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642E"/>
    <a:srgbClr val="15B0BF"/>
    <a:srgbClr val="0EBEA9"/>
    <a:srgbClr val="F49D15"/>
    <a:srgbClr val="937863"/>
    <a:srgbClr val="B2D235"/>
    <a:srgbClr val="2E3639"/>
    <a:srgbClr val="F13B48"/>
    <a:srgbClr val="AC5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1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18" y="11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209A5-F376-4873-856A-3063AB0E44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F262C-AA67-40FB-A0F4-964F88BC7F9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ECBCC-F895-4FA6-8504-BFC8088B6F4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04D6E-E35E-46C3-B74C-1FD154BB020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Raleway" panose="020B04030301010600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4030301010600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4030301010600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4030301010600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4030301010600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4030301010600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597964" y="1493201"/>
            <a:ext cx="1776799" cy="3763323"/>
            <a:chOff x="4597964" y="1493201"/>
            <a:chExt cx="1776799" cy="3763323"/>
          </a:xfrm>
        </p:grpSpPr>
        <p:sp>
          <p:nvSpPr>
            <p:cNvPr id="6" name="Freeform 8"/>
            <p:cNvSpPr/>
            <p:nvPr/>
          </p:nvSpPr>
          <p:spPr bwMode="auto">
            <a:xfrm>
              <a:off x="4597964" y="1493201"/>
              <a:ext cx="1776799" cy="3763323"/>
            </a:xfrm>
            <a:custGeom>
              <a:avLst/>
              <a:gdLst>
                <a:gd name="T0" fmla="*/ 211 w 792"/>
                <a:gd name="T1" fmla="*/ 20 h 1677"/>
                <a:gd name="T2" fmla="*/ 503 w 792"/>
                <a:gd name="T3" fmla="*/ 88 h 1677"/>
                <a:gd name="T4" fmla="*/ 654 w 792"/>
                <a:gd name="T5" fmla="*/ 241 h 1677"/>
                <a:gd name="T6" fmla="*/ 782 w 792"/>
                <a:gd name="T7" fmla="*/ 1356 h 1677"/>
                <a:gd name="T8" fmla="*/ 610 w 792"/>
                <a:gd name="T9" fmla="*/ 1529 h 1677"/>
                <a:gd name="T10" fmla="*/ 154 w 792"/>
                <a:gd name="T11" fmla="*/ 1653 h 1677"/>
                <a:gd name="T12" fmla="*/ 3 w 792"/>
                <a:gd name="T13" fmla="*/ 1501 h 1677"/>
                <a:gd name="T14" fmla="*/ 39 w 792"/>
                <a:gd name="T15" fmla="*/ 193 h 1677"/>
                <a:gd name="T16" fmla="*/ 211 w 792"/>
                <a:gd name="T17" fmla="*/ 20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2" h="1677">
                  <a:moveTo>
                    <a:pt x="211" y="20"/>
                  </a:moveTo>
                  <a:cubicBezTo>
                    <a:pt x="503" y="88"/>
                    <a:pt x="503" y="88"/>
                    <a:pt x="503" y="88"/>
                  </a:cubicBezTo>
                  <a:cubicBezTo>
                    <a:pt x="590" y="108"/>
                    <a:pt x="644" y="151"/>
                    <a:pt x="654" y="241"/>
                  </a:cubicBezTo>
                  <a:cubicBezTo>
                    <a:pt x="782" y="1356"/>
                    <a:pt x="782" y="1356"/>
                    <a:pt x="782" y="1356"/>
                  </a:cubicBezTo>
                  <a:cubicBezTo>
                    <a:pt x="792" y="1446"/>
                    <a:pt x="696" y="1506"/>
                    <a:pt x="610" y="1529"/>
                  </a:cubicBezTo>
                  <a:cubicBezTo>
                    <a:pt x="154" y="1653"/>
                    <a:pt x="154" y="1653"/>
                    <a:pt x="154" y="1653"/>
                  </a:cubicBezTo>
                  <a:cubicBezTo>
                    <a:pt x="68" y="1677"/>
                    <a:pt x="0" y="1590"/>
                    <a:pt x="3" y="1501"/>
                  </a:cubicBezTo>
                  <a:cubicBezTo>
                    <a:pt x="39" y="193"/>
                    <a:pt x="39" y="193"/>
                    <a:pt x="39" y="193"/>
                  </a:cubicBezTo>
                  <a:cubicBezTo>
                    <a:pt x="42" y="103"/>
                    <a:pt x="124" y="0"/>
                    <a:pt x="211" y="20"/>
                  </a:cubicBezTo>
                  <a:close/>
                </a:path>
              </a:pathLst>
            </a:custGeom>
            <a:solidFill>
              <a:srgbClr val="B2D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43938" y="2118440"/>
              <a:ext cx="1327524" cy="22585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650"/>
                </a:lnSpc>
                <a:spcAft>
                  <a:spcPts val="1500"/>
                </a:spcAft>
              </a:pP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Lorem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ipsum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dolor sit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cooluctetur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adaliscing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elit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 Mohan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upena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eardioa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eklemo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hadatera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mosampaa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cinas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vomasa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esan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dou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srigala</a:t>
              </a:r>
              <a:r>
                <a:rPr lang="id-ID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</a:t>
              </a:r>
              <a:endParaRPr lang="en-US" sz="1200" dirty="0">
                <a:solidFill>
                  <a:schemeClr val="bg1"/>
                </a:solidFill>
                <a:ea typeface="Times New Roman" panose="02020603050405020304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076482" y="1732887"/>
            <a:ext cx="1864076" cy="3197978"/>
            <a:chOff x="3076482" y="1732887"/>
            <a:chExt cx="1864076" cy="3197978"/>
          </a:xfrm>
        </p:grpSpPr>
        <p:sp>
          <p:nvSpPr>
            <p:cNvPr id="4" name="Freeform 6"/>
            <p:cNvSpPr/>
            <p:nvPr/>
          </p:nvSpPr>
          <p:spPr bwMode="auto">
            <a:xfrm>
              <a:off x="3076482" y="1732887"/>
              <a:ext cx="1864076" cy="3197978"/>
            </a:xfrm>
            <a:custGeom>
              <a:avLst/>
              <a:gdLst>
                <a:gd name="T0" fmla="*/ 158 w 831"/>
                <a:gd name="T1" fmla="*/ 75 h 1425"/>
                <a:gd name="T2" fmla="*/ 650 w 831"/>
                <a:gd name="T3" fmla="*/ 11 h 1425"/>
                <a:gd name="T4" fmla="*/ 822 w 831"/>
                <a:gd name="T5" fmla="*/ 191 h 1425"/>
                <a:gd name="T6" fmla="*/ 707 w 831"/>
                <a:gd name="T7" fmla="*/ 1274 h 1425"/>
                <a:gd name="T8" fmla="*/ 554 w 831"/>
                <a:gd name="T9" fmla="*/ 1424 h 1425"/>
                <a:gd name="T10" fmla="*/ 230 w 831"/>
                <a:gd name="T11" fmla="*/ 1417 h 1425"/>
                <a:gd name="T12" fmla="*/ 59 w 831"/>
                <a:gd name="T13" fmla="*/ 1237 h 1425"/>
                <a:gd name="T14" fmla="*/ 5 w 831"/>
                <a:gd name="T15" fmla="*/ 224 h 1425"/>
                <a:gd name="T16" fmla="*/ 158 w 831"/>
                <a:gd name="T17" fmla="*/ 75 h 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1" h="1425">
                  <a:moveTo>
                    <a:pt x="158" y="75"/>
                  </a:moveTo>
                  <a:cubicBezTo>
                    <a:pt x="650" y="11"/>
                    <a:pt x="650" y="11"/>
                    <a:pt x="650" y="11"/>
                  </a:cubicBezTo>
                  <a:cubicBezTo>
                    <a:pt x="739" y="0"/>
                    <a:pt x="831" y="101"/>
                    <a:pt x="822" y="191"/>
                  </a:cubicBezTo>
                  <a:cubicBezTo>
                    <a:pt x="707" y="1274"/>
                    <a:pt x="707" y="1274"/>
                    <a:pt x="707" y="1274"/>
                  </a:cubicBezTo>
                  <a:cubicBezTo>
                    <a:pt x="698" y="1364"/>
                    <a:pt x="644" y="1425"/>
                    <a:pt x="554" y="1424"/>
                  </a:cubicBezTo>
                  <a:cubicBezTo>
                    <a:pt x="230" y="1417"/>
                    <a:pt x="230" y="1417"/>
                    <a:pt x="230" y="1417"/>
                  </a:cubicBezTo>
                  <a:cubicBezTo>
                    <a:pt x="141" y="1416"/>
                    <a:pt x="64" y="1328"/>
                    <a:pt x="59" y="1237"/>
                  </a:cubicBezTo>
                  <a:cubicBezTo>
                    <a:pt x="5" y="224"/>
                    <a:pt x="5" y="224"/>
                    <a:pt x="5" y="224"/>
                  </a:cubicBezTo>
                  <a:cubicBezTo>
                    <a:pt x="0" y="133"/>
                    <a:pt x="69" y="86"/>
                    <a:pt x="158" y="75"/>
                  </a:cubicBezTo>
                  <a:close/>
                </a:path>
              </a:pathLst>
            </a:custGeom>
            <a:solidFill>
              <a:srgbClr val="0E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461" y="2188782"/>
              <a:ext cx="1327524" cy="22724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650"/>
                </a:lnSpc>
                <a:spcAft>
                  <a:spcPts val="1500"/>
                </a:spcAft>
              </a:pP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Lorem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ipsum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dolor sit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,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cooluctetur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adaliscing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elit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 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Mohan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upena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eardioa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eklemo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hadatera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mosampaa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cinas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vomasa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una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esan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dou</a:t>
              </a:r>
              <a:r>
                <a:rPr lang="en-US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srigala</a:t>
              </a:r>
              <a:r>
                <a:rPr lang="id-ID" sz="1200" dirty="0" smtClean="0">
                  <a:solidFill>
                    <a:schemeClr val="bg1"/>
                  </a:solidFill>
                  <a:ea typeface="Times New Roman" panose="02020603050405020304" pitchFamily="18" charset="0"/>
                </a:rPr>
                <a:t>.</a:t>
              </a:r>
              <a:endParaRPr lang="en-US" sz="1200" dirty="0">
                <a:solidFill>
                  <a:schemeClr val="bg1"/>
                </a:solidFill>
                <a:ea typeface="Times New Roman" panose="02020603050405020304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015235" y="1973875"/>
            <a:ext cx="1864076" cy="3199281"/>
            <a:chOff x="6015235" y="1973875"/>
            <a:chExt cx="1864076" cy="3199281"/>
          </a:xfrm>
        </p:grpSpPr>
        <p:sp>
          <p:nvSpPr>
            <p:cNvPr id="8" name="Freeform 10"/>
            <p:cNvSpPr/>
            <p:nvPr/>
          </p:nvSpPr>
          <p:spPr bwMode="auto">
            <a:xfrm>
              <a:off x="6015235" y="1973875"/>
              <a:ext cx="1864076" cy="3199281"/>
            </a:xfrm>
            <a:custGeom>
              <a:avLst/>
              <a:gdLst>
                <a:gd name="T0" fmla="*/ 670 w 831"/>
                <a:gd name="T1" fmla="*/ 1351 h 1426"/>
                <a:gd name="T2" fmla="*/ 178 w 831"/>
                <a:gd name="T3" fmla="*/ 1415 h 1426"/>
                <a:gd name="T4" fmla="*/ 6 w 831"/>
                <a:gd name="T5" fmla="*/ 1235 h 1426"/>
                <a:gd name="T6" fmla="*/ 85 w 831"/>
                <a:gd name="T7" fmla="*/ 151 h 1426"/>
                <a:gd name="T8" fmla="*/ 239 w 831"/>
                <a:gd name="T9" fmla="*/ 2 h 1426"/>
                <a:gd name="T10" fmla="*/ 562 w 831"/>
                <a:gd name="T11" fmla="*/ 8 h 1426"/>
                <a:gd name="T12" fmla="*/ 734 w 831"/>
                <a:gd name="T13" fmla="*/ 188 h 1426"/>
                <a:gd name="T14" fmla="*/ 823 w 831"/>
                <a:gd name="T15" fmla="*/ 1202 h 1426"/>
                <a:gd name="T16" fmla="*/ 670 w 831"/>
                <a:gd name="T17" fmla="*/ 1351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1" h="1426">
                  <a:moveTo>
                    <a:pt x="670" y="1351"/>
                  </a:moveTo>
                  <a:cubicBezTo>
                    <a:pt x="178" y="1415"/>
                    <a:pt x="178" y="1415"/>
                    <a:pt x="178" y="1415"/>
                  </a:cubicBezTo>
                  <a:cubicBezTo>
                    <a:pt x="89" y="1426"/>
                    <a:pt x="0" y="1325"/>
                    <a:pt x="6" y="1235"/>
                  </a:cubicBezTo>
                  <a:cubicBezTo>
                    <a:pt x="85" y="151"/>
                    <a:pt x="85" y="151"/>
                    <a:pt x="85" y="151"/>
                  </a:cubicBezTo>
                  <a:cubicBezTo>
                    <a:pt x="92" y="61"/>
                    <a:pt x="149" y="0"/>
                    <a:pt x="239" y="2"/>
                  </a:cubicBezTo>
                  <a:cubicBezTo>
                    <a:pt x="562" y="8"/>
                    <a:pt x="562" y="8"/>
                    <a:pt x="562" y="8"/>
                  </a:cubicBezTo>
                  <a:cubicBezTo>
                    <a:pt x="652" y="10"/>
                    <a:pt x="726" y="98"/>
                    <a:pt x="734" y="188"/>
                  </a:cubicBezTo>
                  <a:cubicBezTo>
                    <a:pt x="823" y="1202"/>
                    <a:pt x="823" y="1202"/>
                    <a:pt x="823" y="1202"/>
                  </a:cubicBezTo>
                  <a:cubicBezTo>
                    <a:pt x="831" y="1292"/>
                    <a:pt x="759" y="1340"/>
                    <a:pt x="670" y="1351"/>
                  </a:cubicBezTo>
                  <a:close/>
                </a:path>
              </a:pathLst>
            </a:custGeom>
            <a:solidFill>
              <a:srgbClr val="F13B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211998" y="2188782"/>
              <a:ext cx="1327524" cy="22585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650"/>
                </a:lnSpc>
                <a:spcAft>
                  <a:spcPts val="1500"/>
                </a:spcAft>
              </a:pP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Lorem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ipsum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dolor sit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cooluctetur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adaliscing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elit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 Mohan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upena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eardioa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eklemo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hadatera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mosampaa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cinas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vomasa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esan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dou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srigala</a:t>
              </a:r>
              <a:r>
                <a:rPr lang="id-ID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</a:t>
              </a:r>
              <a:endParaRPr lang="en-US" sz="1200" dirty="0">
                <a:solidFill>
                  <a:schemeClr val="bg1"/>
                </a:solidFill>
                <a:ea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552348" y="1511438"/>
            <a:ext cx="1742931" cy="3762021"/>
            <a:chOff x="7552348" y="1511438"/>
            <a:chExt cx="1742931" cy="3762021"/>
          </a:xfrm>
        </p:grpSpPr>
        <p:sp>
          <p:nvSpPr>
            <p:cNvPr id="10" name="Freeform 12"/>
            <p:cNvSpPr/>
            <p:nvPr/>
          </p:nvSpPr>
          <p:spPr bwMode="auto">
            <a:xfrm>
              <a:off x="7552348" y="1511438"/>
              <a:ext cx="1742931" cy="3762021"/>
            </a:xfrm>
            <a:custGeom>
              <a:avLst/>
              <a:gdLst>
                <a:gd name="T0" fmla="*/ 566 w 777"/>
                <a:gd name="T1" fmla="*/ 1661 h 1677"/>
                <a:gd name="T2" fmla="*/ 157 w 777"/>
                <a:gd name="T3" fmla="*/ 1588 h 1677"/>
                <a:gd name="T4" fmla="*/ 5 w 777"/>
                <a:gd name="T5" fmla="*/ 1435 h 1677"/>
                <a:gd name="T6" fmla="*/ 77 w 777"/>
                <a:gd name="T7" fmla="*/ 325 h 1677"/>
                <a:gd name="T8" fmla="*/ 249 w 777"/>
                <a:gd name="T9" fmla="*/ 152 h 1677"/>
                <a:gd name="T10" fmla="*/ 623 w 777"/>
                <a:gd name="T11" fmla="*/ 28 h 1677"/>
                <a:gd name="T12" fmla="*/ 774 w 777"/>
                <a:gd name="T13" fmla="*/ 181 h 1677"/>
                <a:gd name="T14" fmla="*/ 738 w 777"/>
                <a:gd name="T15" fmla="*/ 1488 h 1677"/>
                <a:gd name="T16" fmla="*/ 566 w 777"/>
                <a:gd name="T17" fmla="*/ 1661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7" h="1677">
                  <a:moveTo>
                    <a:pt x="566" y="1661"/>
                  </a:moveTo>
                  <a:cubicBezTo>
                    <a:pt x="157" y="1588"/>
                    <a:pt x="157" y="1588"/>
                    <a:pt x="157" y="1588"/>
                  </a:cubicBezTo>
                  <a:cubicBezTo>
                    <a:pt x="69" y="1572"/>
                    <a:pt x="0" y="1525"/>
                    <a:pt x="5" y="1435"/>
                  </a:cubicBezTo>
                  <a:cubicBezTo>
                    <a:pt x="77" y="325"/>
                    <a:pt x="77" y="325"/>
                    <a:pt x="77" y="325"/>
                  </a:cubicBezTo>
                  <a:cubicBezTo>
                    <a:pt x="82" y="235"/>
                    <a:pt x="164" y="180"/>
                    <a:pt x="249" y="152"/>
                  </a:cubicBezTo>
                  <a:cubicBezTo>
                    <a:pt x="623" y="28"/>
                    <a:pt x="623" y="28"/>
                    <a:pt x="623" y="28"/>
                  </a:cubicBezTo>
                  <a:cubicBezTo>
                    <a:pt x="708" y="0"/>
                    <a:pt x="777" y="91"/>
                    <a:pt x="774" y="181"/>
                  </a:cubicBezTo>
                  <a:cubicBezTo>
                    <a:pt x="738" y="1488"/>
                    <a:pt x="738" y="1488"/>
                    <a:pt x="738" y="1488"/>
                  </a:cubicBezTo>
                  <a:cubicBezTo>
                    <a:pt x="735" y="1578"/>
                    <a:pt x="653" y="1677"/>
                    <a:pt x="566" y="1661"/>
                  </a:cubicBezTo>
                  <a:close/>
                </a:path>
              </a:pathLst>
            </a:custGeom>
            <a:solidFill>
              <a:srgbClr val="15B0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785521" y="2188782"/>
              <a:ext cx="1327524" cy="22585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650"/>
                </a:lnSpc>
                <a:spcAft>
                  <a:spcPts val="1500"/>
                </a:spcAft>
              </a:pP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Lorem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ipsum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dolor sit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amet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cooluctetur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adaliscing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elit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 Mohan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upena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eardioa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eklemo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hadatera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mosampaa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cinas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vomasa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una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esan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dou</a:t>
              </a:r>
              <a:r>
                <a:rPr lang="en-US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  <a:ea typeface="Times New Roman" panose="02020603050405020304" pitchFamily="18" charset="0"/>
                </a:rPr>
                <a:t>srigala</a:t>
              </a:r>
              <a:r>
                <a:rPr lang="id-ID" sz="1200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.</a:t>
              </a:r>
              <a:endParaRPr lang="en-US" sz="1200" dirty="0">
                <a:solidFill>
                  <a:schemeClr val="bg1"/>
                </a:solidFill>
                <a:ea typeface="Times New Roman" panose="02020603050405020304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4514" y="564464"/>
            <a:ext cx="6138236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MY" sz="4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Our Costumer Says</a:t>
            </a:r>
            <a:endParaRPr lang="en-GB" sz="4400" b="1" spc="-1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51408" y="1236465"/>
            <a:ext cx="4458474" cy="332285"/>
            <a:chOff x="651408" y="1236465"/>
            <a:chExt cx="4458474" cy="332285"/>
          </a:xfrm>
        </p:grpSpPr>
        <p:sp>
          <p:nvSpPr>
            <p:cNvPr id="16" name="Rectangle 15"/>
            <p:cNvSpPr/>
            <p:nvPr/>
          </p:nvSpPr>
          <p:spPr>
            <a:xfrm>
              <a:off x="752426" y="1497312"/>
              <a:ext cx="866775" cy="71438"/>
            </a:xfrm>
            <a:prstGeom prst="rect">
              <a:avLst/>
            </a:prstGeom>
            <a:solidFill>
              <a:srgbClr val="F49D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1408" y="1236465"/>
              <a:ext cx="4458474" cy="221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MY" sz="1200" spc="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THINGS ARE MADE TO HAPPEN</a:t>
              </a:r>
              <a:endParaRPr lang="en-GB" sz="1200" spc="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487609" y="5150364"/>
            <a:ext cx="5351591" cy="1720660"/>
            <a:chOff x="3430459" y="5150364"/>
            <a:chExt cx="5351591" cy="1720660"/>
          </a:xfrm>
        </p:grpSpPr>
        <p:sp>
          <p:nvSpPr>
            <p:cNvPr id="3" name="Freeform 5"/>
            <p:cNvSpPr>
              <a:spLocks noEditPoints="1"/>
            </p:cNvSpPr>
            <p:nvPr/>
          </p:nvSpPr>
          <p:spPr bwMode="auto">
            <a:xfrm>
              <a:off x="3430459" y="5150364"/>
              <a:ext cx="1489440" cy="1714587"/>
            </a:xfrm>
            <a:custGeom>
              <a:avLst/>
              <a:gdLst>
                <a:gd name="T0" fmla="*/ 405 w 749"/>
                <a:gd name="T1" fmla="*/ 70 h 862"/>
                <a:gd name="T2" fmla="*/ 438 w 749"/>
                <a:gd name="T3" fmla="*/ 96 h 862"/>
                <a:gd name="T4" fmla="*/ 581 w 749"/>
                <a:gd name="T5" fmla="*/ 309 h 862"/>
                <a:gd name="T6" fmla="*/ 593 w 749"/>
                <a:gd name="T7" fmla="*/ 345 h 862"/>
                <a:gd name="T8" fmla="*/ 571 w 749"/>
                <a:gd name="T9" fmla="*/ 447 h 862"/>
                <a:gd name="T10" fmla="*/ 479 w 749"/>
                <a:gd name="T11" fmla="*/ 554 h 862"/>
                <a:gd name="T12" fmla="*/ 746 w 749"/>
                <a:gd name="T13" fmla="*/ 788 h 862"/>
                <a:gd name="T14" fmla="*/ 374 w 749"/>
                <a:gd name="T15" fmla="*/ 862 h 862"/>
                <a:gd name="T16" fmla="*/ 376 w 749"/>
                <a:gd name="T17" fmla="*/ 811 h 862"/>
                <a:gd name="T18" fmla="*/ 457 w 749"/>
                <a:gd name="T19" fmla="*/ 570 h 862"/>
                <a:gd name="T20" fmla="*/ 374 w 749"/>
                <a:gd name="T21" fmla="*/ 593 h 862"/>
                <a:gd name="T22" fmla="*/ 374 w 749"/>
                <a:gd name="T23" fmla="*/ 568 h 862"/>
                <a:gd name="T24" fmla="*/ 567 w 749"/>
                <a:gd name="T25" fmla="*/ 330 h 862"/>
                <a:gd name="T26" fmla="*/ 526 w 749"/>
                <a:gd name="T27" fmla="*/ 378 h 862"/>
                <a:gd name="T28" fmla="*/ 519 w 749"/>
                <a:gd name="T29" fmla="*/ 304 h 862"/>
                <a:gd name="T30" fmla="*/ 501 w 749"/>
                <a:gd name="T31" fmla="*/ 224 h 862"/>
                <a:gd name="T32" fmla="*/ 444 w 749"/>
                <a:gd name="T33" fmla="*/ 204 h 862"/>
                <a:gd name="T34" fmla="*/ 374 w 749"/>
                <a:gd name="T35" fmla="*/ 213 h 862"/>
                <a:gd name="T36" fmla="*/ 28 w 749"/>
                <a:gd name="T37" fmla="*/ 862 h 862"/>
                <a:gd name="T38" fmla="*/ 213 w 749"/>
                <a:gd name="T39" fmla="*/ 630 h 862"/>
                <a:gd name="T40" fmla="*/ 207 w 749"/>
                <a:gd name="T41" fmla="*/ 470 h 862"/>
                <a:gd name="T42" fmla="*/ 157 w 749"/>
                <a:gd name="T43" fmla="*/ 399 h 862"/>
                <a:gd name="T44" fmla="*/ 167 w 749"/>
                <a:gd name="T45" fmla="*/ 310 h 862"/>
                <a:gd name="T46" fmla="*/ 254 w 749"/>
                <a:gd name="T47" fmla="*/ 131 h 862"/>
                <a:gd name="T48" fmla="*/ 374 w 749"/>
                <a:gd name="T49" fmla="*/ 1 h 862"/>
                <a:gd name="T50" fmla="*/ 313 w 749"/>
                <a:gd name="T51" fmla="*/ 204 h 862"/>
                <a:gd name="T52" fmla="*/ 230 w 749"/>
                <a:gd name="T53" fmla="*/ 308 h 862"/>
                <a:gd name="T54" fmla="*/ 223 w 749"/>
                <a:gd name="T55" fmla="*/ 378 h 862"/>
                <a:gd name="T56" fmla="*/ 182 w 749"/>
                <a:gd name="T57" fmla="*/ 328 h 862"/>
                <a:gd name="T58" fmla="*/ 374 w 749"/>
                <a:gd name="T59" fmla="*/ 568 h 862"/>
                <a:gd name="T60" fmla="*/ 294 w 749"/>
                <a:gd name="T61" fmla="*/ 571 h 862"/>
                <a:gd name="T62" fmla="*/ 374 w 749"/>
                <a:gd name="T63" fmla="*/ 810 h 862"/>
                <a:gd name="T64" fmla="*/ 28 w 749"/>
                <a:gd name="T65" fmla="*/ 862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9" h="862">
                  <a:moveTo>
                    <a:pt x="374" y="1"/>
                  </a:moveTo>
                  <a:cubicBezTo>
                    <a:pt x="391" y="8"/>
                    <a:pt x="409" y="37"/>
                    <a:pt x="405" y="70"/>
                  </a:cubicBezTo>
                  <a:cubicBezTo>
                    <a:pt x="420" y="59"/>
                    <a:pt x="428" y="41"/>
                    <a:pt x="426" y="12"/>
                  </a:cubicBezTo>
                  <a:cubicBezTo>
                    <a:pt x="442" y="18"/>
                    <a:pt x="456" y="60"/>
                    <a:pt x="438" y="96"/>
                  </a:cubicBezTo>
                  <a:cubicBezTo>
                    <a:pt x="469" y="109"/>
                    <a:pt x="497" y="131"/>
                    <a:pt x="517" y="155"/>
                  </a:cubicBezTo>
                  <a:cubicBezTo>
                    <a:pt x="550" y="193"/>
                    <a:pt x="575" y="249"/>
                    <a:pt x="581" y="309"/>
                  </a:cubicBezTo>
                  <a:cubicBezTo>
                    <a:pt x="581" y="309"/>
                    <a:pt x="581" y="309"/>
                    <a:pt x="581" y="309"/>
                  </a:cubicBezTo>
                  <a:cubicBezTo>
                    <a:pt x="587" y="319"/>
                    <a:pt x="591" y="332"/>
                    <a:pt x="593" y="345"/>
                  </a:cubicBezTo>
                  <a:cubicBezTo>
                    <a:pt x="596" y="362"/>
                    <a:pt x="595" y="381"/>
                    <a:pt x="591" y="399"/>
                  </a:cubicBezTo>
                  <a:cubicBezTo>
                    <a:pt x="588" y="417"/>
                    <a:pt x="581" y="434"/>
                    <a:pt x="571" y="447"/>
                  </a:cubicBezTo>
                  <a:cubicBezTo>
                    <a:pt x="563" y="458"/>
                    <a:pt x="553" y="466"/>
                    <a:pt x="542" y="470"/>
                  </a:cubicBezTo>
                  <a:cubicBezTo>
                    <a:pt x="526" y="503"/>
                    <a:pt x="505" y="532"/>
                    <a:pt x="479" y="554"/>
                  </a:cubicBezTo>
                  <a:cubicBezTo>
                    <a:pt x="483" y="586"/>
                    <a:pt x="497" y="613"/>
                    <a:pt x="536" y="630"/>
                  </a:cubicBezTo>
                  <a:cubicBezTo>
                    <a:pt x="624" y="667"/>
                    <a:pt x="749" y="677"/>
                    <a:pt x="746" y="788"/>
                  </a:cubicBezTo>
                  <a:cubicBezTo>
                    <a:pt x="746" y="812"/>
                    <a:pt x="736" y="837"/>
                    <a:pt x="721" y="862"/>
                  </a:cubicBezTo>
                  <a:cubicBezTo>
                    <a:pt x="374" y="862"/>
                    <a:pt x="374" y="862"/>
                    <a:pt x="374" y="862"/>
                  </a:cubicBezTo>
                  <a:cubicBezTo>
                    <a:pt x="374" y="810"/>
                    <a:pt x="374" y="810"/>
                    <a:pt x="374" y="810"/>
                  </a:cubicBezTo>
                  <a:cubicBezTo>
                    <a:pt x="376" y="811"/>
                    <a:pt x="376" y="811"/>
                    <a:pt x="376" y="811"/>
                  </a:cubicBezTo>
                  <a:cubicBezTo>
                    <a:pt x="435" y="786"/>
                    <a:pt x="508" y="743"/>
                    <a:pt x="518" y="651"/>
                  </a:cubicBezTo>
                  <a:cubicBezTo>
                    <a:pt x="485" y="639"/>
                    <a:pt x="467" y="607"/>
                    <a:pt x="457" y="570"/>
                  </a:cubicBezTo>
                  <a:cubicBezTo>
                    <a:pt x="433" y="584"/>
                    <a:pt x="405" y="593"/>
                    <a:pt x="374" y="593"/>
                  </a:cubicBezTo>
                  <a:cubicBezTo>
                    <a:pt x="374" y="593"/>
                    <a:pt x="374" y="593"/>
                    <a:pt x="374" y="593"/>
                  </a:cubicBezTo>
                  <a:cubicBezTo>
                    <a:pt x="374" y="568"/>
                    <a:pt x="374" y="568"/>
                    <a:pt x="374" y="568"/>
                  </a:cubicBezTo>
                  <a:cubicBezTo>
                    <a:pt x="374" y="568"/>
                    <a:pt x="374" y="568"/>
                    <a:pt x="374" y="568"/>
                  </a:cubicBezTo>
                  <a:cubicBezTo>
                    <a:pt x="446" y="568"/>
                    <a:pt x="497" y="518"/>
                    <a:pt x="526" y="452"/>
                  </a:cubicBezTo>
                  <a:cubicBezTo>
                    <a:pt x="565" y="445"/>
                    <a:pt x="584" y="375"/>
                    <a:pt x="567" y="330"/>
                  </a:cubicBezTo>
                  <a:cubicBezTo>
                    <a:pt x="557" y="303"/>
                    <a:pt x="543" y="305"/>
                    <a:pt x="534" y="330"/>
                  </a:cubicBezTo>
                  <a:cubicBezTo>
                    <a:pt x="527" y="349"/>
                    <a:pt x="526" y="373"/>
                    <a:pt x="526" y="378"/>
                  </a:cubicBezTo>
                  <a:cubicBezTo>
                    <a:pt x="526" y="407"/>
                    <a:pt x="494" y="417"/>
                    <a:pt x="501" y="397"/>
                  </a:cubicBezTo>
                  <a:cubicBezTo>
                    <a:pt x="508" y="376"/>
                    <a:pt x="518" y="344"/>
                    <a:pt x="519" y="304"/>
                  </a:cubicBezTo>
                  <a:cubicBezTo>
                    <a:pt x="519" y="302"/>
                    <a:pt x="519" y="301"/>
                    <a:pt x="519" y="300"/>
                  </a:cubicBezTo>
                  <a:cubicBezTo>
                    <a:pt x="517" y="274"/>
                    <a:pt x="511" y="249"/>
                    <a:pt x="501" y="224"/>
                  </a:cubicBezTo>
                  <a:cubicBezTo>
                    <a:pt x="500" y="223"/>
                    <a:pt x="500" y="223"/>
                    <a:pt x="500" y="223"/>
                  </a:cubicBezTo>
                  <a:cubicBezTo>
                    <a:pt x="487" y="204"/>
                    <a:pt x="478" y="195"/>
                    <a:pt x="444" y="204"/>
                  </a:cubicBezTo>
                  <a:cubicBezTo>
                    <a:pt x="426" y="210"/>
                    <a:pt x="403" y="213"/>
                    <a:pt x="378" y="213"/>
                  </a:cubicBezTo>
                  <a:cubicBezTo>
                    <a:pt x="377" y="213"/>
                    <a:pt x="376" y="213"/>
                    <a:pt x="374" y="213"/>
                  </a:cubicBezTo>
                  <a:lnTo>
                    <a:pt x="374" y="1"/>
                  </a:lnTo>
                  <a:close/>
                  <a:moveTo>
                    <a:pt x="28" y="862"/>
                  </a:moveTo>
                  <a:cubicBezTo>
                    <a:pt x="13" y="837"/>
                    <a:pt x="3" y="812"/>
                    <a:pt x="3" y="788"/>
                  </a:cubicBezTo>
                  <a:cubicBezTo>
                    <a:pt x="0" y="677"/>
                    <a:pt x="125" y="667"/>
                    <a:pt x="213" y="630"/>
                  </a:cubicBezTo>
                  <a:cubicBezTo>
                    <a:pt x="252" y="613"/>
                    <a:pt x="266" y="586"/>
                    <a:pt x="269" y="554"/>
                  </a:cubicBezTo>
                  <a:cubicBezTo>
                    <a:pt x="243" y="532"/>
                    <a:pt x="222" y="503"/>
                    <a:pt x="207" y="470"/>
                  </a:cubicBezTo>
                  <a:cubicBezTo>
                    <a:pt x="196" y="466"/>
                    <a:pt x="186" y="458"/>
                    <a:pt x="178" y="447"/>
                  </a:cubicBezTo>
                  <a:cubicBezTo>
                    <a:pt x="168" y="434"/>
                    <a:pt x="161" y="417"/>
                    <a:pt x="157" y="399"/>
                  </a:cubicBezTo>
                  <a:cubicBezTo>
                    <a:pt x="154" y="381"/>
                    <a:pt x="153" y="362"/>
                    <a:pt x="156" y="345"/>
                  </a:cubicBezTo>
                  <a:cubicBezTo>
                    <a:pt x="158" y="332"/>
                    <a:pt x="161" y="320"/>
                    <a:pt x="167" y="310"/>
                  </a:cubicBezTo>
                  <a:cubicBezTo>
                    <a:pt x="166" y="307"/>
                    <a:pt x="166" y="303"/>
                    <a:pt x="166" y="299"/>
                  </a:cubicBezTo>
                  <a:cubicBezTo>
                    <a:pt x="171" y="233"/>
                    <a:pt x="209" y="170"/>
                    <a:pt x="254" y="131"/>
                  </a:cubicBezTo>
                  <a:cubicBezTo>
                    <a:pt x="289" y="101"/>
                    <a:pt x="388" y="57"/>
                    <a:pt x="369" y="0"/>
                  </a:cubicBezTo>
                  <a:cubicBezTo>
                    <a:pt x="370" y="0"/>
                    <a:pt x="372" y="1"/>
                    <a:pt x="374" y="1"/>
                  </a:cubicBezTo>
                  <a:cubicBezTo>
                    <a:pt x="374" y="213"/>
                    <a:pt x="374" y="213"/>
                    <a:pt x="374" y="213"/>
                  </a:cubicBezTo>
                  <a:cubicBezTo>
                    <a:pt x="351" y="212"/>
                    <a:pt x="330" y="209"/>
                    <a:pt x="313" y="204"/>
                  </a:cubicBezTo>
                  <a:cubicBezTo>
                    <a:pt x="276" y="194"/>
                    <a:pt x="262" y="203"/>
                    <a:pt x="249" y="223"/>
                  </a:cubicBezTo>
                  <a:cubicBezTo>
                    <a:pt x="238" y="250"/>
                    <a:pt x="231" y="280"/>
                    <a:pt x="230" y="308"/>
                  </a:cubicBezTo>
                  <a:cubicBezTo>
                    <a:pt x="232" y="347"/>
                    <a:pt x="241" y="377"/>
                    <a:pt x="247" y="397"/>
                  </a:cubicBezTo>
                  <a:cubicBezTo>
                    <a:pt x="254" y="417"/>
                    <a:pt x="224" y="407"/>
                    <a:pt x="223" y="378"/>
                  </a:cubicBezTo>
                  <a:cubicBezTo>
                    <a:pt x="223" y="373"/>
                    <a:pt x="223" y="343"/>
                    <a:pt x="213" y="324"/>
                  </a:cubicBezTo>
                  <a:cubicBezTo>
                    <a:pt x="202" y="304"/>
                    <a:pt x="191" y="310"/>
                    <a:pt x="182" y="328"/>
                  </a:cubicBezTo>
                  <a:cubicBezTo>
                    <a:pt x="164" y="371"/>
                    <a:pt x="183" y="445"/>
                    <a:pt x="223" y="452"/>
                  </a:cubicBezTo>
                  <a:cubicBezTo>
                    <a:pt x="251" y="518"/>
                    <a:pt x="303" y="568"/>
                    <a:pt x="374" y="568"/>
                  </a:cubicBezTo>
                  <a:cubicBezTo>
                    <a:pt x="374" y="593"/>
                    <a:pt x="374" y="593"/>
                    <a:pt x="374" y="593"/>
                  </a:cubicBezTo>
                  <a:cubicBezTo>
                    <a:pt x="344" y="592"/>
                    <a:pt x="318" y="585"/>
                    <a:pt x="294" y="571"/>
                  </a:cubicBezTo>
                  <a:cubicBezTo>
                    <a:pt x="284" y="608"/>
                    <a:pt x="265" y="639"/>
                    <a:pt x="233" y="651"/>
                  </a:cubicBezTo>
                  <a:cubicBezTo>
                    <a:pt x="243" y="742"/>
                    <a:pt x="315" y="785"/>
                    <a:pt x="374" y="810"/>
                  </a:cubicBezTo>
                  <a:cubicBezTo>
                    <a:pt x="374" y="862"/>
                    <a:pt x="374" y="862"/>
                    <a:pt x="374" y="862"/>
                  </a:cubicBezTo>
                  <a:lnTo>
                    <a:pt x="28" y="8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" name="Freeform 7"/>
            <p:cNvSpPr>
              <a:spLocks noEditPoints="1"/>
            </p:cNvSpPr>
            <p:nvPr/>
          </p:nvSpPr>
          <p:spPr bwMode="auto">
            <a:xfrm>
              <a:off x="4752481" y="5323554"/>
              <a:ext cx="1436328" cy="1541397"/>
            </a:xfrm>
            <a:custGeom>
              <a:avLst/>
              <a:gdLst>
                <a:gd name="T0" fmla="*/ 501 w 722"/>
                <a:gd name="T1" fmla="*/ 527 h 775"/>
                <a:gd name="T2" fmla="*/ 466 w 722"/>
                <a:gd name="T3" fmla="*/ 496 h 775"/>
                <a:gd name="T4" fmla="*/ 517 w 722"/>
                <a:gd name="T5" fmla="*/ 551 h 775"/>
                <a:gd name="T6" fmla="*/ 720 w 722"/>
                <a:gd name="T7" fmla="*/ 704 h 775"/>
                <a:gd name="T8" fmla="*/ 696 w 722"/>
                <a:gd name="T9" fmla="*/ 775 h 775"/>
                <a:gd name="T10" fmla="*/ 364 w 722"/>
                <a:gd name="T11" fmla="*/ 775 h 775"/>
                <a:gd name="T12" fmla="*/ 364 w 722"/>
                <a:gd name="T13" fmla="*/ 731 h 775"/>
                <a:gd name="T14" fmla="*/ 633 w 722"/>
                <a:gd name="T15" fmla="*/ 620 h 775"/>
                <a:gd name="T16" fmla="*/ 493 w 722"/>
                <a:gd name="T17" fmla="*/ 571 h 775"/>
                <a:gd name="T18" fmla="*/ 439 w 722"/>
                <a:gd name="T19" fmla="*/ 494 h 775"/>
                <a:gd name="T20" fmla="*/ 364 w 722"/>
                <a:gd name="T21" fmla="*/ 515 h 775"/>
                <a:gd name="T22" fmla="*/ 364 w 722"/>
                <a:gd name="T23" fmla="*/ 492 h 775"/>
                <a:gd name="T24" fmla="*/ 507 w 722"/>
                <a:gd name="T25" fmla="*/ 379 h 775"/>
                <a:gd name="T26" fmla="*/ 529 w 722"/>
                <a:gd name="T27" fmla="*/ 367 h 775"/>
                <a:gd name="T28" fmla="*/ 471 w 722"/>
                <a:gd name="T29" fmla="*/ 220 h 775"/>
                <a:gd name="T30" fmla="*/ 364 w 722"/>
                <a:gd name="T31" fmla="*/ 319 h 775"/>
                <a:gd name="T32" fmla="*/ 364 w 722"/>
                <a:gd name="T33" fmla="*/ 241 h 775"/>
                <a:gd name="T34" fmla="*/ 404 w 722"/>
                <a:gd name="T35" fmla="*/ 182 h 775"/>
                <a:gd name="T36" fmla="*/ 364 w 722"/>
                <a:gd name="T37" fmla="*/ 218 h 775"/>
                <a:gd name="T38" fmla="*/ 364 w 722"/>
                <a:gd name="T39" fmla="*/ 4 h 775"/>
                <a:gd name="T40" fmla="*/ 458 w 722"/>
                <a:gd name="T41" fmla="*/ 39 h 775"/>
                <a:gd name="T42" fmla="*/ 501 w 722"/>
                <a:gd name="T43" fmla="*/ 527 h 775"/>
                <a:gd name="T44" fmla="*/ 364 w 722"/>
                <a:gd name="T45" fmla="*/ 775 h 775"/>
                <a:gd name="T46" fmla="*/ 27 w 722"/>
                <a:gd name="T47" fmla="*/ 775 h 775"/>
                <a:gd name="T48" fmla="*/ 3 w 722"/>
                <a:gd name="T49" fmla="*/ 704 h 775"/>
                <a:gd name="T50" fmla="*/ 206 w 722"/>
                <a:gd name="T51" fmla="*/ 551 h 775"/>
                <a:gd name="T52" fmla="*/ 258 w 722"/>
                <a:gd name="T53" fmla="*/ 491 h 775"/>
                <a:gd name="T54" fmla="*/ 217 w 722"/>
                <a:gd name="T55" fmla="*/ 524 h 775"/>
                <a:gd name="T56" fmla="*/ 127 w 722"/>
                <a:gd name="T57" fmla="*/ 278 h 775"/>
                <a:gd name="T58" fmla="*/ 364 w 722"/>
                <a:gd name="T59" fmla="*/ 4 h 775"/>
                <a:gd name="T60" fmla="*/ 364 w 722"/>
                <a:gd name="T61" fmla="*/ 218 h 775"/>
                <a:gd name="T62" fmla="*/ 198 w 722"/>
                <a:gd name="T63" fmla="*/ 371 h 775"/>
                <a:gd name="T64" fmla="*/ 215 w 722"/>
                <a:gd name="T65" fmla="*/ 379 h 775"/>
                <a:gd name="T66" fmla="*/ 361 w 722"/>
                <a:gd name="T67" fmla="*/ 492 h 775"/>
                <a:gd name="T68" fmla="*/ 364 w 722"/>
                <a:gd name="T69" fmla="*/ 492 h 775"/>
                <a:gd name="T70" fmla="*/ 364 w 722"/>
                <a:gd name="T71" fmla="*/ 515 h 775"/>
                <a:gd name="T72" fmla="*/ 361 w 722"/>
                <a:gd name="T73" fmla="*/ 515 h 775"/>
                <a:gd name="T74" fmla="*/ 283 w 722"/>
                <a:gd name="T75" fmla="*/ 494 h 775"/>
                <a:gd name="T76" fmla="*/ 224 w 722"/>
                <a:gd name="T77" fmla="*/ 571 h 775"/>
                <a:gd name="T78" fmla="*/ 94 w 722"/>
                <a:gd name="T79" fmla="*/ 617 h 775"/>
                <a:gd name="T80" fmla="*/ 364 w 722"/>
                <a:gd name="T81" fmla="*/ 731 h 775"/>
                <a:gd name="T82" fmla="*/ 364 w 722"/>
                <a:gd name="T83" fmla="*/ 775 h 775"/>
                <a:gd name="T84" fmla="*/ 364 w 722"/>
                <a:gd name="T85" fmla="*/ 241 h 775"/>
                <a:gd name="T86" fmla="*/ 249 w 722"/>
                <a:gd name="T87" fmla="*/ 358 h 775"/>
                <a:gd name="T88" fmla="*/ 364 w 722"/>
                <a:gd name="T89" fmla="*/ 319 h 775"/>
                <a:gd name="T90" fmla="*/ 364 w 722"/>
                <a:gd name="T91" fmla="*/ 241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22" h="775">
                  <a:moveTo>
                    <a:pt x="501" y="527"/>
                  </a:moveTo>
                  <a:cubicBezTo>
                    <a:pt x="489" y="515"/>
                    <a:pt x="477" y="505"/>
                    <a:pt x="466" y="496"/>
                  </a:cubicBezTo>
                  <a:cubicBezTo>
                    <a:pt x="472" y="519"/>
                    <a:pt x="487" y="538"/>
                    <a:pt x="517" y="551"/>
                  </a:cubicBezTo>
                  <a:cubicBezTo>
                    <a:pt x="602" y="587"/>
                    <a:pt x="722" y="596"/>
                    <a:pt x="720" y="704"/>
                  </a:cubicBezTo>
                  <a:cubicBezTo>
                    <a:pt x="719" y="727"/>
                    <a:pt x="710" y="751"/>
                    <a:pt x="696" y="775"/>
                  </a:cubicBezTo>
                  <a:cubicBezTo>
                    <a:pt x="364" y="775"/>
                    <a:pt x="364" y="775"/>
                    <a:pt x="364" y="775"/>
                  </a:cubicBezTo>
                  <a:cubicBezTo>
                    <a:pt x="364" y="731"/>
                    <a:pt x="364" y="731"/>
                    <a:pt x="364" y="731"/>
                  </a:cubicBezTo>
                  <a:cubicBezTo>
                    <a:pt x="459" y="729"/>
                    <a:pt x="556" y="693"/>
                    <a:pt x="633" y="620"/>
                  </a:cubicBezTo>
                  <a:cubicBezTo>
                    <a:pt x="591" y="600"/>
                    <a:pt x="532" y="588"/>
                    <a:pt x="493" y="571"/>
                  </a:cubicBezTo>
                  <a:cubicBezTo>
                    <a:pt x="464" y="559"/>
                    <a:pt x="448" y="529"/>
                    <a:pt x="439" y="494"/>
                  </a:cubicBezTo>
                  <a:cubicBezTo>
                    <a:pt x="417" y="507"/>
                    <a:pt x="392" y="515"/>
                    <a:pt x="364" y="515"/>
                  </a:cubicBezTo>
                  <a:cubicBezTo>
                    <a:pt x="364" y="492"/>
                    <a:pt x="364" y="492"/>
                    <a:pt x="364" y="492"/>
                  </a:cubicBezTo>
                  <a:cubicBezTo>
                    <a:pt x="431" y="491"/>
                    <a:pt x="480" y="443"/>
                    <a:pt x="507" y="379"/>
                  </a:cubicBezTo>
                  <a:cubicBezTo>
                    <a:pt x="515" y="378"/>
                    <a:pt x="523" y="374"/>
                    <a:pt x="529" y="367"/>
                  </a:cubicBezTo>
                  <a:cubicBezTo>
                    <a:pt x="504" y="332"/>
                    <a:pt x="484" y="274"/>
                    <a:pt x="471" y="220"/>
                  </a:cubicBezTo>
                  <a:cubicBezTo>
                    <a:pt x="443" y="256"/>
                    <a:pt x="404" y="292"/>
                    <a:pt x="364" y="319"/>
                  </a:cubicBezTo>
                  <a:cubicBezTo>
                    <a:pt x="364" y="241"/>
                    <a:pt x="364" y="241"/>
                    <a:pt x="364" y="241"/>
                  </a:cubicBezTo>
                  <a:cubicBezTo>
                    <a:pt x="385" y="215"/>
                    <a:pt x="396" y="195"/>
                    <a:pt x="404" y="182"/>
                  </a:cubicBezTo>
                  <a:cubicBezTo>
                    <a:pt x="389" y="194"/>
                    <a:pt x="376" y="207"/>
                    <a:pt x="364" y="218"/>
                  </a:cubicBezTo>
                  <a:cubicBezTo>
                    <a:pt x="364" y="4"/>
                    <a:pt x="364" y="4"/>
                    <a:pt x="364" y="4"/>
                  </a:cubicBezTo>
                  <a:cubicBezTo>
                    <a:pt x="400" y="5"/>
                    <a:pt x="434" y="17"/>
                    <a:pt x="458" y="39"/>
                  </a:cubicBezTo>
                  <a:cubicBezTo>
                    <a:pt x="670" y="39"/>
                    <a:pt x="616" y="421"/>
                    <a:pt x="501" y="527"/>
                  </a:cubicBezTo>
                  <a:close/>
                  <a:moveTo>
                    <a:pt x="364" y="775"/>
                  </a:moveTo>
                  <a:cubicBezTo>
                    <a:pt x="27" y="775"/>
                    <a:pt x="27" y="775"/>
                    <a:pt x="27" y="775"/>
                  </a:cubicBezTo>
                  <a:cubicBezTo>
                    <a:pt x="13" y="751"/>
                    <a:pt x="3" y="727"/>
                    <a:pt x="3" y="704"/>
                  </a:cubicBezTo>
                  <a:cubicBezTo>
                    <a:pt x="0" y="596"/>
                    <a:pt x="120" y="587"/>
                    <a:pt x="206" y="551"/>
                  </a:cubicBezTo>
                  <a:cubicBezTo>
                    <a:pt x="238" y="538"/>
                    <a:pt x="252" y="517"/>
                    <a:pt x="258" y="491"/>
                  </a:cubicBezTo>
                  <a:cubicBezTo>
                    <a:pt x="244" y="501"/>
                    <a:pt x="230" y="512"/>
                    <a:pt x="217" y="524"/>
                  </a:cubicBezTo>
                  <a:cubicBezTo>
                    <a:pt x="161" y="454"/>
                    <a:pt x="128" y="396"/>
                    <a:pt x="127" y="278"/>
                  </a:cubicBezTo>
                  <a:cubicBezTo>
                    <a:pt x="125" y="86"/>
                    <a:pt x="258" y="0"/>
                    <a:pt x="364" y="4"/>
                  </a:cubicBezTo>
                  <a:cubicBezTo>
                    <a:pt x="364" y="218"/>
                    <a:pt x="364" y="218"/>
                    <a:pt x="364" y="218"/>
                  </a:cubicBezTo>
                  <a:cubicBezTo>
                    <a:pt x="281" y="295"/>
                    <a:pt x="242" y="344"/>
                    <a:pt x="198" y="371"/>
                  </a:cubicBezTo>
                  <a:cubicBezTo>
                    <a:pt x="203" y="375"/>
                    <a:pt x="209" y="378"/>
                    <a:pt x="215" y="379"/>
                  </a:cubicBezTo>
                  <a:cubicBezTo>
                    <a:pt x="243" y="444"/>
                    <a:pt x="293" y="492"/>
                    <a:pt x="361" y="492"/>
                  </a:cubicBezTo>
                  <a:cubicBezTo>
                    <a:pt x="362" y="492"/>
                    <a:pt x="363" y="492"/>
                    <a:pt x="364" y="492"/>
                  </a:cubicBezTo>
                  <a:cubicBezTo>
                    <a:pt x="364" y="515"/>
                    <a:pt x="364" y="515"/>
                    <a:pt x="364" y="515"/>
                  </a:cubicBezTo>
                  <a:cubicBezTo>
                    <a:pt x="363" y="515"/>
                    <a:pt x="362" y="515"/>
                    <a:pt x="361" y="515"/>
                  </a:cubicBezTo>
                  <a:cubicBezTo>
                    <a:pt x="332" y="515"/>
                    <a:pt x="306" y="507"/>
                    <a:pt x="283" y="494"/>
                  </a:cubicBezTo>
                  <a:cubicBezTo>
                    <a:pt x="273" y="529"/>
                    <a:pt x="255" y="560"/>
                    <a:pt x="224" y="571"/>
                  </a:cubicBezTo>
                  <a:cubicBezTo>
                    <a:pt x="179" y="588"/>
                    <a:pt x="131" y="599"/>
                    <a:pt x="94" y="617"/>
                  </a:cubicBezTo>
                  <a:cubicBezTo>
                    <a:pt x="162" y="694"/>
                    <a:pt x="261" y="732"/>
                    <a:pt x="364" y="731"/>
                  </a:cubicBezTo>
                  <a:cubicBezTo>
                    <a:pt x="364" y="775"/>
                    <a:pt x="364" y="775"/>
                    <a:pt x="364" y="775"/>
                  </a:cubicBezTo>
                  <a:close/>
                  <a:moveTo>
                    <a:pt x="364" y="241"/>
                  </a:moveTo>
                  <a:cubicBezTo>
                    <a:pt x="341" y="270"/>
                    <a:pt x="305" y="308"/>
                    <a:pt x="249" y="358"/>
                  </a:cubicBezTo>
                  <a:cubicBezTo>
                    <a:pt x="279" y="363"/>
                    <a:pt x="322" y="346"/>
                    <a:pt x="364" y="319"/>
                  </a:cubicBezTo>
                  <a:lnTo>
                    <a:pt x="364" y="2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EditPoints="1"/>
            </p:cNvSpPr>
            <p:nvPr/>
          </p:nvSpPr>
          <p:spPr bwMode="auto">
            <a:xfrm>
              <a:off x="7408071" y="5285452"/>
              <a:ext cx="1373979" cy="1579499"/>
            </a:xfrm>
            <a:custGeom>
              <a:avLst/>
              <a:gdLst>
                <a:gd name="T0" fmla="*/ 346 w 691"/>
                <a:gd name="T1" fmla="*/ 0 h 794"/>
                <a:gd name="T2" fmla="*/ 515 w 691"/>
                <a:gd name="T3" fmla="*/ 451 h 794"/>
                <a:gd name="T4" fmla="*/ 523 w 691"/>
                <a:gd name="T5" fmla="*/ 445 h 794"/>
                <a:gd name="T6" fmla="*/ 551 w 691"/>
                <a:gd name="T7" fmla="*/ 594 h 794"/>
                <a:gd name="T8" fmla="*/ 555 w 691"/>
                <a:gd name="T9" fmla="*/ 601 h 794"/>
                <a:gd name="T10" fmla="*/ 689 w 691"/>
                <a:gd name="T11" fmla="*/ 726 h 794"/>
                <a:gd name="T12" fmla="*/ 666 w 691"/>
                <a:gd name="T13" fmla="*/ 794 h 794"/>
                <a:gd name="T14" fmla="*/ 346 w 691"/>
                <a:gd name="T15" fmla="*/ 794 h 794"/>
                <a:gd name="T16" fmla="*/ 346 w 691"/>
                <a:gd name="T17" fmla="*/ 794 h 794"/>
                <a:gd name="T18" fmla="*/ 642 w 691"/>
                <a:gd name="T19" fmla="*/ 794 h 794"/>
                <a:gd name="T20" fmla="*/ 643 w 691"/>
                <a:gd name="T21" fmla="*/ 793 h 794"/>
                <a:gd name="T22" fmla="*/ 346 w 691"/>
                <a:gd name="T23" fmla="*/ 793 h 794"/>
                <a:gd name="T24" fmla="*/ 346 w 691"/>
                <a:gd name="T25" fmla="*/ 737 h 794"/>
                <a:gd name="T26" fmla="*/ 641 w 691"/>
                <a:gd name="T27" fmla="*/ 669 h 794"/>
                <a:gd name="T28" fmla="*/ 636 w 691"/>
                <a:gd name="T29" fmla="*/ 665 h 794"/>
                <a:gd name="T30" fmla="*/ 565 w 691"/>
                <a:gd name="T31" fmla="*/ 630 h 794"/>
                <a:gd name="T32" fmla="*/ 536 w 691"/>
                <a:gd name="T33" fmla="*/ 697 h 794"/>
                <a:gd name="T34" fmla="*/ 419 w 691"/>
                <a:gd name="T35" fmla="*/ 526 h 794"/>
                <a:gd name="T36" fmla="*/ 346 w 691"/>
                <a:gd name="T37" fmla="*/ 545 h 794"/>
                <a:gd name="T38" fmla="*/ 346 w 691"/>
                <a:gd name="T39" fmla="*/ 523 h 794"/>
                <a:gd name="T40" fmla="*/ 485 w 691"/>
                <a:gd name="T41" fmla="*/ 415 h 794"/>
                <a:gd name="T42" fmla="*/ 509 w 691"/>
                <a:gd name="T43" fmla="*/ 278 h 794"/>
                <a:gd name="T44" fmla="*/ 489 w 691"/>
                <a:gd name="T45" fmla="*/ 304 h 794"/>
                <a:gd name="T46" fmla="*/ 480 w 691"/>
                <a:gd name="T47" fmla="*/ 294 h 794"/>
                <a:gd name="T48" fmla="*/ 480 w 691"/>
                <a:gd name="T49" fmla="*/ 286 h 794"/>
                <a:gd name="T50" fmla="*/ 346 w 691"/>
                <a:gd name="T51" fmla="*/ 292 h 794"/>
                <a:gd name="T52" fmla="*/ 346 w 691"/>
                <a:gd name="T53" fmla="*/ 84 h 794"/>
                <a:gd name="T54" fmla="*/ 470 w 691"/>
                <a:gd name="T55" fmla="*/ 135 h 794"/>
                <a:gd name="T56" fmla="*/ 524 w 691"/>
                <a:gd name="T57" fmla="*/ 251 h 794"/>
                <a:gd name="T58" fmla="*/ 346 w 691"/>
                <a:gd name="T59" fmla="*/ 39 h 794"/>
                <a:gd name="T60" fmla="*/ 346 w 691"/>
                <a:gd name="T61" fmla="*/ 0 h 794"/>
                <a:gd name="T62" fmla="*/ 191 w 691"/>
                <a:gd name="T63" fmla="*/ 473 h 794"/>
                <a:gd name="T64" fmla="*/ 346 w 691"/>
                <a:gd name="T65" fmla="*/ 0 h 794"/>
                <a:gd name="T66" fmla="*/ 346 w 691"/>
                <a:gd name="T67" fmla="*/ 39 h 794"/>
                <a:gd name="T68" fmla="*/ 168 w 691"/>
                <a:gd name="T69" fmla="*/ 251 h 794"/>
                <a:gd name="T70" fmla="*/ 221 w 691"/>
                <a:gd name="T71" fmla="*/ 135 h 794"/>
                <a:gd name="T72" fmla="*/ 346 w 691"/>
                <a:gd name="T73" fmla="*/ 84 h 794"/>
                <a:gd name="T74" fmla="*/ 346 w 691"/>
                <a:gd name="T75" fmla="*/ 292 h 794"/>
                <a:gd name="T76" fmla="*/ 326 w 691"/>
                <a:gd name="T77" fmla="*/ 285 h 794"/>
                <a:gd name="T78" fmla="*/ 228 w 691"/>
                <a:gd name="T79" fmla="*/ 209 h 794"/>
                <a:gd name="T80" fmla="*/ 212 w 691"/>
                <a:gd name="T81" fmla="*/ 294 h 794"/>
                <a:gd name="T82" fmla="*/ 202 w 691"/>
                <a:gd name="T83" fmla="*/ 304 h 794"/>
                <a:gd name="T84" fmla="*/ 183 w 691"/>
                <a:gd name="T85" fmla="*/ 278 h 794"/>
                <a:gd name="T86" fmla="*/ 206 w 691"/>
                <a:gd name="T87" fmla="*/ 415 h 794"/>
                <a:gd name="T88" fmla="*/ 346 w 691"/>
                <a:gd name="T89" fmla="*/ 523 h 794"/>
                <a:gd name="T90" fmla="*/ 346 w 691"/>
                <a:gd name="T91" fmla="*/ 545 h 794"/>
                <a:gd name="T92" fmla="*/ 270 w 691"/>
                <a:gd name="T93" fmla="*/ 525 h 794"/>
                <a:gd name="T94" fmla="*/ 214 w 691"/>
                <a:gd name="T95" fmla="*/ 599 h 794"/>
                <a:gd name="T96" fmla="*/ 55 w 691"/>
                <a:gd name="T97" fmla="*/ 667 h 794"/>
                <a:gd name="T98" fmla="*/ 50 w 691"/>
                <a:gd name="T99" fmla="*/ 672 h 794"/>
                <a:gd name="T100" fmla="*/ 346 w 691"/>
                <a:gd name="T101" fmla="*/ 737 h 794"/>
                <a:gd name="T102" fmla="*/ 346 w 691"/>
                <a:gd name="T103" fmla="*/ 793 h 794"/>
                <a:gd name="T104" fmla="*/ 50 w 691"/>
                <a:gd name="T105" fmla="*/ 793 h 794"/>
                <a:gd name="T106" fmla="*/ 51 w 691"/>
                <a:gd name="T107" fmla="*/ 793 h 794"/>
                <a:gd name="T108" fmla="*/ 346 w 691"/>
                <a:gd name="T109" fmla="*/ 794 h 794"/>
                <a:gd name="T110" fmla="*/ 346 w 691"/>
                <a:gd name="T111" fmla="*/ 794 h 794"/>
                <a:gd name="T112" fmla="*/ 26 w 691"/>
                <a:gd name="T113" fmla="*/ 794 h 794"/>
                <a:gd name="T114" fmla="*/ 2 w 691"/>
                <a:gd name="T115" fmla="*/ 726 h 794"/>
                <a:gd name="T116" fmla="*/ 197 w 691"/>
                <a:gd name="T117" fmla="*/ 579 h 794"/>
                <a:gd name="T118" fmla="*/ 248 w 691"/>
                <a:gd name="T119" fmla="*/ 518 h 794"/>
                <a:gd name="T120" fmla="*/ 191 w 691"/>
                <a:gd name="T121" fmla="*/ 473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91" h="794">
                  <a:moveTo>
                    <a:pt x="346" y="0"/>
                  </a:moveTo>
                  <a:cubicBezTo>
                    <a:pt x="514" y="0"/>
                    <a:pt x="640" y="296"/>
                    <a:pt x="515" y="451"/>
                  </a:cubicBezTo>
                  <a:cubicBezTo>
                    <a:pt x="520" y="448"/>
                    <a:pt x="523" y="446"/>
                    <a:pt x="523" y="445"/>
                  </a:cubicBezTo>
                  <a:cubicBezTo>
                    <a:pt x="452" y="526"/>
                    <a:pt x="520" y="548"/>
                    <a:pt x="551" y="594"/>
                  </a:cubicBezTo>
                  <a:cubicBezTo>
                    <a:pt x="552" y="596"/>
                    <a:pt x="554" y="598"/>
                    <a:pt x="555" y="601"/>
                  </a:cubicBezTo>
                  <a:cubicBezTo>
                    <a:pt x="623" y="623"/>
                    <a:pt x="691" y="647"/>
                    <a:pt x="689" y="726"/>
                  </a:cubicBezTo>
                  <a:cubicBezTo>
                    <a:pt x="688" y="748"/>
                    <a:pt x="679" y="771"/>
                    <a:pt x="666" y="794"/>
                  </a:cubicBezTo>
                  <a:cubicBezTo>
                    <a:pt x="346" y="794"/>
                    <a:pt x="346" y="794"/>
                    <a:pt x="346" y="794"/>
                  </a:cubicBezTo>
                  <a:cubicBezTo>
                    <a:pt x="346" y="794"/>
                    <a:pt x="346" y="794"/>
                    <a:pt x="346" y="794"/>
                  </a:cubicBezTo>
                  <a:cubicBezTo>
                    <a:pt x="642" y="794"/>
                    <a:pt x="642" y="794"/>
                    <a:pt x="642" y="794"/>
                  </a:cubicBezTo>
                  <a:cubicBezTo>
                    <a:pt x="643" y="793"/>
                    <a:pt x="643" y="793"/>
                    <a:pt x="643" y="793"/>
                  </a:cubicBezTo>
                  <a:cubicBezTo>
                    <a:pt x="346" y="793"/>
                    <a:pt x="346" y="793"/>
                    <a:pt x="346" y="793"/>
                  </a:cubicBezTo>
                  <a:cubicBezTo>
                    <a:pt x="346" y="737"/>
                    <a:pt x="346" y="737"/>
                    <a:pt x="346" y="737"/>
                  </a:cubicBezTo>
                  <a:cubicBezTo>
                    <a:pt x="470" y="737"/>
                    <a:pt x="593" y="714"/>
                    <a:pt x="641" y="669"/>
                  </a:cubicBezTo>
                  <a:cubicBezTo>
                    <a:pt x="640" y="667"/>
                    <a:pt x="638" y="666"/>
                    <a:pt x="636" y="665"/>
                  </a:cubicBezTo>
                  <a:cubicBezTo>
                    <a:pt x="619" y="649"/>
                    <a:pt x="593" y="639"/>
                    <a:pt x="565" y="630"/>
                  </a:cubicBezTo>
                  <a:cubicBezTo>
                    <a:pt x="568" y="654"/>
                    <a:pt x="561" y="679"/>
                    <a:pt x="536" y="697"/>
                  </a:cubicBezTo>
                  <a:cubicBezTo>
                    <a:pt x="547" y="611"/>
                    <a:pt x="414" y="656"/>
                    <a:pt x="419" y="526"/>
                  </a:cubicBezTo>
                  <a:cubicBezTo>
                    <a:pt x="397" y="538"/>
                    <a:pt x="373" y="545"/>
                    <a:pt x="346" y="545"/>
                  </a:cubicBezTo>
                  <a:cubicBezTo>
                    <a:pt x="346" y="523"/>
                    <a:pt x="346" y="523"/>
                    <a:pt x="346" y="523"/>
                  </a:cubicBezTo>
                  <a:cubicBezTo>
                    <a:pt x="411" y="523"/>
                    <a:pt x="459" y="477"/>
                    <a:pt x="485" y="415"/>
                  </a:cubicBezTo>
                  <a:cubicBezTo>
                    <a:pt x="530" y="407"/>
                    <a:pt x="544" y="312"/>
                    <a:pt x="509" y="278"/>
                  </a:cubicBezTo>
                  <a:cubicBezTo>
                    <a:pt x="499" y="279"/>
                    <a:pt x="493" y="291"/>
                    <a:pt x="489" y="304"/>
                  </a:cubicBezTo>
                  <a:cubicBezTo>
                    <a:pt x="482" y="328"/>
                    <a:pt x="478" y="340"/>
                    <a:pt x="480" y="294"/>
                  </a:cubicBezTo>
                  <a:cubicBezTo>
                    <a:pt x="480" y="292"/>
                    <a:pt x="480" y="289"/>
                    <a:pt x="480" y="286"/>
                  </a:cubicBezTo>
                  <a:cubicBezTo>
                    <a:pt x="449" y="304"/>
                    <a:pt x="398" y="307"/>
                    <a:pt x="346" y="292"/>
                  </a:cubicBezTo>
                  <a:cubicBezTo>
                    <a:pt x="346" y="84"/>
                    <a:pt x="346" y="84"/>
                    <a:pt x="346" y="84"/>
                  </a:cubicBezTo>
                  <a:cubicBezTo>
                    <a:pt x="399" y="84"/>
                    <a:pt x="441" y="104"/>
                    <a:pt x="470" y="135"/>
                  </a:cubicBezTo>
                  <a:cubicBezTo>
                    <a:pt x="499" y="165"/>
                    <a:pt x="517" y="207"/>
                    <a:pt x="524" y="251"/>
                  </a:cubicBezTo>
                  <a:cubicBezTo>
                    <a:pt x="522" y="134"/>
                    <a:pt x="443" y="39"/>
                    <a:pt x="346" y="39"/>
                  </a:cubicBezTo>
                  <a:lnTo>
                    <a:pt x="346" y="0"/>
                  </a:lnTo>
                  <a:close/>
                  <a:moveTo>
                    <a:pt x="191" y="473"/>
                  </a:moveTo>
                  <a:cubicBezTo>
                    <a:pt x="35" y="326"/>
                    <a:pt x="168" y="0"/>
                    <a:pt x="346" y="0"/>
                  </a:cubicBezTo>
                  <a:cubicBezTo>
                    <a:pt x="346" y="39"/>
                    <a:pt x="346" y="39"/>
                    <a:pt x="346" y="39"/>
                  </a:cubicBezTo>
                  <a:cubicBezTo>
                    <a:pt x="249" y="39"/>
                    <a:pt x="170" y="134"/>
                    <a:pt x="168" y="251"/>
                  </a:cubicBezTo>
                  <a:cubicBezTo>
                    <a:pt x="175" y="207"/>
                    <a:pt x="192" y="165"/>
                    <a:pt x="221" y="135"/>
                  </a:cubicBezTo>
                  <a:cubicBezTo>
                    <a:pt x="251" y="104"/>
                    <a:pt x="292" y="84"/>
                    <a:pt x="346" y="84"/>
                  </a:cubicBezTo>
                  <a:cubicBezTo>
                    <a:pt x="346" y="292"/>
                    <a:pt x="346" y="292"/>
                    <a:pt x="346" y="292"/>
                  </a:cubicBezTo>
                  <a:cubicBezTo>
                    <a:pt x="339" y="290"/>
                    <a:pt x="332" y="288"/>
                    <a:pt x="326" y="285"/>
                  </a:cubicBezTo>
                  <a:cubicBezTo>
                    <a:pt x="279" y="267"/>
                    <a:pt x="244" y="239"/>
                    <a:pt x="228" y="209"/>
                  </a:cubicBezTo>
                  <a:cubicBezTo>
                    <a:pt x="217" y="237"/>
                    <a:pt x="211" y="267"/>
                    <a:pt x="212" y="294"/>
                  </a:cubicBezTo>
                  <a:cubicBezTo>
                    <a:pt x="214" y="340"/>
                    <a:pt x="210" y="328"/>
                    <a:pt x="202" y="304"/>
                  </a:cubicBezTo>
                  <a:cubicBezTo>
                    <a:pt x="198" y="291"/>
                    <a:pt x="192" y="279"/>
                    <a:pt x="183" y="278"/>
                  </a:cubicBezTo>
                  <a:cubicBezTo>
                    <a:pt x="148" y="312"/>
                    <a:pt x="161" y="407"/>
                    <a:pt x="206" y="415"/>
                  </a:cubicBezTo>
                  <a:cubicBezTo>
                    <a:pt x="232" y="477"/>
                    <a:pt x="280" y="523"/>
                    <a:pt x="346" y="523"/>
                  </a:cubicBezTo>
                  <a:cubicBezTo>
                    <a:pt x="346" y="545"/>
                    <a:pt x="346" y="545"/>
                    <a:pt x="346" y="545"/>
                  </a:cubicBezTo>
                  <a:cubicBezTo>
                    <a:pt x="318" y="545"/>
                    <a:pt x="293" y="538"/>
                    <a:pt x="270" y="525"/>
                  </a:cubicBezTo>
                  <a:cubicBezTo>
                    <a:pt x="261" y="559"/>
                    <a:pt x="244" y="588"/>
                    <a:pt x="214" y="599"/>
                  </a:cubicBezTo>
                  <a:cubicBezTo>
                    <a:pt x="154" y="622"/>
                    <a:pt x="87" y="634"/>
                    <a:pt x="55" y="667"/>
                  </a:cubicBezTo>
                  <a:cubicBezTo>
                    <a:pt x="53" y="669"/>
                    <a:pt x="52" y="670"/>
                    <a:pt x="50" y="672"/>
                  </a:cubicBezTo>
                  <a:cubicBezTo>
                    <a:pt x="102" y="716"/>
                    <a:pt x="224" y="737"/>
                    <a:pt x="346" y="737"/>
                  </a:cubicBezTo>
                  <a:cubicBezTo>
                    <a:pt x="346" y="793"/>
                    <a:pt x="346" y="793"/>
                    <a:pt x="346" y="793"/>
                  </a:cubicBezTo>
                  <a:cubicBezTo>
                    <a:pt x="50" y="793"/>
                    <a:pt x="50" y="793"/>
                    <a:pt x="50" y="793"/>
                  </a:cubicBezTo>
                  <a:cubicBezTo>
                    <a:pt x="51" y="793"/>
                    <a:pt x="51" y="793"/>
                    <a:pt x="51" y="793"/>
                  </a:cubicBezTo>
                  <a:cubicBezTo>
                    <a:pt x="346" y="794"/>
                    <a:pt x="346" y="794"/>
                    <a:pt x="346" y="794"/>
                  </a:cubicBezTo>
                  <a:cubicBezTo>
                    <a:pt x="346" y="794"/>
                    <a:pt x="346" y="794"/>
                    <a:pt x="346" y="794"/>
                  </a:cubicBezTo>
                  <a:cubicBezTo>
                    <a:pt x="26" y="794"/>
                    <a:pt x="26" y="794"/>
                    <a:pt x="26" y="794"/>
                  </a:cubicBezTo>
                  <a:cubicBezTo>
                    <a:pt x="12" y="771"/>
                    <a:pt x="3" y="748"/>
                    <a:pt x="2" y="726"/>
                  </a:cubicBezTo>
                  <a:cubicBezTo>
                    <a:pt x="0" y="623"/>
                    <a:pt x="115" y="614"/>
                    <a:pt x="197" y="579"/>
                  </a:cubicBezTo>
                  <a:cubicBezTo>
                    <a:pt x="230" y="566"/>
                    <a:pt x="243" y="544"/>
                    <a:pt x="248" y="518"/>
                  </a:cubicBezTo>
                  <a:cubicBezTo>
                    <a:pt x="230" y="506"/>
                    <a:pt x="211" y="491"/>
                    <a:pt x="191" y="4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6052405" y="5322074"/>
              <a:ext cx="1478098" cy="1548950"/>
            </a:xfrm>
            <a:custGeom>
              <a:avLst/>
              <a:gdLst>
                <a:gd name="T0" fmla="*/ 717 w 829"/>
                <a:gd name="T1" fmla="*/ 568 h 869"/>
                <a:gd name="T2" fmla="*/ 634 w 829"/>
                <a:gd name="T3" fmla="*/ 869 h 869"/>
                <a:gd name="T4" fmla="*/ 634 w 829"/>
                <a:gd name="T5" fmla="*/ 758 h 869"/>
                <a:gd name="T6" fmla="*/ 593 w 829"/>
                <a:gd name="T7" fmla="*/ 81 h 869"/>
                <a:gd name="T8" fmla="*/ 593 w 829"/>
                <a:gd name="T9" fmla="*/ 390 h 869"/>
                <a:gd name="T10" fmla="*/ 593 w 829"/>
                <a:gd name="T11" fmla="*/ 203 h 869"/>
                <a:gd name="T12" fmla="*/ 593 w 829"/>
                <a:gd name="T13" fmla="*/ 81 h 869"/>
                <a:gd name="T14" fmla="*/ 634 w 829"/>
                <a:gd name="T15" fmla="*/ 758 h 869"/>
                <a:gd name="T16" fmla="*/ 634 w 829"/>
                <a:gd name="T17" fmla="*/ 869 h 869"/>
                <a:gd name="T18" fmla="*/ 568 w 829"/>
                <a:gd name="T19" fmla="*/ 125 h 869"/>
                <a:gd name="T20" fmla="*/ 568 w 829"/>
                <a:gd name="T21" fmla="*/ 770 h 869"/>
                <a:gd name="T22" fmla="*/ 593 w 829"/>
                <a:gd name="T23" fmla="*/ 288 h 869"/>
                <a:gd name="T24" fmla="*/ 568 w 829"/>
                <a:gd name="T25" fmla="*/ 173 h 869"/>
                <a:gd name="T26" fmla="*/ 568 w 829"/>
                <a:gd name="T27" fmla="*/ 663 h 869"/>
                <a:gd name="T28" fmla="*/ 568 w 829"/>
                <a:gd name="T29" fmla="*/ 433 h 869"/>
                <a:gd name="T30" fmla="*/ 527 w 829"/>
                <a:gd name="T31" fmla="*/ 24 h 869"/>
                <a:gd name="T32" fmla="*/ 527 w 829"/>
                <a:gd name="T33" fmla="*/ 24 h 869"/>
                <a:gd name="T34" fmla="*/ 547 w 829"/>
                <a:gd name="T35" fmla="*/ 819 h 869"/>
                <a:gd name="T36" fmla="*/ 568 w 829"/>
                <a:gd name="T37" fmla="*/ 869 h 869"/>
                <a:gd name="T38" fmla="*/ 534 w 829"/>
                <a:gd name="T39" fmla="*/ 132 h 869"/>
                <a:gd name="T40" fmla="*/ 527 w 829"/>
                <a:gd name="T41" fmla="*/ 394 h 869"/>
                <a:gd name="T42" fmla="*/ 568 w 829"/>
                <a:gd name="T43" fmla="*/ 173 h 869"/>
                <a:gd name="T44" fmla="*/ 527 w 829"/>
                <a:gd name="T45" fmla="*/ 633 h 869"/>
                <a:gd name="T46" fmla="*/ 414 w 829"/>
                <a:gd name="T47" fmla="*/ 0 h 869"/>
                <a:gd name="T48" fmla="*/ 413 w 829"/>
                <a:gd name="T49" fmla="*/ 0 h 869"/>
                <a:gd name="T50" fmla="*/ 432 w 829"/>
                <a:gd name="T51" fmla="*/ 821 h 869"/>
                <a:gd name="T52" fmla="*/ 527 w 829"/>
                <a:gd name="T53" fmla="*/ 798 h 869"/>
                <a:gd name="T54" fmla="*/ 527 w 829"/>
                <a:gd name="T55" fmla="*/ 105 h 869"/>
                <a:gd name="T56" fmla="*/ 527 w 829"/>
                <a:gd name="T57" fmla="*/ 286 h 869"/>
                <a:gd name="T58" fmla="*/ 527 w 829"/>
                <a:gd name="T59" fmla="*/ 323 h 869"/>
                <a:gd name="T60" fmla="*/ 507 w 829"/>
                <a:gd name="T61" fmla="*/ 559 h 869"/>
                <a:gd name="T62" fmla="*/ 388 w 829"/>
                <a:gd name="T63" fmla="*/ 1 h 869"/>
                <a:gd name="T64" fmla="*/ 388 w 829"/>
                <a:gd name="T65" fmla="*/ 1 h 869"/>
                <a:gd name="T66" fmla="*/ 413 w 829"/>
                <a:gd name="T67" fmla="*/ 777 h 869"/>
                <a:gd name="T68" fmla="*/ 413 w 829"/>
                <a:gd name="T69" fmla="*/ 841 h 869"/>
                <a:gd name="T70" fmla="*/ 413 w 829"/>
                <a:gd name="T71" fmla="*/ 159 h 869"/>
                <a:gd name="T72" fmla="*/ 413 w 829"/>
                <a:gd name="T73" fmla="*/ 558 h 869"/>
                <a:gd name="T74" fmla="*/ 388 w 829"/>
                <a:gd name="T75" fmla="*/ 556 h 869"/>
                <a:gd name="T76" fmla="*/ 388 w 829"/>
                <a:gd name="T77" fmla="*/ 1 h 869"/>
                <a:gd name="T78" fmla="*/ 388 w 829"/>
                <a:gd name="T79" fmla="*/ 869 h 869"/>
                <a:gd name="T80" fmla="*/ 299 w 829"/>
                <a:gd name="T81" fmla="*/ 798 h 869"/>
                <a:gd name="T82" fmla="*/ 388 w 829"/>
                <a:gd name="T83" fmla="*/ 69 h 869"/>
                <a:gd name="T84" fmla="*/ 388 w 829"/>
                <a:gd name="T85" fmla="*/ 154 h 869"/>
                <a:gd name="T86" fmla="*/ 318 w 829"/>
                <a:gd name="T87" fmla="*/ 559 h 869"/>
                <a:gd name="T88" fmla="*/ 192 w 829"/>
                <a:gd name="T89" fmla="*/ 178 h 869"/>
                <a:gd name="T90" fmla="*/ 266 w 829"/>
                <a:gd name="T91" fmla="*/ 167 h 869"/>
                <a:gd name="T92" fmla="*/ 260 w 829"/>
                <a:gd name="T93" fmla="*/ 297 h 869"/>
                <a:gd name="T94" fmla="*/ 299 w 829"/>
                <a:gd name="T95" fmla="*/ 508 h 869"/>
                <a:gd name="T96" fmla="*/ 192 w 829"/>
                <a:gd name="T97" fmla="*/ 178 h 869"/>
                <a:gd name="T98" fmla="*/ 211 w 829"/>
                <a:gd name="T99" fmla="*/ 811 h 869"/>
                <a:gd name="T100" fmla="*/ 299 w 829"/>
                <a:gd name="T101" fmla="*/ 798 h 869"/>
                <a:gd name="T102" fmla="*/ 45 w 829"/>
                <a:gd name="T103" fmla="*/ 869 h 869"/>
                <a:gd name="T104" fmla="*/ 157 w 829"/>
                <a:gd name="T105" fmla="*/ 393 h 869"/>
                <a:gd name="T106" fmla="*/ 158 w 829"/>
                <a:gd name="T107" fmla="*/ 719 h 869"/>
                <a:gd name="T108" fmla="*/ 192 w 829"/>
                <a:gd name="T109" fmla="*/ 832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29" h="869">
                  <a:moveTo>
                    <a:pt x="634" y="173"/>
                  </a:moveTo>
                  <a:cubicBezTo>
                    <a:pt x="638" y="190"/>
                    <a:pt x="641" y="208"/>
                    <a:pt x="644" y="226"/>
                  </a:cubicBezTo>
                  <a:cubicBezTo>
                    <a:pt x="651" y="284"/>
                    <a:pt x="718" y="320"/>
                    <a:pt x="671" y="393"/>
                  </a:cubicBezTo>
                  <a:cubicBezTo>
                    <a:pt x="629" y="458"/>
                    <a:pt x="780" y="432"/>
                    <a:pt x="717" y="568"/>
                  </a:cubicBezTo>
                  <a:cubicBezTo>
                    <a:pt x="690" y="626"/>
                    <a:pt x="829" y="602"/>
                    <a:pt x="776" y="710"/>
                  </a:cubicBezTo>
                  <a:cubicBezTo>
                    <a:pt x="795" y="730"/>
                    <a:pt x="807" y="755"/>
                    <a:pt x="806" y="791"/>
                  </a:cubicBezTo>
                  <a:cubicBezTo>
                    <a:pt x="805" y="816"/>
                    <a:pt x="795" y="843"/>
                    <a:pt x="779" y="869"/>
                  </a:cubicBezTo>
                  <a:cubicBezTo>
                    <a:pt x="634" y="869"/>
                    <a:pt x="634" y="869"/>
                    <a:pt x="634" y="869"/>
                  </a:cubicBezTo>
                  <a:cubicBezTo>
                    <a:pt x="634" y="832"/>
                    <a:pt x="634" y="832"/>
                    <a:pt x="634" y="832"/>
                  </a:cubicBezTo>
                  <a:cubicBezTo>
                    <a:pt x="645" y="832"/>
                    <a:pt x="653" y="822"/>
                    <a:pt x="653" y="811"/>
                  </a:cubicBezTo>
                  <a:cubicBezTo>
                    <a:pt x="653" y="800"/>
                    <a:pt x="645" y="791"/>
                    <a:pt x="634" y="791"/>
                  </a:cubicBezTo>
                  <a:cubicBezTo>
                    <a:pt x="634" y="758"/>
                    <a:pt x="634" y="758"/>
                    <a:pt x="634" y="758"/>
                  </a:cubicBezTo>
                  <a:cubicBezTo>
                    <a:pt x="665" y="749"/>
                    <a:pt x="683" y="736"/>
                    <a:pt x="679" y="721"/>
                  </a:cubicBezTo>
                  <a:cubicBezTo>
                    <a:pt x="663" y="704"/>
                    <a:pt x="649" y="696"/>
                    <a:pt x="634" y="689"/>
                  </a:cubicBezTo>
                  <a:lnTo>
                    <a:pt x="634" y="173"/>
                  </a:lnTo>
                  <a:close/>
                  <a:moveTo>
                    <a:pt x="593" y="81"/>
                  </a:moveTo>
                  <a:cubicBezTo>
                    <a:pt x="612" y="107"/>
                    <a:pt x="625" y="138"/>
                    <a:pt x="634" y="173"/>
                  </a:cubicBezTo>
                  <a:cubicBezTo>
                    <a:pt x="634" y="689"/>
                    <a:pt x="634" y="689"/>
                    <a:pt x="634" y="689"/>
                  </a:cubicBezTo>
                  <a:cubicBezTo>
                    <a:pt x="621" y="684"/>
                    <a:pt x="608" y="680"/>
                    <a:pt x="593" y="674"/>
                  </a:cubicBezTo>
                  <a:cubicBezTo>
                    <a:pt x="593" y="390"/>
                    <a:pt x="593" y="390"/>
                    <a:pt x="593" y="390"/>
                  </a:cubicBezTo>
                  <a:cubicBezTo>
                    <a:pt x="599" y="392"/>
                    <a:pt x="605" y="396"/>
                    <a:pt x="610" y="401"/>
                  </a:cubicBezTo>
                  <a:cubicBezTo>
                    <a:pt x="621" y="377"/>
                    <a:pt x="625" y="345"/>
                    <a:pt x="620" y="318"/>
                  </a:cubicBezTo>
                  <a:cubicBezTo>
                    <a:pt x="615" y="295"/>
                    <a:pt x="604" y="285"/>
                    <a:pt x="593" y="288"/>
                  </a:cubicBezTo>
                  <a:cubicBezTo>
                    <a:pt x="593" y="203"/>
                    <a:pt x="593" y="203"/>
                    <a:pt x="593" y="203"/>
                  </a:cubicBezTo>
                  <a:cubicBezTo>
                    <a:pt x="593" y="204"/>
                    <a:pt x="593" y="205"/>
                    <a:pt x="594" y="206"/>
                  </a:cubicBezTo>
                  <a:cubicBezTo>
                    <a:pt x="599" y="213"/>
                    <a:pt x="605" y="221"/>
                    <a:pt x="610" y="229"/>
                  </a:cubicBezTo>
                  <a:cubicBezTo>
                    <a:pt x="606" y="207"/>
                    <a:pt x="601" y="188"/>
                    <a:pt x="593" y="170"/>
                  </a:cubicBezTo>
                  <a:cubicBezTo>
                    <a:pt x="593" y="81"/>
                    <a:pt x="593" y="81"/>
                    <a:pt x="593" y="81"/>
                  </a:cubicBezTo>
                  <a:close/>
                  <a:moveTo>
                    <a:pt x="634" y="869"/>
                  </a:moveTo>
                  <a:cubicBezTo>
                    <a:pt x="593" y="869"/>
                    <a:pt x="593" y="869"/>
                    <a:pt x="593" y="869"/>
                  </a:cubicBezTo>
                  <a:cubicBezTo>
                    <a:pt x="593" y="767"/>
                    <a:pt x="593" y="767"/>
                    <a:pt x="593" y="767"/>
                  </a:cubicBezTo>
                  <a:cubicBezTo>
                    <a:pt x="608" y="764"/>
                    <a:pt x="622" y="761"/>
                    <a:pt x="634" y="758"/>
                  </a:cubicBezTo>
                  <a:cubicBezTo>
                    <a:pt x="634" y="791"/>
                    <a:pt x="634" y="791"/>
                    <a:pt x="634" y="791"/>
                  </a:cubicBezTo>
                  <a:cubicBezTo>
                    <a:pt x="623" y="791"/>
                    <a:pt x="615" y="800"/>
                    <a:pt x="615" y="811"/>
                  </a:cubicBezTo>
                  <a:cubicBezTo>
                    <a:pt x="615" y="822"/>
                    <a:pt x="623" y="832"/>
                    <a:pt x="634" y="832"/>
                  </a:cubicBezTo>
                  <a:lnTo>
                    <a:pt x="634" y="869"/>
                  </a:lnTo>
                  <a:close/>
                  <a:moveTo>
                    <a:pt x="568" y="53"/>
                  </a:moveTo>
                  <a:cubicBezTo>
                    <a:pt x="577" y="62"/>
                    <a:pt x="586" y="71"/>
                    <a:pt x="593" y="81"/>
                  </a:cubicBezTo>
                  <a:cubicBezTo>
                    <a:pt x="593" y="170"/>
                    <a:pt x="593" y="170"/>
                    <a:pt x="593" y="170"/>
                  </a:cubicBezTo>
                  <a:cubicBezTo>
                    <a:pt x="586" y="153"/>
                    <a:pt x="578" y="138"/>
                    <a:pt x="568" y="125"/>
                  </a:cubicBezTo>
                  <a:cubicBezTo>
                    <a:pt x="568" y="53"/>
                    <a:pt x="568" y="53"/>
                    <a:pt x="568" y="53"/>
                  </a:cubicBezTo>
                  <a:close/>
                  <a:moveTo>
                    <a:pt x="593" y="869"/>
                  </a:moveTo>
                  <a:cubicBezTo>
                    <a:pt x="568" y="869"/>
                    <a:pt x="568" y="869"/>
                    <a:pt x="568" y="869"/>
                  </a:cubicBezTo>
                  <a:cubicBezTo>
                    <a:pt x="568" y="770"/>
                    <a:pt x="568" y="770"/>
                    <a:pt x="568" y="770"/>
                  </a:cubicBezTo>
                  <a:cubicBezTo>
                    <a:pt x="577" y="769"/>
                    <a:pt x="585" y="768"/>
                    <a:pt x="593" y="767"/>
                  </a:cubicBezTo>
                  <a:cubicBezTo>
                    <a:pt x="593" y="869"/>
                    <a:pt x="593" y="869"/>
                    <a:pt x="593" y="869"/>
                  </a:cubicBezTo>
                  <a:close/>
                  <a:moveTo>
                    <a:pt x="593" y="203"/>
                  </a:moveTo>
                  <a:cubicBezTo>
                    <a:pt x="593" y="288"/>
                    <a:pt x="593" y="288"/>
                    <a:pt x="593" y="288"/>
                  </a:cubicBezTo>
                  <a:cubicBezTo>
                    <a:pt x="587" y="290"/>
                    <a:pt x="581" y="296"/>
                    <a:pt x="577" y="307"/>
                  </a:cubicBezTo>
                  <a:cubicBezTo>
                    <a:pt x="574" y="317"/>
                    <a:pt x="571" y="326"/>
                    <a:pt x="569" y="330"/>
                  </a:cubicBezTo>
                  <a:cubicBezTo>
                    <a:pt x="569" y="331"/>
                    <a:pt x="569" y="332"/>
                    <a:pt x="568" y="333"/>
                  </a:cubicBezTo>
                  <a:cubicBezTo>
                    <a:pt x="568" y="173"/>
                    <a:pt x="568" y="173"/>
                    <a:pt x="568" y="173"/>
                  </a:cubicBezTo>
                  <a:cubicBezTo>
                    <a:pt x="579" y="179"/>
                    <a:pt x="589" y="187"/>
                    <a:pt x="593" y="203"/>
                  </a:cubicBezTo>
                  <a:close/>
                  <a:moveTo>
                    <a:pt x="593" y="390"/>
                  </a:moveTo>
                  <a:cubicBezTo>
                    <a:pt x="593" y="674"/>
                    <a:pt x="593" y="674"/>
                    <a:pt x="593" y="674"/>
                  </a:cubicBezTo>
                  <a:cubicBezTo>
                    <a:pt x="585" y="671"/>
                    <a:pt x="577" y="668"/>
                    <a:pt x="568" y="663"/>
                  </a:cubicBezTo>
                  <a:cubicBezTo>
                    <a:pt x="568" y="444"/>
                    <a:pt x="568" y="444"/>
                    <a:pt x="568" y="444"/>
                  </a:cubicBezTo>
                  <a:cubicBezTo>
                    <a:pt x="570" y="441"/>
                    <a:pt x="571" y="438"/>
                    <a:pt x="572" y="435"/>
                  </a:cubicBezTo>
                  <a:cubicBezTo>
                    <a:pt x="573" y="434"/>
                    <a:pt x="573" y="433"/>
                    <a:pt x="573" y="433"/>
                  </a:cubicBezTo>
                  <a:cubicBezTo>
                    <a:pt x="571" y="433"/>
                    <a:pt x="570" y="433"/>
                    <a:pt x="568" y="433"/>
                  </a:cubicBezTo>
                  <a:cubicBezTo>
                    <a:pt x="568" y="381"/>
                    <a:pt x="568" y="381"/>
                    <a:pt x="568" y="381"/>
                  </a:cubicBezTo>
                  <a:cubicBezTo>
                    <a:pt x="571" y="385"/>
                    <a:pt x="575" y="387"/>
                    <a:pt x="581" y="387"/>
                  </a:cubicBezTo>
                  <a:cubicBezTo>
                    <a:pt x="585" y="388"/>
                    <a:pt x="589" y="389"/>
                    <a:pt x="593" y="390"/>
                  </a:cubicBezTo>
                  <a:close/>
                  <a:moveTo>
                    <a:pt x="527" y="24"/>
                  </a:moveTo>
                  <a:cubicBezTo>
                    <a:pt x="543" y="32"/>
                    <a:pt x="556" y="42"/>
                    <a:pt x="568" y="53"/>
                  </a:cubicBezTo>
                  <a:cubicBezTo>
                    <a:pt x="568" y="125"/>
                    <a:pt x="568" y="125"/>
                    <a:pt x="568" y="125"/>
                  </a:cubicBezTo>
                  <a:cubicBezTo>
                    <a:pt x="556" y="108"/>
                    <a:pt x="542" y="93"/>
                    <a:pt x="527" y="82"/>
                  </a:cubicBezTo>
                  <a:cubicBezTo>
                    <a:pt x="527" y="24"/>
                    <a:pt x="527" y="24"/>
                    <a:pt x="527" y="24"/>
                  </a:cubicBezTo>
                  <a:close/>
                  <a:moveTo>
                    <a:pt x="568" y="869"/>
                  </a:moveTo>
                  <a:cubicBezTo>
                    <a:pt x="527" y="869"/>
                    <a:pt x="527" y="869"/>
                    <a:pt x="527" y="869"/>
                  </a:cubicBezTo>
                  <a:cubicBezTo>
                    <a:pt x="527" y="839"/>
                    <a:pt x="527" y="839"/>
                    <a:pt x="527" y="839"/>
                  </a:cubicBezTo>
                  <a:cubicBezTo>
                    <a:pt x="538" y="839"/>
                    <a:pt x="547" y="830"/>
                    <a:pt x="547" y="819"/>
                  </a:cubicBezTo>
                  <a:cubicBezTo>
                    <a:pt x="547" y="808"/>
                    <a:pt x="538" y="798"/>
                    <a:pt x="527" y="798"/>
                  </a:cubicBezTo>
                  <a:cubicBezTo>
                    <a:pt x="527" y="774"/>
                    <a:pt x="527" y="774"/>
                    <a:pt x="527" y="774"/>
                  </a:cubicBezTo>
                  <a:cubicBezTo>
                    <a:pt x="541" y="773"/>
                    <a:pt x="555" y="772"/>
                    <a:pt x="568" y="770"/>
                  </a:cubicBezTo>
                  <a:cubicBezTo>
                    <a:pt x="568" y="869"/>
                    <a:pt x="568" y="869"/>
                    <a:pt x="568" y="869"/>
                  </a:cubicBezTo>
                  <a:close/>
                  <a:moveTo>
                    <a:pt x="568" y="173"/>
                  </a:moveTo>
                  <a:cubicBezTo>
                    <a:pt x="565" y="171"/>
                    <a:pt x="562" y="170"/>
                    <a:pt x="559" y="168"/>
                  </a:cubicBezTo>
                  <a:cubicBezTo>
                    <a:pt x="552" y="162"/>
                    <a:pt x="545" y="157"/>
                    <a:pt x="539" y="152"/>
                  </a:cubicBezTo>
                  <a:cubicBezTo>
                    <a:pt x="535" y="147"/>
                    <a:pt x="534" y="140"/>
                    <a:pt x="534" y="132"/>
                  </a:cubicBezTo>
                  <a:cubicBezTo>
                    <a:pt x="534" y="122"/>
                    <a:pt x="531" y="113"/>
                    <a:pt x="527" y="105"/>
                  </a:cubicBezTo>
                  <a:cubicBezTo>
                    <a:pt x="527" y="286"/>
                    <a:pt x="527" y="286"/>
                    <a:pt x="527" y="286"/>
                  </a:cubicBezTo>
                  <a:cubicBezTo>
                    <a:pt x="533" y="291"/>
                    <a:pt x="535" y="301"/>
                    <a:pt x="527" y="323"/>
                  </a:cubicBezTo>
                  <a:cubicBezTo>
                    <a:pt x="527" y="394"/>
                    <a:pt x="527" y="394"/>
                    <a:pt x="527" y="394"/>
                  </a:cubicBezTo>
                  <a:cubicBezTo>
                    <a:pt x="536" y="416"/>
                    <a:pt x="553" y="431"/>
                    <a:pt x="568" y="433"/>
                  </a:cubicBezTo>
                  <a:cubicBezTo>
                    <a:pt x="568" y="381"/>
                    <a:pt x="568" y="381"/>
                    <a:pt x="568" y="381"/>
                  </a:cubicBezTo>
                  <a:cubicBezTo>
                    <a:pt x="561" y="371"/>
                    <a:pt x="563" y="353"/>
                    <a:pt x="568" y="333"/>
                  </a:cubicBezTo>
                  <a:cubicBezTo>
                    <a:pt x="568" y="173"/>
                    <a:pt x="568" y="173"/>
                    <a:pt x="568" y="173"/>
                  </a:cubicBezTo>
                  <a:close/>
                  <a:moveTo>
                    <a:pt x="568" y="444"/>
                  </a:moveTo>
                  <a:cubicBezTo>
                    <a:pt x="568" y="663"/>
                    <a:pt x="568" y="663"/>
                    <a:pt x="568" y="663"/>
                  </a:cubicBezTo>
                  <a:cubicBezTo>
                    <a:pt x="565" y="661"/>
                    <a:pt x="561" y="659"/>
                    <a:pt x="557" y="656"/>
                  </a:cubicBezTo>
                  <a:cubicBezTo>
                    <a:pt x="544" y="648"/>
                    <a:pt x="534" y="641"/>
                    <a:pt x="527" y="633"/>
                  </a:cubicBezTo>
                  <a:cubicBezTo>
                    <a:pt x="527" y="506"/>
                    <a:pt x="527" y="506"/>
                    <a:pt x="527" y="506"/>
                  </a:cubicBezTo>
                  <a:cubicBezTo>
                    <a:pt x="544" y="489"/>
                    <a:pt x="557" y="468"/>
                    <a:pt x="568" y="444"/>
                  </a:cubicBezTo>
                  <a:close/>
                  <a:moveTo>
                    <a:pt x="413" y="0"/>
                  </a:moveTo>
                  <a:cubicBezTo>
                    <a:pt x="414" y="0"/>
                    <a:pt x="414" y="0"/>
                    <a:pt x="414" y="0"/>
                  </a:cubicBezTo>
                  <a:cubicBezTo>
                    <a:pt x="459" y="0"/>
                    <a:pt x="497" y="9"/>
                    <a:pt x="527" y="24"/>
                  </a:cubicBezTo>
                  <a:cubicBezTo>
                    <a:pt x="527" y="82"/>
                    <a:pt x="527" y="82"/>
                    <a:pt x="527" y="82"/>
                  </a:cubicBezTo>
                  <a:cubicBezTo>
                    <a:pt x="493" y="55"/>
                    <a:pt x="453" y="42"/>
                    <a:pt x="413" y="42"/>
                  </a:cubicBezTo>
                  <a:cubicBezTo>
                    <a:pt x="413" y="0"/>
                    <a:pt x="413" y="0"/>
                    <a:pt x="413" y="0"/>
                  </a:cubicBezTo>
                  <a:close/>
                  <a:moveTo>
                    <a:pt x="527" y="869"/>
                  </a:moveTo>
                  <a:cubicBezTo>
                    <a:pt x="413" y="869"/>
                    <a:pt x="413" y="869"/>
                    <a:pt x="413" y="869"/>
                  </a:cubicBezTo>
                  <a:cubicBezTo>
                    <a:pt x="413" y="841"/>
                    <a:pt x="413" y="841"/>
                    <a:pt x="413" y="841"/>
                  </a:cubicBezTo>
                  <a:cubicBezTo>
                    <a:pt x="424" y="841"/>
                    <a:pt x="432" y="832"/>
                    <a:pt x="432" y="821"/>
                  </a:cubicBezTo>
                  <a:cubicBezTo>
                    <a:pt x="432" y="810"/>
                    <a:pt x="424" y="800"/>
                    <a:pt x="413" y="800"/>
                  </a:cubicBezTo>
                  <a:cubicBezTo>
                    <a:pt x="413" y="777"/>
                    <a:pt x="413" y="777"/>
                    <a:pt x="413" y="777"/>
                  </a:cubicBezTo>
                  <a:cubicBezTo>
                    <a:pt x="452" y="778"/>
                    <a:pt x="491" y="777"/>
                    <a:pt x="527" y="774"/>
                  </a:cubicBezTo>
                  <a:cubicBezTo>
                    <a:pt x="527" y="798"/>
                    <a:pt x="527" y="798"/>
                    <a:pt x="527" y="798"/>
                  </a:cubicBezTo>
                  <a:cubicBezTo>
                    <a:pt x="517" y="798"/>
                    <a:pt x="508" y="808"/>
                    <a:pt x="508" y="819"/>
                  </a:cubicBezTo>
                  <a:cubicBezTo>
                    <a:pt x="508" y="830"/>
                    <a:pt x="517" y="839"/>
                    <a:pt x="527" y="839"/>
                  </a:cubicBezTo>
                  <a:cubicBezTo>
                    <a:pt x="527" y="869"/>
                    <a:pt x="527" y="869"/>
                    <a:pt x="527" y="869"/>
                  </a:cubicBezTo>
                  <a:close/>
                  <a:moveTo>
                    <a:pt x="527" y="105"/>
                  </a:moveTo>
                  <a:cubicBezTo>
                    <a:pt x="511" y="73"/>
                    <a:pt x="465" y="55"/>
                    <a:pt x="413" y="63"/>
                  </a:cubicBezTo>
                  <a:cubicBezTo>
                    <a:pt x="413" y="159"/>
                    <a:pt x="413" y="159"/>
                    <a:pt x="413" y="159"/>
                  </a:cubicBezTo>
                  <a:cubicBezTo>
                    <a:pt x="451" y="171"/>
                    <a:pt x="476" y="198"/>
                    <a:pt x="470" y="223"/>
                  </a:cubicBezTo>
                  <a:cubicBezTo>
                    <a:pt x="449" y="308"/>
                    <a:pt x="509" y="273"/>
                    <a:pt x="527" y="286"/>
                  </a:cubicBezTo>
                  <a:cubicBezTo>
                    <a:pt x="527" y="105"/>
                    <a:pt x="527" y="105"/>
                    <a:pt x="527" y="105"/>
                  </a:cubicBezTo>
                  <a:close/>
                  <a:moveTo>
                    <a:pt x="527" y="323"/>
                  </a:moveTo>
                  <a:cubicBezTo>
                    <a:pt x="527" y="394"/>
                    <a:pt x="527" y="394"/>
                    <a:pt x="527" y="394"/>
                  </a:cubicBezTo>
                  <a:cubicBezTo>
                    <a:pt x="519" y="376"/>
                    <a:pt x="517" y="351"/>
                    <a:pt x="527" y="323"/>
                  </a:cubicBezTo>
                  <a:cubicBezTo>
                    <a:pt x="527" y="323"/>
                    <a:pt x="527" y="323"/>
                    <a:pt x="527" y="323"/>
                  </a:cubicBezTo>
                  <a:close/>
                  <a:moveTo>
                    <a:pt x="527" y="506"/>
                  </a:moveTo>
                  <a:cubicBezTo>
                    <a:pt x="527" y="633"/>
                    <a:pt x="527" y="633"/>
                    <a:pt x="527" y="633"/>
                  </a:cubicBezTo>
                  <a:cubicBezTo>
                    <a:pt x="504" y="610"/>
                    <a:pt x="506" y="588"/>
                    <a:pt x="507" y="559"/>
                  </a:cubicBezTo>
                  <a:cubicBezTo>
                    <a:pt x="480" y="576"/>
                    <a:pt x="448" y="587"/>
                    <a:pt x="413" y="587"/>
                  </a:cubicBezTo>
                  <a:cubicBezTo>
                    <a:pt x="413" y="558"/>
                    <a:pt x="413" y="558"/>
                    <a:pt x="413" y="558"/>
                  </a:cubicBezTo>
                  <a:cubicBezTo>
                    <a:pt x="459" y="558"/>
                    <a:pt x="498" y="538"/>
                    <a:pt x="527" y="506"/>
                  </a:cubicBezTo>
                  <a:close/>
                  <a:moveTo>
                    <a:pt x="388" y="1"/>
                  </a:moveTo>
                  <a:cubicBezTo>
                    <a:pt x="396" y="0"/>
                    <a:pt x="404" y="0"/>
                    <a:pt x="413" y="0"/>
                  </a:cubicBezTo>
                  <a:cubicBezTo>
                    <a:pt x="413" y="42"/>
                    <a:pt x="413" y="42"/>
                    <a:pt x="413" y="42"/>
                  </a:cubicBezTo>
                  <a:cubicBezTo>
                    <a:pt x="405" y="42"/>
                    <a:pt x="396" y="42"/>
                    <a:pt x="388" y="43"/>
                  </a:cubicBezTo>
                  <a:cubicBezTo>
                    <a:pt x="388" y="1"/>
                    <a:pt x="388" y="1"/>
                    <a:pt x="388" y="1"/>
                  </a:cubicBezTo>
                  <a:close/>
                  <a:moveTo>
                    <a:pt x="413" y="869"/>
                  </a:moveTo>
                  <a:cubicBezTo>
                    <a:pt x="388" y="869"/>
                    <a:pt x="388" y="869"/>
                    <a:pt x="388" y="869"/>
                  </a:cubicBezTo>
                  <a:cubicBezTo>
                    <a:pt x="388" y="777"/>
                    <a:pt x="388" y="777"/>
                    <a:pt x="388" y="777"/>
                  </a:cubicBezTo>
                  <a:cubicBezTo>
                    <a:pt x="396" y="777"/>
                    <a:pt x="405" y="777"/>
                    <a:pt x="413" y="777"/>
                  </a:cubicBezTo>
                  <a:cubicBezTo>
                    <a:pt x="413" y="800"/>
                    <a:pt x="413" y="800"/>
                    <a:pt x="413" y="800"/>
                  </a:cubicBezTo>
                  <a:cubicBezTo>
                    <a:pt x="413" y="800"/>
                    <a:pt x="413" y="800"/>
                    <a:pt x="413" y="800"/>
                  </a:cubicBezTo>
                  <a:cubicBezTo>
                    <a:pt x="402" y="800"/>
                    <a:pt x="394" y="810"/>
                    <a:pt x="394" y="821"/>
                  </a:cubicBezTo>
                  <a:cubicBezTo>
                    <a:pt x="394" y="832"/>
                    <a:pt x="402" y="841"/>
                    <a:pt x="413" y="841"/>
                  </a:cubicBezTo>
                  <a:cubicBezTo>
                    <a:pt x="413" y="841"/>
                    <a:pt x="413" y="841"/>
                    <a:pt x="413" y="841"/>
                  </a:cubicBezTo>
                  <a:cubicBezTo>
                    <a:pt x="413" y="869"/>
                    <a:pt x="413" y="869"/>
                    <a:pt x="413" y="869"/>
                  </a:cubicBezTo>
                  <a:close/>
                  <a:moveTo>
                    <a:pt x="413" y="63"/>
                  </a:moveTo>
                  <a:cubicBezTo>
                    <a:pt x="413" y="159"/>
                    <a:pt x="413" y="159"/>
                    <a:pt x="413" y="159"/>
                  </a:cubicBezTo>
                  <a:cubicBezTo>
                    <a:pt x="405" y="157"/>
                    <a:pt x="397" y="155"/>
                    <a:pt x="388" y="154"/>
                  </a:cubicBezTo>
                  <a:cubicBezTo>
                    <a:pt x="388" y="69"/>
                    <a:pt x="388" y="69"/>
                    <a:pt x="388" y="69"/>
                  </a:cubicBezTo>
                  <a:cubicBezTo>
                    <a:pt x="396" y="66"/>
                    <a:pt x="405" y="65"/>
                    <a:pt x="413" y="63"/>
                  </a:cubicBezTo>
                  <a:close/>
                  <a:moveTo>
                    <a:pt x="413" y="558"/>
                  </a:moveTo>
                  <a:cubicBezTo>
                    <a:pt x="413" y="587"/>
                    <a:pt x="413" y="587"/>
                    <a:pt x="413" y="587"/>
                  </a:cubicBezTo>
                  <a:cubicBezTo>
                    <a:pt x="412" y="587"/>
                    <a:pt x="412" y="587"/>
                    <a:pt x="412" y="587"/>
                  </a:cubicBezTo>
                  <a:cubicBezTo>
                    <a:pt x="404" y="587"/>
                    <a:pt x="396" y="586"/>
                    <a:pt x="388" y="585"/>
                  </a:cubicBezTo>
                  <a:cubicBezTo>
                    <a:pt x="388" y="556"/>
                    <a:pt x="388" y="556"/>
                    <a:pt x="388" y="556"/>
                  </a:cubicBezTo>
                  <a:cubicBezTo>
                    <a:pt x="396" y="558"/>
                    <a:pt x="404" y="558"/>
                    <a:pt x="412" y="558"/>
                  </a:cubicBezTo>
                  <a:lnTo>
                    <a:pt x="413" y="558"/>
                  </a:lnTo>
                  <a:close/>
                  <a:moveTo>
                    <a:pt x="299" y="25"/>
                  </a:moveTo>
                  <a:cubicBezTo>
                    <a:pt x="324" y="12"/>
                    <a:pt x="353" y="4"/>
                    <a:pt x="388" y="1"/>
                  </a:cubicBezTo>
                  <a:cubicBezTo>
                    <a:pt x="388" y="43"/>
                    <a:pt x="388" y="43"/>
                    <a:pt x="388" y="43"/>
                  </a:cubicBezTo>
                  <a:cubicBezTo>
                    <a:pt x="356" y="47"/>
                    <a:pt x="326" y="60"/>
                    <a:pt x="299" y="80"/>
                  </a:cubicBezTo>
                  <a:cubicBezTo>
                    <a:pt x="299" y="25"/>
                    <a:pt x="299" y="25"/>
                    <a:pt x="299" y="25"/>
                  </a:cubicBezTo>
                  <a:close/>
                  <a:moveTo>
                    <a:pt x="388" y="869"/>
                  </a:moveTo>
                  <a:cubicBezTo>
                    <a:pt x="299" y="869"/>
                    <a:pt x="299" y="869"/>
                    <a:pt x="299" y="869"/>
                  </a:cubicBezTo>
                  <a:cubicBezTo>
                    <a:pt x="299" y="839"/>
                    <a:pt x="299" y="839"/>
                    <a:pt x="299" y="839"/>
                  </a:cubicBezTo>
                  <a:cubicBezTo>
                    <a:pt x="310" y="839"/>
                    <a:pt x="318" y="830"/>
                    <a:pt x="318" y="819"/>
                  </a:cubicBezTo>
                  <a:cubicBezTo>
                    <a:pt x="318" y="808"/>
                    <a:pt x="310" y="798"/>
                    <a:pt x="299" y="798"/>
                  </a:cubicBezTo>
                  <a:cubicBezTo>
                    <a:pt x="299" y="770"/>
                    <a:pt x="299" y="770"/>
                    <a:pt x="299" y="770"/>
                  </a:cubicBezTo>
                  <a:cubicBezTo>
                    <a:pt x="327" y="773"/>
                    <a:pt x="357" y="776"/>
                    <a:pt x="388" y="777"/>
                  </a:cubicBezTo>
                  <a:cubicBezTo>
                    <a:pt x="388" y="869"/>
                    <a:pt x="388" y="869"/>
                    <a:pt x="388" y="869"/>
                  </a:cubicBezTo>
                  <a:close/>
                  <a:moveTo>
                    <a:pt x="388" y="69"/>
                  </a:moveTo>
                  <a:cubicBezTo>
                    <a:pt x="358" y="78"/>
                    <a:pt x="327" y="96"/>
                    <a:pt x="299" y="125"/>
                  </a:cubicBezTo>
                  <a:cubicBezTo>
                    <a:pt x="299" y="179"/>
                    <a:pt x="299" y="179"/>
                    <a:pt x="299" y="179"/>
                  </a:cubicBezTo>
                  <a:cubicBezTo>
                    <a:pt x="303" y="174"/>
                    <a:pt x="308" y="169"/>
                    <a:pt x="313" y="165"/>
                  </a:cubicBezTo>
                  <a:cubicBezTo>
                    <a:pt x="339" y="154"/>
                    <a:pt x="365" y="152"/>
                    <a:pt x="388" y="154"/>
                  </a:cubicBezTo>
                  <a:cubicBezTo>
                    <a:pt x="388" y="69"/>
                    <a:pt x="388" y="69"/>
                    <a:pt x="388" y="69"/>
                  </a:cubicBezTo>
                  <a:close/>
                  <a:moveTo>
                    <a:pt x="388" y="556"/>
                  </a:moveTo>
                  <a:cubicBezTo>
                    <a:pt x="388" y="585"/>
                    <a:pt x="388" y="585"/>
                    <a:pt x="388" y="585"/>
                  </a:cubicBezTo>
                  <a:cubicBezTo>
                    <a:pt x="362" y="581"/>
                    <a:pt x="339" y="572"/>
                    <a:pt x="318" y="559"/>
                  </a:cubicBezTo>
                  <a:cubicBezTo>
                    <a:pt x="319" y="587"/>
                    <a:pt x="320" y="611"/>
                    <a:pt x="299" y="633"/>
                  </a:cubicBezTo>
                  <a:cubicBezTo>
                    <a:pt x="299" y="508"/>
                    <a:pt x="299" y="508"/>
                    <a:pt x="299" y="508"/>
                  </a:cubicBezTo>
                  <a:cubicBezTo>
                    <a:pt x="323" y="533"/>
                    <a:pt x="353" y="551"/>
                    <a:pt x="388" y="556"/>
                  </a:cubicBezTo>
                  <a:close/>
                  <a:moveTo>
                    <a:pt x="192" y="178"/>
                  </a:moveTo>
                  <a:cubicBezTo>
                    <a:pt x="208" y="110"/>
                    <a:pt x="241" y="55"/>
                    <a:pt x="299" y="25"/>
                  </a:cubicBezTo>
                  <a:cubicBezTo>
                    <a:pt x="299" y="80"/>
                    <a:pt x="299" y="80"/>
                    <a:pt x="299" y="80"/>
                  </a:cubicBezTo>
                  <a:cubicBezTo>
                    <a:pt x="258" y="111"/>
                    <a:pt x="227" y="161"/>
                    <a:pt x="214" y="229"/>
                  </a:cubicBezTo>
                  <a:cubicBezTo>
                    <a:pt x="230" y="205"/>
                    <a:pt x="247" y="184"/>
                    <a:pt x="266" y="167"/>
                  </a:cubicBezTo>
                  <a:cubicBezTo>
                    <a:pt x="276" y="151"/>
                    <a:pt x="287" y="137"/>
                    <a:pt x="299" y="125"/>
                  </a:cubicBezTo>
                  <a:cubicBezTo>
                    <a:pt x="299" y="179"/>
                    <a:pt x="299" y="179"/>
                    <a:pt x="299" y="179"/>
                  </a:cubicBezTo>
                  <a:cubicBezTo>
                    <a:pt x="276" y="204"/>
                    <a:pt x="261" y="238"/>
                    <a:pt x="259" y="283"/>
                  </a:cubicBezTo>
                  <a:cubicBezTo>
                    <a:pt x="259" y="287"/>
                    <a:pt x="259" y="292"/>
                    <a:pt x="260" y="297"/>
                  </a:cubicBezTo>
                  <a:cubicBezTo>
                    <a:pt x="263" y="349"/>
                    <a:pt x="260" y="334"/>
                    <a:pt x="248" y="307"/>
                  </a:cubicBezTo>
                  <a:cubicBezTo>
                    <a:pt x="232" y="274"/>
                    <a:pt x="214" y="281"/>
                    <a:pt x="206" y="317"/>
                  </a:cubicBezTo>
                  <a:cubicBezTo>
                    <a:pt x="195" y="365"/>
                    <a:pt x="214" y="428"/>
                    <a:pt x="252" y="435"/>
                  </a:cubicBezTo>
                  <a:cubicBezTo>
                    <a:pt x="264" y="463"/>
                    <a:pt x="280" y="488"/>
                    <a:pt x="299" y="508"/>
                  </a:cubicBezTo>
                  <a:cubicBezTo>
                    <a:pt x="299" y="633"/>
                    <a:pt x="299" y="633"/>
                    <a:pt x="299" y="633"/>
                  </a:cubicBezTo>
                  <a:cubicBezTo>
                    <a:pt x="292" y="641"/>
                    <a:pt x="281" y="649"/>
                    <a:pt x="268" y="656"/>
                  </a:cubicBezTo>
                  <a:cubicBezTo>
                    <a:pt x="232" y="675"/>
                    <a:pt x="212" y="679"/>
                    <a:pt x="192" y="690"/>
                  </a:cubicBezTo>
                  <a:cubicBezTo>
                    <a:pt x="192" y="178"/>
                    <a:pt x="192" y="178"/>
                    <a:pt x="192" y="178"/>
                  </a:cubicBezTo>
                  <a:close/>
                  <a:moveTo>
                    <a:pt x="299" y="869"/>
                  </a:moveTo>
                  <a:cubicBezTo>
                    <a:pt x="192" y="869"/>
                    <a:pt x="192" y="869"/>
                    <a:pt x="192" y="869"/>
                  </a:cubicBezTo>
                  <a:cubicBezTo>
                    <a:pt x="192" y="832"/>
                    <a:pt x="192" y="832"/>
                    <a:pt x="192" y="832"/>
                  </a:cubicBezTo>
                  <a:cubicBezTo>
                    <a:pt x="203" y="832"/>
                    <a:pt x="211" y="822"/>
                    <a:pt x="211" y="811"/>
                  </a:cubicBezTo>
                  <a:cubicBezTo>
                    <a:pt x="211" y="800"/>
                    <a:pt x="203" y="791"/>
                    <a:pt x="192" y="791"/>
                  </a:cubicBezTo>
                  <a:cubicBezTo>
                    <a:pt x="192" y="750"/>
                    <a:pt x="192" y="750"/>
                    <a:pt x="192" y="750"/>
                  </a:cubicBezTo>
                  <a:cubicBezTo>
                    <a:pt x="218" y="759"/>
                    <a:pt x="255" y="766"/>
                    <a:pt x="299" y="770"/>
                  </a:cubicBezTo>
                  <a:cubicBezTo>
                    <a:pt x="299" y="798"/>
                    <a:pt x="299" y="798"/>
                    <a:pt x="299" y="798"/>
                  </a:cubicBezTo>
                  <a:cubicBezTo>
                    <a:pt x="288" y="798"/>
                    <a:pt x="280" y="808"/>
                    <a:pt x="280" y="819"/>
                  </a:cubicBezTo>
                  <a:cubicBezTo>
                    <a:pt x="280" y="830"/>
                    <a:pt x="288" y="839"/>
                    <a:pt x="299" y="839"/>
                  </a:cubicBezTo>
                  <a:lnTo>
                    <a:pt x="299" y="869"/>
                  </a:lnTo>
                  <a:close/>
                  <a:moveTo>
                    <a:pt x="45" y="869"/>
                  </a:moveTo>
                  <a:cubicBezTo>
                    <a:pt x="30" y="843"/>
                    <a:pt x="20" y="816"/>
                    <a:pt x="19" y="791"/>
                  </a:cubicBezTo>
                  <a:cubicBezTo>
                    <a:pt x="18" y="754"/>
                    <a:pt x="30" y="728"/>
                    <a:pt x="50" y="708"/>
                  </a:cubicBezTo>
                  <a:cubicBezTo>
                    <a:pt x="0" y="602"/>
                    <a:pt x="137" y="626"/>
                    <a:pt x="111" y="568"/>
                  </a:cubicBezTo>
                  <a:cubicBezTo>
                    <a:pt x="48" y="432"/>
                    <a:pt x="198" y="458"/>
                    <a:pt x="157" y="393"/>
                  </a:cubicBezTo>
                  <a:cubicBezTo>
                    <a:pt x="109" y="320"/>
                    <a:pt x="176" y="284"/>
                    <a:pt x="184" y="226"/>
                  </a:cubicBezTo>
                  <a:cubicBezTo>
                    <a:pt x="186" y="209"/>
                    <a:pt x="188" y="193"/>
                    <a:pt x="192" y="178"/>
                  </a:cubicBezTo>
                  <a:cubicBezTo>
                    <a:pt x="192" y="690"/>
                    <a:pt x="192" y="690"/>
                    <a:pt x="192" y="690"/>
                  </a:cubicBezTo>
                  <a:cubicBezTo>
                    <a:pt x="182" y="696"/>
                    <a:pt x="171" y="705"/>
                    <a:pt x="158" y="719"/>
                  </a:cubicBezTo>
                  <a:cubicBezTo>
                    <a:pt x="155" y="731"/>
                    <a:pt x="168" y="741"/>
                    <a:pt x="192" y="750"/>
                  </a:cubicBezTo>
                  <a:cubicBezTo>
                    <a:pt x="192" y="791"/>
                    <a:pt x="192" y="791"/>
                    <a:pt x="192" y="791"/>
                  </a:cubicBezTo>
                  <a:cubicBezTo>
                    <a:pt x="181" y="791"/>
                    <a:pt x="173" y="800"/>
                    <a:pt x="173" y="811"/>
                  </a:cubicBezTo>
                  <a:cubicBezTo>
                    <a:pt x="173" y="822"/>
                    <a:pt x="181" y="832"/>
                    <a:pt x="192" y="832"/>
                  </a:cubicBezTo>
                  <a:cubicBezTo>
                    <a:pt x="192" y="869"/>
                    <a:pt x="192" y="869"/>
                    <a:pt x="192" y="869"/>
                  </a:cubicBezTo>
                  <a:lnTo>
                    <a:pt x="45" y="869"/>
                  </a:lnTo>
                  <a:close/>
                </a:path>
              </a:pathLst>
            </a:custGeom>
            <a:solidFill>
              <a:srgbClr val="F2C2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7465221" y="390617"/>
            <a:ext cx="16478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7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B0BF"/>
      </a:accent1>
      <a:accent2>
        <a:srgbClr val="937863"/>
      </a:accent2>
      <a:accent3>
        <a:srgbClr val="A5A5A5"/>
      </a:accent3>
      <a:accent4>
        <a:srgbClr val="F49D15"/>
      </a:accent4>
      <a:accent5>
        <a:srgbClr val="4472C4"/>
      </a:accent5>
      <a:accent6>
        <a:srgbClr val="0EBEC4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WPS 演示</Application>
  <PresentationFormat>宽屏</PresentationFormat>
  <Paragraphs>14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Raleway</vt:lpstr>
      <vt:lpstr>Times New Roman</vt:lpstr>
      <vt:lpstr>微软雅黑</vt:lpstr>
      <vt:lpstr>Meiryo</vt:lpstr>
      <vt:lpstr>Arial Narrow</vt:lpstr>
      <vt:lpstr>Calibri</vt:lpstr>
      <vt:lpstr>Arial Unicode MS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WPS_1715560161</cp:lastModifiedBy>
  <cp:revision>1257</cp:revision>
  <dcterms:created xsi:type="dcterms:W3CDTF">2015-07-19T03:57:00Z</dcterms:created>
  <dcterms:modified xsi:type="dcterms:W3CDTF">2025-05-16T09:51:39Z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20146647304C4F9CB65EAC209349BD41_12</vt:lpwstr>
  </property>
  <property fmtid="{D5CDD505-2E9C-101B-9397-08002B2CF9AE}" pid="3" name="KSOProductBuildVer">
    <vt:lpwstr>2052-12.1.0.20784</vt:lpwstr>
  </property>
</Properties>
</file>