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notesMasterIdLst>
    <p:notesMasterId r:id="rId5"/>
  </p:notesMasterIdLst>
  <p:handoutMasterIdLst>
    <p:handoutMasterId r:id="rId38"/>
  </p:handoutMasterIdLst>
  <p:sldIdLst>
    <p:sldId id="321" r:id="rId4"/>
    <p:sldId id="323" r:id="rId6"/>
    <p:sldId id="325" r:id="rId7"/>
    <p:sldId id="326" r:id="rId8"/>
    <p:sldId id="265" r:id="rId9"/>
    <p:sldId id="266" r:id="rId10"/>
    <p:sldId id="285" r:id="rId11"/>
    <p:sldId id="327" r:id="rId12"/>
    <p:sldId id="328" r:id="rId13"/>
    <p:sldId id="260" r:id="rId14"/>
    <p:sldId id="329" r:id="rId15"/>
    <p:sldId id="330" r:id="rId16"/>
    <p:sldId id="331" r:id="rId17"/>
    <p:sldId id="332" r:id="rId18"/>
    <p:sldId id="333" r:id="rId19"/>
    <p:sldId id="334" r:id="rId20"/>
    <p:sldId id="335" r:id="rId21"/>
    <p:sldId id="336" r:id="rId22"/>
    <p:sldId id="337" r:id="rId23"/>
    <p:sldId id="338" r:id="rId24"/>
    <p:sldId id="339" r:id="rId25"/>
    <p:sldId id="340" r:id="rId26"/>
    <p:sldId id="341" r:id="rId27"/>
    <p:sldId id="342" r:id="rId28"/>
    <p:sldId id="343" r:id="rId29"/>
    <p:sldId id="344" r:id="rId30"/>
    <p:sldId id="345" r:id="rId31"/>
    <p:sldId id="346" r:id="rId32"/>
    <p:sldId id="347" r:id="rId33"/>
    <p:sldId id="348" r:id="rId34"/>
    <p:sldId id="349" r:id="rId35"/>
    <p:sldId id="350" r:id="rId36"/>
    <p:sldId id="351" r:id="rId37"/>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D11313"/>
    <a:srgbClr val="F60B1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652" autoAdjust="0"/>
    <p:restoredTop sz="96314" autoAdjust="0"/>
  </p:normalViewPr>
  <p:slideViewPr>
    <p:cSldViewPr showGuides="1">
      <p:cViewPr varScale="1">
        <p:scale>
          <a:sx n="108" d="100"/>
          <a:sy n="108" d="100"/>
        </p:scale>
        <p:origin x="504" y="11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1" Type="http://schemas.openxmlformats.org/officeDocument/2006/relationships/tableStyles" Target="tableStyles.xml"/><Relationship Id="rId40" Type="http://schemas.openxmlformats.org/officeDocument/2006/relationships/viewProps" Target="viewProps.xml"/><Relationship Id="rId4" Type="http://schemas.openxmlformats.org/officeDocument/2006/relationships/slide" Target="slides/slide1.xml"/><Relationship Id="rId39" Type="http://schemas.openxmlformats.org/officeDocument/2006/relationships/presProps" Target="presProps.xml"/><Relationship Id="rId38" Type="http://schemas.openxmlformats.org/officeDocument/2006/relationships/handoutMaster" Target="handoutMasters/handoutMaster1.xml"/><Relationship Id="rId37" Type="http://schemas.openxmlformats.org/officeDocument/2006/relationships/slide" Target="slides/slide33.xml"/><Relationship Id="rId36" Type="http://schemas.openxmlformats.org/officeDocument/2006/relationships/slide" Target="slides/slide32.xml"/><Relationship Id="rId35" Type="http://schemas.openxmlformats.org/officeDocument/2006/relationships/slide" Target="slides/slide31.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9F4E25-EA4F-4218-B53D-62E8660882FB}"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976E3CF-89B1-40ED-A2EC-86520BFDAC79}"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4976E3CF-89B1-40ED-A2EC-86520BFDAC79}"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4976E3CF-89B1-40ED-A2EC-86520BFDAC79}"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4976E3CF-89B1-40ED-A2EC-86520BFDAC79}"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4976E3CF-89B1-40ED-A2EC-86520BFDAC79}"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4976E3CF-89B1-40ED-A2EC-86520BFDAC79}"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https://www.ypppt.com/</a:t>
            </a:r>
            <a:endParaRPr lang="zh-CN" altLang="en-US" dirty="0"/>
          </a:p>
        </p:txBody>
      </p:sp>
      <p:sp>
        <p:nvSpPr>
          <p:cNvPr id="4" name="灯片编号占位符 3"/>
          <p:cNvSpPr>
            <a:spLocks noGrp="1"/>
          </p:cNvSpPr>
          <p:nvPr>
            <p:ph type="sldNum" sz="quarter" idx="10"/>
          </p:nvPr>
        </p:nvSpPr>
        <p:spPr/>
        <p:txBody>
          <a:bodyPr/>
          <a:lstStyle/>
          <a:p>
            <a:fld id="{4976E3CF-89B1-40ED-A2EC-86520BFDAC79}"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4976E3CF-89B1-40ED-A2EC-86520BFDAC79}"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4976E3CF-89B1-40ED-A2EC-86520BFDAC79}"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4976E3CF-89B1-40ED-A2EC-86520BFDAC79}"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hyperlink" Target="http://www.1ppt.com/hangye/" TargetMode="Externa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782C4F6F-A68F-46E2-A34D-2875D3180071}"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2823A54-BB5A-4DAD-88C3-37DCD42FD52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782C4F6F-A68F-46E2-A34D-2875D3180071}"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2823A54-BB5A-4DAD-88C3-37DCD42FD52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1"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1"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782C4F6F-A68F-46E2-A34D-2875D3180071}"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2823A54-BB5A-4DAD-88C3-37DCD42FD526}" type="slidenum">
              <a:rPr lang="zh-CN" altLang="en-US" smtClean="0"/>
            </a:fld>
            <a:endParaRPr lang="zh-CN" altLang="en-US"/>
          </a:p>
        </p:txBody>
      </p:sp>
      <p:sp>
        <p:nvSpPr>
          <p:cNvPr id="7" name="TextBox 6"/>
          <p:cNvSpPr txBox="1"/>
          <p:nvPr userDrawn="1"/>
        </p:nvSpPr>
        <p:spPr>
          <a:xfrm>
            <a:off x="11651940" y="0"/>
            <a:ext cx="540060" cy="118430"/>
          </a:xfrm>
          <a:prstGeom prst="rect">
            <a:avLst/>
          </a:prstGeom>
          <a:noFill/>
        </p:spPr>
        <p:txBody>
          <a:bodyPr wrap="square" rtlCol="0">
            <a:spAutoFit/>
          </a:bodyPr>
          <a:lstStyle/>
          <a:p>
            <a:pPr>
              <a:lnSpc>
                <a:spcPct val="200000"/>
              </a:lnSpc>
            </a:pPr>
            <a:r>
              <a:rPr lang="zh-CN" altLang="en-US" sz="100" dirty="0">
                <a:latin typeface="微软雅黑" panose="020B0503020204020204" pitchFamily="34" charset="-122"/>
                <a:ea typeface="微软雅黑" panose="020B0503020204020204" pitchFamily="34" charset="-122"/>
                <a:hlinkClick r:id="rId2"/>
              </a:rPr>
              <a:t>行业</a:t>
            </a:r>
            <a:r>
              <a:rPr lang="en-US" altLang="zh-CN" sz="100" dirty="0">
                <a:latin typeface="微软雅黑" panose="020B0503020204020204" pitchFamily="34" charset="-122"/>
                <a:ea typeface="微软雅黑" panose="020B0503020204020204" pitchFamily="34" charset="-122"/>
                <a:hlinkClick r:id="rId2"/>
              </a:rPr>
              <a:t>PPT</a:t>
            </a:r>
            <a:r>
              <a:rPr lang="zh-CN" altLang="en-US" sz="100" dirty="0">
                <a:latin typeface="微软雅黑" panose="020B0503020204020204" pitchFamily="34" charset="-122"/>
                <a:ea typeface="微软雅黑" panose="020B0503020204020204" pitchFamily="34" charset="-122"/>
                <a:hlinkClick r:id="rId2"/>
              </a:rPr>
              <a:t>模板</a:t>
            </a:r>
            <a:r>
              <a:rPr lang="en-US" altLang="zh-CN" sz="100" dirty="0">
                <a:latin typeface="微软雅黑" panose="020B0503020204020204" pitchFamily="34" charset="-122"/>
                <a:ea typeface="微软雅黑" panose="020B0503020204020204" pitchFamily="34" charset="-122"/>
              </a:rPr>
              <a:t>http://www.1ppt.com/hangye/</a:t>
            </a:r>
            <a:endParaRPr lang="en-US" altLang="zh-CN" sz="100" dirty="0">
              <a:latin typeface="微软雅黑" panose="020B0503020204020204" pitchFamily="34" charset="-122"/>
              <a:ea typeface="微软雅黑" panose="020B0503020204020204" pitchFamily="34" charset="-122"/>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609600" y="1600203"/>
            <a:ext cx="10972800" cy="4525963"/>
          </a:xfrm>
          <a:prstGeom prst="rect">
            <a:avLst/>
          </a:prstGeo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609600" y="6356353"/>
            <a:ext cx="2844800" cy="365125"/>
          </a:xfrm>
          <a:prstGeom prst="rect">
            <a:avLst/>
          </a:prstGeom>
        </p:spPr>
        <p:txBody>
          <a:bodyPr/>
          <a:lstStyle/>
          <a:p>
            <a:fld id="{2E3AAC11-D570-4EA9-AFC0-30FB72BA45EB}" type="datetimeFigureOut">
              <a:rPr lang="zh-CN" altLang="en-US" smtClean="0">
                <a:solidFill>
                  <a:prstClr val="black"/>
                </a:solidFill>
              </a:rPr>
            </a:fld>
            <a:endParaRPr lang="zh-CN" altLang="en-US">
              <a:solidFill>
                <a:prstClr val="black"/>
              </a:solidFill>
            </a:endParaRPr>
          </a:p>
        </p:txBody>
      </p:sp>
      <p:sp>
        <p:nvSpPr>
          <p:cNvPr id="5" name="页脚占位符 4"/>
          <p:cNvSpPr>
            <a:spLocks noGrp="1"/>
          </p:cNvSpPr>
          <p:nvPr>
            <p:ph type="ftr" sz="quarter" idx="11"/>
          </p:nvPr>
        </p:nvSpPr>
        <p:spPr>
          <a:xfrm>
            <a:off x="4165600" y="6356353"/>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3"/>
            <a:ext cx="2844800" cy="365125"/>
          </a:xfrm>
          <a:prstGeom prst="rect">
            <a:avLst/>
          </a:prstGeom>
        </p:spPr>
        <p:txBody>
          <a:bodyPr/>
          <a:lstStyle/>
          <a:p>
            <a:fld id="{55ECCFAA-F4FB-487C-9F1E-C8836D0C3DC9}" type="slidenum">
              <a:rPr lang="zh-CN" altLang="en-US" smtClean="0">
                <a:solidFill>
                  <a:prstClr val="black"/>
                </a:solidFill>
              </a:rPr>
            </a:fld>
            <a:endParaRPr lang="zh-CN" altLang="en-US">
              <a:solidFill>
                <a:prstClr val="black"/>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41"/>
            <a:ext cx="2743200" cy="5851525"/>
          </a:xfrm>
          <a:prstGeom prst="rect">
            <a:avLst/>
          </a:prstGeo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609600" y="274641"/>
            <a:ext cx="8026400" cy="5851525"/>
          </a:xfrm>
          <a:prstGeom prst="rect">
            <a:avLst/>
          </a:prstGeo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609600" y="6356353"/>
            <a:ext cx="2844800" cy="365125"/>
          </a:xfrm>
          <a:prstGeom prst="rect">
            <a:avLst/>
          </a:prstGeom>
        </p:spPr>
        <p:txBody>
          <a:bodyPr/>
          <a:lstStyle/>
          <a:p>
            <a:fld id="{2E3AAC11-D570-4EA9-AFC0-30FB72BA45EB}" type="datetimeFigureOut">
              <a:rPr lang="zh-CN" altLang="en-US" smtClean="0">
                <a:solidFill>
                  <a:prstClr val="black"/>
                </a:solidFill>
              </a:rPr>
            </a:fld>
            <a:endParaRPr lang="zh-CN" altLang="en-US">
              <a:solidFill>
                <a:prstClr val="black"/>
              </a:solidFill>
            </a:endParaRPr>
          </a:p>
        </p:txBody>
      </p:sp>
      <p:sp>
        <p:nvSpPr>
          <p:cNvPr id="5" name="页脚占位符 4"/>
          <p:cNvSpPr>
            <a:spLocks noGrp="1"/>
          </p:cNvSpPr>
          <p:nvPr>
            <p:ph type="ftr" sz="quarter" idx="11"/>
          </p:nvPr>
        </p:nvSpPr>
        <p:spPr>
          <a:xfrm>
            <a:off x="4165600" y="6356353"/>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3"/>
            <a:ext cx="2844800" cy="365125"/>
          </a:xfrm>
          <a:prstGeom prst="rect">
            <a:avLst/>
          </a:prstGeom>
        </p:spPr>
        <p:txBody>
          <a:bodyPr/>
          <a:lstStyle/>
          <a:p>
            <a:fld id="{55ECCFAA-F4FB-487C-9F1E-C8836D0C3DC9}" type="slidenum">
              <a:rPr lang="zh-CN" altLang="en-US" smtClean="0">
                <a:solidFill>
                  <a:prstClr val="black"/>
                </a:solidFill>
              </a:rPr>
            </a:fld>
            <a:endParaRPr lang="zh-CN" altLang="en-US">
              <a:solidFill>
                <a:prstClr val="black"/>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782C4F6F-A68F-46E2-A34D-2875D3180071}"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2823A54-BB5A-4DAD-88C3-37DCD42FD526}"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40"/>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782C4F6F-A68F-46E2-A34D-2875D3180071}"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2823A54-BB5A-4DAD-88C3-37DCD42FD52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782C4F6F-A68F-46E2-A34D-2875D3180071}"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2823A54-BB5A-4DAD-88C3-37DCD42FD52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7"/>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9"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1"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782C4F6F-A68F-46E2-A34D-2875D3180071}"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B2823A54-BB5A-4DAD-88C3-37DCD42FD52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782C4F6F-A68F-46E2-A34D-2875D3180071}"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B2823A54-BB5A-4DAD-88C3-37DCD42FD526}"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82C4F6F-A68F-46E2-A34D-2875D3180071}"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B2823A54-BB5A-4DAD-88C3-37DCD42FD526}" type="slidenum">
              <a:rPr lang="zh-CN" altLang="en-US" smtClean="0"/>
            </a:fld>
            <a:endParaRPr lang="zh-CN" altLang="en-US"/>
          </a:p>
        </p:txBody>
      </p:sp>
      <p:grpSp>
        <p:nvGrpSpPr>
          <p:cNvPr id="5" name="组合 4"/>
          <p:cNvGrpSpPr/>
          <p:nvPr userDrawn="1"/>
        </p:nvGrpSpPr>
        <p:grpSpPr>
          <a:xfrm>
            <a:off x="-31540" y="3836284"/>
            <a:ext cx="12255080" cy="3128610"/>
            <a:chOff x="-33971" y="2653409"/>
            <a:chExt cx="12255080" cy="3128610"/>
          </a:xfrm>
        </p:grpSpPr>
        <p:grpSp>
          <p:nvGrpSpPr>
            <p:cNvPr id="6" name="组合 5"/>
            <p:cNvGrpSpPr/>
            <p:nvPr/>
          </p:nvGrpSpPr>
          <p:grpSpPr>
            <a:xfrm>
              <a:off x="29109" y="2757683"/>
              <a:ext cx="12192000" cy="3024336"/>
              <a:chOff x="0" y="2132856"/>
              <a:chExt cx="12360696" cy="3024336"/>
            </a:xfrm>
          </p:grpSpPr>
          <p:pic>
            <p:nvPicPr>
              <p:cNvPr id="8" name="图片 7"/>
              <p:cNvPicPr>
                <a:picLocks noChangeAspect="1"/>
              </p:cNvPicPr>
              <p:nvPr/>
            </p:nvPicPr>
            <p:blipFill rotWithShape="1">
              <a:blip r:embed="rId2" cstate="print">
                <a:extLst>
                  <a:ext uri="{28A0092B-C50C-407E-A947-70E740481C1C}">
                    <a14:useLocalDpi xmlns:a14="http://schemas.microsoft.com/office/drawing/2010/main" val="0"/>
                  </a:ext>
                </a:extLst>
              </a:blip>
              <a:srcRect t="20125" r="74215" b="32625"/>
              <a:stretch>
                <a:fillRect/>
              </a:stretch>
            </p:blipFill>
            <p:spPr>
              <a:xfrm>
                <a:off x="0" y="2276872"/>
                <a:ext cx="3143672" cy="2880320"/>
              </a:xfrm>
              <a:prstGeom prst="rect">
                <a:avLst/>
              </a:prstGeom>
            </p:spPr>
          </p:pic>
          <p:pic>
            <p:nvPicPr>
              <p:cNvPr id="9" name="图片 8"/>
              <p:cNvPicPr>
                <a:picLocks noChangeAspect="1"/>
              </p:cNvPicPr>
              <p:nvPr/>
            </p:nvPicPr>
            <p:blipFill rotWithShape="1">
              <a:blip r:embed="rId3" cstate="print">
                <a:extLst>
                  <a:ext uri="{28A0092B-C50C-407E-A947-70E740481C1C}">
                    <a14:useLocalDpi xmlns:a14="http://schemas.microsoft.com/office/drawing/2010/main" val="0"/>
                  </a:ext>
                </a:extLst>
              </a:blip>
              <a:srcRect l="46979" t="20125" r="-136" b="32625"/>
              <a:stretch>
                <a:fillRect/>
              </a:stretch>
            </p:blipFill>
            <p:spPr>
              <a:xfrm>
                <a:off x="3071664" y="2132856"/>
                <a:ext cx="9289032" cy="2880320"/>
              </a:xfrm>
              <a:prstGeom prst="rect">
                <a:avLst/>
              </a:prstGeom>
            </p:spPr>
          </p:pic>
        </p:grpSp>
        <p:pic>
          <p:nvPicPr>
            <p:cNvPr id="7" name="图片 6"/>
            <p:cNvPicPr>
              <a:picLocks noChangeAspect="1"/>
            </p:cNvPicPr>
            <p:nvPr/>
          </p:nvPicPr>
          <p:blipFill rotWithShape="1">
            <a:blip r:embed="rId4" cstate="print">
              <a:extLst>
                <a:ext uri="{28A0092B-C50C-407E-A947-70E740481C1C}">
                  <a14:useLocalDpi xmlns:a14="http://schemas.microsoft.com/office/drawing/2010/main" val="0"/>
                </a:ext>
              </a:extLst>
            </a:blip>
            <a:srcRect t="24845" b="30346"/>
            <a:stretch>
              <a:fillRect/>
            </a:stretch>
          </p:blipFill>
          <p:spPr>
            <a:xfrm>
              <a:off x="-33971" y="2653409"/>
              <a:ext cx="12192000" cy="2731604"/>
            </a:xfrm>
            <a:prstGeom prst="rect">
              <a:avLst/>
            </a:prstGeom>
          </p:spPr>
        </p:pic>
      </p:grpSp>
      <p:pic>
        <p:nvPicPr>
          <p:cNvPr id="10" name="图片 9"/>
          <p:cNvPicPr>
            <a:picLocks noChangeAspect="1"/>
          </p:cNvPicPr>
          <p:nvPr userDrawn="1"/>
        </p:nvPicPr>
        <p:blipFill rotWithShape="1">
          <a:blip r:embed="rId5" cstate="print">
            <a:extLst>
              <a:ext uri="{28A0092B-C50C-407E-A947-70E740481C1C}">
                <a14:useLocalDpi xmlns:a14="http://schemas.microsoft.com/office/drawing/2010/main" val="0"/>
              </a:ext>
            </a:extLst>
          </a:blip>
          <a:srcRect l="45275" t="9385" r="39960" b="72564"/>
          <a:stretch>
            <a:fillRect/>
          </a:stretch>
        </p:blipFill>
        <p:spPr>
          <a:xfrm>
            <a:off x="10070883" y="515946"/>
            <a:ext cx="1800200" cy="1152128"/>
          </a:xfrm>
          <a:prstGeom prst="rect">
            <a:avLst/>
          </a:prstGeom>
        </p:spPr>
      </p:pic>
      <p:pic>
        <p:nvPicPr>
          <p:cNvPr id="11" name="图片 10"/>
          <p:cNvPicPr>
            <a:picLocks noChangeAspect="1"/>
          </p:cNvPicPr>
          <p:nvPr userDrawn="1"/>
        </p:nvPicPr>
        <p:blipFill rotWithShape="1">
          <a:blip r:embed="rId6" cstate="print">
            <a:extLst>
              <a:ext uri="{28A0092B-C50C-407E-A947-70E740481C1C}">
                <a14:useLocalDpi xmlns:a14="http://schemas.microsoft.com/office/drawing/2010/main" val="0"/>
              </a:ext>
            </a:extLst>
          </a:blip>
          <a:srcRect r="65079" b="71957"/>
          <a:stretch>
            <a:fillRect/>
          </a:stretch>
        </p:blipFill>
        <p:spPr>
          <a:xfrm>
            <a:off x="-24680" y="-27384"/>
            <a:ext cx="2884749" cy="114909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12"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0-#ppt_w/2"/>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782C4F6F-A68F-46E2-A34D-2875D3180071}"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2823A54-BB5A-4DAD-88C3-37DCD42FD52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7"/>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782C4F6F-A68F-46E2-A34D-2875D3180071}"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2823A54-BB5A-4DAD-88C3-37DCD42FD52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4" Type="http://schemas.openxmlformats.org/officeDocument/2006/relationships/theme" Target="../theme/theme2.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2C4F6F-A68F-46E2-A34D-2875D3180071}" type="datetimeFigureOut">
              <a:rPr lang="zh-CN" altLang="en-US" smtClean="0"/>
            </a:fld>
            <a:endParaRPr lang="zh-CN" altLang="en-US"/>
          </a:p>
        </p:txBody>
      </p:sp>
      <p:sp>
        <p:nvSpPr>
          <p:cNvPr id="5" name="页脚占位符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823A54-BB5A-4DAD-88C3-37DCD42FD52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image" Target="../media/image11.png"/><Relationship Id="rId8" Type="http://schemas.openxmlformats.org/officeDocument/2006/relationships/image" Target="../media/image4.png"/><Relationship Id="rId7" Type="http://schemas.openxmlformats.org/officeDocument/2006/relationships/image" Target="../media/image10.png"/><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3" Type="http://schemas.openxmlformats.org/officeDocument/2006/relationships/image" Target="../media/image6.png"/><Relationship Id="rId2" Type="http://schemas.openxmlformats.org/officeDocument/2006/relationships/image" Target="../media/image2.png"/><Relationship Id="rId11" Type="http://schemas.openxmlformats.org/officeDocument/2006/relationships/notesSlide" Target="../notesSlides/notesSlide1.xml"/><Relationship Id="rId10" Type="http://schemas.openxmlformats.org/officeDocument/2006/relationships/slideLayout" Target="../slideLayouts/slideLayout1.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4.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3.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4.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2.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4.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image" Target="../media/image14.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2.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notesSlide" Target="../notesSlides/notesSlide2.xml"/><Relationship Id="rId7"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4.png"/><Relationship Id="rId4" Type="http://schemas.openxmlformats.org/officeDocument/2006/relationships/image" Target="../media/image8.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s/_rels/slide20.xml.rels><?xml version="1.0" encoding="UTF-8" standalone="yes"?>
<Relationships xmlns="http://schemas.openxmlformats.org/package/2006/relationships"><Relationship Id="rId9" Type="http://schemas.openxmlformats.org/officeDocument/2006/relationships/image" Target="../media/image11.png"/><Relationship Id="rId8" Type="http://schemas.openxmlformats.org/officeDocument/2006/relationships/image" Target="../media/image4.png"/><Relationship Id="rId7" Type="http://schemas.openxmlformats.org/officeDocument/2006/relationships/image" Target="../media/image9.png"/><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3" Type="http://schemas.openxmlformats.org/officeDocument/2006/relationships/image" Target="../media/image3.png"/><Relationship Id="rId2" Type="http://schemas.openxmlformats.org/officeDocument/2006/relationships/image" Target="../media/image2.png"/><Relationship Id="rId11" Type="http://schemas.openxmlformats.org/officeDocument/2006/relationships/notesSlide" Target="../notesSlides/notesSlide7.xml"/><Relationship Id="rId10" Type="http://schemas.openxmlformats.org/officeDocument/2006/relationships/slideLayout" Target="../slideLayouts/slideLayout1.xml"/><Relationship Id="rId1" Type="http://schemas.openxmlformats.org/officeDocument/2006/relationships/image" Target="../media/image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9" Type="http://schemas.openxmlformats.org/officeDocument/2006/relationships/image" Target="../media/image11.png"/><Relationship Id="rId8" Type="http://schemas.openxmlformats.org/officeDocument/2006/relationships/image" Target="../media/image4.png"/><Relationship Id="rId7" Type="http://schemas.openxmlformats.org/officeDocument/2006/relationships/image" Target="../media/image9.png"/><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3" Type="http://schemas.openxmlformats.org/officeDocument/2006/relationships/image" Target="../media/image3.png"/><Relationship Id="rId2" Type="http://schemas.openxmlformats.org/officeDocument/2006/relationships/image" Target="../media/image2.png"/><Relationship Id="rId11" Type="http://schemas.openxmlformats.org/officeDocument/2006/relationships/notesSlide" Target="../notesSlides/notesSlide8.xml"/><Relationship Id="rId10" Type="http://schemas.openxmlformats.org/officeDocument/2006/relationships/slideLayout" Target="../slideLayouts/slideLayout1.xml"/><Relationship Id="rId1" Type="http://schemas.openxmlformats.org/officeDocument/2006/relationships/image" Target="../media/image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3.png"/></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2.png"/></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9" Type="http://schemas.openxmlformats.org/officeDocument/2006/relationships/image" Target="../media/image11.png"/><Relationship Id="rId8" Type="http://schemas.openxmlformats.org/officeDocument/2006/relationships/image" Target="../media/image4.png"/><Relationship Id="rId7" Type="http://schemas.openxmlformats.org/officeDocument/2006/relationships/image" Target="../media/image9.png"/><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3" Type="http://schemas.openxmlformats.org/officeDocument/2006/relationships/image" Target="../media/image3.png"/><Relationship Id="rId2" Type="http://schemas.openxmlformats.org/officeDocument/2006/relationships/image" Target="../media/image2.png"/><Relationship Id="rId11" Type="http://schemas.openxmlformats.org/officeDocument/2006/relationships/notesSlide" Target="../notesSlides/notesSlide3.xml"/><Relationship Id="rId10" Type="http://schemas.openxmlformats.org/officeDocument/2006/relationships/slideLayout" Target="../slideLayouts/slideLayout1.xml"/><Relationship Id="rId1" Type="http://schemas.openxmlformats.org/officeDocument/2006/relationships/image" Target="../media/image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9" Type="http://schemas.openxmlformats.org/officeDocument/2006/relationships/image" Target="../media/image11.png"/><Relationship Id="rId8" Type="http://schemas.openxmlformats.org/officeDocument/2006/relationships/image" Target="../media/image4.png"/><Relationship Id="rId7" Type="http://schemas.openxmlformats.org/officeDocument/2006/relationships/image" Target="../media/image10.png"/><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3" Type="http://schemas.openxmlformats.org/officeDocument/2006/relationships/image" Target="../media/image6.png"/><Relationship Id="rId2" Type="http://schemas.openxmlformats.org/officeDocument/2006/relationships/image" Target="../media/image2.png"/><Relationship Id="rId11" Type="http://schemas.openxmlformats.org/officeDocument/2006/relationships/notesSlide" Target="../notesSlides/notesSlide9.xml"/><Relationship Id="rId10" Type="http://schemas.openxmlformats.org/officeDocument/2006/relationships/slideLayout" Target="../slideLayouts/slideLayout1.xml"/><Relationship Id="rId1" Type="http://schemas.openxmlformats.org/officeDocument/2006/relationships/image" Target="../media/image1.png"/></Relationships>
</file>

<file path=ppt/slides/_rels/slide4.xml.rels><?xml version="1.0" encoding="UTF-8" standalone="yes"?>
<Relationships xmlns="http://schemas.openxmlformats.org/package/2006/relationships"><Relationship Id="rId9" Type="http://schemas.openxmlformats.org/officeDocument/2006/relationships/image" Target="../media/image11.png"/><Relationship Id="rId8" Type="http://schemas.openxmlformats.org/officeDocument/2006/relationships/image" Target="../media/image4.png"/><Relationship Id="rId7" Type="http://schemas.openxmlformats.org/officeDocument/2006/relationships/image" Target="../media/image9.png"/><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3" Type="http://schemas.openxmlformats.org/officeDocument/2006/relationships/image" Target="../media/image3.png"/><Relationship Id="rId2" Type="http://schemas.openxmlformats.org/officeDocument/2006/relationships/image" Target="../media/image2.png"/><Relationship Id="rId11" Type="http://schemas.openxmlformats.org/officeDocument/2006/relationships/notesSlide" Target="../notesSlides/notesSlide4.xml"/><Relationship Id="rId10" Type="http://schemas.openxmlformats.org/officeDocument/2006/relationships/slideLayout" Target="../slideLayouts/slideLayout1.xml"/><Relationship Id="rId1" Type="http://schemas.openxmlformats.org/officeDocument/2006/relationships/image" Target="../media/image1.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hyperlink" Target="https://baike.baidu.com/item/%E8%B0%B7%E5%AF%BF%E5%A4%AB/5209897" TargetMode="External"/><Relationship Id="rId3" Type="http://schemas.openxmlformats.org/officeDocument/2006/relationships/hyperlink" Target="https://baike.baidu.com/item/%E6%9D%BE%E4%BA%95%E7%9F%B3%E6%A0%B9/199970" TargetMode="External"/><Relationship Id="rId2" Type="http://schemas.openxmlformats.org/officeDocument/2006/relationships/hyperlink" Target="https://baike.baidu.com/item/%E5%8D%97%E4%BA%AC%E4%BF%9D%E5%8D%AB%E6%88%98/13406" TargetMode="External"/><Relationship Id="rId1" Type="http://schemas.openxmlformats.org/officeDocument/2006/relationships/hyperlink" Target="https://baike.baidu.com/item/%E6%8A%97%E6%97%A5%E6%88%98%E4%BA%89/128498" TargetMode="Externa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hyperlink" Target="https://baike.baidu.com/item/%E5%B1%A0%E6%9D%80/8704120" TargetMode="External"/></Relationships>
</file>

<file path=ppt/slides/_rels/slide9.xml.rels><?xml version="1.0" encoding="UTF-8" standalone="yes"?>
<Relationships xmlns="http://schemas.openxmlformats.org/package/2006/relationships"><Relationship Id="rId9" Type="http://schemas.openxmlformats.org/officeDocument/2006/relationships/image" Target="../media/image11.png"/><Relationship Id="rId8" Type="http://schemas.openxmlformats.org/officeDocument/2006/relationships/image" Target="../media/image4.png"/><Relationship Id="rId7" Type="http://schemas.openxmlformats.org/officeDocument/2006/relationships/image" Target="../media/image9.png"/><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3" Type="http://schemas.openxmlformats.org/officeDocument/2006/relationships/image" Target="../media/image3.png"/><Relationship Id="rId2" Type="http://schemas.openxmlformats.org/officeDocument/2006/relationships/image" Target="../media/image2.png"/><Relationship Id="rId11" Type="http://schemas.openxmlformats.org/officeDocument/2006/relationships/notesSlide" Target="../notesSlides/notesSlide5.xml"/><Relationship Id="rId10" Type="http://schemas.openxmlformats.org/officeDocument/2006/relationships/slideLayout" Target="../slideLayouts/slideLayout1.xml"/><Relationship Id="rId1"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29109" y="2757683"/>
            <a:ext cx="12192000" cy="3024336"/>
            <a:chOff x="0" y="2132856"/>
            <a:chExt cx="12360696" cy="3024336"/>
          </a:xfrm>
        </p:grpSpPr>
        <p:pic>
          <p:nvPicPr>
            <p:cNvPr id="5" name="图片 4"/>
            <p:cNvPicPr>
              <a:picLocks noChangeAspect="1"/>
            </p:cNvPicPr>
            <p:nvPr/>
          </p:nvPicPr>
          <p:blipFill rotWithShape="1">
            <a:blip r:embed="rId1" cstate="print">
              <a:extLst>
                <a:ext uri="{28A0092B-C50C-407E-A947-70E740481C1C}">
                  <a14:useLocalDpi xmlns:a14="http://schemas.microsoft.com/office/drawing/2010/main" val="0"/>
                </a:ext>
              </a:extLst>
            </a:blip>
            <a:srcRect t="20125" r="74215" b="32625"/>
            <a:stretch>
              <a:fillRect/>
            </a:stretch>
          </p:blipFill>
          <p:spPr>
            <a:xfrm>
              <a:off x="0" y="2276872"/>
              <a:ext cx="3143672" cy="2880320"/>
            </a:xfrm>
            <a:prstGeom prst="rect">
              <a:avLst/>
            </a:prstGeom>
          </p:spPr>
        </p:pic>
        <p:pic>
          <p:nvPicPr>
            <p:cNvPr id="10" name="图片 9"/>
            <p:cNvPicPr>
              <a:picLocks noChangeAspect="1"/>
            </p:cNvPicPr>
            <p:nvPr/>
          </p:nvPicPr>
          <p:blipFill rotWithShape="1">
            <a:blip r:embed="rId2" cstate="print">
              <a:extLst>
                <a:ext uri="{28A0092B-C50C-407E-A947-70E740481C1C}">
                  <a14:useLocalDpi xmlns:a14="http://schemas.microsoft.com/office/drawing/2010/main" val="0"/>
                </a:ext>
              </a:extLst>
            </a:blip>
            <a:srcRect l="46979" t="20125" r="-136" b="32625"/>
            <a:stretch>
              <a:fillRect/>
            </a:stretch>
          </p:blipFill>
          <p:spPr>
            <a:xfrm>
              <a:off x="3071664" y="2132856"/>
              <a:ext cx="9289032" cy="2880320"/>
            </a:xfrm>
            <a:prstGeom prst="rect">
              <a:avLst/>
            </a:prstGeom>
          </p:spPr>
        </p:pic>
      </p:grpSp>
      <p:grpSp>
        <p:nvGrpSpPr>
          <p:cNvPr id="58" name="组合 57"/>
          <p:cNvGrpSpPr/>
          <p:nvPr/>
        </p:nvGrpSpPr>
        <p:grpSpPr>
          <a:xfrm>
            <a:off x="2436906" y="4025535"/>
            <a:ext cx="6649751" cy="3487112"/>
            <a:chOff x="2406072" y="4025535"/>
            <a:chExt cx="6649750" cy="3487112"/>
          </a:xfrm>
        </p:grpSpPr>
        <p:pic>
          <p:nvPicPr>
            <p:cNvPr id="57" name="图片 56"/>
            <p:cNvPicPr>
              <a:picLocks noChangeAspect="1"/>
            </p:cNvPicPr>
            <p:nvPr/>
          </p:nvPicPr>
          <p:blipFill rotWithShape="1">
            <a:blip r:embed="rId3" cstate="print">
              <a:extLst>
                <a:ext uri="{28A0092B-C50C-407E-A947-70E740481C1C}">
                  <a14:useLocalDpi xmlns:a14="http://schemas.microsoft.com/office/drawing/2010/main" val="0"/>
                </a:ext>
              </a:extLst>
            </a:blip>
            <a:srcRect l="24251" t="57585" r="24611" b="9044"/>
            <a:stretch>
              <a:fillRect/>
            </a:stretch>
          </p:blipFill>
          <p:spPr>
            <a:xfrm>
              <a:off x="2406072" y="4451060"/>
              <a:ext cx="6649750" cy="2169460"/>
            </a:xfrm>
            <a:prstGeom prst="rect">
              <a:avLst/>
            </a:prstGeom>
          </p:spPr>
        </p:pic>
        <p:pic>
          <p:nvPicPr>
            <p:cNvPr id="53" name="图片 5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20596" y="4025535"/>
              <a:ext cx="3487112" cy="3487112"/>
            </a:xfrm>
            <a:prstGeom prst="rect">
              <a:avLst/>
            </a:prstGeom>
          </p:spPr>
        </p:pic>
      </p:grpSp>
      <p:pic>
        <p:nvPicPr>
          <p:cNvPr id="38" name="图片 37"/>
          <p:cNvPicPr>
            <a:picLocks noChangeAspect="1"/>
          </p:cNvPicPr>
          <p:nvPr/>
        </p:nvPicPr>
        <p:blipFill rotWithShape="1">
          <a:blip r:embed="rId5" cstate="print">
            <a:extLst>
              <a:ext uri="{28A0092B-C50C-407E-A947-70E740481C1C}">
                <a14:useLocalDpi xmlns:a14="http://schemas.microsoft.com/office/drawing/2010/main" val="0"/>
              </a:ext>
            </a:extLst>
          </a:blip>
          <a:srcRect t="32740" r="80121"/>
          <a:stretch>
            <a:fillRect/>
          </a:stretch>
        </p:blipFill>
        <p:spPr>
          <a:xfrm>
            <a:off x="48616" y="2455376"/>
            <a:ext cx="2158952" cy="3686566"/>
          </a:xfrm>
          <a:prstGeom prst="rect">
            <a:avLst/>
          </a:prstGeom>
        </p:spPr>
      </p:pic>
      <p:pic>
        <p:nvPicPr>
          <p:cNvPr id="55" name="图片 54"/>
          <p:cNvPicPr>
            <a:picLocks noChangeAspect="1"/>
          </p:cNvPicPr>
          <p:nvPr/>
        </p:nvPicPr>
        <p:blipFill rotWithShape="1">
          <a:blip r:embed="rId6" cstate="print">
            <a:extLst>
              <a:ext uri="{28A0092B-C50C-407E-A947-70E740481C1C}">
                <a14:useLocalDpi xmlns:a14="http://schemas.microsoft.com/office/drawing/2010/main" val="0"/>
              </a:ext>
            </a:extLst>
          </a:blip>
          <a:srcRect t="48616"/>
          <a:stretch>
            <a:fillRect/>
          </a:stretch>
        </p:blipFill>
        <p:spPr>
          <a:xfrm>
            <a:off x="0" y="3572238"/>
            <a:ext cx="12192000" cy="3295437"/>
          </a:xfrm>
          <a:prstGeom prst="rect">
            <a:avLst/>
          </a:prstGeom>
        </p:spPr>
      </p:pic>
      <p:pic>
        <p:nvPicPr>
          <p:cNvPr id="49" name="图片 48"/>
          <p:cNvPicPr>
            <a:picLocks noChangeAspect="1"/>
          </p:cNvPicPr>
          <p:nvPr/>
        </p:nvPicPr>
        <p:blipFill rotWithShape="1">
          <a:blip r:embed="rId7">
            <a:extLst>
              <a:ext uri="{28A0092B-C50C-407E-A947-70E740481C1C}">
                <a14:useLocalDpi xmlns:a14="http://schemas.microsoft.com/office/drawing/2010/main" val="0"/>
              </a:ext>
            </a:extLst>
          </a:blip>
          <a:srcRect t="26501" r="2856" b="30581"/>
          <a:stretch>
            <a:fillRect/>
          </a:stretch>
        </p:blipFill>
        <p:spPr>
          <a:xfrm>
            <a:off x="1800726" y="867721"/>
            <a:ext cx="8590551" cy="2680458"/>
          </a:xfrm>
          <a:prstGeom prst="rect">
            <a:avLst/>
          </a:prstGeom>
        </p:spPr>
      </p:pic>
      <p:sp>
        <p:nvSpPr>
          <p:cNvPr id="46" name="文本框 45"/>
          <p:cNvSpPr txBox="1"/>
          <p:nvPr/>
        </p:nvSpPr>
        <p:spPr>
          <a:xfrm>
            <a:off x="5008873" y="714678"/>
            <a:ext cx="3153427" cy="584775"/>
          </a:xfrm>
          <a:prstGeom prst="rect">
            <a:avLst/>
          </a:prstGeom>
          <a:noFill/>
        </p:spPr>
        <p:txBody>
          <a:bodyPr wrap="none" rtlCol="0">
            <a:spAutoFit/>
          </a:bodyPr>
          <a:lstStyle/>
          <a:p>
            <a:r>
              <a:rPr lang="en-US" altLang="zh-CN" sz="3200" b="1" dirty="0">
                <a:solidFill>
                  <a:srgbClr val="D11313"/>
                </a:solidFill>
                <a:latin typeface="思源宋体 CN Heavy" panose="02020900000000000000" pitchFamily="18" charset="-122"/>
                <a:ea typeface="思源宋体 CN Heavy" panose="02020900000000000000" pitchFamily="18" charset="-122"/>
              </a:rPr>
              <a:t>1945 </a:t>
            </a:r>
            <a:r>
              <a:rPr lang="en-US" altLang="zh-CN" sz="3200" b="1" dirty="0" smtClean="0">
                <a:solidFill>
                  <a:srgbClr val="D11313"/>
                </a:solidFill>
                <a:latin typeface="思源宋体 CN Heavy" panose="02020900000000000000" pitchFamily="18" charset="-122"/>
                <a:ea typeface="思源宋体 CN Heavy" panose="02020900000000000000" pitchFamily="18" charset="-122"/>
              </a:rPr>
              <a:t>– </a:t>
            </a:r>
            <a:r>
              <a:rPr lang="en-US" altLang="zh-CN" sz="3200" b="1" dirty="0" smtClean="0">
                <a:solidFill>
                  <a:srgbClr val="D11313"/>
                </a:solidFill>
                <a:latin typeface="思源宋体 CN Heavy" panose="02020900000000000000" pitchFamily="18" charset="-122"/>
                <a:ea typeface="思源宋体 CN Heavy" panose="02020900000000000000" pitchFamily="18" charset="-122"/>
              </a:rPr>
              <a:t>20XX</a:t>
            </a:r>
            <a:r>
              <a:rPr lang="zh-CN" altLang="en-US" sz="3200" b="1" dirty="0" smtClean="0">
                <a:solidFill>
                  <a:srgbClr val="D11313"/>
                </a:solidFill>
                <a:latin typeface="思源宋体 CN Heavy" panose="02020900000000000000" pitchFamily="18" charset="-122"/>
                <a:ea typeface="思源宋体 CN Heavy" panose="02020900000000000000" pitchFamily="18" charset="-122"/>
              </a:rPr>
              <a:t>年</a:t>
            </a:r>
            <a:endParaRPr lang="zh-CN" altLang="en-US" sz="3200" b="1" dirty="0">
              <a:solidFill>
                <a:srgbClr val="D11313"/>
              </a:solidFill>
              <a:latin typeface="思源宋体 CN Heavy" panose="02020900000000000000" pitchFamily="18" charset="-122"/>
              <a:ea typeface="思源宋体 CN Heavy" panose="02020900000000000000" pitchFamily="18" charset="-122"/>
            </a:endParaRPr>
          </a:p>
        </p:txBody>
      </p:sp>
      <p:pic>
        <p:nvPicPr>
          <p:cNvPr id="51" name="图片 50"/>
          <p:cNvPicPr>
            <a:picLocks noChangeAspect="1"/>
          </p:cNvPicPr>
          <p:nvPr/>
        </p:nvPicPr>
        <p:blipFill rotWithShape="1">
          <a:blip r:embed="rId8" cstate="print">
            <a:extLst>
              <a:ext uri="{28A0092B-C50C-407E-A947-70E740481C1C}">
                <a14:useLocalDpi xmlns:a14="http://schemas.microsoft.com/office/drawing/2010/main" val="0"/>
              </a:ext>
            </a:extLst>
          </a:blip>
          <a:srcRect l="45275" t="9385" r="39960" b="72564"/>
          <a:stretch>
            <a:fillRect/>
          </a:stretch>
        </p:blipFill>
        <p:spPr>
          <a:xfrm>
            <a:off x="10070883" y="515946"/>
            <a:ext cx="1800200" cy="1152128"/>
          </a:xfrm>
          <a:prstGeom prst="rect">
            <a:avLst/>
          </a:prstGeom>
        </p:spPr>
      </p:pic>
      <p:pic>
        <p:nvPicPr>
          <p:cNvPr id="60" name="图片 59"/>
          <p:cNvPicPr>
            <a:picLocks noChangeAspect="1"/>
          </p:cNvPicPr>
          <p:nvPr/>
        </p:nvPicPr>
        <p:blipFill rotWithShape="1">
          <a:blip r:embed="rId9" cstate="print">
            <a:extLst>
              <a:ext uri="{28A0092B-C50C-407E-A947-70E740481C1C}">
                <a14:useLocalDpi xmlns:a14="http://schemas.microsoft.com/office/drawing/2010/main" val="0"/>
              </a:ext>
            </a:extLst>
          </a:blip>
          <a:srcRect r="65079" b="71957"/>
          <a:stretch>
            <a:fillRect/>
          </a:stretch>
        </p:blipFill>
        <p:spPr>
          <a:xfrm>
            <a:off x="-29109" y="4866"/>
            <a:ext cx="4257584" cy="1695942"/>
          </a:xfrm>
          <a:prstGeom prst="rect">
            <a:avLst/>
          </a:prstGeom>
        </p:spPr>
      </p:pic>
      <p:sp>
        <p:nvSpPr>
          <p:cNvPr id="61" name="矩形: 圆角 60"/>
          <p:cNvSpPr/>
          <p:nvPr/>
        </p:nvSpPr>
        <p:spPr>
          <a:xfrm>
            <a:off x="5606647" y="4269413"/>
            <a:ext cx="1870356" cy="390220"/>
          </a:xfrm>
          <a:prstGeom prst="roundRect">
            <a:avLst>
              <a:gd name="adj" fmla="val 50000"/>
            </a:avLst>
          </a:prstGeom>
          <a:solidFill>
            <a:srgbClr val="D113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latin typeface="+mn-ea"/>
              </a:rPr>
              <a:t>汇报人</a:t>
            </a:r>
            <a:r>
              <a:rPr lang="zh-CN" altLang="en-US" sz="1400" dirty="0" smtClean="0">
                <a:solidFill>
                  <a:schemeClr val="bg1"/>
                </a:solidFill>
                <a:latin typeface="+mn-ea"/>
              </a:rPr>
              <a:t>：</a:t>
            </a:r>
            <a:r>
              <a:rPr lang="zh-CN" altLang="en-US" sz="1400" dirty="0">
                <a:solidFill>
                  <a:schemeClr val="bg1"/>
                </a:solidFill>
                <a:latin typeface="+mn-ea"/>
              </a:rPr>
              <a:t>PPT模板</a:t>
            </a:r>
            <a:endParaRPr lang="zh-CN" altLang="en-US" sz="1400" dirty="0">
              <a:solidFill>
                <a:schemeClr val="bg1"/>
              </a:solidFill>
              <a:latin typeface="+mn-ea"/>
            </a:endParaRPr>
          </a:p>
        </p:txBody>
      </p:sp>
      <p:sp>
        <p:nvSpPr>
          <p:cNvPr id="66" name="文本框 65"/>
          <p:cNvSpPr txBox="1"/>
          <p:nvPr/>
        </p:nvSpPr>
        <p:spPr>
          <a:xfrm>
            <a:off x="3471756" y="3703826"/>
            <a:ext cx="6120680" cy="400110"/>
          </a:xfrm>
          <a:prstGeom prst="rect">
            <a:avLst/>
          </a:prstGeom>
          <a:noFill/>
        </p:spPr>
        <p:txBody>
          <a:bodyPr wrap="square" rtlCol="0">
            <a:spAutoFit/>
          </a:bodyPr>
          <a:lstStyle/>
          <a:p>
            <a:pPr algn="dist"/>
            <a:r>
              <a:rPr lang="en-US" altLang="zh-CN" sz="2000" b="1" dirty="0">
                <a:solidFill>
                  <a:schemeClr val="tx1">
                    <a:lumMod val="65000"/>
                    <a:lumOff val="35000"/>
                  </a:schemeClr>
                </a:solidFill>
                <a:latin typeface="思源宋体 CN Heavy" panose="02020900000000000000" pitchFamily="18" charset="-122"/>
                <a:ea typeface="思源宋体 CN Heavy" panose="02020900000000000000" pitchFamily="18" charset="-122"/>
              </a:rPr>
              <a:t>【</a:t>
            </a:r>
            <a:r>
              <a:rPr lang="zh-CN" altLang="en-US" sz="2000" b="1" dirty="0">
                <a:solidFill>
                  <a:schemeClr val="tx1">
                    <a:lumMod val="65000"/>
                    <a:lumOff val="35000"/>
                  </a:schemeClr>
                </a:solidFill>
                <a:latin typeface="思源宋体 CN Heavy" panose="02020900000000000000" pitchFamily="18" charset="-122"/>
                <a:ea typeface="思源宋体 CN Heavy" panose="02020900000000000000" pitchFamily="18" charset="-122"/>
              </a:rPr>
              <a:t>勿忘历史</a:t>
            </a:r>
            <a:r>
              <a:rPr lang="en-US" altLang="zh-CN" sz="2000" b="1" dirty="0">
                <a:solidFill>
                  <a:schemeClr val="tx1">
                    <a:lumMod val="65000"/>
                    <a:lumOff val="35000"/>
                  </a:schemeClr>
                </a:solidFill>
                <a:latin typeface="思源宋体 CN Heavy" panose="02020900000000000000" pitchFamily="18" charset="-122"/>
                <a:ea typeface="思源宋体 CN Heavy" panose="02020900000000000000" pitchFamily="18" charset="-122"/>
              </a:rPr>
              <a:t>· </a:t>
            </a:r>
            <a:r>
              <a:rPr lang="zh-CN" altLang="en-US" sz="2000" b="1" dirty="0">
                <a:solidFill>
                  <a:schemeClr val="tx1">
                    <a:lumMod val="65000"/>
                    <a:lumOff val="35000"/>
                  </a:schemeClr>
                </a:solidFill>
                <a:latin typeface="思源宋体 CN Heavy" panose="02020900000000000000" pitchFamily="18" charset="-122"/>
                <a:ea typeface="思源宋体 CN Heavy" panose="02020900000000000000" pitchFamily="18" charset="-122"/>
              </a:rPr>
              <a:t>砥砺前行抗战胜</a:t>
            </a:r>
            <a:r>
              <a:rPr lang="zh-CN" altLang="en-US" sz="2000" b="1" dirty="0" smtClean="0">
                <a:solidFill>
                  <a:schemeClr val="tx1">
                    <a:lumMod val="65000"/>
                    <a:lumOff val="35000"/>
                  </a:schemeClr>
                </a:solidFill>
                <a:latin typeface="思源宋体 CN Heavy" panose="02020900000000000000" pitchFamily="18" charset="-122"/>
                <a:ea typeface="思源宋体 CN Heavy" panose="02020900000000000000" pitchFamily="18" charset="-122"/>
              </a:rPr>
              <a:t>利</a:t>
            </a:r>
            <a:r>
              <a:rPr lang="en-US" altLang="zh-CN" sz="2000" b="1" dirty="0" smtClean="0">
                <a:solidFill>
                  <a:schemeClr val="tx1">
                    <a:lumMod val="65000"/>
                    <a:lumOff val="35000"/>
                  </a:schemeClr>
                </a:solidFill>
                <a:latin typeface="思源宋体 CN Heavy" panose="02020900000000000000" pitchFamily="18" charset="-122"/>
                <a:ea typeface="思源宋体 CN Heavy" panose="02020900000000000000" pitchFamily="18" charset="-122"/>
              </a:rPr>
              <a:t>xx</a:t>
            </a:r>
            <a:r>
              <a:rPr lang="zh-CN" altLang="en-US" sz="2000" b="1" dirty="0" smtClean="0">
                <a:solidFill>
                  <a:schemeClr val="tx1">
                    <a:lumMod val="65000"/>
                    <a:lumOff val="35000"/>
                  </a:schemeClr>
                </a:solidFill>
                <a:latin typeface="思源宋体 CN Heavy" panose="02020900000000000000" pitchFamily="18" charset="-122"/>
                <a:ea typeface="思源宋体 CN Heavy" panose="02020900000000000000" pitchFamily="18" charset="-122"/>
              </a:rPr>
              <a:t>周</a:t>
            </a:r>
            <a:r>
              <a:rPr lang="zh-CN" altLang="en-US" sz="2000" b="1" dirty="0">
                <a:solidFill>
                  <a:schemeClr val="tx1">
                    <a:lumMod val="65000"/>
                    <a:lumOff val="35000"/>
                  </a:schemeClr>
                </a:solidFill>
                <a:latin typeface="思源宋体 CN Heavy" panose="02020900000000000000" pitchFamily="18" charset="-122"/>
                <a:ea typeface="思源宋体 CN Heavy" panose="02020900000000000000" pitchFamily="18" charset="-122"/>
              </a:rPr>
              <a:t>年</a:t>
            </a:r>
            <a:r>
              <a:rPr lang="en-US" altLang="zh-CN" sz="2000" b="1" dirty="0">
                <a:solidFill>
                  <a:schemeClr val="tx1">
                    <a:lumMod val="65000"/>
                    <a:lumOff val="35000"/>
                  </a:schemeClr>
                </a:solidFill>
                <a:latin typeface="思源宋体 CN Heavy" panose="02020900000000000000" pitchFamily="18" charset="-122"/>
                <a:ea typeface="思源宋体 CN Heavy" panose="02020900000000000000" pitchFamily="18" charset="-122"/>
              </a:rPr>
              <a:t>】 </a:t>
            </a:r>
            <a:endParaRPr lang="zh-CN" altLang="en-US" sz="2000" b="1" dirty="0">
              <a:solidFill>
                <a:schemeClr val="tx1">
                  <a:lumMod val="65000"/>
                  <a:lumOff val="35000"/>
                </a:schemeClr>
              </a:solidFill>
              <a:latin typeface="思源宋体 CN Heavy" panose="02020900000000000000" pitchFamily="18" charset="-122"/>
              <a:ea typeface="思源宋体 CN Heavy" panose="02020900000000000000" pitchFamily="18" charset="-122"/>
            </a:endParaRPr>
          </a:p>
        </p:txBody>
      </p:sp>
    </p:spTree>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down)">
                                      <p:cBhvr>
                                        <p:cTn id="7" dur="500"/>
                                        <p:tgtEl>
                                          <p:spTgt spid="55"/>
                                        </p:tgtEl>
                                      </p:cBhvr>
                                    </p:animEffect>
                                  </p:childTnLst>
                                </p:cTn>
                              </p:par>
                              <p:par>
                                <p:cTn id="8" presetID="42" presetClass="entr" presetSubtype="0" fill="hold"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fade">
                                      <p:cBhvr>
                                        <p:cTn id="10" dur="1000"/>
                                        <p:tgtEl>
                                          <p:spTgt spid="58"/>
                                        </p:tgtEl>
                                      </p:cBhvr>
                                    </p:animEffect>
                                    <p:anim calcmode="lin" valueType="num">
                                      <p:cBhvr>
                                        <p:cTn id="11" dur="1000" fill="hold"/>
                                        <p:tgtEl>
                                          <p:spTgt spid="58"/>
                                        </p:tgtEl>
                                        <p:attrNameLst>
                                          <p:attrName>ppt_x</p:attrName>
                                        </p:attrNameLst>
                                      </p:cBhvr>
                                      <p:tavLst>
                                        <p:tav tm="0">
                                          <p:val>
                                            <p:strVal val="#ppt_x"/>
                                          </p:val>
                                        </p:tav>
                                        <p:tav tm="100000">
                                          <p:val>
                                            <p:strVal val="#ppt_x"/>
                                          </p:val>
                                        </p:tav>
                                      </p:tavLst>
                                    </p:anim>
                                    <p:anim calcmode="lin" valueType="num">
                                      <p:cBhvr>
                                        <p:cTn id="12" dur="1000" fill="hold"/>
                                        <p:tgtEl>
                                          <p:spTgt spid="58"/>
                                        </p:tgtEl>
                                        <p:attrNameLst>
                                          <p:attrName>ppt_y</p:attrName>
                                        </p:attrNameLst>
                                      </p:cBhvr>
                                      <p:tavLst>
                                        <p:tav tm="0">
                                          <p:val>
                                            <p:strVal val="#ppt_y+.1"/>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38"/>
                                        </p:tgtEl>
                                        <p:attrNameLst>
                                          <p:attrName>style.visibility</p:attrName>
                                        </p:attrNameLst>
                                      </p:cBhvr>
                                      <p:to>
                                        <p:strVal val="visible"/>
                                      </p:to>
                                    </p:set>
                                    <p:animEffect transition="in" filter="fade">
                                      <p:cBhvr>
                                        <p:cTn id="15" dur="1000"/>
                                        <p:tgtEl>
                                          <p:spTgt spid="38"/>
                                        </p:tgtEl>
                                      </p:cBhvr>
                                    </p:animEffect>
                                    <p:anim calcmode="lin" valueType="num">
                                      <p:cBhvr>
                                        <p:cTn id="16" dur="1000" fill="hold"/>
                                        <p:tgtEl>
                                          <p:spTgt spid="38"/>
                                        </p:tgtEl>
                                        <p:attrNameLst>
                                          <p:attrName>ppt_x</p:attrName>
                                        </p:attrNameLst>
                                      </p:cBhvr>
                                      <p:tavLst>
                                        <p:tav tm="0">
                                          <p:val>
                                            <p:strVal val="#ppt_x"/>
                                          </p:val>
                                        </p:tav>
                                        <p:tav tm="100000">
                                          <p:val>
                                            <p:strVal val="#ppt_x"/>
                                          </p:val>
                                        </p:tav>
                                      </p:tavLst>
                                    </p:anim>
                                    <p:anim calcmode="lin" valueType="num">
                                      <p:cBhvr>
                                        <p:cTn id="17"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12" fill="hold" nodeType="click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additive="base">
                                        <p:cTn id="27" dur="500" fill="hold"/>
                                        <p:tgtEl>
                                          <p:spTgt spid="51"/>
                                        </p:tgtEl>
                                        <p:attrNameLst>
                                          <p:attrName>ppt_x</p:attrName>
                                        </p:attrNameLst>
                                      </p:cBhvr>
                                      <p:tavLst>
                                        <p:tav tm="0">
                                          <p:val>
                                            <p:strVal val="0-#ppt_w/2"/>
                                          </p:val>
                                        </p:tav>
                                        <p:tav tm="100000">
                                          <p:val>
                                            <p:strVal val="#ppt_x"/>
                                          </p:val>
                                        </p:tav>
                                      </p:tavLst>
                                    </p:anim>
                                    <p:anim calcmode="lin" valueType="num">
                                      <p:cBhvr additive="base">
                                        <p:cTn id="28"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52" presetClass="entr" presetSubtype="0" fill="hold" grpId="0" nodeType="clickEffect">
                                  <p:stCondLst>
                                    <p:cond delay="0"/>
                                  </p:stCondLst>
                                  <p:childTnLst>
                                    <p:set>
                                      <p:cBhvr>
                                        <p:cTn id="32" dur="1" fill="hold">
                                          <p:stCondLst>
                                            <p:cond delay="0"/>
                                          </p:stCondLst>
                                        </p:cTn>
                                        <p:tgtEl>
                                          <p:spTgt spid="46"/>
                                        </p:tgtEl>
                                        <p:attrNameLst>
                                          <p:attrName>style.visibility</p:attrName>
                                        </p:attrNameLst>
                                      </p:cBhvr>
                                      <p:to>
                                        <p:strVal val="visible"/>
                                      </p:to>
                                    </p:set>
                                    <p:animScale>
                                      <p:cBhvr>
                                        <p:cTn id="33" dur="1000" decel="50000" fill="hold">
                                          <p:stCondLst>
                                            <p:cond delay="0"/>
                                          </p:stCondLst>
                                        </p:cTn>
                                        <p:tgtEl>
                                          <p:spTgt spid="4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4" dur="1000" decel="50000" fill="hold">
                                          <p:stCondLst>
                                            <p:cond delay="0"/>
                                          </p:stCondLst>
                                        </p:cTn>
                                        <p:tgtEl>
                                          <p:spTgt spid="46"/>
                                        </p:tgtEl>
                                        <p:attrNameLst>
                                          <p:attrName>ppt_x</p:attrName>
                                          <p:attrName>ppt_y</p:attrName>
                                        </p:attrNameLst>
                                      </p:cBhvr>
                                    </p:animMotion>
                                    <p:animEffect transition="in" filter="fade">
                                      <p:cBhvr>
                                        <p:cTn id="35" dur="1000"/>
                                        <p:tgtEl>
                                          <p:spTgt spid="46"/>
                                        </p:tgtEl>
                                      </p:cBhvr>
                                    </p:animEffect>
                                  </p:childTnLst>
                                </p:cTn>
                              </p:par>
                            </p:childTnLst>
                          </p:cTn>
                        </p:par>
                      </p:childTnLst>
                    </p:cTn>
                  </p:par>
                  <p:par>
                    <p:cTn id="36" fill="hold">
                      <p:stCondLst>
                        <p:cond delay="indefinite"/>
                      </p:stCondLst>
                      <p:childTnLst>
                        <p:par>
                          <p:cTn id="37" fill="hold">
                            <p:stCondLst>
                              <p:cond delay="0"/>
                            </p:stCondLst>
                            <p:childTnLst>
                              <p:par>
                                <p:cTn id="38" presetID="25" presetClass="entr" presetSubtype="0" fill="hold" nodeType="clickEffect">
                                  <p:stCondLst>
                                    <p:cond delay="0"/>
                                  </p:stCondLst>
                                  <p:childTnLst>
                                    <p:set>
                                      <p:cBhvr>
                                        <p:cTn id="39" dur="1" fill="hold">
                                          <p:stCondLst>
                                            <p:cond delay="0"/>
                                          </p:stCondLst>
                                        </p:cTn>
                                        <p:tgtEl>
                                          <p:spTgt spid="49"/>
                                        </p:tgtEl>
                                        <p:attrNameLst>
                                          <p:attrName>style.visibility</p:attrName>
                                        </p:attrNameLst>
                                      </p:cBhvr>
                                      <p:to>
                                        <p:strVal val="visible"/>
                                      </p:to>
                                    </p:set>
                                    <p:anim calcmode="lin" valueType="num">
                                      <p:cBhvr>
                                        <p:cTn id="40" dur="500" decel="50000" fill="hold">
                                          <p:stCondLst>
                                            <p:cond delay="0"/>
                                          </p:stCondLst>
                                        </p:cTn>
                                        <p:tgtEl>
                                          <p:spTgt spid="49"/>
                                        </p:tgtEl>
                                        <p:attrNameLst>
                                          <p:attrName>style.rotation</p:attrName>
                                        </p:attrNameLst>
                                      </p:cBhvr>
                                      <p:tavLst>
                                        <p:tav tm="0">
                                          <p:val>
                                            <p:fltVal val="-90"/>
                                          </p:val>
                                        </p:tav>
                                        <p:tav tm="100000">
                                          <p:val>
                                            <p:fltVal val="0"/>
                                          </p:val>
                                        </p:tav>
                                      </p:tavLst>
                                    </p:anim>
                                    <p:anim calcmode="lin" valueType="num">
                                      <p:cBhvr>
                                        <p:cTn id="41" dur="500" decel="50000" fill="hold">
                                          <p:stCondLst>
                                            <p:cond delay="0"/>
                                          </p:stCondLst>
                                        </p:cTn>
                                        <p:tgtEl>
                                          <p:spTgt spid="49"/>
                                        </p:tgtEl>
                                        <p:attrNameLst>
                                          <p:attrName>ppt_w</p:attrName>
                                        </p:attrNameLst>
                                      </p:cBhvr>
                                      <p:tavLst>
                                        <p:tav tm="0">
                                          <p:val>
                                            <p:strVal val="#ppt_w"/>
                                          </p:val>
                                        </p:tav>
                                        <p:tav tm="100000">
                                          <p:val>
                                            <p:strVal val="#ppt_w*.05"/>
                                          </p:val>
                                        </p:tav>
                                      </p:tavLst>
                                    </p:anim>
                                    <p:anim calcmode="lin" valueType="num">
                                      <p:cBhvr>
                                        <p:cTn id="42" dur="500" accel="50000" fill="hold">
                                          <p:stCondLst>
                                            <p:cond delay="500"/>
                                          </p:stCondLst>
                                        </p:cTn>
                                        <p:tgtEl>
                                          <p:spTgt spid="49"/>
                                        </p:tgtEl>
                                        <p:attrNameLst>
                                          <p:attrName>ppt_w</p:attrName>
                                        </p:attrNameLst>
                                      </p:cBhvr>
                                      <p:tavLst>
                                        <p:tav tm="0">
                                          <p:val>
                                            <p:strVal val="#ppt_w*.05"/>
                                          </p:val>
                                        </p:tav>
                                        <p:tav tm="100000">
                                          <p:val>
                                            <p:strVal val="#ppt_w"/>
                                          </p:val>
                                        </p:tav>
                                      </p:tavLst>
                                    </p:anim>
                                    <p:anim calcmode="lin" valueType="num">
                                      <p:cBhvr>
                                        <p:cTn id="43" dur="1000" fill="hold"/>
                                        <p:tgtEl>
                                          <p:spTgt spid="49"/>
                                        </p:tgtEl>
                                        <p:attrNameLst>
                                          <p:attrName>ppt_h</p:attrName>
                                        </p:attrNameLst>
                                      </p:cBhvr>
                                      <p:tavLst>
                                        <p:tav tm="0">
                                          <p:val>
                                            <p:strVal val="#ppt_h"/>
                                          </p:val>
                                        </p:tav>
                                        <p:tav tm="100000">
                                          <p:val>
                                            <p:strVal val="#ppt_h"/>
                                          </p:val>
                                        </p:tav>
                                      </p:tavLst>
                                    </p:anim>
                                    <p:anim calcmode="lin" valueType="num">
                                      <p:cBhvr>
                                        <p:cTn id="44" dur="500" decel="50000" fill="hold">
                                          <p:stCondLst>
                                            <p:cond delay="0"/>
                                          </p:stCondLst>
                                        </p:cTn>
                                        <p:tgtEl>
                                          <p:spTgt spid="49"/>
                                        </p:tgtEl>
                                        <p:attrNameLst>
                                          <p:attrName>ppt_x</p:attrName>
                                        </p:attrNameLst>
                                      </p:cBhvr>
                                      <p:tavLst>
                                        <p:tav tm="0">
                                          <p:val>
                                            <p:strVal val="#ppt_x+.4"/>
                                          </p:val>
                                        </p:tav>
                                        <p:tav tm="100000">
                                          <p:val>
                                            <p:strVal val="#ppt_x"/>
                                          </p:val>
                                        </p:tav>
                                      </p:tavLst>
                                    </p:anim>
                                    <p:anim calcmode="lin" valueType="num">
                                      <p:cBhvr>
                                        <p:cTn id="45" dur="500" decel="50000" fill="hold">
                                          <p:stCondLst>
                                            <p:cond delay="0"/>
                                          </p:stCondLst>
                                        </p:cTn>
                                        <p:tgtEl>
                                          <p:spTgt spid="49"/>
                                        </p:tgtEl>
                                        <p:attrNameLst>
                                          <p:attrName>ppt_y</p:attrName>
                                        </p:attrNameLst>
                                      </p:cBhvr>
                                      <p:tavLst>
                                        <p:tav tm="0">
                                          <p:val>
                                            <p:strVal val="#ppt_y-.2"/>
                                          </p:val>
                                        </p:tav>
                                        <p:tav tm="100000">
                                          <p:val>
                                            <p:strVal val="#ppt_y+.1"/>
                                          </p:val>
                                        </p:tav>
                                      </p:tavLst>
                                    </p:anim>
                                    <p:anim calcmode="lin" valueType="num">
                                      <p:cBhvr>
                                        <p:cTn id="46" dur="500" accel="50000" fill="hold">
                                          <p:stCondLst>
                                            <p:cond delay="500"/>
                                          </p:stCondLst>
                                        </p:cTn>
                                        <p:tgtEl>
                                          <p:spTgt spid="49"/>
                                        </p:tgtEl>
                                        <p:attrNameLst>
                                          <p:attrName>ppt_y</p:attrName>
                                        </p:attrNameLst>
                                      </p:cBhvr>
                                      <p:tavLst>
                                        <p:tav tm="0">
                                          <p:val>
                                            <p:strVal val="#ppt_y+.1"/>
                                          </p:val>
                                        </p:tav>
                                        <p:tav tm="100000">
                                          <p:val>
                                            <p:strVal val="#ppt_y"/>
                                          </p:val>
                                        </p:tav>
                                      </p:tavLst>
                                    </p:anim>
                                    <p:animEffect transition="in" filter="fade">
                                      <p:cBhvr>
                                        <p:cTn id="47" dur="1000" decel="50000">
                                          <p:stCondLst>
                                            <p:cond delay="0"/>
                                          </p:stCondLst>
                                        </p:cTn>
                                        <p:tgtEl>
                                          <p:spTgt spid="49"/>
                                        </p:tgtEl>
                                      </p:cBhvr>
                                    </p:animEffect>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fade">
                                      <p:cBhvr>
                                        <p:cTn id="52" dur="1000"/>
                                        <p:tgtEl>
                                          <p:spTgt spid="66"/>
                                        </p:tgtEl>
                                      </p:cBhvr>
                                    </p:animEffect>
                                    <p:anim calcmode="lin" valueType="num">
                                      <p:cBhvr>
                                        <p:cTn id="53" dur="1000" fill="hold"/>
                                        <p:tgtEl>
                                          <p:spTgt spid="66"/>
                                        </p:tgtEl>
                                        <p:attrNameLst>
                                          <p:attrName>ppt_x</p:attrName>
                                        </p:attrNameLst>
                                      </p:cBhvr>
                                      <p:tavLst>
                                        <p:tav tm="0">
                                          <p:val>
                                            <p:strVal val="#ppt_x"/>
                                          </p:val>
                                        </p:tav>
                                        <p:tav tm="100000">
                                          <p:val>
                                            <p:strVal val="#ppt_x"/>
                                          </p:val>
                                        </p:tav>
                                      </p:tavLst>
                                    </p:anim>
                                    <p:anim calcmode="lin" valueType="num">
                                      <p:cBhvr>
                                        <p:cTn id="54"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61"/>
                                        </p:tgtEl>
                                        <p:attrNameLst>
                                          <p:attrName>style.visibility</p:attrName>
                                        </p:attrNameLst>
                                      </p:cBhvr>
                                      <p:to>
                                        <p:strVal val="visible"/>
                                      </p:to>
                                    </p:set>
                                    <p:animEffect transition="in" filter="fade">
                                      <p:cBhvr>
                                        <p:cTn id="59"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61" grpId="0" animBg="1"/>
      <p:bldP spid="6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695400" y="1856356"/>
            <a:ext cx="10945216" cy="4457708"/>
          </a:xfrm>
          <a:prstGeom prst="rect">
            <a:avLst/>
          </a:prstGeom>
          <a:gradFill>
            <a:gsLst>
              <a:gs pos="6195">
                <a:schemeClr val="bg1"/>
              </a:gs>
              <a:gs pos="50000">
                <a:schemeClr val="bg1">
                  <a:alpha val="0"/>
                </a:schemeClr>
              </a:gs>
              <a:gs pos="100000">
                <a:schemeClr val="bg1"/>
              </a:gs>
            </a:gsLst>
            <a:lin ang="0" scaled="0"/>
          </a:gradFill>
          <a:ln w="15240">
            <a:gradFill>
              <a:gsLst>
                <a:gs pos="0">
                  <a:srgbClr val="D11313"/>
                </a:gs>
                <a:gs pos="76000">
                  <a:srgbClr val="D11313">
                    <a:alpha val="0"/>
                  </a:srgbClr>
                </a:gs>
                <a:gs pos="29000">
                  <a:srgbClr val="D11313">
                    <a:alpha val="0"/>
                  </a:srgbClr>
                </a:gs>
                <a:gs pos="100000">
                  <a:srgbClr val="D11313"/>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grpSp>
        <p:nvGrpSpPr>
          <p:cNvPr id="4" name="组合 3"/>
          <p:cNvGrpSpPr/>
          <p:nvPr/>
        </p:nvGrpSpPr>
        <p:grpSpPr>
          <a:xfrm>
            <a:off x="1199456" y="795393"/>
            <a:ext cx="5471944" cy="584775"/>
            <a:chOff x="2598380" y="599924"/>
            <a:chExt cx="5471944" cy="584775"/>
          </a:xfrm>
        </p:grpSpPr>
        <p:sp>
          <p:nvSpPr>
            <p:cNvPr id="6" name="文本框 5"/>
            <p:cNvSpPr txBox="1"/>
            <p:nvPr/>
          </p:nvSpPr>
          <p:spPr>
            <a:xfrm>
              <a:off x="4602708" y="599924"/>
              <a:ext cx="3467616" cy="584775"/>
            </a:xfrm>
            <a:prstGeom prst="rect">
              <a:avLst/>
            </a:prstGeom>
            <a:noFill/>
          </p:spPr>
          <p:txBody>
            <a:bodyPr wrap="none" rtlCol="0">
              <a:spAutoFit/>
            </a:bodyPr>
            <a:lstStyle/>
            <a:p>
              <a:r>
                <a:rPr lang="zh-CN" altLang="en-US" sz="3200" b="1" dirty="0">
                  <a:solidFill>
                    <a:srgbClr val="D11313"/>
                  </a:solidFill>
                  <a:latin typeface="思源宋体 CN Heavy" panose="02020900000000000000" pitchFamily="18" charset="-122"/>
                  <a:ea typeface="思源宋体 CN Heavy" panose="02020900000000000000" pitchFamily="18" charset="-122"/>
                </a:rPr>
                <a:t>走进历史上的战役</a:t>
              </a:r>
              <a:endParaRPr lang="zh-CN" altLang="en-US" sz="3200" b="1" dirty="0">
                <a:solidFill>
                  <a:srgbClr val="D11313"/>
                </a:solidFill>
                <a:latin typeface="思源宋体 CN Heavy" panose="02020900000000000000" pitchFamily="18" charset="-122"/>
                <a:ea typeface="思源宋体 CN Heavy" panose="02020900000000000000" pitchFamily="18" charset="-122"/>
              </a:endParaRPr>
            </a:p>
          </p:txBody>
        </p:sp>
        <p:sp>
          <p:nvSpPr>
            <p:cNvPr id="7" name="矩形: 圆角 6"/>
            <p:cNvSpPr/>
            <p:nvPr/>
          </p:nvSpPr>
          <p:spPr>
            <a:xfrm>
              <a:off x="2598380" y="599924"/>
              <a:ext cx="1829997" cy="568642"/>
            </a:xfrm>
            <a:prstGeom prst="roundRect">
              <a:avLst>
                <a:gd name="adj" fmla="val 50000"/>
              </a:avLst>
            </a:prstGeom>
            <a:solidFill>
              <a:srgbClr val="D113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solidFill>
                    <a:schemeClr val="bg1"/>
                  </a:solidFill>
                  <a:latin typeface="+mn-ea"/>
                </a:rPr>
                <a:t> 第二 部分</a:t>
              </a:r>
              <a:endParaRPr lang="zh-CN" altLang="en-US" sz="2000" b="1" dirty="0">
                <a:solidFill>
                  <a:schemeClr val="bg1"/>
                </a:solidFill>
                <a:latin typeface="+mn-ea"/>
              </a:endParaRPr>
            </a:p>
          </p:txBody>
        </p:sp>
      </p:grpSp>
      <p:grpSp>
        <p:nvGrpSpPr>
          <p:cNvPr id="16" name="组合 15"/>
          <p:cNvGrpSpPr/>
          <p:nvPr/>
        </p:nvGrpSpPr>
        <p:grpSpPr>
          <a:xfrm>
            <a:off x="4350408" y="1598337"/>
            <a:ext cx="4193864" cy="680788"/>
            <a:chOff x="4350408" y="1598337"/>
            <a:chExt cx="4193864" cy="680788"/>
          </a:xfrm>
        </p:grpSpPr>
        <p:grpSp>
          <p:nvGrpSpPr>
            <p:cNvPr id="2" name="组合 1"/>
            <p:cNvGrpSpPr/>
            <p:nvPr/>
          </p:nvGrpSpPr>
          <p:grpSpPr>
            <a:xfrm>
              <a:off x="4350408" y="1598337"/>
              <a:ext cx="4193864" cy="680788"/>
              <a:chOff x="4477024" y="1640332"/>
              <a:chExt cx="4193864" cy="680788"/>
            </a:xfrm>
          </p:grpSpPr>
          <p:sp>
            <p:nvSpPr>
              <p:cNvPr id="9" name="矩形: 圆角 8"/>
              <p:cNvSpPr/>
              <p:nvPr/>
            </p:nvSpPr>
            <p:spPr>
              <a:xfrm>
                <a:off x="4477024" y="1640332"/>
                <a:ext cx="4193864" cy="680788"/>
              </a:xfrm>
              <a:prstGeom prst="roundRect">
                <a:avLst>
                  <a:gd name="adj" fmla="val 50000"/>
                </a:avLst>
              </a:prstGeom>
              <a:solidFill>
                <a:srgbClr val="D11313"/>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4398" tIns="21616" rIns="244398" bIns="21616" numCol="1" spcCol="1270" anchor="ctr" anchorCtr="0">
                <a:noAutofit/>
              </a:bodyPr>
              <a:lstStyle/>
              <a:p>
                <a:pPr marL="720090" lvl="0" defTabSz="666750">
                  <a:lnSpc>
                    <a:spcPct val="90000"/>
                  </a:lnSpc>
                  <a:spcBef>
                    <a:spcPct val="0"/>
                  </a:spcBef>
                  <a:spcAft>
                    <a:spcPct val="35000"/>
                  </a:spcAft>
                </a:pPr>
                <a:endParaRPr lang="zh-CN" altLang="en-US" sz="2800" b="1" dirty="0">
                  <a:solidFill>
                    <a:schemeClr val="bg1"/>
                  </a:solidFill>
                  <a:latin typeface="+mn-ea"/>
                  <a:cs typeface="汉仪大宋简" panose="02010600000101010101" charset="-122"/>
                </a:endParaRPr>
              </a:p>
            </p:txBody>
          </p:sp>
          <p:sp>
            <p:nvSpPr>
              <p:cNvPr id="11" name="星形: 五角 10"/>
              <p:cNvSpPr/>
              <p:nvPr/>
            </p:nvSpPr>
            <p:spPr>
              <a:xfrm>
                <a:off x="4753640" y="1752073"/>
                <a:ext cx="432048" cy="432048"/>
              </a:xfrm>
              <a:prstGeom prst="star5">
                <a:avLst>
                  <a:gd name="adj" fmla="val 24101"/>
                  <a:gd name="hf" fmla="val 105146"/>
                  <a:gd name="vf" fmla="val 110557"/>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mn-ea"/>
                </a:endParaRPr>
              </a:p>
            </p:txBody>
          </p:sp>
          <p:sp>
            <p:nvSpPr>
              <p:cNvPr id="14" name="星形: 五角 13"/>
              <p:cNvSpPr/>
              <p:nvPr/>
            </p:nvSpPr>
            <p:spPr>
              <a:xfrm>
                <a:off x="8020514" y="1744171"/>
                <a:ext cx="432048" cy="432048"/>
              </a:xfrm>
              <a:prstGeom prst="star5">
                <a:avLst>
                  <a:gd name="adj" fmla="val 24101"/>
                  <a:gd name="hf" fmla="val 105146"/>
                  <a:gd name="vf" fmla="val 110557"/>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mn-ea"/>
                </a:endParaRPr>
              </a:p>
            </p:txBody>
          </p:sp>
        </p:grpSp>
        <p:sp>
          <p:nvSpPr>
            <p:cNvPr id="15" name="矩形 14"/>
            <p:cNvSpPr/>
            <p:nvPr/>
          </p:nvSpPr>
          <p:spPr>
            <a:xfrm>
              <a:off x="5570628" y="1693648"/>
              <a:ext cx="1803699" cy="523220"/>
            </a:xfrm>
            <a:prstGeom prst="rect">
              <a:avLst/>
            </a:prstGeom>
          </p:spPr>
          <p:txBody>
            <a:bodyPr wrap="none">
              <a:spAutoFit/>
            </a:bodyPr>
            <a:lstStyle/>
            <a:p>
              <a:pPr marL="107950" lvl="0" defTabSz="666750">
                <a:spcBef>
                  <a:spcPct val="0"/>
                </a:spcBef>
              </a:pPr>
              <a:r>
                <a:rPr lang="zh-CN" altLang="en-US" sz="2800" b="1" dirty="0">
                  <a:solidFill>
                    <a:schemeClr val="bg1"/>
                  </a:solidFill>
                  <a:latin typeface="+mn-ea"/>
                  <a:cs typeface="汉仪大宋简" panose="02010600000101010101" charset="-122"/>
                </a:rPr>
                <a:t>淞沪会战 </a:t>
              </a:r>
              <a:endParaRPr lang="zh-CN" altLang="en-US" sz="2800" b="1" dirty="0">
                <a:solidFill>
                  <a:schemeClr val="bg1"/>
                </a:solidFill>
                <a:latin typeface="+mn-ea"/>
                <a:cs typeface="汉仪大宋简" panose="02010600000101010101" charset="-122"/>
              </a:endParaRPr>
            </a:p>
          </p:txBody>
        </p:sp>
      </p:grpSp>
      <p:sp>
        <p:nvSpPr>
          <p:cNvPr id="21" name="文本框 20"/>
          <p:cNvSpPr txBox="1"/>
          <p:nvPr/>
        </p:nvSpPr>
        <p:spPr>
          <a:xfrm>
            <a:off x="1343473" y="2406586"/>
            <a:ext cx="9208084" cy="830997"/>
          </a:xfrm>
          <a:prstGeom prst="rect">
            <a:avLst/>
          </a:prstGeom>
          <a:noFill/>
        </p:spPr>
        <p:txBody>
          <a:bodyPr wrap="square">
            <a:spAutoFit/>
          </a:bodyPr>
          <a:lstStyle/>
          <a:p>
            <a:pPr marL="285750" indent="-285750">
              <a:lnSpc>
                <a:spcPct val="150000"/>
              </a:lnSpc>
              <a:buFont typeface="Wingdings" panose="05000000000000000000" pitchFamily="2" charset="2"/>
              <a:buChar char="u"/>
            </a:pPr>
            <a:r>
              <a:rPr lang="en-US" altLang="zh-CN" sz="1600" dirty="0">
                <a:solidFill>
                  <a:prstClr val="black">
                    <a:lumMod val="65000"/>
                    <a:lumOff val="35000"/>
                  </a:prstClr>
                </a:solidFill>
                <a:latin typeface="+mn-ea"/>
              </a:rPr>
              <a:t>1937</a:t>
            </a:r>
            <a:r>
              <a:rPr lang="zh-CN" altLang="en-US" sz="1600" dirty="0">
                <a:solidFill>
                  <a:prstClr val="black">
                    <a:lumMod val="65000"/>
                    <a:lumOff val="35000"/>
                  </a:prstClr>
                </a:solidFill>
                <a:latin typeface="+mn-ea"/>
              </a:rPr>
              <a:t>年，上海发生了一场惨烈的战役，</a:t>
            </a:r>
            <a:r>
              <a:rPr lang="en-US" altLang="zh-CN" sz="1600" dirty="0">
                <a:solidFill>
                  <a:prstClr val="black">
                    <a:lumMod val="65000"/>
                    <a:lumOff val="35000"/>
                  </a:prstClr>
                </a:solidFill>
                <a:latin typeface="+mn-ea"/>
              </a:rPr>
              <a:t>75</a:t>
            </a:r>
            <a:r>
              <a:rPr lang="zh-CN" altLang="en-US" sz="1600" dirty="0">
                <a:solidFill>
                  <a:prstClr val="black">
                    <a:lumMod val="65000"/>
                    <a:lumOff val="35000"/>
                  </a:prstClr>
                </a:solidFill>
                <a:latin typeface="+mn-ea"/>
              </a:rPr>
              <a:t>万国民党军队在蒋介石以及张治中的指挥下，与松井石根率领下的</a:t>
            </a:r>
            <a:r>
              <a:rPr lang="en-US" altLang="zh-CN" sz="1600" dirty="0">
                <a:solidFill>
                  <a:prstClr val="black">
                    <a:lumMod val="65000"/>
                    <a:lumOff val="35000"/>
                  </a:prstClr>
                </a:solidFill>
                <a:latin typeface="+mn-ea"/>
              </a:rPr>
              <a:t>28</a:t>
            </a:r>
            <a:r>
              <a:rPr lang="zh-CN" altLang="en-US" sz="1600" b="0" i="0" dirty="0">
                <a:solidFill>
                  <a:schemeClr val="tx1">
                    <a:lumMod val="65000"/>
                    <a:lumOff val="35000"/>
                  </a:schemeClr>
                </a:solidFill>
                <a:effectLst/>
                <a:latin typeface="+mn-ea"/>
              </a:rPr>
              <a:t>万日军展开了激烈的对决。</a:t>
            </a:r>
            <a:endParaRPr lang="zh-CN" altLang="en-US" sz="1600" b="0" i="0" dirty="0">
              <a:solidFill>
                <a:schemeClr val="tx1">
                  <a:lumMod val="65000"/>
                  <a:lumOff val="35000"/>
                </a:schemeClr>
              </a:solidFill>
              <a:effectLst/>
              <a:latin typeface="+mn-ea"/>
            </a:endParaRPr>
          </a:p>
        </p:txBody>
      </p:sp>
      <p:sp>
        <p:nvSpPr>
          <p:cNvPr id="22" name="文本框 21"/>
          <p:cNvSpPr txBox="1"/>
          <p:nvPr/>
        </p:nvSpPr>
        <p:spPr>
          <a:xfrm>
            <a:off x="1343473" y="3229801"/>
            <a:ext cx="6169615" cy="1200329"/>
          </a:xfrm>
          <a:prstGeom prst="rect">
            <a:avLst/>
          </a:prstGeom>
          <a:noFill/>
        </p:spPr>
        <p:txBody>
          <a:bodyPr wrap="square">
            <a:spAutoFit/>
          </a:bodyPr>
          <a:lstStyle/>
          <a:p>
            <a:pPr marL="285750" indent="-285750" algn="l">
              <a:lnSpc>
                <a:spcPct val="150000"/>
              </a:lnSpc>
              <a:buFont typeface="Wingdings" panose="05000000000000000000" pitchFamily="2" charset="2"/>
              <a:buChar char="u"/>
            </a:pPr>
            <a:r>
              <a:rPr lang="zh-CN" altLang="en-US" sz="1600" b="0" i="0" dirty="0">
                <a:solidFill>
                  <a:schemeClr val="tx1">
                    <a:lumMod val="65000"/>
                    <a:lumOff val="35000"/>
                  </a:schemeClr>
                </a:solidFill>
                <a:effectLst/>
                <a:latin typeface="+mn-ea"/>
              </a:rPr>
              <a:t>双方动用了陆军和海军以及空军多种力量，这也是抗日中规模最大的一次战役，我们耳熟能详的顾祝同、张奎发、刘建绪以及朱绍良、张治中、陈诚、薛岳和罗卓英都参加了这次战役。</a:t>
            </a:r>
            <a:endParaRPr lang="zh-CN" altLang="en-US" sz="1600" b="0" i="0" dirty="0">
              <a:solidFill>
                <a:schemeClr val="tx1">
                  <a:lumMod val="65000"/>
                  <a:lumOff val="35000"/>
                </a:schemeClr>
              </a:solidFill>
              <a:effectLst/>
              <a:latin typeface="+mn-ea"/>
            </a:endParaRPr>
          </a:p>
        </p:txBody>
      </p:sp>
      <p:sp>
        <p:nvSpPr>
          <p:cNvPr id="23" name="文本框 22"/>
          <p:cNvSpPr txBox="1"/>
          <p:nvPr/>
        </p:nvSpPr>
        <p:spPr>
          <a:xfrm>
            <a:off x="1343473" y="4422347"/>
            <a:ext cx="5246980" cy="830997"/>
          </a:xfrm>
          <a:prstGeom prst="rect">
            <a:avLst/>
          </a:prstGeom>
          <a:noFill/>
        </p:spPr>
        <p:txBody>
          <a:bodyPr wrap="square">
            <a:spAutoFit/>
          </a:bodyPr>
          <a:lstStyle/>
          <a:p>
            <a:pPr marL="285750" indent="-285750">
              <a:lnSpc>
                <a:spcPct val="150000"/>
              </a:lnSpc>
              <a:buFont typeface="Wingdings" panose="05000000000000000000" pitchFamily="2" charset="2"/>
              <a:buChar char="u"/>
            </a:pPr>
            <a:r>
              <a:rPr lang="zh-CN" altLang="en-US" sz="1600" dirty="0">
                <a:solidFill>
                  <a:prstClr val="black">
                    <a:lumMod val="65000"/>
                    <a:lumOff val="35000"/>
                  </a:prstClr>
                </a:solidFill>
                <a:latin typeface="+mn-ea"/>
              </a:rPr>
              <a:t>淞沪战役将中方折损了</a:t>
            </a:r>
            <a:r>
              <a:rPr lang="en-US" altLang="zh-CN" sz="1600" dirty="0">
                <a:solidFill>
                  <a:prstClr val="black">
                    <a:lumMod val="65000"/>
                    <a:lumOff val="35000"/>
                  </a:prstClr>
                </a:solidFill>
                <a:latin typeface="+mn-ea"/>
              </a:rPr>
              <a:t>30</a:t>
            </a:r>
            <a:r>
              <a:rPr lang="zh-CN" altLang="en-US" sz="1600" b="0" i="0" dirty="0">
                <a:solidFill>
                  <a:schemeClr val="tx1">
                    <a:lumMod val="65000"/>
                    <a:lumOff val="35000"/>
                  </a:schemeClr>
                </a:solidFill>
                <a:effectLst/>
                <a:latin typeface="+mn-ea"/>
              </a:rPr>
              <a:t>万将士，日军死亡人数达到四万人，比例十分悬殊，最终中国军队撤出了上海。</a:t>
            </a:r>
            <a:endParaRPr lang="zh-CN" altLang="en-US" sz="1600" b="0" i="0" dirty="0">
              <a:solidFill>
                <a:schemeClr val="tx1">
                  <a:lumMod val="65000"/>
                  <a:lumOff val="35000"/>
                </a:schemeClr>
              </a:solidFill>
              <a:effectLst/>
              <a:latin typeface="+mn-ea"/>
            </a:endParaRPr>
          </a:p>
        </p:txBody>
      </p:sp>
      <p:sp>
        <p:nvSpPr>
          <p:cNvPr id="24" name="文本框 23"/>
          <p:cNvSpPr txBox="1"/>
          <p:nvPr/>
        </p:nvSpPr>
        <p:spPr>
          <a:xfrm>
            <a:off x="1343473" y="5245563"/>
            <a:ext cx="5246980" cy="830997"/>
          </a:xfrm>
          <a:prstGeom prst="rect">
            <a:avLst/>
          </a:prstGeom>
          <a:noFill/>
        </p:spPr>
        <p:txBody>
          <a:bodyPr wrap="square">
            <a:spAutoFit/>
          </a:bodyPr>
          <a:lstStyle/>
          <a:p>
            <a:pPr marL="285750" indent="-285750">
              <a:lnSpc>
                <a:spcPct val="150000"/>
              </a:lnSpc>
              <a:buFont typeface="Wingdings" panose="05000000000000000000" pitchFamily="2" charset="2"/>
              <a:buChar char="u"/>
            </a:pPr>
            <a:r>
              <a:rPr lang="zh-CN" altLang="en-US" sz="1600" dirty="0">
                <a:solidFill>
                  <a:prstClr val="black">
                    <a:lumMod val="65000"/>
                    <a:lumOff val="35000"/>
                  </a:prstClr>
                </a:solidFill>
                <a:latin typeface="+mn-ea"/>
              </a:rPr>
              <a:t>但也正是这场战役，极大地阻止了日军侵华的步伐，粉碎了日本三个月占领中国的美梦。</a:t>
            </a:r>
            <a:endParaRPr lang="zh-CN" altLang="en-US" sz="1600" b="0" i="0" dirty="0">
              <a:solidFill>
                <a:schemeClr val="tx1">
                  <a:lumMod val="65000"/>
                  <a:lumOff val="35000"/>
                </a:schemeClr>
              </a:solidFill>
              <a:effectLst/>
              <a:latin typeface="+mn-ea"/>
            </a:endParaRPr>
          </a:p>
        </p:txBody>
      </p:sp>
      <p:pic>
        <p:nvPicPr>
          <p:cNvPr id="19" name="图片 18"/>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7493202" y="2800411"/>
            <a:ext cx="3490799" cy="3490798"/>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1000"/>
                                        <p:tgtEl>
                                          <p:spTgt spid="21"/>
                                        </p:tgtEl>
                                      </p:cBhvr>
                                    </p:animEffect>
                                    <p:anim calcmode="lin" valueType="num">
                                      <p:cBhvr>
                                        <p:cTn id="23" dur="1000" fill="hold"/>
                                        <p:tgtEl>
                                          <p:spTgt spid="21"/>
                                        </p:tgtEl>
                                        <p:attrNameLst>
                                          <p:attrName>ppt_x</p:attrName>
                                        </p:attrNameLst>
                                      </p:cBhvr>
                                      <p:tavLst>
                                        <p:tav tm="0">
                                          <p:val>
                                            <p:strVal val="#ppt_x"/>
                                          </p:val>
                                        </p:tav>
                                        <p:tav tm="100000">
                                          <p:val>
                                            <p:strVal val="#ppt_x"/>
                                          </p:val>
                                        </p:tav>
                                      </p:tavLst>
                                    </p:anim>
                                    <p:anim calcmode="lin" valueType="num">
                                      <p:cBhvr>
                                        <p:cTn id="24" dur="1000" fill="hold"/>
                                        <p:tgtEl>
                                          <p:spTgt spid="21"/>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1000"/>
                                        <p:tgtEl>
                                          <p:spTgt spid="22"/>
                                        </p:tgtEl>
                                      </p:cBhvr>
                                    </p:animEffect>
                                    <p:anim calcmode="lin" valueType="num">
                                      <p:cBhvr>
                                        <p:cTn id="28" dur="1000" fill="hold"/>
                                        <p:tgtEl>
                                          <p:spTgt spid="22"/>
                                        </p:tgtEl>
                                        <p:attrNameLst>
                                          <p:attrName>ppt_x</p:attrName>
                                        </p:attrNameLst>
                                      </p:cBhvr>
                                      <p:tavLst>
                                        <p:tav tm="0">
                                          <p:val>
                                            <p:strVal val="#ppt_x"/>
                                          </p:val>
                                        </p:tav>
                                        <p:tav tm="100000">
                                          <p:val>
                                            <p:strVal val="#ppt_x"/>
                                          </p:val>
                                        </p:tav>
                                      </p:tavLst>
                                    </p:anim>
                                    <p:anim calcmode="lin" valueType="num">
                                      <p:cBhvr>
                                        <p:cTn id="29" dur="1000" fill="hold"/>
                                        <p:tgtEl>
                                          <p:spTgt spid="22"/>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fade">
                                      <p:cBhvr>
                                        <p:cTn id="37" dur="1000"/>
                                        <p:tgtEl>
                                          <p:spTgt spid="24"/>
                                        </p:tgtEl>
                                      </p:cBhvr>
                                    </p:animEffect>
                                    <p:anim calcmode="lin" valueType="num">
                                      <p:cBhvr>
                                        <p:cTn id="38" dur="1000" fill="hold"/>
                                        <p:tgtEl>
                                          <p:spTgt spid="24"/>
                                        </p:tgtEl>
                                        <p:attrNameLst>
                                          <p:attrName>ppt_x</p:attrName>
                                        </p:attrNameLst>
                                      </p:cBhvr>
                                      <p:tavLst>
                                        <p:tav tm="0">
                                          <p:val>
                                            <p:strVal val="#ppt_x"/>
                                          </p:val>
                                        </p:tav>
                                        <p:tav tm="100000">
                                          <p:val>
                                            <p:strVal val="#ppt_x"/>
                                          </p:val>
                                        </p:tav>
                                      </p:tavLst>
                                    </p:anim>
                                    <p:anim calcmode="lin" valueType="num">
                                      <p:cBhvr>
                                        <p:cTn id="3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fade">
                                      <p:cBhvr>
                                        <p:cTn id="4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1" grpId="0"/>
      <p:bldP spid="22" grpId="0"/>
      <p:bldP spid="23" grpId="0"/>
      <p:bldP spid="2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695400" y="1856356"/>
            <a:ext cx="10945216" cy="4457708"/>
          </a:xfrm>
          <a:prstGeom prst="rect">
            <a:avLst/>
          </a:prstGeom>
          <a:gradFill>
            <a:gsLst>
              <a:gs pos="6195">
                <a:schemeClr val="bg1"/>
              </a:gs>
              <a:gs pos="50000">
                <a:schemeClr val="bg1">
                  <a:alpha val="0"/>
                </a:schemeClr>
              </a:gs>
              <a:gs pos="100000">
                <a:schemeClr val="bg1"/>
              </a:gs>
            </a:gsLst>
            <a:lin ang="0" scaled="0"/>
          </a:gradFill>
          <a:ln w="15240">
            <a:gradFill>
              <a:gsLst>
                <a:gs pos="0">
                  <a:srgbClr val="D11313"/>
                </a:gs>
                <a:gs pos="76000">
                  <a:srgbClr val="D11313">
                    <a:alpha val="0"/>
                  </a:srgbClr>
                </a:gs>
                <a:gs pos="29000">
                  <a:srgbClr val="D11313">
                    <a:alpha val="0"/>
                  </a:srgbClr>
                </a:gs>
                <a:gs pos="100000">
                  <a:srgbClr val="D11313"/>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grpSp>
        <p:nvGrpSpPr>
          <p:cNvPr id="4" name="组合 3"/>
          <p:cNvGrpSpPr/>
          <p:nvPr/>
        </p:nvGrpSpPr>
        <p:grpSpPr>
          <a:xfrm>
            <a:off x="1199456" y="795393"/>
            <a:ext cx="5471944" cy="584775"/>
            <a:chOff x="2598380" y="599924"/>
            <a:chExt cx="5471944" cy="584775"/>
          </a:xfrm>
        </p:grpSpPr>
        <p:sp>
          <p:nvSpPr>
            <p:cNvPr id="6" name="文本框 5"/>
            <p:cNvSpPr txBox="1"/>
            <p:nvPr/>
          </p:nvSpPr>
          <p:spPr>
            <a:xfrm>
              <a:off x="4602708" y="599924"/>
              <a:ext cx="3467616" cy="584775"/>
            </a:xfrm>
            <a:prstGeom prst="rect">
              <a:avLst/>
            </a:prstGeom>
            <a:noFill/>
          </p:spPr>
          <p:txBody>
            <a:bodyPr wrap="none" rtlCol="0">
              <a:spAutoFit/>
            </a:bodyPr>
            <a:lstStyle/>
            <a:p>
              <a:r>
                <a:rPr lang="zh-CN" altLang="en-US" sz="3200" b="1" dirty="0">
                  <a:solidFill>
                    <a:srgbClr val="D11313"/>
                  </a:solidFill>
                  <a:latin typeface="思源宋体 CN Heavy" panose="02020900000000000000" pitchFamily="18" charset="-122"/>
                  <a:ea typeface="思源宋体 CN Heavy" panose="02020900000000000000" pitchFamily="18" charset="-122"/>
                </a:rPr>
                <a:t>走进历史上的战役</a:t>
              </a:r>
              <a:endParaRPr lang="zh-CN" altLang="en-US" sz="3200" b="1" dirty="0">
                <a:solidFill>
                  <a:srgbClr val="D11313"/>
                </a:solidFill>
                <a:latin typeface="思源宋体 CN Heavy" panose="02020900000000000000" pitchFamily="18" charset="-122"/>
                <a:ea typeface="思源宋体 CN Heavy" panose="02020900000000000000" pitchFamily="18" charset="-122"/>
              </a:endParaRPr>
            </a:p>
          </p:txBody>
        </p:sp>
        <p:sp>
          <p:nvSpPr>
            <p:cNvPr id="7" name="矩形: 圆角 6"/>
            <p:cNvSpPr/>
            <p:nvPr/>
          </p:nvSpPr>
          <p:spPr>
            <a:xfrm>
              <a:off x="2598380" y="599924"/>
              <a:ext cx="1829997" cy="568642"/>
            </a:xfrm>
            <a:prstGeom prst="roundRect">
              <a:avLst>
                <a:gd name="adj" fmla="val 50000"/>
              </a:avLst>
            </a:prstGeom>
            <a:solidFill>
              <a:srgbClr val="D113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solidFill>
                    <a:schemeClr val="bg1"/>
                  </a:solidFill>
                  <a:latin typeface="+mn-ea"/>
                </a:rPr>
                <a:t> 第二 部分</a:t>
              </a:r>
              <a:endParaRPr lang="zh-CN" altLang="en-US" sz="2000" b="1" dirty="0">
                <a:solidFill>
                  <a:schemeClr val="bg1"/>
                </a:solidFill>
                <a:latin typeface="+mn-ea"/>
              </a:endParaRPr>
            </a:p>
          </p:txBody>
        </p:sp>
      </p:grpSp>
      <p:grpSp>
        <p:nvGrpSpPr>
          <p:cNvPr id="16" name="组合 15"/>
          <p:cNvGrpSpPr/>
          <p:nvPr/>
        </p:nvGrpSpPr>
        <p:grpSpPr>
          <a:xfrm>
            <a:off x="4186541" y="1630303"/>
            <a:ext cx="4409888" cy="680788"/>
            <a:chOff x="4350408" y="1598337"/>
            <a:chExt cx="4409888" cy="680788"/>
          </a:xfrm>
        </p:grpSpPr>
        <p:grpSp>
          <p:nvGrpSpPr>
            <p:cNvPr id="2" name="组合 1"/>
            <p:cNvGrpSpPr/>
            <p:nvPr/>
          </p:nvGrpSpPr>
          <p:grpSpPr>
            <a:xfrm>
              <a:off x="4350408" y="1598337"/>
              <a:ext cx="4409888" cy="680788"/>
              <a:chOff x="4477024" y="1640332"/>
              <a:chExt cx="4409888" cy="680788"/>
            </a:xfrm>
          </p:grpSpPr>
          <p:sp>
            <p:nvSpPr>
              <p:cNvPr id="9" name="矩形: 圆角 8"/>
              <p:cNvSpPr/>
              <p:nvPr/>
            </p:nvSpPr>
            <p:spPr>
              <a:xfrm>
                <a:off x="4477024" y="1640332"/>
                <a:ext cx="4409888" cy="680788"/>
              </a:xfrm>
              <a:prstGeom prst="roundRect">
                <a:avLst>
                  <a:gd name="adj" fmla="val 50000"/>
                </a:avLst>
              </a:prstGeom>
              <a:solidFill>
                <a:srgbClr val="D11313"/>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4398" tIns="21616" rIns="244398" bIns="21616" numCol="1" spcCol="1270" anchor="ctr" anchorCtr="0">
                <a:noAutofit/>
              </a:bodyPr>
              <a:lstStyle/>
              <a:p>
                <a:pPr marL="720090" lvl="0" defTabSz="666750">
                  <a:lnSpc>
                    <a:spcPct val="90000"/>
                  </a:lnSpc>
                  <a:spcBef>
                    <a:spcPct val="0"/>
                  </a:spcBef>
                  <a:spcAft>
                    <a:spcPct val="35000"/>
                  </a:spcAft>
                </a:pPr>
                <a:endParaRPr lang="zh-CN" altLang="en-US" sz="2800" b="1" dirty="0">
                  <a:solidFill>
                    <a:schemeClr val="bg1"/>
                  </a:solidFill>
                  <a:latin typeface="+mn-ea"/>
                  <a:cs typeface="汉仪大宋简" panose="02010600000101010101" charset="-122"/>
                </a:endParaRPr>
              </a:p>
            </p:txBody>
          </p:sp>
          <p:sp>
            <p:nvSpPr>
              <p:cNvPr id="11" name="星形: 五角 10"/>
              <p:cNvSpPr/>
              <p:nvPr/>
            </p:nvSpPr>
            <p:spPr>
              <a:xfrm>
                <a:off x="4753640" y="1752073"/>
                <a:ext cx="432048" cy="432048"/>
              </a:xfrm>
              <a:prstGeom prst="star5">
                <a:avLst>
                  <a:gd name="adj" fmla="val 24101"/>
                  <a:gd name="hf" fmla="val 105146"/>
                  <a:gd name="vf" fmla="val 110557"/>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mn-ea"/>
                </a:endParaRPr>
              </a:p>
            </p:txBody>
          </p:sp>
          <p:sp>
            <p:nvSpPr>
              <p:cNvPr id="14" name="星形: 五角 13"/>
              <p:cNvSpPr/>
              <p:nvPr/>
            </p:nvSpPr>
            <p:spPr>
              <a:xfrm>
                <a:off x="8189821" y="1744171"/>
                <a:ext cx="432048" cy="432048"/>
              </a:xfrm>
              <a:prstGeom prst="star5">
                <a:avLst>
                  <a:gd name="adj" fmla="val 24101"/>
                  <a:gd name="hf" fmla="val 105146"/>
                  <a:gd name="vf" fmla="val 110557"/>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mn-ea"/>
                </a:endParaRPr>
              </a:p>
            </p:txBody>
          </p:sp>
        </p:grpSp>
        <p:sp>
          <p:nvSpPr>
            <p:cNvPr id="15" name="矩形 14"/>
            <p:cNvSpPr/>
            <p:nvPr/>
          </p:nvSpPr>
          <p:spPr>
            <a:xfrm>
              <a:off x="5454715" y="1677121"/>
              <a:ext cx="2064989" cy="523220"/>
            </a:xfrm>
            <a:prstGeom prst="rect">
              <a:avLst/>
            </a:prstGeom>
          </p:spPr>
          <p:txBody>
            <a:bodyPr wrap="none">
              <a:spAutoFit/>
            </a:bodyPr>
            <a:lstStyle/>
            <a:p>
              <a:pPr marL="107950" lvl="0" defTabSz="666750">
                <a:spcBef>
                  <a:spcPct val="0"/>
                </a:spcBef>
              </a:pPr>
              <a:r>
                <a:rPr lang="zh-CN" altLang="en-US" sz="2800" b="1" dirty="0">
                  <a:solidFill>
                    <a:schemeClr val="bg1"/>
                  </a:solidFill>
                  <a:latin typeface="+mn-ea"/>
                  <a:cs typeface="汉仪大宋简" panose="02010600000101010101" charset="-122"/>
                </a:rPr>
                <a:t>南京保卫战</a:t>
              </a:r>
              <a:endParaRPr lang="zh-CN" altLang="en-US" sz="2800" b="1" dirty="0">
                <a:solidFill>
                  <a:schemeClr val="bg1"/>
                </a:solidFill>
                <a:latin typeface="+mn-ea"/>
                <a:cs typeface="汉仪大宋简" panose="02010600000101010101" charset="-122"/>
              </a:endParaRPr>
            </a:p>
          </p:txBody>
        </p:sp>
      </p:grpSp>
      <p:sp>
        <p:nvSpPr>
          <p:cNvPr id="17" name="文本框 16"/>
          <p:cNvSpPr txBox="1"/>
          <p:nvPr/>
        </p:nvSpPr>
        <p:spPr>
          <a:xfrm>
            <a:off x="4694983" y="2537145"/>
            <a:ext cx="6408712" cy="3416320"/>
          </a:xfrm>
          <a:prstGeom prst="rect">
            <a:avLst/>
          </a:prstGeom>
          <a:noFill/>
        </p:spPr>
        <p:txBody>
          <a:bodyPr wrap="square">
            <a:spAutoFit/>
          </a:bodyPr>
          <a:lstStyle/>
          <a:p>
            <a:pPr algn="l">
              <a:lnSpc>
                <a:spcPct val="150000"/>
              </a:lnSpc>
            </a:pPr>
            <a:r>
              <a:rPr lang="en-US" altLang="zh-CN" sz="1600" b="0" i="0" dirty="0">
                <a:solidFill>
                  <a:schemeClr val="tx1">
                    <a:lumMod val="65000"/>
                    <a:lumOff val="35000"/>
                  </a:schemeClr>
                </a:solidFill>
                <a:effectLst/>
                <a:latin typeface="+mn-ea"/>
              </a:rPr>
              <a:t>1937</a:t>
            </a:r>
            <a:r>
              <a:rPr lang="zh-CN" altLang="en-US" sz="1600" b="0" i="0" dirty="0">
                <a:solidFill>
                  <a:schemeClr val="tx1">
                    <a:lumMod val="65000"/>
                    <a:lumOff val="35000"/>
                  </a:schemeClr>
                </a:solidFill>
                <a:effectLst/>
                <a:latin typeface="+mn-ea"/>
              </a:rPr>
              <a:t>年</a:t>
            </a:r>
            <a:r>
              <a:rPr lang="en-US" altLang="zh-CN" sz="1600" b="0" i="0" dirty="0">
                <a:solidFill>
                  <a:schemeClr val="tx1">
                    <a:lumMod val="65000"/>
                    <a:lumOff val="35000"/>
                  </a:schemeClr>
                </a:solidFill>
                <a:effectLst/>
                <a:latin typeface="+mn-ea"/>
              </a:rPr>
              <a:t>12</a:t>
            </a:r>
            <a:r>
              <a:rPr lang="zh-CN" altLang="en-US" sz="1600" b="0" i="0" dirty="0">
                <a:solidFill>
                  <a:schemeClr val="tx1">
                    <a:lumMod val="65000"/>
                    <a:lumOff val="35000"/>
                  </a:schemeClr>
                </a:solidFill>
                <a:effectLst/>
                <a:latin typeface="+mn-ea"/>
              </a:rPr>
              <a:t>月</a:t>
            </a:r>
            <a:r>
              <a:rPr lang="en-US" altLang="zh-CN" sz="1600" b="0" i="0" dirty="0">
                <a:solidFill>
                  <a:schemeClr val="tx1">
                    <a:lumMod val="65000"/>
                    <a:lumOff val="35000"/>
                  </a:schemeClr>
                </a:solidFill>
                <a:effectLst/>
                <a:latin typeface="+mn-ea"/>
              </a:rPr>
              <a:t>1</a:t>
            </a:r>
            <a:r>
              <a:rPr lang="zh-CN" altLang="en-US" sz="1600" b="0" i="0" dirty="0">
                <a:solidFill>
                  <a:schemeClr val="tx1">
                    <a:lumMod val="65000"/>
                    <a:lumOff val="35000"/>
                  </a:schemeClr>
                </a:solidFill>
                <a:effectLst/>
                <a:latin typeface="+mn-ea"/>
              </a:rPr>
              <a:t>日，日军在准备充分的情况下，主动向中华民国的首都发起了进攻，南京保卫战正式拉开了序幕。</a:t>
            </a:r>
            <a:endParaRPr lang="en-US" altLang="zh-CN" sz="1600" b="0" i="0" dirty="0">
              <a:solidFill>
                <a:schemeClr val="tx1">
                  <a:lumMod val="65000"/>
                  <a:lumOff val="35000"/>
                </a:schemeClr>
              </a:solidFill>
              <a:effectLst/>
              <a:latin typeface="+mn-ea"/>
            </a:endParaRPr>
          </a:p>
          <a:p>
            <a:pPr algn="l">
              <a:lnSpc>
                <a:spcPct val="150000"/>
              </a:lnSpc>
            </a:pPr>
            <a:r>
              <a:rPr lang="zh-CN" altLang="en-US" sz="1600" b="0" i="0" dirty="0">
                <a:solidFill>
                  <a:schemeClr val="tx1">
                    <a:lumMod val="65000"/>
                    <a:lumOff val="35000"/>
                  </a:schemeClr>
                </a:solidFill>
                <a:effectLst/>
                <a:latin typeface="+mn-ea"/>
              </a:rPr>
              <a:t>中方以</a:t>
            </a:r>
            <a:r>
              <a:rPr lang="en-US" altLang="zh-CN" sz="1600" b="0" i="0" dirty="0">
                <a:solidFill>
                  <a:schemeClr val="tx1">
                    <a:lumMod val="65000"/>
                    <a:lumOff val="35000"/>
                  </a:schemeClr>
                </a:solidFill>
                <a:effectLst/>
                <a:latin typeface="+mn-ea"/>
              </a:rPr>
              <a:t>15</a:t>
            </a:r>
            <a:r>
              <a:rPr lang="zh-CN" altLang="en-US" sz="1600" b="0" i="0" dirty="0">
                <a:solidFill>
                  <a:schemeClr val="tx1">
                    <a:lumMod val="65000"/>
                    <a:lumOff val="35000"/>
                  </a:schemeClr>
                </a:solidFill>
                <a:effectLst/>
                <a:latin typeface="+mn-ea"/>
              </a:rPr>
              <a:t>万士兵对抗日军</a:t>
            </a:r>
            <a:r>
              <a:rPr lang="en-US" altLang="zh-CN" sz="1600" b="0" i="0" dirty="0">
                <a:solidFill>
                  <a:schemeClr val="tx1">
                    <a:lumMod val="65000"/>
                    <a:lumOff val="35000"/>
                  </a:schemeClr>
                </a:solidFill>
                <a:effectLst/>
                <a:latin typeface="+mn-ea"/>
              </a:rPr>
              <a:t>20</a:t>
            </a:r>
            <a:r>
              <a:rPr lang="zh-CN" altLang="en-US" sz="1600" b="0" i="0" dirty="0">
                <a:solidFill>
                  <a:schemeClr val="tx1">
                    <a:lumMod val="65000"/>
                    <a:lumOff val="35000"/>
                  </a:schemeClr>
                </a:solidFill>
                <a:effectLst/>
                <a:latin typeface="+mn-ea"/>
              </a:rPr>
              <a:t>万军力，虽然人数差距不大，但实际上实力十分悬殊，虽然南京卫戍部队奋勇抵抗，但在短短</a:t>
            </a:r>
            <a:r>
              <a:rPr lang="en-US" altLang="zh-CN" sz="1600" b="0" i="0" dirty="0">
                <a:solidFill>
                  <a:schemeClr val="tx1">
                    <a:lumMod val="65000"/>
                    <a:lumOff val="35000"/>
                  </a:schemeClr>
                </a:solidFill>
                <a:effectLst/>
                <a:latin typeface="+mn-ea"/>
              </a:rPr>
              <a:t>12</a:t>
            </a:r>
            <a:r>
              <a:rPr lang="zh-CN" altLang="en-US" sz="1600" b="0" i="0" dirty="0">
                <a:solidFill>
                  <a:schemeClr val="tx1">
                    <a:lumMod val="65000"/>
                    <a:lumOff val="35000"/>
                  </a:schemeClr>
                </a:solidFill>
                <a:effectLst/>
                <a:latin typeface="+mn-ea"/>
              </a:rPr>
              <a:t>天中，还是在日军的疯狂打压下损失惨重，不得不撤离南京。</a:t>
            </a:r>
            <a:endParaRPr lang="en-US" altLang="zh-CN" sz="1600" b="0" i="0" dirty="0">
              <a:solidFill>
                <a:schemeClr val="tx1">
                  <a:lumMod val="65000"/>
                  <a:lumOff val="35000"/>
                </a:schemeClr>
              </a:solidFill>
              <a:effectLst/>
              <a:latin typeface="+mn-ea"/>
            </a:endParaRPr>
          </a:p>
          <a:p>
            <a:pPr algn="l">
              <a:lnSpc>
                <a:spcPct val="150000"/>
              </a:lnSpc>
            </a:pPr>
            <a:r>
              <a:rPr lang="zh-CN" altLang="en-US" sz="1600" b="0" i="0" dirty="0">
                <a:solidFill>
                  <a:schemeClr val="tx1">
                    <a:lumMod val="65000"/>
                    <a:lumOff val="35000"/>
                  </a:schemeClr>
                </a:solidFill>
                <a:effectLst/>
                <a:latin typeface="+mn-ea"/>
              </a:rPr>
              <a:t>这场南京保卫战国民党以唐生智为总指挥，最后共有</a:t>
            </a:r>
            <a:r>
              <a:rPr lang="en-US" altLang="zh-CN" sz="1600" b="0" i="0" dirty="0">
                <a:solidFill>
                  <a:schemeClr val="tx1">
                    <a:lumMod val="65000"/>
                    <a:lumOff val="35000"/>
                  </a:schemeClr>
                </a:solidFill>
                <a:effectLst/>
                <a:latin typeface="+mn-ea"/>
              </a:rPr>
              <a:t>47</a:t>
            </a:r>
            <a:r>
              <a:rPr lang="zh-CN" altLang="en-US" sz="1600" b="0" i="0" dirty="0">
                <a:solidFill>
                  <a:schemeClr val="tx1">
                    <a:lumMod val="65000"/>
                    <a:lumOff val="35000"/>
                  </a:schemeClr>
                </a:solidFill>
                <a:effectLst/>
                <a:latin typeface="+mn-ea"/>
              </a:rPr>
              <a:t>名中高级军官牺牲，其中包括南京市市长，防空部队司令萧山令中将。</a:t>
            </a:r>
            <a:endParaRPr lang="en-US" altLang="zh-CN" sz="1600" b="0" i="0" dirty="0">
              <a:solidFill>
                <a:schemeClr val="tx1">
                  <a:lumMod val="65000"/>
                  <a:lumOff val="35000"/>
                </a:schemeClr>
              </a:solidFill>
              <a:effectLst/>
              <a:latin typeface="+mn-ea"/>
            </a:endParaRPr>
          </a:p>
          <a:p>
            <a:pPr algn="l">
              <a:lnSpc>
                <a:spcPct val="150000"/>
              </a:lnSpc>
            </a:pPr>
            <a:r>
              <a:rPr lang="zh-CN" altLang="en-US" sz="1600" b="0" i="0" dirty="0">
                <a:solidFill>
                  <a:schemeClr val="tx1">
                    <a:lumMod val="65000"/>
                    <a:lumOff val="35000"/>
                  </a:schemeClr>
                </a:solidFill>
                <a:effectLst/>
                <a:latin typeface="+mn-ea"/>
              </a:rPr>
              <a:t>日军的指挥官是朝香宫鸠彦王和松井石根，他们在侵占南京后，展开了震惊世人的南京大屠杀，将日军的凶狠残暴暴露在世人面前。</a:t>
            </a:r>
            <a:endParaRPr lang="zh-CN" altLang="en-US" sz="1600" b="0" i="0" dirty="0">
              <a:solidFill>
                <a:schemeClr val="tx1">
                  <a:lumMod val="65000"/>
                  <a:lumOff val="35000"/>
                </a:schemeClr>
              </a:solidFill>
              <a:effectLst/>
              <a:latin typeface="+mn-ea"/>
            </a:endParaRPr>
          </a:p>
        </p:txBody>
      </p:sp>
      <p:pic>
        <p:nvPicPr>
          <p:cNvPr id="21" name="图片 20"/>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551384" y="2370710"/>
            <a:ext cx="4572000" cy="34290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wipe(down)">
                                      <p:cBhvr>
                                        <p:cTn id="2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695400" y="1856356"/>
            <a:ext cx="10945216" cy="4457708"/>
          </a:xfrm>
          <a:prstGeom prst="rect">
            <a:avLst/>
          </a:prstGeom>
          <a:gradFill>
            <a:gsLst>
              <a:gs pos="6195">
                <a:schemeClr val="bg1"/>
              </a:gs>
              <a:gs pos="50000">
                <a:schemeClr val="bg1">
                  <a:alpha val="0"/>
                </a:schemeClr>
              </a:gs>
              <a:gs pos="100000">
                <a:schemeClr val="bg1"/>
              </a:gs>
            </a:gsLst>
            <a:lin ang="0" scaled="0"/>
          </a:gradFill>
          <a:ln w="15240">
            <a:gradFill>
              <a:gsLst>
                <a:gs pos="0">
                  <a:srgbClr val="D11313"/>
                </a:gs>
                <a:gs pos="76000">
                  <a:srgbClr val="D11313">
                    <a:alpha val="0"/>
                  </a:srgbClr>
                </a:gs>
                <a:gs pos="29000">
                  <a:srgbClr val="D11313">
                    <a:alpha val="0"/>
                  </a:srgbClr>
                </a:gs>
                <a:gs pos="100000">
                  <a:srgbClr val="D11313"/>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grpSp>
        <p:nvGrpSpPr>
          <p:cNvPr id="4" name="组合 3"/>
          <p:cNvGrpSpPr/>
          <p:nvPr/>
        </p:nvGrpSpPr>
        <p:grpSpPr>
          <a:xfrm>
            <a:off x="1199456" y="795393"/>
            <a:ext cx="5471944" cy="584775"/>
            <a:chOff x="2598380" y="599924"/>
            <a:chExt cx="5471944" cy="584775"/>
          </a:xfrm>
        </p:grpSpPr>
        <p:sp>
          <p:nvSpPr>
            <p:cNvPr id="6" name="文本框 5"/>
            <p:cNvSpPr txBox="1"/>
            <p:nvPr/>
          </p:nvSpPr>
          <p:spPr>
            <a:xfrm>
              <a:off x="4602708" y="599924"/>
              <a:ext cx="3467616" cy="584775"/>
            </a:xfrm>
            <a:prstGeom prst="rect">
              <a:avLst/>
            </a:prstGeom>
            <a:noFill/>
          </p:spPr>
          <p:txBody>
            <a:bodyPr wrap="none" rtlCol="0">
              <a:spAutoFit/>
            </a:bodyPr>
            <a:lstStyle/>
            <a:p>
              <a:r>
                <a:rPr lang="zh-CN" altLang="en-US" sz="3200" b="1" dirty="0">
                  <a:solidFill>
                    <a:srgbClr val="D11313"/>
                  </a:solidFill>
                  <a:latin typeface="思源宋体 CN Heavy" panose="02020900000000000000" pitchFamily="18" charset="-122"/>
                  <a:ea typeface="思源宋体 CN Heavy" panose="02020900000000000000" pitchFamily="18" charset="-122"/>
                </a:rPr>
                <a:t>走进历史上的战役</a:t>
              </a:r>
              <a:endParaRPr lang="zh-CN" altLang="en-US" sz="3200" b="1" dirty="0">
                <a:solidFill>
                  <a:srgbClr val="D11313"/>
                </a:solidFill>
                <a:latin typeface="思源宋体 CN Heavy" panose="02020900000000000000" pitchFamily="18" charset="-122"/>
                <a:ea typeface="思源宋体 CN Heavy" panose="02020900000000000000" pitchFamily="18" charset="-122"/>
              </a:endParaRPr>
            </a:p>
          </p:txBody>
        </p:sp>
        <p:sp>
          <p:nvSpPr>
            <p:cNvPr id="7" name="矩形: 圆角 6"/>
            <p:cNvSpPr/>
            <p:nvPr/>
          </p:nvSpPr>
          <p:spPr>
            <a:xfrm>
              <a:off x="2598380" y="599924"/>
              <a:ext cx="1829997" cy="568642"/>
            </a:xfrm>
            <a:prstGeom prst="roundRect">
              <a:avLst>
                <a:gd name="adj" fmla="val 50000"/>
              </a:avLst>
            </a:prstGeom>
            <a:solidFill>
              <a:srgbClr val="D113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solidFill>
                    <a:schemeClr val="bg1"/>
                  </a:solidFill>
                  <a:latin typeface="+mn-ea"/>
                </a:rPr>
                <a:t> 第二 部分</a:t>
              </a:r>
              <a:endParaRPr lang="zh-CN" altLang="en-US" sz="2000" b="1" dirty="0">
                <a:solidFill>
                  <a:schemeClr val="bg1"/>
                </a:solidFill>
                <a:latin typeface="+mn-ea"/>
              </a:endParaRPr>
            </a:p>
          </p:txBody>
        </p:sp>
      </p:grpSp>
      <p:grpSp>
        <p:nvGrpSpPr>
          <p:cNvPr id="16" name="组合 15"/>
          <p:cNvGrpSpPr/>
          <p:nvPr/>
        </p:nvGrpSpPr>
        <p:grpSpPr>
          <a:xfrm>
            <a:off x="4350408" y="1598337"/>
            <a:ext cx="4193864" cy="680788"/>
            <a:chOff x="4350408" y="1598337"/>
            <a:chExt cx="4193864" cy="680788"/>
          </a:xfrm>
        </p:grpSpPr>
        <p:grpSp>
          <p:nvGrpSpPr>
            <p:cNvPr id="2" name="组合 1"/>
            <p:cNvGrpSpPr/>
            <p:nvPr/>
          </p:nvGrpSpPr>
          <p:grpSpPr>
            <a:xfrm>
              <a:off x="4350408" y="1598337"/>
              <a:ext cx="4193864" cy="680788"/>
              <a:chOff x="4477024" y="1640332"/>
              <a:chExt cx="4193864" cy="680788"/>
            </a:xfrm>
          </p:grpSpPr>
          <p:sp>
            <p:nvSpPr>
              <p:cNvPr id="9" name="矩形: 圆角 8"/>
              <p:cNvSpPr/>
              <p:nvPr/>
            </p:nvSpPr>
            <p:spPr>
              <a:xfrm>
                <a:off x="4477024" y="1640332"/>
                <a:ext cx="4193864" cy="680788"/>
              </a:xfrm>
              <a:prstGeom prst="roundRect">
                <a:avLst>
                  <a:gd name="adj" fmla="val 50000"/>
                </a:avLst>
              </a:prstGeom>
              <a:solidFill>
                <a:srgbClr val="D11313"/>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4398" tIns="21616" rIns="244398" bIns="21616" numCol="1" spcCol="1270" anchor="ctr" anchorCtr="0">
                <a:noAutofit/>
              </a:bodyPr>
              <a:lstStyle/>
              <a:p>
                <a:pPr marL="720090" lvl="0" defTabSz="666750">
                  <a:lnSpc>
                    <a:spcPct val="90000"/>
                  </a:lnSpc>
                  <a:spcBef>
                    <a:spcPct val="0"/>
                  </a:spcBef>
                  <a:spcAft>
                    <a:spcPct val="35000"/>
                  </a:spcAft>
                </a:pPr>
                <a:endParaRPr lang="zh-CN" altLang="en-US" sz="2800" b="1" dirty="0">
                  <a:solidFill>
                    <a:schemeClr val="bg1"/>
                  </a:solidFill>
                  <a:latin typeface="+mn-ea"/>
                  <a:cs typeface="汉仪大宋简" panose="02010600000101010101" charset="-122"/>
                </a:endParaRPr>
              </a:p>
            </p:txBody>
          </p:sp>
          <p:sp>
            <p:nvSpPr>
              <p:cNvPr id="11" name="星形: 五角 10"/>
              <p:cNvSpPr/>
              <p:nvPr/>
            </p:nvSpPr>
            <p:spPr>
              <a:xfrm>
                <a:off x="4753640" y="1752073"/>
                <a:ext cx="432048" cy="432048"/>
              </a:xfrm>
              <a:prstGeom prst="star5">
                <a:avLst>
                  <a:gd name="adj" fmla="val 24101"/>
                  <a:gd name="hf" fmla="val 105146"/>
                  <a:gd name="vf" fmla="val 110557"/>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mn-ea"/>
                </a:endParaRPr>
              </a:p>
            </p:txBody>
          </p:sp>
          <p:sp>
            <p:nvSpPr>
              <p:cNvPr id="14" name="星形: 五角 13"/>
              <p:cNvSpPr/>
              <p:nvPr/>
            </p:nvSpPr>
            <p:spPr>
              <a:xfrm>
                <a:off x="8020514" y="1744171"/>
                <a:ext cx="432048" cy="432048"/>
              </a:xfrm>
              <a:prstGeom prst="star5">
                <a:avLst>
                  <a:gd name="adj" fmla="val 24101"/>
                  <a:gd name="hf" fmla="val 105146"/>
                  <a:gd name="vf" fmla="val 110557"/>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mn-ea"/>
                </a:endParaRPr>
              </a:p>
            </p:txBody>
          </p:sp>
        </p:grpSp>
        <p:sp>
          <p:nvSpPr>
            <p:cNvPr id="15" name="矩形 14"/>
            <p:cNvSpPr/>
            <p:nvPr/>
          </p:nvSpPr>
          <p:spPr>
            <a:xfrm>
              <a:off x="5570628" y="1693648"/>
              <a:ext cx="1710725" cy="523220"/>
            </a:xfrm>
            <a:prstGeom prst="rect">
              <a:avLst/>
            </a:prstGeom>
          </p:spPr>
          <p:txBody>
            <a:bodyPr wrap="none">
              <a:spAutoFit/>
            </a:bodyPr>
            <a:lstStyle/>
            <a:p>
              <a:pPr marL="107950" lvl="0" defTabSz="666750">
                <a:spcBef>
                  <a:spcPct val="0"/>
                </a:spcBef>
              </a:pPr>
              <a:r>
                <a:rPr lang="zh-CN" altLang="en-US" sz="2800" b="1" dirty="0">
                  <a:solidFill>
                    <a:schemeClr val="bg1"/>
                  </a:solidFill>
                  <a:latin typeface="+mn-ea"/>
                  <a:cs typeface="汉仪大宋简" panose="02010600000101010101" charset="-122"/>
                </a:rPr>
                <a:t>徐州会战</a:t>
              </a:r>
              <a:endParaRPr lang="zh-CN" altLang="en-US" sz="2800" b="1" dirty="0">
                <a:solidFill>
                  <a:schemeClr val="bg1"/>
                </a:solidFill>
                <a:latin typeface="+mn-ea"/>
                <a:cs typeface="汉仪大宋简" panose="02010600000101010101" charset="-122"/>
              </a:endParaRPr>
            </a:p>
          </p:txBody>
        </p:sp>
      </p:grpSp>
      <p:sp>
        <p:nvSpPr>
          <p:cNvPr id="20" name="文本框 19"/>
          <p:cNvSpPr txBox="1"/>
          <p:nvPr/>
        </p:nvSpPr>
        <p:spPr>
          <a:xfrm>
            <a:off x="1316310" y="2556246"/>
            <a:ext cx="6223423" cy="830997"/>
          </a:xfrm>
          <a:prstGeom prst="rect">
            <a:avLst/>
          </a:prstGeom>
          <a:noFill/>
        </p:spPr>
        <p:txBody>
          <a:bodyPr wrap="square">
            <a:spAutoFit/>
          </a:bodyPr>
          <a:lstStyle/>
          <a:p>
            <a:pPr>
              <a:lnSpc>
                <a:spcPct val="150000"/>
              </a:lnSpc>
            </a:pPr>
            <a:r>
              <a:rPr lang="zh-CN" altLang="en-US" sz="1600" dirty="0">
                <a:solidFill>
                  <a:prstClr val="black">
                    <a:lumMod val="65000"/>
                    <a:lumOff val="35000"/>
                  </a:prstClr>
                </a:solidFill>
                <a:latin typeface="+mn-ea"/>
              </a:rPr>
              <a:t>南京陷落后，日军试图打通华中和华北的联系，于是纠集</a:t>
            </a:r>
            <a:r>
              <a:rPr lang="en-US" altLang="zh-CN" sz="1600" dirty="0">
                <a:solidFill>
                  <a:prstClr val="black">
                    <a:lumMod val="65000"/>
                    <a:lumOff val="35000"/>
                  </a:prstClr>
                </a:solidFill>
                <a:latin typeface="+mn-ea"/>
              </a:rPr>
              <a:t>8</a:t>
            </a:r>
            <a:r>
              <a:rPr lang="zh-CN" altLang="en-US" sz="1600" dirty="0">
                <a:solidFill>
                  <a:prstClr val="black">
                    <a:lumMod val="65000"/>
                    <a:lumOff val="35000"/>
                  </a:prstClr>
                </a:solidFill>
                <a:latin typeface="+mn-ea"/>
              </a:rPr>
              <a:t>万余兵力，从三面向北方徐州进攻，并由华北方面的日本配合南北夹击。</a:t>
            </a:r>
            <a:endParaRPr lang="zh-CN" altLang="en-US" sz="1600" b="0" i="0" dirty="0">
              <a:solidFill>
                <a:schemeClr val="tx1">
                  <a:lumMod val="65000"/>
                  <a:lumOff val="35000"/>
                </a:schemeClr>
              </a:solidFill>
              <a:effectLst/>
              <a:latin typeface="+mn-ea"/>
            </a:endParaRPr>
          </a:p>
        </p:txBody>
      </p:sp>
      <p:sp>
        <p:nvSpPr>
          <p:cNvPr id="28" name="文本框 27"/>
          <p:cNvSpPr txBox="1"/>
          <p:nvPr/>
        </p:nvSpPr>
        <p:spPr>
          <a:xfrm>
            <a:off x="1316311" y="3416577"/>
            <a:ext cx="6613519" cy="830997"/>
          </a:xfrm>
          <a:prstGeom prst="rect">
            <a:avLst/>
          </a:prstGeom>
          <a:noFill/>
        </p:spPr>
        <p:txBody>
          <a:bodyPr wrap="square">
            <a:spAutoFit/>
          </a:bodyPr>
          <a:lstStyle/>
          <a:p>
            <a:pPr>
              <a:lnSpc>
                <a:spcPct val="150000"/>
              </a:lnSpc>
            </a:pPr>
            <a:r>
              <a:rPr lang="zh-CN" altLang="en-US" sz="1600">
                <a:solidFill>
                  <a:prstClr val="black">
                    <a:lumMod val="65000"/>
                    <a:lumOff val="35000"/>
                  </a:prstClr>
                </a:solidFill>
                <a:latin typeface="+mn-ea"/>
              </a:rPr>
              <a:t>由于在明光一带被国民党守军所阻，最终双方不断调兵遣将，最终日军华北方面军、华中方面军共投入兵力</a:t>
            </a:r>
            <a:r>
              <a:rPr lang="en-US" altLang="zh-CN" sz="1600">
                <a:solidFill>
                  <a:prstClr val="black">
                    <a:lumMod val="65000"/>
                    <a:lumOff val="35000"/>
                  </a:prstClr>
                </a:solidFill>
                <a:latin typeface="+mn-ea"/>
              </a:rPr>
              <a:t>24</a:t>
            </a:r>
            <a:r>
              <a:rPr lang="zh-CN" altLang="en-US" sz="1600">
                <a:solidFill>
                  <a:prstClr val="black">
                    <a:lumMod val="65000"/>
                    <a:lumOff val="35000"/>
                  </a:prstClr>
                </a:solidFill>
                <a:latin typeface="+mn-ea"/>
              </a:rPr>
              <a:t>万人，国军调集兵力</a:t>
            </a:r>
            <a:r>
              <a:rPr lang="en-US" altLang="zh-CN" sz="1600">
                <a:solidFill>
                  <a:prstClr val="black">
                    <a:lumMod val="65000"/>
                    <a:lumOff val="35000"/>
                  </a:prstClr>
                </a:solidFill>
                <a:latin typeface="+mn-ea"/>
              </a:rPr>
              <a:t>60</a:t>
            </a:r>
            <a:r>
              <a:rPr lang="zh-CN" altLang="en-US" sz="1600">
                <a:solidFill>
                  <a:prstClr val="black">
                    <a:lumMod val="65000"/>
                    <a:lumOff val="35000"/>
                  </a:prstClr>
                </a:solidFill>
                <a:latin typeface="+mn-ea"/>
              </a:rPr>
              <a:t>万人。</a:t>
            </a:r>
            <a:endParaRPr lang="zh-CN" altLang="en-US" sz="1600" b="0" i="0" dirty="0">
              <a:solidFill>
                <a:schemeClr val="tx1">
                  <a:lumMod val="65000"/>
                  <a:lumOff val="35000"/>
                </a:schemeClr>
              </a:solidFill>
              <a:effectLst/>
              <a:latin typeface="+mn-ea"/>
            </a:endParaRPr>
          </a:p>
        </p:txBody>
      </p:sp>
      <p:sp>
        <p:nvSpPr>
          <p:cNvPr id="29" name="文本框 28"/>
          <p:cNvSpPr txBox="1"/>
          <p:nvPr/>
        </p:nvSpPr>
        <p:spPr>
          <a:xfrm>
            <a:off x="1316309" y="4276912"/>
            <a:ext cx="6406411" cy="830997"/>
          </a:xfrm>
          <a:prstGeom prst="rect">
            <a:avLst/>
          </a:prstGeom>
          <a:noFill/>
        </p:spPr>
        <p:txBody>
          <a:bodyPr wrap="square">
            <a:spAutoFit/>
          </a:bodyPr>
          <a:lstStyle/>
          <a:p>
            <a:pPr>
              <a:lnSpc>
                <a:spcPct val="150000"/>
              </a:lnSpc>
            </a:pPr>
            <a:r>
              <a:rPr lang="zh-CN" altLang="en-US" sz="1600">
                <a:solidFill>
                  <a:prstClr val="black">
                    <a:lumMod val="65000"/>
                    <a:lumOff val="35000"/>
                  </a:prstClr>
                </a:solidFill>
                <a:latin typeface="+mn-ea"/>
              </a:rPr>
              <a:t>徐州会战从</a:t>
            </a:r>
            <a:r>
              <a:rPr lang="en-US" altLang="zh-CN" sz="1600">
                <a:solidFill>
                  <a:prstClr val="black">
                    <a:lumMod val="65000"/>
                    <a:lumOff val="35000"/>
                  </a:prstClr>
                </a:solidFill>
                <a:latin typeface="+mn-ea"/>
              </a:rPr>
              <a:t>1938</a:t>
            </a:r>
            <a:r>
              <a:rPr lang="zh-CN" altLang="en-US" sz="1600">
                <a:solidFill>
                  <a:prstClr val="black">
                    <a:lumMod val="65000"/>
                    <a:lumOff val="35000"/>
                  </a:prstClr>
                </a:solidFill>
                <a:latin typeface="+mn-ea"/>
              </a:rPr>
              <a:t>年</a:t>
            </a:r>
            <a:r>
              <a:rPr lang="en-US" altLang="zh-CN" sz="1600">
                <a:solidFill>
                  <a:prstClr val="black">
                    <a:lumMod val="65000"/>
                    <a:lumOff val="35000"/>
                  </a:prstClr>
                </a:solidFill>
                <a:latin typeface="+mn-ea"/>
              </a:rPr>
              <a:t>1</a:t>
            </a:r>
            <a:r>
              <a:rPr lang="zh-CN" altLang="en-US" sz="1600">
                <a:solidFill>
                  <a:prstClr val="black">
                    <a:lumMod val="65000"/>
                    <a:lumOff val="35000"/>
                  </a:prstClr>
                </a:solidFill>
                <a:latin typeface="+mn-ea"/>
              </a:rPr>
              <a:t>月，耗时五个月，著名的台儿庄大战就发生在此时。国军在此损失惨重，共计伤亡</a:t>
            </a:r>
            <a:r>
              <a:rPr lang="en-US" altLang="zh-CN" sz="1600">
                <a:solidFill>
                  <a:prstClr val="black">
                    <a:lumMod val="65000"/>
                    <a:lumOff val="35000"/>
                  </a:prstClr>
                </a:solidFill>
                <a:latin typeface="+mn-ea"/>
              </a:rPr>
              <a:t>10</a:t>
            </a:r>
            <a:r>
              <a:rPr lang="zh-CN" altLang="en-US" sz="1600">
                <a:solidFill>
                  <a:prstClr val="black">
                    <a:lumMod val="65000"/>
                    <a:lumOff val="35000"/>
                  </a:prstClr>
                </a:solidFill>
                <a:latin typeface="+mn-ea"/>
              </a:rPr>
              <a:t>万人，但也消灭日军</a:t>
            </a:r>
            <a:r>
              <a:rPr lang="en-US" altLang="zh-CN" sz="1600">
                <a:solidFill>
                  <a:prstClr val="black">
                    <a:lumMod val="65000"/>
                    <a:lumOff val="35000"/>
                  </a:prstClr>
                </a:solidFill>
                <a:latin typeface="+mn-ea"/>
              </a:rPr>
              <a:t>2.6</a:t>
            </a:r>
            <a:r>
              <a:rPr lang="zh-CN" altLang="en-US" sz="1600">
                <a:solidFill>
                  <a:prstClr val="black">
                    <a:lumMod val="65000"/>
                    <a:lumOff val="35000"/>
                  </a:prstClr>
                </a:solidFill>
                <a:latin typeface="+mn-ea"/>
              </a:rPr>
              <a:t>万人。</a:t>
            </a:r>
            <a:endParaRPr lang="zh-CN" altLang="en-US" sz="1600" b="0" i="0" dirty="0">
              <a:solidFill>
                <a:schemeClr val="tx1">
                  <a:lumMod val="65000"/>
                  <a:lumOff val="35000"/>
                </a:schemeClr>
              </a:solidFill>
              <a:effectLst/>
              <a:latin typeface="+mn-ea"/>
            </a:endParaRPr>
          </a:p>
        </p:txBody>
      </p:sp>
      <p:sp>
        <p:nvSpPr>
          <p:cNvPr id="30" name="文本框 29"/>
          <p:cNvSpPr txBox="1"/>
          <p:nvPr/>
        </p:nvSpPr>
        <p:spPr>
          <a:xfrm>
            <a:off x="1316309" y="5137245"/>
            <a:ext cx="6377299" cy="830997"/>
          </a:xfrm>
          <a:prstGeom prst="rect">
            <a:avLst/>
          </a:prstGeom>
          <a:noFill/>
        </p:spPr>
        <p:txBody>
          <a:bodyPr wrap="square">
            <a:spAutoFit/>
          </a:bodyPr>
          <a:lstStyle/>
          <a:p>
            <a:pPr>
              <a:lnSpc>
                <a:spcPct val="150000"/>
              </a:lnSpc>
            </a:pPr>
            <a:r>
              <a:rPr lang="zh-CN" altLang="en-US" sz="1600" dirty="0">
                <a:solidFill>
                  <a:prstClr val="black">
                    <a:lumMod val="65000"/>
                    <a:lumOff val="35000"/>
                  </a:prstClr>
                </a:solidFill>
                <a:latin typeface="+mn-ea"/>
              </a:rPr>
              <a:t>虽然这次战役之后，徐州还是被日军侵占，但是因为台儿庄大战的胜利，让中国军队的士气大增，同时也为武汉会战提供了准备时间。</a:t>
            </a:r>
            <a:endParaRPr lang="zh-CN" altLang="en-US" sz="1600" b="0" i="0" dirty="0">
              <a:solidFill>
                <a:schemeClr val="tx1">
                  <a:lumMod val="65000"/>
                  <a:lumOff val="35000"/>
                </a:schemeClr>
              </a:solidFill>
              <a:effectLst/>
              <a:latin typeface="+mn-ea"/>
            </a:endParaRPr>
          </a:p>
        </p:txBody>
      </p:sp>
      <p:pic>
        <p:nvPicPr>
          <p:cNvPr id="19" name="图片 18"/>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7722721" y="2531511"/>
            <a:ext cx="3490799" cy="3490798"/>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fade">
                                      <p:cBhvr>
                                        <p:cTn id="27" dur="1000"/>
                                        <p:tgtEl>
                                          <p:spTgt spid="28"/>
                                        </p:tgtEl>
                                      </p:cBhvr>
                                    </p:animEffect>
                                    <p:anim calcmode="lin" valueType="num">
                                      <p:cBhvr>
                                        <p:cTn id="28" dur="1000" fill="hold"/>
                                        <p:tgtEl>
                                          <p:spTgt spid="28"/>
                                        </p:tgtEl>
                                        <p:attrNameLst>
                                          <p:attrName>ppt_x</p:attrName>
                                        </p:attrNameLst>
                                      </p:cBhvr>
                                      <p:tavLst>
                                        <p:tav tm="0">
                                          <p:val>
                                            <p:strVal val="#ppt_x"/>
                                          </p:val>
                                        </p:tav>
                                        <p:tav tm="100000">
                                          <p:val>
                                            <p:strVal val="#ppt_x"/>
                                          </p:val>
                                        </p:tav>
                                      </p:tavLst>
                                    </p:anim>
                                    <p:anim calcmode="lin" valueType="num">
                                      <p:cBhvr>
                                        <p:cTn id="29" dur="1000" fill="hold"/>
                                        <p:tgtEl>
                                          <p:spTgt spid="2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fade">
                                      <p:cBhvr>
                                        <p:cTn id="32" dur="1000"/>
                                        <p:tgtEl>
                                          <p:spTgt spid="29"/>
                                        </p:tgtEl>
                                      </p:cBhvr>
                                    </p:animEffect>
                                    <p:anim calcmode="lin" valueType="num">
                                      <p:cBhvr>
                                        <p:cTn id="33" dur="1000" fill="hold"/>
                                        <p:tgtEl>
                                          <p:spTgt spid="29"/>
                                        </p:tgtEl>
                                        <p:attrNameLst>
                                          <p:attrName>ppt_x</p:attrName>
                                        </p:attrNameLst>
                                      </p:cBhvr>
                                      <p:tavLst>
                                        <p:tav tm="0">
                                          <p:val>
                                            <p:strVal val="#ppt_x"/>
                                          </p:val>
                                        </p:tav>
                                        <p:tav tm="100000">
                                          <p:val>
                                            <p:strVal val="#ppt_x"/>
                                          </p:val>
                                        </p:tav>
                                      </p:tavLst>
                                    </p:anim>
                                    <p:anim calcmode="lin" valueType="num">
                                      <p:cBhvr>
                                        <p:cTn id="34" dur="1000" fill="hold"/>
                                        <p:tgtEl>
                                          <p:spTgt spid="29"/>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Effect transition="in" filter="fade">
                                      <p:cBhvr>
                                        <p:cTn id="37" dur="1000"/>
                                        <p:tgtEl>
                                          <p:spTgt spid="30"/>
                                        </p:tgtEl>
                                      </p:cBhvr>
                                    </p:animEffect>
                                    <p:anim calcmode="lin" valueType="num">
                                      <p:cBhvr>
                                        <p:cTn id="38" dur="1000" fill="hold"/>
                                        <p:tgtEl>
                                          <p:spTgt spid="30"/>
                                        </p:tgtEl>
                                        <p:attrNameLst>
                                          <p:attrName>ppt_x</p:attrName>
                                        </p:attrNameLst>
                                      </p:cBhvr>
                                      <p:tavLst>
                                        <p:tav tm="0">
                                          <p:val>
                                            <p:strVal val="#ppt_x"/>
                                          </p:val>
                                        </p:tav>
                                        <p:tav tm="100000">
                                          <p:val>
                                            <p:strVal val="#ppt_x"/>
                                          </p:val>
                                        </p:tav>
                                      </p:tavLst>
                                    </p:anim>
                                    <p:anim calcmode="lin" valueType="num">
                                      <p:cBhvr>
                                        <p:cTn id="3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fade">
                                      <p:cBhvr>
                                        <p:cTn id="4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0" grpId="0"/>
      <p:bldP spid="28" grpId="0"/>
      <p:bldP spid="29" grpId="0"/>
      <p:bldP spid="3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695400" y="1856356"/>
            <a:ext cx="10945216" cy="4457708"/>
          </a:xfrm>
          <a:prstGeom prst="rect">
            <a:avLst/>
          </a:prstGeom>
          <a:gradFill>
            <a:gsLst>
              <a:gs pos="6195">
                <a:schemeClr val="bg1"/>
              </a:gs>
              <a:gs pos="50000">
                <a:schemeClr val="bg1">
                  <a:alpha val="0"/>
                </a:schemeClr>
              </a:gs>
              <a:gs pos="100000">
                <a:schemeClr val="bg1"/>
              </a:gs>
            </a:gsLst>
            <a:lin ang="0" scaled="0"/>
          </a:gradFill>
          <a:ln w="15240">
            <a:gradFill>
              <a:gsLst>
                <a:gs pos="0">
                  <a:srgbClr val="D11313"/>
                </a:gs>
                <a:gs pos="76000">
                  <a:srgbClr val="D11313">
                    <a:alpha val="0"/>
                  </a:srgbClr>
                </a:gs>
                <a:gs pos="29000">
                  <a:srgbClr val="D11313">
                    <a:alpha val="0"/>
                  </a:srgbClr>
                </a:gs>
                <a:gs pos="100000">
                  <a:srgbClr val="D11313"/>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grpSp>
        <p:nvGrpSpPr>
          <p:cNvPr id="4" name="组合 3"/>
          <p:cNvGrpSpPr/>
          <p:nvPr/>
        </p:nvGrpSpPr>
        <p:grpSpPr>
          <a:xfrm>
            <a:off x="1199456" y="795393"/>
            <a:ext cx="5471944" cy="584775"/>
            <a:chOff x="2598380" y="599924"/>
            <a:chExt cx="5471944" cy="584775"/>
          </a:xfrm>
        </p:grpSpPr>
        <p:sp>
          <p:nvSpPr>
            <p:cNvPr id="6" name="文本框 5"/>
            <p:cNvSpPr txBox="1"/>
            <p:nvPr/>
          </p:nvSpPr>
          <p:spPr>
            <a:xfrm>
              <a:off x="4602708" y="599924"/>
              <a:ext cx="3467616" cy="584775"/>
            </a:xfrm>
            <a:prstGeom prst="rect">
              <a:avLst/>
            </a:prstGeom>
            <a:noFill/>
          </p:spPr>
          <p:txBody>
            <a:bodyPr wrap="none" rtlCol="0">
              <a:spAutoFit/>
            </a:bodyPr>
            <a:lstStyle/>
            <a:p>
              <a:r>
                <a:rPr lang="zh-CN" altLang="en-US" sz="3200" b="1" dirty="0">
                  <a:solidFill>
                    <a:srgbClr val="D11313"/>
                  </a:solidFill>
                  <a:latin typeface="思源宋体 CN Heavy" panose="02020900000000000000" pitchFamily="18" charset="-122"/>
                  <a:ea typeface="思源宋体 CN Heavy" panose="02020900000000000000" pitchFamily="18" charset="-122"/>
                </a:rPr>
                <a:t>走进历史上的战役</a:t>
              </a:r>
              <a:endParaRPr lang="zh-CN" altLang="en-US" sz="3200" b="1" dirty="0">
                <a:solidFill>
                  <a:srgbClr val="D11313"/>
                </a:solidFill>
                <a:latin typeface="思源宋体 CN Heavy" panose="02020900000000000000" pitchFamily="18" charset="-122"/>
                <a:ea typeface="思源宋体 CN Heavy" panose="02020900000000000000" pitchFamily="18" charset="-122"/>
              </a:endParaRPr>
            </a:p>
          </p:txBody>
        </p:sp>
        <p:sp>
          <p:nvSpPr>
            <p:cNvPr id="7" name="矩形: 圆角 6"/>
            <p:cNvSpPr/>
            <p:nvPr/>
          </p:nvSpPr>
          <p:spPr>
            <a:xfrm>
              <a:off x="2598380" y="599924"/>
              <a:ext cx="1829997" cy="568642"/>
            </a:xfrm>
            <a:prstGeom prst="roundRect">
              <a:avLst>
                <a:gd name="adj" fmla="val 50000"/>
              </a:avLst>
            </a:prstGeom>
            <a:solidFill>
              <a:srgbClr val="D113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solidFill>
                    <a:schemeClr val="bg1"/>
                  </a:solidFill>
                  <a:latin typeface="+mn-ea"/>
                </a:rPr>
                <a:t> 第二 部分</a:t>
              </a:r>
              <a:endParaRPr lang="zh-CN" altLang="en-US" sz="2000" b="1" dirty="0">
                <a:solidFill>
                  <a:schemeClr val="bg1"/>
                </a:solidFill>
                <a:latin typeface="+mn-ea"/>
              </a:endParaRPr>
            </a:p>
          </p:txBody>
        </p:sp>
      </p:grpSp>
      <p:grpSp>
        <p:nvGrpSpPr>
          <p:cNvPr id="16" name="组合 15"/>
          <p:cNvGrpSpPr/>
          <p:nvPr/>
        </p:nvGrpSpPr>
        <p:grpSpPr>
          <a:xfrm>
            <a:off x="4186541" y="1630303"/>
            <a:ext cx="4409888" cy="680788"/>
            <a:chOff x="4350408" y="1598337"/>
            <a:chExt cx="4409888" cy="680788"/>
          </a:xfrm>
        </p:grpSpPr>
        <p:grpSp>
          <p:nvGrpSpPr>
            <p:cNvPr id="2" name="组合 1"/>
            <p:cNvGrpSpPr/>
            <p:nvPr/>
          </p:nvGrpSpPr>
          <p:grpSpPr>
            <a:xfrm>
              <a:off x="4350408" y="1598337"/>
              <a:ext cx="4409888" cy="680788"/>
              <a:chOff x="4477024" y="1640332"/>
              <a:chExt cx="4409888" cy="680788"/>
            </a:xfrm>
          </p:grpSpPr>
          <p:sp>
            <p:nvSpPr>
              <p:cNvPr id="9" name="矩形: 圆角 8"/>
              <p:cNvSpPr/>
              <p:nvPr/>
            </p:nvSpPr>
            <p:spPr>
              <a:xfrm>
                <a:off x="4477024" y="1640332"/>
                <a:ext cx="4409888" cy="680788"/>
              </a:xfrm>
              <a:prstGeom prst="roundRect">
                <a:avLst>
                  <a:gd name="adj" fmla="val 50000"/>
                </a:avLst>
              </a:prstGeom>
              <a:solidFill>
                <a:srgbClr val="D11313"/>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4398" tIns="21616" rIns="244398" bIns="21616" numCol="1" spcCol="1270" anchor="ctr" anchorCtr="0">
                <a:noAutofit/>
              </a:bodyPr>
              <a:lstStyle/>
              <a:p>
                <a:pPr marL="720090" lvl="0" defTabSz="666750">
                  <a:lnSpc>
                    <a:spcPct val="90000"/>
                  </a:lnSpc>
                  <a:spcBef>
                    <a:spcPct val="0"/>
                  </a:spcBef>
                  <a:spcAft>
                    <a:spcPct val="35000"/>
                  </a:spcAft>
                </a:pPr>
                <a:endParaRPr lang="zh-CN" altLang="en-US" sz="2800" b="1" dirty="0">
                  <a:solidFill>
                    <a:schemeClr val="bg1"/>
                  </a:solidFill>
                  <a:latin typeface="+mn-ea"/>
                  <a:cs typeface="汉仪大宋简" panose="02010600000101010101" charset="-122"/>
                </a:endParaRPr>
              </a:p>
            </p:txBody>
          </p:sp>
          <p:sp>
            <p:nvSpPr>
              <p:cNvPr id="11" name="星形: 五角 10"/>
              <p:cNvSpPr/>
              <p:nvPr/>
            </p:nvSpPr>
            <p:spPr>
              <a:xfrm>
                <a:off x="4753640" y="1752073"/>
                <a:ext cx="432048" cy="432048"/>
              </a:xfrm>
              <a:prstGeom prst="star5">
                <a:avLst>
                  <a:gd name="adj" fmla="val 24101"/>
                  <a:gd name="hf" fmla="val 105146"/>
                  <a:gd name="vf" fmla="val 110557"/>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mn-ea"/>
                </a:endParaRPr>
              </a:p>
            </p:txBody>
          </p:sp>
          <p:sp>
            <p:nvSpPr>
              <p:cNvPr id="14" name="星形: 五角 13"/>
              <p:cNvSpPr/>
              <p:nvPr/>
            </p:nvSpPr>
            <p:spPr>
              <a:xfrm>
                <a:off x="8189821" y="1744171"/>
                <a:ext cx="432048" cy="432048"/>
              </a:xfrm>
              <a:prstGeom prst="star5">
                <a:avLst>
                  <a:gd name="adj" fmla="val 24101"/>
                  <a:gd name="hf" fmla="val 105146"/>
                  <a:gd name="vf" fmla="val 110557"/>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mn-ea"/>
                </a:endParaRPr>
              </a:p>
            </p:txBody>
          </p:sp>
        </p:grpSp>
        <p:sp>
          <p:nvSpPr>
            <p:cNvPr id="15" name="矩形 14"/>
            <p:cNvSpPr/>
            <p:nvPr/>
          </p:nvSpPr>
          <p:spPr>
            <a:xfrm>
              <a:off x="5454715" y="1677121"/>
              <a:ext cx="1710725" cy="523220"/>
            </a:xfrm>
            <a:prstGeom prst="rect">
              <a:avLst/>
            </a:prstGeom>
          </p:spPr>
          <p:txBody>
            <a:bodyPr wrap="none">
              <a:spAutoFit/>
            </a:bodyPr>
            <a:lstStyle/>
            <a:p>
              <a:pPr marL="107950" lvl="0" defTabSz="666750">
                <a:spcBef>
                  <a:spcPct val="0"/>
                </a:spcBef>
              </a:pPr>
              <a:r>
                <a:rPr lang="zh-CN" altLang="en-US" sz="2800" b="1" dirty="0">
                  <a:solidFill>
                    <a:schemeClr val="bg1"/>
                  </a:solidFill>
                  <a:latin typeface="+mn-ea"/>
                  <a:cs typeface="汉仪大宋简" panose="02010600000101010101" charset="-122"/>
                </a:rPr>
                <a:t>武汉会战</a:t>
              </a:r>
              <a:endParaRPr lang="zh-CN" altLang="en-US" sz="2800" b="1" dirty="0">
                <a:solidFill>
                  <a:schemeClr val="bg1"/>
                </a:solidFill>
                <a:latin typeface="+mn-ea"/>
                <a:cs typeface="汉仪大宋简" panose="02010600000101010101" charset="-122"/>
              </a:endParaRPr>
            </a:p>
          </p:txBody>
        </p:sp>
      </p:grpSp>
      <p:sp>
        <p:nvSpPr>
          <p:cNvPr id="17" name="文本框 16"/>
          <p:cNvSpPr txBox="1"/>
          <p:nvPr/>
        </p:nvSpPr>
        <p:spPr>
          <a:xfrm>
            <a:off x="4793540" y="2879275"/>
            <a:ext cx="6408712" cy="2677656"/>
          </a:xfrm>
          <a:prstGeom prst="rect">
            <a:avLst/>
          </a:prstGeom>
          <a:noFill/>
        </p:spPr>
        <p:txBody>
          <a:bodyPr wrap="square">
            <a:spAutoFit/>
          </a:bodyPr>
          <a:lstStyle/>
          <a:p>
            <a:pPr>
              <a:lnSpc>
                <a:spcPct val="150000"/>
              </a:lnSpc>
            </a:pPr>
            <a:r>
              <a:rPr lang="zh-CN" altLang="en-US" sz="1600" dirty="0">
                <a:solidFill>
                  <a:schemeClr val="tx1">
                    <a:lumMod val="65000"/>
                    <a:lumOff val="35000"/>
                  </a:schemeClr>
                </a:solidFill>
                <a:latin typeface="+mn-ea"/>
              </a:rPr>
              <a:t>徐州会战结束后，以陈诚为总指挥的中方军队和冈村宁次以及畑俊六率领的日军开始为争夺武汉这一战略要地进行激战。</a:t>
            </a:r>
            <a:endParaRPr lang="zh-CN" altLang="en-US" sz="1600" dirty="0">
              <a:solidFill>
                <a:schemeClr val="tx1">
                  <a:lumMod val="65000"/>
                  <a:lumOff val="35000"/>
                </a:schemeClr>
              </a:solidFill>
              <a:latin typeface="+mn-ea"/>
            </a:endParaRPr>
          </a:p>
          <a:p>
            <a:pPr>
              <a:lnSpc>
                <a:spcPct val="150000"/>
              </a:lnSpc>
            </a:pPr>
            <a:r>
              <a:rPr lang="en-US" altLang="zh-CN" sz="1600" dirty="0">
                <a:solidFill>
                  <a:schemeClr val="tx1">
                    <a:lumMod val="65000"/>
                    <a:lumOff val="35000"/>
                  </a:schemeClr>
                </a:solidFill>
                <a:latin typeface="+mn-ea"/>
              </a:rPr>
              <a:t>1938</a:t>
            </a:r>
            <a:r>
              <a:rPr lang="zh-CN" altLang="en-US" sz="1600" dirty="0">
                <a:solidFill>
                  <a:schemeClr val="tx1">
                    <a:lumMod val="65000"/>
                    <a:lumOff val="35000"/>
                  </a:schemeClr>
                </a:solidFill>
                <a:latin typeface="+mn-ea"/>
              </a:rPr>
              <a:t>年</a:t>
            </a:r>
            <a:r>
              <a:rPr lang="en-US" altLang="zh-CN" sz="1600" dirty="0">
                <a:solidFill>
                  <a:schemeClr val="tx1">
                    <a:lumMod val="65000"/>
                    <a:lumOff val="35000"/>
                  </a:schemeClr>
                </a:solidFill>
                <a:latin typeface="+mn-ea"/>
              </a:rPr>
              <a:t>6</a:t>
            </a:r>
            <a:r>
              <a:rPr lang="zh-CN" altLang="en-US" sz="1600" dirty="0">
                <a:solidFill>
                  <a:schemeClr val="tx1">
                    <a:lumMod val="65000"/>
                    <a:lumOff val="35000"/>
                  </a:schemeClr>
                </a:solidFill>
                <a:latin typeface="+mn-ea"/>
              </a:rPr>
              <a:t>月</a:t>
            </a:r>
            <a:r>
              <a:rPr lang="en-US" altLang="zh-CN" sz="1600" dirty="0">
                <a:solidFill>
                  <a:schemeClr val="tx1">
                    <a:lumMod val="65000"/>
                    <a:lumOff val="35000"/>
                  </a:schemeClr>
                </a:solidFill>
                <a:latin typeface="+mn-ea"/>
              </a:rPr>
              <a:t>11</a:t>
            </a:r>
            <a:r>
              <a:rPr lang="zh-CN" altLang="en-US" sz="1600" dirty="0">
                <a:solidFill>
                  <a:schemeClr val="tx1">
                    <a:lumMod val="65000"/>
                    <a:lumOff val="35000"/>
                  </a:schemeClr>
                </a:solidFill>
                <a:latin typeface="+mn-ea"/>
              </a:rPr>
              <a:t>日，武汉会战正式打响，一直持续到</a:t>
            </a:r>
            <a:r>
              <a:rPr lang="en-US" altLang="zh-CN" sz="1600" dirty="0">
                <a:solidFill>
                  <a:schemeClr val="tx1">
                    <a:lumMod val="65000"/>
                    <a:lumOff val="35000"/>
                  </a:schemeClr>
                </a:solidFill>
                <a:latin typeface="+mn-ea"/>
              </a:rPr>
              <a:t>10</a:t>
            </a:r>
            <a:r>
              <a:rPr lang="zh-CN" altLang="en-US" sz="1600" dirty="0">
                <a:solidFill>
                  <a:schemeClr val="tx1">
                    <a:lumMod val="65000"/>
                    <a:lumOff val="35000"/>
                  </a:schemeClr>
                </a:solidFill>
                <a:latin typeface="+mn-ea"/>
              </a:rPr>
              <a:t>月</a:t>
            </a:r>
            <a:r>
              <a:rPr lang="en-US" altLang="zh-CN" sz="1600" dirty="0">
                <a:solidFill>
                  <a:schemeClr val="tx1">
                    <a:lumMod val="65000"/>
                    <a:lumOff val="35000"/>
                  </a:schemeClr>
                </a:solidFill>
                <a:latin typeface="+mn-ea"/>
              </a:rPr>
              <a:t>27</a:t>
            </a:r>
            <a:r>
              <a:rPr lang="zh-CN" altLang="en-US" sz="1600" dirty="0">
                <a:solidFill>
                  <a:schemeClr val="tx1">
                    <a:lumMod val="65000"/>
                    <a:lumOff val="35000"/>
                  </a:schemeClr>
                </a:solidFill>
                <a:latin typeface="+mn-ea"/>
              </a:rPr>
              <a:t>日才结束，安徽、河北和江西以及湖北都成为这场会战的主战场。</a:t>
            </a:r>
            <a:endParaRPr lang="zh-CN" altLang="en-US" sz="1600" dirty="0">
              <a:solidFill>
                <a:schemeClr val="tx1">
                  <a:lumMod val="65000"/>
                  <a:lumOff val="35000"/>
                </a:schemeClr>
              </a:solidFill>
              <a:latin typeface="+mn-ea"/>
            </a:endParaRPr>
          </a:p>
          <a:p>
            <a:pPr>
              <a:lnSpc>
                <a:spcPct val="150000"/>
              </a:lnSpc>
            </a:pPr>
            <a:r>
              <a:rPr lang="zh-CN" altLang="en-US" sz="1600" dirty="0">
                <a:solidFill>
                  <a:schemeClr val="tx1">
                    <a:lumMod val="65000"/>
                    <a:lumOff val="35000"/>
                  </a:schemeClr>
                </a:solidFill>
                <a:latin typeface="+mn-ea"/>
              </a:rPr>
              <a:t>此战中，中方派出</a:t>
            </a:r>
            <a:r>
              <a:rPr lang="en-US" altLang="zh-CN" sz="1600" dirty="0">
                <a:solidFill>
                  <a:schemeClr val="tx1">
                    <a:lumMod val="65000"/>
                    <a:lumOff val="35000"/>
                  </a:schemeClr>
                </a:solidFill>
                <a:latin typeface="+mn-ea"/>
              </a:rPr>
              <a:t>110</a:t>
            </a:r>
            <a:r>
              <a:rPr lang="zh-CN" altLang="en-US" sz="1600" dirty="0">
                <a:solidFill>
                  <a:schemeClr val="tx1">
                    <a:lumMod val="65000"/>
                    <a:lumOff val="35000"/>
                  </a:schemeClr>
                </a:solidFill>
                <a:latin typeface="+mn-ea"/>
              </a:rPr>
              <a:t>万人参战，伤亡人数</a:t>
            </a:r>
            <a:r>
              <a:rPr lang="en-US" altLang="zh-CN" sz="1600" dirty="0">
                <a:solidFill>
                  <a:schemeClr val="tx1">
                    <a:lumMod val="65000"/>
                    <a:lumOff val="35000"/>
                  </a:schemeClr>
                </a:solidFill>
                <a:latin typeface="+mn-ea"/>
              </a:rPr>
              <a:t>40</a:t>
            </a:r>
            <a:r>
              <a:rPr lang="zh-CN" altLang="en-US" sz="1600" dirty="0">
                <a:solidFill>
                  <a:schemeClr val="tx1">
                    <a:lumMod val="65000"/>
                    <a:lumOff val="35000"/>
                  </a:schemeClr>
                </a:solidFill>
                <a:latin typeface="+mn-ea"/>
              </a:rPr>
              <a:t>多万人；日军共计</a:t>
            </a:r>
            <a:r>
              <a:rPr lang="en-US" altLang="zh-CN" sz="1600" dirty="0">
                <a:solidFill>
                  <a:schemeClr val="tx1">
                    <a:lumMod val="65000"/>
                    <a:lumOff val="35000"/>
                  </a:schemeClr>
                </a:solidFill>
                <a:latin typeface="+mn-ea"/>
              </a:rPr>
              <a:t>30</a:t>
            </a:r>
            <a:r>
              <a:rPr lang="zh-CN" altLang="en-US" sz="1600" dirty="0">
                <a:solidFill>
                  <a:schemeClr val="tx1">
                    <a:lumMod val="65000"/>
                    <a:lumOff val="35000"/>
                  </a:schemeClr>
                </a:solidFill>
                <a:latin typeface="+mn-ea"/>
              </a:rPr>
              <a:t>万士兵，伤亡</a:t>
            </a:r>
            <a:r>
              <a:rPr lang="en-US" altLang="zh-CN" sz="1600" dirty="0">
                <a:solidFill>
                  <a:schemeClr val="tx1">
                    <a:lumMod val="65000"/>
                    <a:lumOff val="35000"/>
                  </a:schemeClr>
                </a:solidFill>
                <a:latin typeface="+mn-ea"/>
              </a:rPr>
              <a:t>25.7</a:t>
            </a:r>
            <a:r>
              <a:rPr lang="zh-CN" altLang="en-US" sz="1600" dirty="0">
                <a:solidFill>
                  <a:schemeClr val="tx1">
                    <a:lumMod val="65000"/>
                    <a:lumOff val="35000"/>
                  </a:schemeClr>
                </a:solidFill>
                <a:latin typeface="+mn-ea"/>
              </a:rPr>
              <a:t>万人。这次战役让日军损失惨重，战争潜力被极大消耗，侵华的速度也不得不放缓了很多。</a:t>
            </a:r>
            <a:endParaRPr lang="zh-CN" altLang="en-US" sz="1600" dirty="0">
              <a:solidFill>
                <a:schemeClr val="tx1">
                  <a:lumMod val="65000"/>
                  <a:lumOff val="35000"/>
                </a:schemeClr>
              </a:solidFill>
              <a:latin typeface="+mn-ea"/>
            </a:endParaRPr>
          </a:p>
        </p:txBody>
      </p:sp>
      <p:pic>
        <p:nvPicPr>
          <p:cNvPr id="21" name="图片 20"/>
          <p:cNvPicPr>
            <a:picLocks noChangeAspect="1"/>
          </p:cNvPicPr>
          <p:nvPr/>
        </p:nvPicPr>
        <p:blipFill rotWithShape="1">
          <a:blip r:embed="rId1" cstate="print">
            <a:extLst>
              <a:ext uri="{28A0092B-C50C-407E-A947-70E740481C1C}">
                <a14:useLocalDpi xmlns:a14="http://schemas.microsoft.com/office/drawing/2010/main" val="0"/>
              </a:ext>
            </a:extLst>
          </a:blip>
          <a:srcRect l="10967" t="16401" r="5900" b="18599"/>
          <a:stretch>
            <a:fillRect/>
          </a:stretch>
        </p:blipFill>
        <p:spPr>
          <a:xfrm>
            <a:off x="1079549" y="2830636"/>
            <a:ext cx="3599633" cy="281449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wipe(down)">
                                      <p:cBhvr>
                                        <p:cTn id="2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695400" y="1856356"/>
            <a:ext cx="10945216" cy="4457708"/>
          </a:xfrm>
          <a:prstGeom prst="rect">
            <a:avLst/>
          </a:prstGeom>
          <a:gradFill>
            <a:gsLst>
              <a:gs pos="6195">
                <a:schemeClr val="bg1"/>
              </a:gs>
              <a:gs pos="50000">
                <a:schemeClr val="bg1">
                  <a:alpha val="0"/>
                </a:schemeClr>
              </a:gs>
              <a:gs pos="100000">
                <a:schemeClr val="bg1"/>
              </a:gs>
            </a:gsLst>
            <a:lin ang="0" scaled="0"/>
          </a:gradFill>
          <a:ln w="15240">
            <a:gradFill>
              <a:gsLst>
                <a:gs pos="0">
                  <a:srgbClr val="D11313"/>
                </a:gs>
                <a:gs pos="76000">
                  <a:srgbClr val="D11313">
                    <a:alpha val="0"/>
                  </a:srgbClr>
                </a:gs>
                <a:gs pos="29000">
                  <a:srgbClr val="D11313">
                    <a:alpha val="0"/>
                  </a:srgbClr>
                </a:gs>
                <a:gs pos="100000">
                  <a:srgbClr val="D11313"/>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grpSp>
        <p:nvGrpSpPr>
          <p:cNvPr id="4" name="组合 3"/>
          <p:cNvGrpSpPr/>
          <p:nvPr/>
        </p:nvGrpSpPr>
        <p:grpSpPr>
          <a:xfrm>
            <a:off x="1199456" y="795393"/>
            <a:ext cx="5471944" cy="584775"/>
            <a:chOff x="2598380" y="599924"/>
            <a:chExt cx="5471944" cy="584775"/>
          </a:xfrm>
        </p:grpSpPr>
        <p:sp>
          <p:nvSpPr>
            <p:cNvPr id="6" name="文本框 5"/>
            <p:cNvSpPr txBox="1"/>
            <p:nvPr/>
          </p:nvSpPr>
          <p:spPr>
            <a:xfrm>
              <a:off x="4602708" y="599924"/>
              <a:ext cx="3467616" cy="584775"/>
            </a:xfrm>
            <a:prstGeom prst="rect">
              <a:avLst/>
            </a:prstGeom>
            <a:noFill/>
          </p:spPr>
          <p:txBody>
            <a:bodyPr wrap="none" rtlCol="0">
              <a:spAutoFit/>
            </a:bodyPr>
            <a:lstStyle/>
            <a:p>
              <a:r>
                <a:rPr lang="zh-CN" altLang="en-US" sz="3200" b="1" dirty="0">
                  <a:solidFill>
                    <a:srgbClr val="D11313"/>
                  </a:solidFill>
                  <a:latin typeface="思源宋体 CN Heavy" panose="02020900000000000000" pitchFamily="18" charset="-122"/>
                  <a:ea typeface="思源宋体 CN Heavy" panose="02020900000000000000" pitchFamily="18" charset="-122"/>
                </a:rPr>
                <a:t>走进历史上的战役</a:t>
              </a:r>
              <a:endParaRPr lang="zh-CN" altLang="en-US" sz="3200" b="1" dirty="0">
                <a:solidFill>
                  <a:srgbClr val="D11313"/>
                </a:solidFill>
                <a:latin typeface="思源宋体 CN Heavy" panose="02020900000000000000" pitchFamily="18" charset="-122"/>
                <a:ea typeface="思源宋体 CN Heavy" panose="02020900000000000000" pitchFamily="18" charset="-122"/>
              </a:endParaRPr>
            </a:p>
          </p:txBody>
        </p:sp>
        <p:sp>
          <p:nvSpPr>
            <p:cNvPr id="7" name="矩形: 圆角 6"/>
            <p:cNvSpPr/>
            <p:nvPr/>
          </p:nvSpPr>
          <p:spPr>
            <a:xfrm>
              <a:off x="2598380" y="599924"/>
              <a:ext cx="1829997" cy="568642"/>
            </a:xfrm>
            <a:prstGeom prst="roundRect">
              <a:avLst>
                <a:gd name="adj" fmla="val 50000"/>
              </a:avLst>
            </a:prstGeom>
            <a:solidFill>
              <a:srgbClr val="D113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solidFill>
                    <a:schemeClr val="bg1"/>
                  </a:solidFill>
                  <a:latin typeface="+mn-ea"/>
                </a:rPr>
                <a:t> 第二 部分</a:t>
              </a:r>
              <a:endParaRPr lang="zh-CN" altLang="en-US" sz="2000" b="1" dirty="0">
                <a:solidFill>
                  <a:schemeClr val="bg1"/>
                </a:solidFill>
                <a:latin typeface="+mn-ea"/>
              </a:endParaRPr>
            </a:p>
          </p:txBody>
        </p:sp>
      </p:grpSp>
      <p:grpSp>
        <p:nvGrpSpPr>
          <p:cNvPr id="16" name="组合 15"/>
          <p:cNvGrpSpPr/>
          <p:nvPr/>
        </p:nvGrpSpPr>
        <p:grpSpPr>
          <a:xfrm>
            <a:off x="4350408" y="1598337"/>
            <a:ext cx="4193864" cy="680788"/>
            <a:chOff x="4350408" y="1598337"/>
            <a:chExt cx="4193864" cy="680788"/>
          </a:xfrm>
        </p:grpSpPr>
        <p:grpSp>
          <p:nvGrpSpPr>
            <p:cNvPr id="2" name="组合 1"/>
            <p:cNvGrpSpPr/>
            <p:nvPr/>
          </p:nvGrpSpPr>
          <p:grpSpPr>
            <a:xfrm>
              <a:off x="4350408" y="1598337"/>
              <a:ext cx="4193864" cy="680788"/>
              <a:chOff x="4477024" y="1640332"/>
              <a:chExt cx="4193864" cy="680788"/>
            </a:xfrm>
          </p:grpSpPr>
          <p:sp>
            <p:nvSpPr>
              <p:cNvPr id="9" name="矩形: 圆角 8"/>
              <p:cNvSpPr/>
              <p:nvPr/>
            </p:nvSpPr>
            <p:spPr>
              <a:xfrm>
                <a:off x="4477024" y="1640332"/>
                <a:ext cx="4193864" cy="680788"/>
              </a:xfrm>
              <a:prstGeom prst="roundRect">
                <a:avLst>
                  <a:gd name="adj" fmla="val 50000"/>
                </a:avLst>
              </a:prstGeom>
              <a:solidFill>
                <a:srgbClr val="D11313"/>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4398" tIns="21616" rIns="244398" bIns="21616" numCol="1" spcCol="1270" anchor="ctr" anchorCtr="0">
                <a:noAutofit/>
              </a:bodyPr>
              <a:lstStyle/>
              <a:p>
                <a:pPr marL="720090" lvl="0" defTabSz="666750">
                  <a:lnSpc>
                    <a:spcPct val="90000"/>
                  </a:lnSpc>
                  <a:spcBef>
                    <a:spcPct val="0"/>
                  </a:spcBef>
                  <a:spcAft>
                    <a:spcPct val="35000"/>
                  </a:spcAft>
                </a:pPr>
                <a:endParaRPr lang="zh-CN" altLang="en-US" sz="2800" b="1" dirty="0">
                  <a:solidFill>
                    <a:schemeClr val="bg1"/>
                  </a:solidFill>
                  <a:latin typeface="思源黑体" panose="020B0500000000000000" pitchFamily="34" charset="-122"/>
                  <a:ea typeface="思源黑体" panose="020B0500000000000000" pitchFamily="34" charset="-122"/>
                  <a:cs typeface="汉仪大宋简" panose="02010600000101010101" charset="-122"/>
                </a:endParaRPr>
              </a:p>
            </p:txBody>
          </p:sp>
          <p:sp>
            <p:nvSpPr>
              <p:cNvPr id="11" name="星形: 五角 10"/>
              <p:cNvSpPr/>
              <p:nvPr/>
            </p:nvSpPr>
            <p:spPr>
              <a:xfrm>
                <a:off x="4753640" y="1752073"/>
                <a:ext cx="432048" cy="432048"/>
              </a:xfrm>
              <a:prstGeom prst="star5">
                <a:avLst>
                  <a:gd name="adj" fmla="val 24101"/>
                  <a:gd name="hf" fmla="val 105146"/>
                  <a:gd name="vf" fmla="val 110557"/>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思源黑体" panose="020B0500000000000000" pitchFamily="34" charset="-122"/>
                  <a:ea typeface="思源黑体" panose="020B0500000000000000" pitchFamily="34" charset="-122"/>
                </a:endParaRPr>
              </a:p>
            </p:txBody>
          </p:sp>
          <p:sp>
            <p:nvSpPr>
              <p:cNvPr id="14" name="星形: 五角 13"/>
              <p:cNvSpPr/>
              <p:nvPr/>
            </p:nvSpPr>
            <p:spPr>
              <a:xfrm>
                <a:off x="8020514" y="1744171"/>
                <a:ext cx="432048" cy="432048"/>
              </a:xfrm>
              <a:prstGeom prst="star5">
                <a:avLst>
                  <a:gd name="adj" fmla="val 24101"/>
                  <a:gd name="hf" fmla="val 105146"/>
                  <a:gd name="vf" fmla="val 110557"/>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思源黑体" panose="020B0500000000000000" pitchFamily="34" charset="-122"/>
                  <a:ea typeface="思源黑体" panose="020B0500000000000000" pitchFamily="34" charset="-122"/>
                </a:endParaRPr>
              </a:p>
            </p:txBody>
          </p:sp>
        </p:grpSp>
        <p:sp>
          <p:nvSpPr>
            <p:cNvPr id="15" name="矩形 14"/>
            <p:cNvSpPr/>
            <p:nvPr/>
          </p:nvSpPr>
          <p:spPr>
            <a:xfrm>
              <a:off x="5570628" y="1693648"/>
              <a:ext cx="1729961" cy="523220"/>
            </a:xfrm>
            <a:prstGeom prst="rect">
              <a:avLst/>
            </a:prstGeom>
          </p:spPr>
          <p:txBody>
            <a:bodyPr wrap="none">
              <a:spAutoFit/>
            </a:bodyPr>
            <a:lstStyle/>
            <a:p>
              <a:pPr marL="107950" lvl="0" defTabSz="666750">
                <a:spcBef>
                  <a:spcPct val="0"/>
                </a:spcBef>
              </a:pPr>
              <a:r>
                <a:rPr lang="zh-CN" altLang="en-US" sz="2800" b="1" dirty="0">
                  <a:solidFill>
                    <a:schemeClr val="bg1"/>
                  </a:solidFill>
                  <a:latin typeface="思源黑体" panose="020B0500000000000000" pitchFamily="34" charset="-122"/>
                  <a:ea typeface="思源黑体" panose="020B0500000000000000" pitchFamily="34" charset="-122"/>
                  <a:cs typeface="汉仪大宋简" panose="02010600000101010101" charset="-122"/>
                </a:rPr>
                <a:t>太原会战</a:t>
              </a:r>
              <a:endParaRPr lang="zh-CN" altLang="en-US" sz="2800" b="1" dirty="0">
                <a:solidFill>
                  <a:schemeClr val="bg1"/>
                </a:solidFill>
                <a:latin typeface="思源黑体" panose="020B0500000000000000" pitchFamily="34" charset="-122"/>
                <a:ea typeface="思源黑体" panose="020B0500000000000000" pitchFamily="34" charset="-122"/>
                <a:cs typeface="汉仪大宋简" panose="02010600000101010101" charset="-122"/>
              </a:endParaRPr>
            </a:p>
          </p:txBody>
        </p:sp>
      </p:grpSp>
      <p:sp>
        <p:nvSpPr>
          <p:cNvPr id="20" name="文本框 19"/>
          <p:cNvSpPr txBox="1"/>
          <p:nvPr/>
        </p:nvSpPr>
        <p:spPr>
          <a:xfrm>
            <a:off x="1316310" y="2556244"/>
            <a:ext cx="6223423" cy="3416320"/>
          </a:xfrm>
          <a:prstGeom prst="rect">
            <a:avLst/>
          </a:prstGeom>
          <a:noFill/>
        </p:spPr>
        <p:txBody>
          <a:bodyPr wrap="square">
            <a:spAutoFit/>
          </a:bodyPr>
          <a:lstStyle/>
          <a:p>
            <a:pPr>
              <a:lnSpc>
                <a:spcPct val="150000"/>
              </a:lnSpc>
            </a:pPr>
            <a:r>
              <a:rPr lang="en-US" altLang="zh-CN" sz="1600" dirty="0">
                <a:solidFill>
                  <a:prstClr val="black">
                    <a:lumMod val="65000"/>
                    <a:lumOff val="35000"/>
                  </a:prstClr>
                </a:solidFill>
                <a:latin typeface="思源黑体" panose="020B0500000000000000" pitchFamily="34" charset="-122"/>
                <a:ea typeface="思源黑体" panose="020B0500000000000000" pitchFamily="34" charset="-122"/>
              </a:rPr>
              <a:t>1939</a:t>
            </a:r>
            <a:r>
              <a:rPr lang="zh-CN" altLang="en-US" sz="1600" dirty="0">
                <a:solidFill>
                  <a:prstClr val="black">
                    <a:lumMod val="65000"/>
                    <a:lumOff val="35000"/>
                  </a:prstClr>
                </a:solidFill>
                <a:latin typeface="思源黑体" panose="020B0500000000000000" pitchFamily="34" charset="-122"/>
                <a:ea typeface="思源黑体" panose="020B0500000000000000" pitchFamily="34" charset="-122"/>
              </a:rPr>
              <a:t>年</a:t>
            </a:r>
            <a:r>
              <a:rPr lang="en-US" altLang="zh-CN" sz="1600" dirty="0">
                <a:solidFill>
                  <a:prstClr val="black">
                    <a:lumMod val="65000"/>
                    <a:lumOff val="35000"/>
                  </a:prstClr>
                </a:solidFill>
                <a:latin typeface="思源黑体" panose="020B0500000000000000" pitchFamily="34" charset="-122"/>
                <a:ea typeface="思源黑体" panose="020B0500000000000000" pitchFamily="34" charset="-122"/>
              </a:rPr>
              <a:t>9</a:t>
            </a:r>
            <a:r>
              <a:rPr lang="zh-CN" altLang="en-US" sz="1600" dirty="0">
                <a:solidFill>
                  <a:prstClr val="black">
                    <a:lumMod val="65000"/>
                    <a:lumOff val="35000"/>
                  </a:prstClr>
                </a:solidFill>
                <a:latin typeface="思源黑体" panose="020B0500000000000000" pitchFamily="34" charset="-122"/>
                <a:ea typeface="思源黑体" panose="020B0500000000000000" pitchFamily="34" charset="-122"/>
              </a:rPr>
              <a:t>月－</a:t>
            </a:r>
            <a:r>
              <a:rPr lang="en-US" altLang="zh-CN" sz="1600" dirty="0">
                <a:solidFill>
                  <a:prstClr val="black">
                    <a:lumMod val="65000"/>
                    <a:lumOff val="35000"/>
                  </a:prstClr>
                </a:solidFill>
                <a:latin typeface="思源黑体" panose="020B0500000000000000" pitchFamily="34" charset="-122"/>
                <a:ea typeface="思源黑体" panose="020B0500000000000000" pitchFamily="34" charset="-122"/>
              </a:rPr>
              <a:t>11</a:t>
            </a:r>
            <a:r>
              <a:rPr lang="zh-CN" altLang="en-US" sz="1600" dirty="0">
                <a:solidFill>
                  <a:prstClr val="black">
                    <a:lumMod val="65000"/>
                    <a:lumOff val="35000"/>
                  </a:prstClr>
                </a:solidFill>
                <a:latin typeface="思源黑体" panose="020B0500000000000000" pitchFamily="34" charset="-122"/>
                <a:ea typeface="思源黑体" panose="020B0500000000000000" pitchFamily="34" charset="-122"/>
              </a:rPr>
              <a:t>月，山西太原，发生了一场大战。这是中日双方在华北的第一次大规模交战。国军调动参战的兵力攻击</a:t>
            </a:r>
            <a:r>
              <a:rPr lang="en-US" altLang="zh-CN" sz="1600" dirty="0">
                <a:solidFill>
                  <a:prstClr val="black">
                    <a:lumMod val="65000"/>
                    <a:lumOff val="35000"/>
                  </a:prstClr>
                </a:solidFill>
                <a:latin typeface="思源黑体" panose="020B0500000000000000" pitchFamily="34" charset="-122"/>
                <a:ea typeface="思源黑体" panose="020B0500000000000000" pitchFamily="34" charset="-122"/>
              </a:rPr>
              <a:t>6</a:t>
            </a:r>
            <a:r>
              <a:rPr lang="zh-CN" altLang="en-US" sz="1600" dirty="0">
                <a:solidFill>
                  <a:prstClr val="black">
                    <a:lumMod val="65000"/>
                    <a:lumOff val="35000"/>
                  </a:prstClr>
                </a:solidFill>
                <a:latin typeface="思源黑体" panose="020B0500000000000000" pitchFamily="34" charset="-122"/>
                <a:ea typeface="思源黑体" panose="020B0500000000000000" pitchFamily="34" charset="-122"/>
              </a:rPr>
              <a:t>个集团军</a:t>
            </a:r>
            <a:r>
              <a:rPr lang="en-US" altLang="zh-CN" sz="1600" dirty="0">
                <a:solidFill>
                  <a:prstClr val="black">
                    <a:lumMod val="65000"/>
                    <a:lumOff val="35000"/>
                  </a:prstClr>
                </a:solidFill>
                <a:latin typeface="思源黑体" panose="020B0500000000000000" pitchFamily="34" charset="-122"/>
                <a:ea typeface="思源黑体" panose="020B0500000000000000" pitchFamily="34" charset="-122"/>
              </a:rPr>
              <a:t>52</a:t>
            </a:r>
            <a:r>
              <a:rPr lang="zh-CN" altLang="en-US" sz="1600" dirty="0">
                <a:solidFill>
                  <a:prstClr val="black">
                    <a:lumMod val="65000"/>
                    <a:lumOff val="35000"/>
                  </a:prstClr>
                </a:solidFill>
                <a:latin typeface="思源黑体" panose="020B0500000000000000" pitchFamily="34" charset="-122"/>
                <a:ea typeface="思源黑体" panose="020B0500000000000000" pitchFamily="34" charset="-122"/>
              </a:rPr>
              <a:t>个师</a:t>
            </a:r>
            <a:r>
              <a:rPr lang="en-US" altLang="zh-CN" sz="1600" dirty="0">
                <a:solidFill>
                  <a:prstClr val="black">
                    <a:lumMod val="65000"/>
                    <a:lumOff val="35000"/>
                  </a:prstClr>
                </a:solidFill>
                <a:latin typeface="思源黑体" panose="020B0500000000000000" pitchFamily="34" charset="-122"/>
                <a:ea typeface="思源黑体" panose="020B0500000000000000" pitchFamily="34" charset="-122"/>
              </a:rPr>
              <a:t>28</a:t>
            </a:r>
            <a:r>
              <a:rPr lang="zh-CN" altLang="en-US" sz="1600" dirty="0">
                <a:solidFill>
                  <a:prstClr val="black">
                    <a:lumMod val="65000"/>
                    <a:lumOff val="35000"/>
                  </a:prstClr>
                </a:solidFill>
                <a:latin typeface="思源黑体" panose="020B0500000000000000" pitchFamily="34" charset="-122"/>
                <a:ea typeface="思源黑体" panose="020B0500000000000000" pitchFamily="34" charset="-122"/>
              </a:rPr>
              <a:t>万余人，日军参战</a:t>
            </a:r>
            <a:r>
              <a:rPr lang="en-US" altLang="zh-CN" sz="1600" dirty="0">
                <a:solidFill>
                  <a:prstClr val="black">
                    <a:lumMod val="65000"/>
                    <a:lumOff val="35000"/>
                  </a:prstClr>
                </a:solidFill>
                <a:latin typeface="思源黑体" panose="020B0500000000000000" pitchFamily="34" charset="-122"/>
                <a:ea typeface="思源黑体" panose="020B0500000000000000" pitchFamily="34" charset="-122"/>
              </a:rPr>
              <a:t>4</a:t>
            </a:r>
            <a:r>
              <a:rPr lang="zh-CN" altLang="en-US" sz="1600" dirty="0">
                <a:solidFill>
                  <a:prstClr val="black">
                    <a:lumMod val="65000"/>
                    <a:lumOff val="35000"/>
                  </a:prstClr>
                </a:solidFill>
                <a:latin typeface="思源黑体" panose="020B0500000000000000" pitchFamily="34" charset="-122"/>
                <a:ea typeface="思源黑体" panose="020B0500000000000000" pitchFamily="34" charset="-122"/>
              </a:rPr>
              <a:t>个半师团约</a:t>
            </a:r>
            <a:r>
              <a:rPr lang="en-US" altLang="zh-CN" sz="1600" dirty="0">
                <a:solidFill>
                  <a:prstClr val="black">
                    <a:lumMod val="65000"/>
                    <a:lumOff val="35000"/>
                  </a:prstClr>
                </a:solidFill>
                <a:latin typeface="思源黑体" panose="020B0500000000000000" pitchFamily="34" charset="-122"/>
                <a:ea typeface="思源黑体" panose="020B0500000000000000" pitchFamily="34" charset="-122"/>
              </a:rPr>
              <a:t>14</a:t>
            </a:r>
            <a:r>
              <a:rPr lang="zh-CN" altLang="en-US" sz="1600" dirty="0">
                <a:solidFill>
                  <a:prstClr val="black">
                    <a:lumMod val="65000"/>
                    <a:lumOff val="35000"/>
                  </a:prstClr>
                </a:solidFill>
                <a:latin typeface="思源黑体" panose="020B0500000000000000" pitchFamily="34" charset="-122"/>
                <a:ea typeface="思源黑体" panose="020B0500000000000000" pitchFamily="34" charset="-122"/>
              </a:rPr>
              <a:t>万人。</a:t>
            </a:r>
            <a:endParaRPr lang="zh-CN" altLang="en-US" sz="1600" dirty="0">
              <a:solidFill>
                <a:prstClr val="black">
                  <a:lumMod val="65000"/>
                  <a:lumOff val="35000"/>
                </a:prstClr>
              </a:solidFill>
              <a:latin typeface="思源黑体" panose="020B0500000000000000" pitchFamily="34" charset="-122"/>
              <a:ea typeface="思源黑体" panose="020B0500000000000000" pitchFamily="34" charset="-122"/>
            </a:endParaRPr>
          </a:p>
          <a:p>
            <a:pPr>
              <a:lnSpc>
                <a:spcPct val="150000"/>
              </a:lnSpc>
            </a:pPr>
            <a:r>
              <a:rPr lang="zh-CN" altLang="en-US" sz="1600" dirty="0">
                <a:solidFill>
                  <a:prstClr val="black">
                    <a:lumMod val="65000"/>
                    <a:lumOff val="35000"/>
                  </a:prstClr>
                </a:solidFill>
                <a:latin typeface="思源黑体" panose="020B0500000000000000" pitchFamily="34" charset="-122"/>
                <a:ea typeface="思源黑体" panose="020B0500000000000000" pitchFamily="34" charset="-122"/>
              </a:rPr>
              <a:t>此战是抗战初期华北战场战果最大的一场战役。在</a:t>
            </a:r>
            <a:r>
              <a:rPr lang="en-US" altLang="zh-CN" sz="1600" dirty="0">
                <a:solidFill>
                  <a:prstClr val="black">
                    <a:lumMod val="65000"/>
                    <a:lumOff val="35000"/>
                  </a:prstClr>
                </a:solidFill>
                <a:latin typeface="思源黑体" panose="020B0500000000000000" pitchFamily="34" charset="-122"/>
                <a:ea typeface="思源黑体" panose="020B0500000000000000" pitchFamily="34" charset="-122"/>
              </a:rPr>
              <a:t>2</a:t>
            </a:r>
            <a:r>
              <a:rPr lang="zh-CN" altLang="en-US" sz="1600" dirty="0">
                <a:solidFill>
                  <a:prstClr val="black">
                    <a:lumMod val="65000"/>
                    <a:lumOff val="35000"/>
                  </a:prstClr>
                </a:solidFill>
                <a:latin typeface="思源黑体" panose="020B0500000000000000" pitchFamily="34" charset="-122"/>
                <a:ea typeface="思源黑体" panose="020B0500000000000000" pitchFamily="34" charset="-122"/>
              </a:rPr>
              <a:t>个月中，中方以伤亡</a:t>
            </a:r>
            <a:r>
              <a:rPr lang="en-US" altLang="zh-CN" sz="1600" dirty="0">
                <a:solidFill>
                  <a:prstClr val="black">
                    <a:lumMod val="65000"/>
                    <a:lumOff val="35000"/>
                  </a:prstClr>
                </a:solidFill>
                <a:latin typeface="思源黑体" panose="020B0500000000000000" pitchFamily="34" charset="-122"/>
                <a:ea typeface="思源黑体" panose="020B0500000000000000" pitchFamily="34" charset="-122"/>
              </a:rPr>
              <a:t>10</a:t>
            </a:r>
            <a:r>
              <a:rPr lang="zh-CN" altLang="en-US" sz="1600" dirty="0">
                <a:solidFill>
                  <a:prstClr val="black">
                    <a:lumMod val="65000"/>
                    <a:lumOff val="35000"/>
                  </a:prstClr>
                </a:solidFill>
                <a:latin typeface="思源黑体" panose="020B0500000000000000" pitchFamily="34" charset="-122"/>
                <a:ea typeface="思源黑体" panose="020B0500000000000000" pitchFamily="34" charset="-122"/>
              </a:rPr>
              <a:t>万余人的代价，消灭日军近</a:t>
            </a:r>
            <a:r>
              <a:rPr lang="en-US" altLang="zh-CN" sz="1600" dirty="0">
                <a:solidFill>
                  <a:prstClr val="black">
                    <a:lumMod val="65000"/>
                    <a:lumOff val="35000"/>
                  </a:prstClr>
                </a:solidFill>
                <a:latin typeface="思源黑体" panose="020B0500000000000000" pitchFamily="34" charset="-122"/>
                <a:ea typeface="思源黑体" panose="020B0500000000000000" pitchFamily="34" charset="-122"/>
              </a:rPr>
              <a:t>3</a:t>
            </a:r>
            <a:r>
              <a:rPr lang="zh-CN" altLang="en-US" sz="1600" dirty="0">
                <a:solidFill>
                  <a:prstClr val="black">
                    <a:lumMod val="65000"/>
                    <a:lumOff val="35000"/>
                  </a:prstClr>
                </a:solidFill>
                <a:latin typeface="思源黑体" panose="020B0500000000000000" pitchFamily="34" charset="-122"/>
                <a:ea typeface="思源黑体" panose="020B0500000000000000" pitchFamily="34" charset="-122"/>
              </a:rPr>
              <a:t>万人，在当时算是非常难得的一次战果。</a:t>
            </a:r>
            <a:endParaRPr lang="zh-CN" altLang="en-US" sz="1600" dirty="0">
              <a:solidFill>
                <a:prstClr val="black">
                  <a:lumMod val="65000"/>
                  <a:lumOff val="35000"/>
                </a:prstClr>
              </a:solidFill>
              <a:latin typeface="思源黑体" panose="020B0500000000000000" pitchFamily="34" charset="-122"/>
              <a:ea typeface="思源黑体" panose="020B0500000000000000" pitchFamily="34" charset="-122"/>
            </a:endParaRPr>
          </a:p>
          <a:p>
            <a:pPr>
              <a:lnSpc>
                <a:spcPct val="150000"/>
              </a:lnSpc>
            </a:pPr>
            <a:r>
              <a:rPr lang="zh-CN" altLang="en-US" sz="1600" dirty="0">
                <a:solidFill>
                  <a:prstClr val="black">
                    <a:lumMod val="65000"/>
                    <a:lumOff val="35000"/>
                  </a:prstClr>
                </a:solidFill>
                <a:latin typeface="思源黑体" panose="020B0500000000000000" pitchFamily="34" charset="-122"/>
                <a:ea typeface="思源黑体" panose="020B0500000000000000" pitchFamily="34" charset="-122"/>
              </a:rPr>
              <a:t>然而，虽然在平型关、忻口、娘子关等战斗中，中方都取得了不俗的成绩，但因实力悬殊，最后中方仍以失利告终，从此国军在华北失去了成建制的武装力量。</a:t>
            </a:r>
            <a:endParaRPr lang="zh-CN" altLang="en-US" sz="1600" dirty="0">
              <a:solidFill>
                <a:prstClr val="black">
                  <a:lumMod val="65000"/>
                  <a:lumOff val="35000"/>
                </a:prstClr>
              </a:solidFill>
              <a:latin typeface="思源黑体" panose="020B0500000000000000" pitchFamily="34" charset="-122"/>
              <a:ea typeface="思源黑体" panose="020B0500000000000000" pitchFamily="34" charset="-122"/>
            </a:endParaRPr>
          </a:p>
        </p:txBody>
      </p:sp>
      <p:pic>
        <p:nvPicPr>
          <p:cNvPr id="17" name="图片 16"/>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7893898" y="2442396"/>
            <a:ext cx="3490799" cy="3490798"/>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695400" y="1856356"/>
            <a:ext cx="10945216" cy="4457708"/>
          </a:xfrm>
          <a:prstGeom prst="rect">
            <a:avLst/>
          </a:prstGeom>
          <a:gradFill>
            <a:gsLst>
              <a:gs pos="6195">
                <a:schemeClr val="bg1"/>
              </a:gs>
              <a:gs pos="50000">
                <a:schemeClr val="bg1">
                  <a:alpha val="0"/>
                </a:schemeClr>
              </a:gs>
              <a:gs pos="100000">
                <a:schemeClr val="bg1"/>
              </a:gs>
            </a:gsLst>
            <a:lin ang="0" scaled="0"/>
          </a:gradFill>
          <a:ln w="15240">
            <a:gradFill>
              <a:gsLst>
                <a:gs pos="0">
                  <a:srgbClr val="D11313"/>
                </a:gs>
                <a:gs pos="76000">
                  <a:srgbClr val="D11313">
                    <a:alpha val="0"/>
                  </a:srgbClr>
                </a:gs>
                <a:gs pos="29000">
                  <a:srgbClr val="D11313">
                    <a:alpha val="0"/>
                  </a:srgbClr>
                </a:gs>
                <a:gs pos="100000">
                  <a:srgbClr val="D11313"/>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grpSp>
        <p:nvGrpSpPr>
          <p:cNvPr id="4" name="组合 3"/>
          <p:cNvGrpSpPr/>
          <p:nvPr/>
        </p:nvGrpSpPr>
        <p:grpSpPr>
          <a:xfrm>
            <a:off x="1199456" y="795393"/>
            <a:ext cx="5471944" cy="584775"/>
            <a:chOff x="2598380" y="599924"/>
            <a:chExt cx="5471944" cy="584775"/>
          </a:xfrm>
        </p:grpSpPr>
        <p:sp>
          <p:nvSpPr>
            <p:cNvPr id="6" name="文本框 5"/>
            <p:cNvSpPr txBox="1"/>
            <p:nvPr/>
          </p:nvSpPr>
          <p:spPr>
            <a:xfrm>
              <a:off x="4602708" y="599924"/>
              <a:ext cx="3467616" cy="584775"/>
            </a:xfrm>
            <a:prstGeom prst="rect">
              <a:avLst/>
            </a:prstGeom>
            <a:noFill/>
          </p:spPr>
          <p:txBody>
            <a:bodyPr wrap="none" rtlCol="0">
              <a:spAutoFit/>
            </a:bodyPr>
            <a:lstStyle/>
            <a:p>
              <a:r>
                <a:rPr lang="zh-CN" altLang="en-US" sz="3200" b="1" dirty="0">
                  <a:solidFill>
                    <a:srgbClr val="D11313"/>
                  </a:solidFill>
                  <a:latin typeface="思源宋体 CN Heavy" panose="02020900000000000000" pitchFamily="18" charset="-122"/>
                  <a:ea typeface="思源宋体 CN Heavy" panose="02020900000000000000" pitchFamily="18" charset="-122"/>
                </a:rPr>
                <a:t>走进历史上的战役</a:t>
              </a:r>
              <a:endParaRPr lang="zh-CN" altLang="en-US" sz="3200" b="1" dirty="0">
                <a:solidFill>
                  <a:srgbClr val="D11313"/>
                </a:solidFill>
                <a:latin typeface="思源宋体 CN Heavy" panose="02020900000000000000" pitchFamily="18" charset="-122"/>
                <a:ea typeface="思源宋体 CN Heavy" panose="02020900000000000000" pitchFamily="18" charset="-122"/>
              </a:endParaRPr>
            </a:p>
          </p:txBody>
        </p:sp>
        <p:sp>
          <p:nvSpPr>
            <p:cNvPr id="7" name="矩形: 圆角 6"/>
            <p:cNvSpPr/>
            <p:nvPr/>
          </p:nvSpPr>
          <p:spPr>
            <a:xfrm>
              <a:off x="2598380" y="599924"/>
              <a:ext cx="1829997" cy="568642"/>
            </a:xfrm>
            <a:prstGeom prst="roundRect">
              <a:avLst>
                <a:gd name="adj" fmla="val 50000"/>
              </a:avLst>
            </a:prstGeom>
            <a:solidFill>
              <a:srgbClr val="D113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solidFill>
                    <a:schemeClr val="bg1"/>
                  </a:solidFill>
                  <a:latin typeface="+mn-ea"/>
                </a:rPr>
                <a:t> 第二 部分</a:t>
              </a:r>
              <a:endParaRPr lang="zh-CN" altLang="en-US" sz="2000" b="1" dirty="0">
                <a:solidFill>
                  <a:schemeClr val="bg1"/>
                </a:solidFill>
                <a:latin typeface="+mn-ea"/>
              </a:endParaRPr>
            </a:p>
          </p:txBody>
        </p:sp>
      </p:grpSp>
      <p:grpSp>
        <p:nvGrpSpPr>
          <p:cNvPr id="16" name="组合 15"/>
          <p:cNvGrpSpPr/>
          <p:nvPr/>
        </p:nvGrpSpPr>
        <p:grpSpPr>
          <a:xfrm>
            <a:off x="4186541" y="1630303"/>
            <a:ext cx="4409888" cy="680788"/>
            <a:chOff x="4350408" y="1598337"/>
            <a:chExt cx="4409888" cy="680788"/>
          </a:xfrm>
        </p:grpSpPr>
        <p:grpSp>
          <p:nvGrpSpPr>
            <p:cNvPr id="2" name="组合 1"/>
            <p:cNvGrpSpPr/>
            <p:nvPr/>
          </p:nvGrpSpPr>
          <p:grpSpPr>
            <a:xfrm>
              <a:off x="4350408" y="1598337"/>
              <a:ext cx="4409888" cy="680788"/>
              <a:chOff x="4477024" y="1640332"/>
              <a:chExt cx="4409888" cy="680788"/>
            </a:xfrm>
          </p:grpSpPr>
          <p:sp>
            <p:nvSpPr>
              <p:cNvPr id="9" name="矩形: 圆角 8"/>
              <p:cNvSpPr/>
              <p:nvPr/>
            </p:nvSpPr>
            <p:spPr>
              <a:xfrm>
                <a:off x="4477024" y="1640332"/>
                <a:ext cx="4409888" cy="680788"/>
              </a:xfrm>
              <a:prstGeom prst="roundRect">
                <a:avLst>
                  <a:gd name="adj" fmla="val 50000"/>
                </a:avLst>
              </a:prstGeom>
              <a:solidFill>
                <a:srgbClr val="D11313"/>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4398" tIns="21616" rIns="244398" bIns="21616" numCol="1" spcCol="1270" anchor="ctr" anchorCtr="0">
                <a:noAutofit/>
              </a:bodyPr>
              <a:lstStyle/>
              <a:p>
                <a:pPr marL="720090" lvl="0" defTabSz="666750">
                  <a:lnSpc>
                    <a:spcPct val="90000"/>
                  </a:lnSpc>
                  <a:spcBef>
                    <a:spcPct val="0"/>
                  </a:spcBef>
                  <a:spcAft>
                    <a:spcPct val="35000"/>
                  </a:spcAft>
                </a:pPr>
                <a:endParaRPr lang="zh-CN" altLang="en-US" sz="2800" b="1" dirty="0">
                  <a:solidFill>
                    <a:schemeClr val="bg1"/>
                  </a:solidFill>
                  <a:latin typeface="+mn-ea"/>
                  <a:cs typeface="汉仪大宋简" panose="02010600000101010101" charset="-122"/>
                </a:endParaRPr>
              </a:p>
            </p:txBody>
          </p:sp>
          <p:sp>
            <p:nvSpPr>
              <p:cNvPr id="11" name="星形: 五角 10"/>
              <p:cNvSpPr/>
              <p:nvPr/>
            </p:nvSpPr>
            <p:spPr>
              <a:xfrm>
                <a:off x="4753640" y="1752073"/>
                <a:ext cx="432048" cy="432048"/>
              </a:xfrm>
              <a:prstGeom prst="star5">
                <a:avLst>
                  <a:gd name="adj" fmla="val 24101"/>
                  <a:gd name="hf" fmla="val 105146"/>
                  <a:gd name="vf" fmla="val 110557"/>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mn-ea"/>
                </a:endParaRPr>
              </a:p>
            </p:txBody>
          </p:sp>
          <p:sp>
            <p:nvSpPr>
              <p:cNvPr id="14" name="星形: 五角 13"/>
              <p:cNvSpPr/>
              <p:nvPr/>
            </p:nvSpPr>
            <p:spPr>
              <a:xfrm>
                <a:off x="8189821" y="1744171"/>
                <a:ext cx="432048" cy="432048"/>
              </a:xfrm>
              <a:prstGeom prst="star5">
                <a:avLst>
                  <a:gd name="adj" fmla="val 24101"/>
                  <a:gd name="hf" fmla="val 105146"/>
                  <a:gd name="vf" fmla="val 110557"/>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mn-ea"/>
                </a:endParaRPr>
              </a:p>
            </p:txBody>
          </p:sp>
        </p:grpSp>
        <p:sp>
          <p:nvSpPr>
            <p:cNvPr id="15" name="矩形 14"/>
            <p:cNvSpPr/>
            <p:nvPr/>
          </p:nvSpPr>
          <p:spPr>
            <a:xfrm>
              <a:off x="5678301" y="1677121"/>
              <a:ext cx="1710725" cy="523220"/>
            </a:xfrm>
            <a:prstGeom prst="rect">
              <a:avLst/>
            </a:prstGeom>
          </p:spPr>
          <p:txBody>
            <a:bodyPr wrap="none">
              <a:spAutoFit/>
            </a:bodyPr>
            <a:lstStyle/>
            <a:p>
              <a:pPr marL="107950" lvl="0" defTabSz="666750">
                <a:spcBef>
                  <a:spcPct val="0"/>
                </a:spcBef>
              </a:pPr>
              <a:r>
                <a:rPr lang="zh-CN" altLang="en-US" sz="2800" b="1" dirty="0">
                  <a:solidFill>
                    <a:schemeClr val="bg1"/>
                  </a:solidFill>
                  <a:latin typeface="+mn-ea"/>
                  <a:cs typeface="汉仪大宋简" panose="02010600000101010101" charset="-122"/>
                </a:rPr>
                <a:t>锦江会战</a:t>
              </a:r>
              <a:endParaRPr lang="zh-CN" altLang="en-US" sz="2800" b="1" dirty="0">
                <a:solidFill>
                  <a:schemeClr val="bg1"/>
                </a:solidFill>
                <a:latin typeface="+mn-ea"/>
                <a:cs typeface="汉仪大宋简" panose="02010600000101010101" charset="-122"/>
              </a:endParaRPr>
            </a:p>
          </p:txBody>
        </p:sp>
      </p:grpSp>
      <p:sp>
        <p:nvSpPr>
          <p:cNvPr id="17" name="文本框 16"/>
          <p:cNvSpPr txBox="1"/>
          <p:nvPr/>
        </p:nvSpPr>
        <p:spPr>
          <a:xfrm>
            <a:off x="5509695" y="2735259"/>
            <a:ext cx="5406916" cy="3046988"/>
          </a:xfrm>
          <a:prstGeom prst="rect">
            <a:avLst/>
          </a:prstGeom>
          <a:noFill/>
        </p:spPr>
        <p:txBody>
          <a:bodyPr wrap="square">
            <a:spAutoFit/>
          </a:bodyPr>
          <a:lstStyle/>
          <a:p>
            <a:pPr>
              <a:lnSpc>
                <a:spcPct val="150000"/>
              </a:lnSpc>
            </a:pPr>
            <a:r>
              <a:rPr lang="zh-CN" altLang="en-US" sz="1600" dirty="0">
                <a:solidFill>
                  <a:schemeClr val="tx1">
                    <a:lumMod val="65000"/>
                    <a:lumOff val="35000"/>
                  </a:schemeClr>
                </a:solidFill>
                <a:latin typeface="+mn-ea"/>
              </a:rPr>
              <a:t>太原会战之后，双方在</a:t>
            </a:r>
            <a:r>
              <a:rPr lang="en-US" altLang="zh-CN" sz="1600" dirty="0">
                <a:solidFill>
                  <a:schemeClr val="tx1">
                    <a:lumMod val="65000"/>
                    <a:lumOff val="35000"/>
                  </a:schemeClr>
                </a:solidFill>
                <a:latin typeface="+mn-ea"/>
              </a:rPr>
              <a:t>1941</a:t>
            </a:r>
            <a:r>
              <a:rPr lang="zh-CN" altLang="en-US" sz="1600" dirty="0">
                <a:solidFill>
                  <a:schemeClr val="tx1">
                    <a:lumMod val="65000"/>
                    <a:lumOff val="35000"/>
                  </a:schemeClr>
                </a:solidFill>
                <a:latin typeface="+mn-ea"/>
              </a:rPr>
              <a:t>年</a:t>
            </a:r>
            <a:r>
              <a:rPr lang="en-US" altLang="zh-CN" sz="1600" dirty="0">
                <a:solidFill>
                  <a:schemeClr val="tx1">
                    <a:lumMod val="65000"/>
                    <a:lumOff val="35000"/>
                  </a:schemeClr>
                </a:solidFill>
                <a:latin typeface="+mn-ea"/>
              </a:rPr>
              <a:t>3</a:t>
            </a:r>
            <a:r>
              <a:rPr lang="zh-CN" altLang="en-US" sz="1600" dirty="0">
                <a:solidFill>
                  <a:schemeClr val="tx1">
                    <a:lumMod val="65000"/>
                    <a:lumOff val="35000"/>
                  </a:schemeClr>
                </a:solidFill>
                <a:latin typeface="+mn-ea"/>
              </a:rPr>
              <a:t>月</a:t>
            </a:r>
            <a:r>
              <a:rPr lang="en-US" altLang="zh-CN" sz="1600" dirty="0">
                <a:solidFill>
                  <a:schemeClr val="tx1">
                    <a:lumMod val="65000"/>
                    <a:lumOff val="35000"/>
                  </a:schemeClr>
                </a:solidFill>
                <a:latin typeface="+mn-ea"/>
              </a:rPr>
              <a:t>14</a:t>
            </a:r>
            <a:r>
              <a:rPr lang="zh-CN" altLang="en-US" sz="1600" dirty="0">
                <a:solidFill>
                  <a:schemeClr val="tx1">
                    <a:lumMod val="65000"/>
                    <a:lumOff val="35000"/>
                  </a:schemeClr>
                </a:solidFill>
                <a:latin typeface="+mn-ea"/>
              </a:rPr>
              <a:t>日迎来了上高会战，战争地点在江西上高县，也被大家叫作锦江会战。</a:t>
            </a:r>
            <a:endParaRPr lang="zh-CN" altLang="en-US" sz="1600" dirty="0">
              <a:solidFill>
                <a:schemeClr val="tx1">
                  <a:lumMod val="65000"/>
                  <a:lumOff val="35000"/>
                </a:schemeClr>
              </a:solidFill>
              <a:latin typeface="+mn-ea"/>
            </a:endParaRPr>
          </a:p>
          <a:p>
            <a:pPr>
              <a:lnSpc>
                <a:spcPct val="150000"/>
              </a:lnSpc>
            </a:pPr>
            <a:r>
              <a:rPr lang="zh-CN" altLang="en-US" sz="1600" dirty="0">
                <a:solidFill>
                  <a:schemeClr val="tx1">
                    <a:lumMod val="65000"/>
                    <a:lumOff val="35000"/>
                  </a:schemeClr>
                </a:solidFill>
                <a:latin typeface="+mn-ea"/>
              </a:rPr>
              <a:t>在这场战役中，中国军队在抗日名将罗卓英的率领下，与园部和一郎领导下的日军展开了激战，国军取得了久违的胜利，也因此被誉为最精彩的一战。</a:t>
            </a:r>
            <a:endParaRPr lang="zh-CN" altLang="en-US" sz="1600" dirty="0">
              <a:solidFill>
                <a:schemeClr val="tx1">
                  <a:lumMod val="65000"/>
                  <a:lumOff val="35000"/>
                </a:schemeClr>
              </a:solidFill>
              <a:latin typeface="+mn-ea"/>
            </a:endParaRPr>
          </a:p>
          <a:p>
            <a:pPr>
              <a:lnSpc>
                <a:spcPct val="150000"/>
              </a:lnSpc>
            </a:pPr>
            <a:r>
              <a:rPr lang="zh-CN" altLang="en-US" sz="1600" dirty="0">
                <a:solidFill>
                  <a:schemeClr val="tx1">
                    <a:lumMod val="65000"/>
                    <a:lumOff val="35000"/>
                  </a:schemeClr>
                </a:solidFill>
                <a:latin typeface="+mn-ea"/>
              </a:rPr>
              <a:t>这次战役共消灭日军一万六千余人，击毙了日军少将官岩永和大佐联队长滨田，缴获了敌人的大量物资，也极大地挫败了日军的嚣张气焰，推延了太平洋战争爆发的时间。</a:t>
            </a:r>
            <a:endParaRPr lang="zh-CN" altLang="en-US" sz="1600" dirty="0">
              <a:solidFill>
                <a:schemeClr val="tx1">
                  <a:lumMod val="65000"/>
                  <a:lumOff val="35000"/>
                </a:schemeClr>
              </a:solidFill>
              <a:latin typeface="+mn-ea"/>
            </a:endParaRPr>
          </a:p>
        </p:txBody>
      </p:sp>
      <p:pic>
        <p:nvPicPr>
          <p:cNvPr id="21" name="图片 20"/>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917784" y="2363310"/>
            <a:ext cx="4572000" cy="34290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17">
                                            <p:txEl>
                                              <p:pRg st="0" end="0"/>
                                            </p:txEl>
                                          </p:spTgt>
                                        </p:tgtEl>
                                        <p:attrNameLst>
                                          <p:attrName>style.visibility</p:attrName>
                                        </p:attrNameLst>
                                      </p:cBhvr>
                                      <p:to>
                                        <p:strVal val="visible"/>
                                      </p:to>
                                    </p:set>
                                    <p:animEffect transition="in" filter="fade">
                                      <p:cBhvr>
                                        <p:cTn id="22" dur="1000"/>
                                        <p:tgtEl>
                                          <p:spTgt spid="17">
                                            <p:txEl>
                                              <p:pRg st="0" end="0"/>
                                            </p:txEl>
                                          </p:spTgt>
                                        </p:tgtEl>
                                      </p:cBhvr>
                                    </p:animEffect>
                                    <p:anim calcmode="lin" valueType="num">
                                      <p:cBhvr>
                                        <p:cTn id="23"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wipe(down)">
                                      <p:cBhvr>
                                        <p:cTn id="2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695400" y="1856356"/>
            <a:ext cx="10945216" cy="4457708"/>
          </a:xfrm>
          <a:prstGeom prst="rect">
            <a:avLst/>
          </a:prstGeom>
          <a:gradFill>
            <a:gsLst>
              <a:gs pos="6195">
                <a:schemeClr val="bg1"/>
              </a:gs>
              <a:gs pos="50000">
                <a:schemeClr val="bg1">
                  <a:alpha val="0"/>
                </a:schemeClr>
              </a:gs>
              <a:gs pos="100000">
                <a:schemeClr val="bg1"/>
              </a:gs>
            </a:gsLst>
            <a:lin ang="0" scaled="0"/>
          </a:gradFill>
          <a:ln w="15240">
            <a:gradFill>
              <a:gsLst>
                <a:gs pos="0">
                  <a:srgbClr val="D11313"/>
                </a:gs>
                <a:gs pos="76000">
                  <a:srgbClr val="D11313">
                    <a:alpha val="0"/>
                  </a:srgbClr>
                </a:gs>
                <a:gs pos="29000">
                  <a:srgbClr val="D11313">
                    <a:alpha val="0"/>
                  </a:srgbClr>
                </a:gs>
                <a:gs pos="100000">
                  <a:srgbClr val="D11313"/>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grpSp>
        <p:nvGrpSpPr>
          <p:cNvPr id="4" name="组合 3"/>
          <p:cNvGrpSpPr/>
          <p:nvPr/>
        </p:nvGrpSpPr>
        <p:grpSpPr>
          <a:xfrm>
            <a:off x="1199456" y="795393"/>
            <a:ext cx="5471944" cy="584775"/>
            <a:chOff x="2598380" y="599924"/>
            <a:chExt cx="5471944" cy="584775"/>
          </a:xfrm>
        </p:grpSpPr>
        <p:sp>
          <p:nvSpPr>
            <p:cNvPr id="6" name="文本框 5"/>
            <p:cNvSpPr txBox="1"/>
            <p:nvPr/>
          </p:nvSpPr>
          <p:spPr>
            <a:xfrm>
              <a:off x="4602708" y="599924"/>
              <a:ext cx="3467616" cy="584775"/>
            </a:xfrm>
            <a:prstGeom prst="rect">
              <a:avLst/>
            </a:prstGeom>
            <a:noFill/>
          </p:spPr>
          <p:txBody>
            <a:bodyPr wrap="none" rtlCol="0">
              <a:spAutoFit/>
            </a:bodyPr>
            <a:lstStyle/>
            <a:p>
              <a:r>
                <a:rPr lang="zh-CN" altLang="en-US" sz="3200" b="1" dirty="0">
                  <a:solidFill>
                    <a:srgbClr val="D11313"/>
                  </a:solidFill>
                  <a:latin typeface="思源宋体 CN Heavy" panose="02020900000000000000" pitchFamily="18" charset="-122"/>
                  <a:ea typeface="思源宋体 CN Heavy" panose="02020900000000000000" pitchFamily="18" charset="-122"/>
                </a:rPr>
                <a:t>走进历史上的战役</a:t>
              </a:r>
              <a:endParaRPr lang="zh-CN" altLang="en-US" sz="3200" b="1" dirty="0">
                <a:solidFill>
                  <a:srgbClr val="D11313"/>
                </a:solidFill>
                <a:latin typeface="思源宋体 CN Heavy" panose="02020900000000000000" pitchFamily="18" charset="-122"/>
                <a:ea typeface="思源宋体 CN Heavy" panose="02020900000000000000" pitchFamily="18" charset="-122"/>
              </a:endParaRPr>
            </a:p>
          </p:txBody>
        </p:sp>
        <p:sp>
          <p:nvSpPr>
            <p:cNvPr id="7" name="矩形: 圆角 6"/>
            <p:cNvSpPr/>
            <p:nvPr/>
          </p:nvSpPr>
          <p:spPr>
            <a:xfrm>
              <a:off x="2598380" y="599924"/>
              <a:ext cx="1829997" cy="568642"/>
            </a:xfrm>
            <a:prstGeom prst="roundRect">
              <a:avLst>
                <a:gd name="adj" fmla="val 50000"/>
              </a:avLst>
            </a:prstGeom>
            <a:solidFill>
              <a:srgbClr val="D113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solidFill>
                    <a:schemeClr val="bg1"/>
                  </a:solidFill>
                  <a:latin typeface="+mn-ea"/>
                </a:rPr>
                <a:t> 第二 部分</a:t>
              </a:r>
              <a:endParaRPr lang="zh-CN" altLang="en-US" sz="2000" b="1" dirty="0">
                <a:solidFill>
                  <a:schemeClr val="bg1"/>
                </a:solidFill>
                <a:latin typeface="+mn-ea"/>
              </a:endParaRPr>
            </a:p>
          </p:txBody>
        </p:sp>
      </p:grpSp>
      <p:grpSp>
        <p:nvGrpSpPr>
          <p:cNvPr id="16" name="组合 15"/>
          <p:cNvGrpSpPr/>
          <p:nvPr/>
        </p:nvGrpSpPr>
        <p:grpSpPr>
          <a:xfrm>
            <a:off x="4350408" y="1598337"/>
            <a:ext cx="4193864" cy="680788"/>
            <a:chOff x="4350408" y="1598337"/>
            <a:chExt cx="4193864" cy="680788"/>
          </a:xfrm>
        </p:grpSpPr>
        <p:grpSp>
          <p:nvGrpSpPr>
            <p:cNvPr id="2" name="组合 1"/>
            <p:cNvGrpSpPr/>
            <p:nvPr/>
          </p:nvGrpSpPr>
          <p:grpSpPr>
            <a:xfrm>
              <a:off x="4350408" y="1598337"/>
              <a:ext cx="4193864" cy="680788"/>
              <a:chOff x="4477024" y="1640332"/>
              <a:chExt cx="4193864" cy="680788"/>
            </a:xfrm>
          </p:grpSpPr>
          <p:sp>
            <p:nvSpPr>
              <p:cNvPr id="9" name="矩形: 圆角 8"/>
              <p:cNvSpPr/>
              <p:nvPr/>
            </p:nvSpPr>
            <p:spPr>
              <a:xfrm>
                <a:off x="4477024" y="1640332"/>
                <a:ext cx="4193864" cy="680788"/>
              </a:xfrm>
              <a:prstGeom prst="roundRect">
                <a:avLst>
                  <a:gd name="adj" fmla="val 50000"/>
                </a:avLst>
              </a:prstGeom>
              <a:solidFill>
                <a:srgbClr val="D11313"/>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4398" tIns="21616" rIns="244398" bIns="21616" numCol="1" spcCol="1270" anchor="ctr" anchorCtr="0">
                <a:noAutofit/>
              </a:bodyPr>
              <a:lstStyle/>
              <a:p>
                <a:pPr marL="720090" lvl="0" defTabSz="666750">
                  <a:lnSpc>
                    <a:spcPct val="90000"/>
                  </a:lnSpc>
                  <a:spcBef>
                    <a:spcPct val="0"/>
                  </a:spcBef>
                  <a:spcAft>
                    <a:spcPct val="35000"/>
                  </a:spcAft>
                </a:pPr>
                <a:endParaRPr lang="zh-CN" altLang="en-US" sz="2800" b="1" dirty="0">
                  <a:solidFill>
                    <a:schemeClr val="bg1"/>
                  </a:solidFill>
                  <a:latin typeface="+mn-ea"/>
                  <a:cs typeface="汉仪大宋简" panose="02010600000101010101" charset="-122"/>
                </a:endParaRPr>
              </a:p>
            </p:txBody>
          </p:sp>
          <p:sp>
            <p:nvSpPr>
              <p:cNvPr id="11" name="星形: 五角 10"/>
              <p:cNvSpPr/>
              <p:nvPr/>
            </p:nvSpPr>
            <p:spPr>
              <a:xfrm>
                <a:off x="4753640" y="1752073"/>
                <a:ext cx="432048" cy="432048"/>
              </a:xfrm>
              <a:prstGeom prst="star5">
                <a:avLst>
                  <a:gd name="adj" fmla="val 24101"/>
                  <a:gd name="hf" fmla="val 105146"/>
                  <a:gd name="vf" fmla="val 110557"/>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mn-ea"/>
                </a:endParaRPr>
              </a:p>
            </p:txBody>
          </p:sp>
          <p:sp>
            <p:nvSpPr>
              <p:cNvPr id="14" name="星形: 五角 13"/>
              <p:cNvSpPr/>
              <p:nvPr/>
            </p:nvSpPr>
            <p:spPr>
              <a:xfrm>
                <a:off x="8020514" y="1744171"/>
                <a:ext cx="432048" cy="432048"/>
              </a:xfrm>
              <a:prstGeom prst="star5">
                <a:avLst>
                  <a:gd name="adj" fmla="val 24101"/>
                  <a:gd name="hf" fmla="val 105146"/>
                  <a:gd name="vf" fmla="val 110557"/>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mn-ea"/>
                </a:endParaRPr>
              </a:p>
            </p:txBody>
          </p:sp>
        </p:grpSp>
        <p:sp>
          <p:nvSpPr>
            <p:cNvPr id="15" name="矩形 14"/>
            <p:cNvSpPr/>
            <p:nvPr/>
          </p:nvSpPr>
          <p:spPr>
            <a:xfrm>
              <a:off x="5570628" y="1693648"/>
              <a:ext cx="1710725" cy="523220"/>
            </a:xfrm>
            <a:prstGeom prst="rect">
              <a:avLst/>
            </a:prstGeom>
          </p:spPr>
          <p:txBody>
            <a:bodyPr wrap="none">
              <a:spAutoFit/>
            </a:bodyPr>
            <a:lstStyle/>
            <a:p>
              <a:pPr marL="107950" lvl="0" defTabSz="666750">
                <a:spcBef>
                  <a:spcPct val="0"/>
                </a:spcBef>
              </a:pPr>
              <a:r>
                <a:rPr lang="zh-CN" altLang="en-US" sz="2800" b="1" dirty="0">
                  <a:solidFill>
                    <a:schemeClr val="bg1"/>
                  </a:solidFill>
                  <a:latin typeface="+mn-ea"/>
                  <a:cs typeface="汉仪大宋简" panose="02010600000101010101" charset="-122"/>
                </a:rPr>
                <a:t>长沙会战</a:t>
              </a:r>
              <a:endParaRPr lang="zh-CN" altLang="en-US" sz="2800" b="1" dirty="0">
                <a:solidFill>
                  <a:schemeClr val="bg1"/>
                </a:solidFill>
                <a:latin typeface="+mn-ea"/>
                <a:cs typeface="汉仪大宋简" panose="02010600000101010101" charset="-122"/>
              </a:endParaRPr>
            </a:p>
          </p:txBody>
        </p:sp>
      </p:grpSp>
      <p:sp>
        <p:nvSpPr>
          <p:cNvPr id="20" name="文本框 19"/>
          <p:cNvSpPr txBox="1"/>
          <p:nvPr/>
        </p:nvSpPr>
        <p:spPr>
          <a:xfrm>
            <a:off x="1731727" y="2781456"/>
            <a:ext cx="4371172" cy="3046988"/>
          </a:xfrm>
          <a:prstGeom prst="rect">
            <a:avLst/>
          </a:prstGeom>
          <a:noFill/>
        </p:spPr>
        <p:txBody>
          <a:bodyPr wrap="square">
            <a:spAutoFit/>
          </a:bodyPr>
          <a:lstStyle/>
          <a:p>
            <a:pPr>
              <a:lnSpc>
                <a:spcPct val="150000"/>
              </a:lnSpc>
            </a:pPr>
            <a:r>
              <a:rPr lang="zh-CN" altLang="en-US" sz="1600" dirty="0">
                <a:solidFill>
                  <a:prstClr val="black">
                    <a:lumMod val="65000"/>
                    <a:lumOff val="35000"/>
                  </a:prstClr>
                </a:solidFill>
                <a:latin typeface="+mn-ea"/>
              </a:rPr>
              <a:t>从</a:t>
            </a:r>
            <a:r>
              <a:rPr lang="en-US" altLang="zh-CN" sz="1600" dirty="0">
                <a:solidFill>
                  <a:prstClr val="black">
                    <a:lumMod val="65000"/>
                    <a:lumOff val="35000"/>
                  </a:prstClr>
                </a:solidFill>
                <a:latin typeface="+mn-ea"/>
              </a:rPr>
              <a:t>1939</a:t>
            </a:r>
            <a:r>
              <a:rPr lang="zh-CN" altLang="en-US" sz="1600" dirty="0">
                <a:solidFill>
                  <a:prstClr val="black">
                    <a:lumMod val="65000"/>
                    <a:lumOff val="35000"/>
                  </a:prstClr>
                </a:solidFill>
                <a:latin typeface="+mn-ea"/>
              </a:rPr>
              <a:t>年</a:t>
            </a:r>
            <a:r>
              <a:rPr lang="en-US" altLang="zh-CN" sz="1600" dirty="0">
                <a:solidFill>
                  <a:prstClr val="black">
                    <a:lumMod val="65000"/>
                    <a:lumOff val="35000"/>
                  </a:prstClr>
                </a:solidFill>
                <a:latin typeface="+mn-ea"/>
              </a:rPr>
              <a:t>9</a:t>
            </a:r>
            <a:r>
              <a:rPr lang="zh-CN" altLang="en-US" sz="1600" dirty="0">
                <a:solidFill>
                  <a:prstClr val="black">
                    <a:lumMod val="65000"/>
                    <a:lumOff val="35000"/>
                  </a:prstClr>
                </a:solidFill>
                <a:latin typeface="+mn-ea"/>
              </a:rPr>
              <a:t>月开始，日军先后进行了三次长沙会战，时间长达</a:t>
            </a:r>
            <a:r>
              <a:rPr lang="en-US" altLang="zh-CN" sz="1600" dirty="0">
                <a:solidFill>
                  <a:prstClr val="black">
                    <a:lumMod val="65000"/>
                    <a:lumOff val="35000"/>
                  </a:prstClr>
                </a:solidFill>
                <a:latin typeface="+mn-ea"/>
              </a:rPr>
              <a:t>2</a:t>
            </a:r>
            <a:r>
              <a:rPr lang="zh-CN" altLang="en-US" sz="1600" dirty="0">
                <a:solidFill>
                  <a:prstClr val="black">
                    <a:lumMod val="65000"/>
                    <a:lumOff val="35000"/>
                  </a:prstClr>
                </a:solidFill>
                <a:latin typeface="+mn-ea"/>
              </a:rPr>
              <a:t>年半。</a:t>
            </a:r>
            <a:endParaRPr lang="zh-CN" altLang="en-US" sz="1600" dirty="0">
              <a:solidFill>
                <a:prstClr val="black">
                  <a:lumMod val="65000"/>
                  <a:lumOff val="35000"/>
                </a:prstClr>
              </a:solidFill>
              <a:latin typeface="+mn-ea"/>
            </a:endParaRPr>
          </a:p>
          <a:p>
            <a:pPr>
              <a:lnSpc>
                <a:spcPct val="150000"/>
              </a:lnSpc>
            </a:pPr>
            <a:r>
              <a:rPr lang="zh-CN" altLang="en-US" sz="1600" dirty="0">
                <a:solidFill>
                  <a:prstClr val="black">
                    <a:lumMod val="65000"/>
                    <a:lumOff val="35000"/>
                  </a:prstClr>
                </a:solidFill>
                <a:latin typeface="+mn-ea"/>
              </a:rPr>
              <a:t>在薛岳的指挥下，中国军人对日本的参战部队进行了沉重的打击，特别是薛岳将军的“天炉战法”，在战斗中发挥了极大的作用。</a:t>
            </a:r>
            <a:endParaRPr lang="zh-CN" altLang="en-US" sz="1600" dirty="0">
              <a:solidFill>
                <a:prstClr val="black">
                  <a:lumMod val="65000"/>
                  <a:lumOff val="35000"/>
                </a:prstClr>
              </a:solidFill>
              <a:latin typeface="+mn-ea"/>
            </a:endParaRPr>
          </a:p>
          <a:p>
            <a:pPr>
              <a:lnSpc>
                <a:spcPct val="150000"/>
              </a:lnSpc>
            </a:pPr>
            <a:r>
              <a:rPr lang="zh-CN" altLang="en-US" sz="1600" dirty="0">
                <a:solidFill>
                  <a:prstClr val="black">
                    <a:lumMod val="65000"/>
                    <a:lumOff val="35000"/>
                  </a:prstClr>
                </a:solidFill>
                <a:latin typeface="+mn-ea"/>
              </a:rPr>
              <a:t>在三次长沙保卫战中，我方伤亡及失踪的军人有</a:t>
            </a:r>
            <a:r>
              <a:rPr lang="en-US" altLang="zh-CN" sz="1600" dirty="0">
                <a:solidFill>
                  <a:prstClr val="black">
                    <a:lumMod val="65000"/>
                    <a:lumOff val="35000"/>
                  </a:prstClr>
                </a:solidFill>
                <a:latin typeface="+mn-ea"/>
              </a:rPr>
              <a:t>9</a:t>
            </a:r>
            <a:r>
              <a:rPr lang="zh-CN" altLang="en-US" sz="1600" dirty="0">
                <a:solidFill>
                  <a:prstClr val="black">
                    <a:lumMod val="65000"/>
                    <a:lumOff val="35000"/>
                  </a:prstClr>
                </a:solidFill>
                <a:latin typeface="+mn-ea"/>
              </a:rPr>
              <a:t>万余人，但也歼灭日军逾</a:t>
            </a:r>
            <a:r>
              <a:rPr lang="en-US" altLang="zh-CN" sz="1600" dirty="0">
                <a:solidFill>
                  <a:prstClr val="black">
                    <a:lumMod val="65000"/>
                    <a:lumOff val="35000"/>
                  </a:prstClr>
                </a:solidFill>
                <a:latin typeface="+mn-ea"/>
              </a:rPr>
              <a:t>11</a:t>
            </a:r>
            <a:r>
              <a:rPr lang="zh-CN" altLang="en-US" sz="1600" dirty="0">
                <a:solidFill>
                  <a:prstClr val="black">
                    <a:lumMod val="65000"/>
                    <a:lumOff val="35000"/>
                  </a:prstClr>
                </a:solidFill>
                <a:latin typeface="+mn-ea"/>
              </a:rPr>
              <a:t>万人，彻底稳固了湖南乃至整个南方的抗日局势。</a:t>
            </a:r>
            <a:endParaRPr lang="zh-CN" altLang="en-US" sz="1600" dirty="0">
              <a:solidFill>
                <a:prstClr val="black">
                  <a:lumMod val="65000"/>
                  <a:lumOff val="35000"/>
                </a:prstClr>
              </a:solidFill>
              <a:latin typeface="+mn-ea"/>
            </a:endParaRPr>
          </a:p>
        </p:txBody>
      </p:sp>
      <p:pic>
        <p:nvPicPr>
          <p:cNvPr id="17" name="图片 16"/>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798874" y="2636912"/>
            <a:ext cx="3490799" cy="3490798"/>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695400" y="1856356"/>
            <a:ext cx="10945216" cy="4457708"/>
          </a:xfrm>
          <a:prstGeom prst="rect">
            <a:avLst/>
          </a:prstGeom>
          <a:gradFill>
            <a:gsLst>
              <a:gs pos="6195">
                <a:schemeClr val="bg1"/>
              </a:gs>
              <a:gs pos="50000">
                <a:schemeClr val="bg1">
                  <a:alpha val="0"/>
                </a:schemeClr>
              </a:gs>
              <a:gs pos="100000">
                <a:schemeClr val="bg1"/>
              </a:gs>
            </a:gsLst>
            <a:lin ang="0" scaled="0"/>
          </a:gradFill>
          <a:ln w="15240">
            <a:gradFill>
              <a:gsLst>
                <a:gs pos="0">
                  <a:srgbClr val="D11313"/>
                </a:gs>
                <a:gs pos="76000">
                  <a:srgbClr val="D11313">
                    <a:alpha val="0"/>
                  </a:srgbClr>
                </a:gs>
                <a:gs pos="29000">
                  <a:srgbClr val="D11313">
                    <a:alpha val="0"/>
                  </a:srgbClr>
                </a:gs>
                <a:gs pos="100000">
                  <a:srgbClr val="D11313"/>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grpSp>
        <p:nvGrpSpPr>
          <p:cNvPr id="4" name="组合 3"/>
          <p:cNvGrpSpPr/>
          <p:nvPr/>
        </p:nvGrpSpPr>
        <p:grpSpPr>
          <a:xfrm>
            <a:off x="1199456" y="795393"/>
            <a:ext cx="5471944" cy="584775"/>
            <a:chOff x="2598380" y="599924"/>
            <a:chExt cx="5471944" cy="584775"/>
          </a:xfrm>
        </p:grpSpPr>
        <p:sp>
          <p:nvSpPr>
            <p:cNvPr id="6" name="文本框 5"/>
            <p:cNvSpPr txBox="1"/>
            <p:nvPr/>
          </p:nvSpPr>
          <p:spPr>
            <a:xfrm>
              <a:off x="4602708" y="599924"/>
              <a:ext cx="3467616" cy="584775"/>
            </a:xfrm>
            <a:prstGeom prst="rect">
              <a:avLst/>
            </a:prstGeom>
            <a:noFill/>
          </p:spPr>
          <p:txBody>
            <a:bodyPr wrap="none" rtlCol="0">
              <a:spAutoFit/>
            </a:bodyPr>
            <a:lstStyle/>
            <a:p>
              <a:r>
                <a:rPr lang="zh-CN" altLang="en-US" sz="3200" b="1" dirty="0">
                  <a:solidFill>
                    <a:srgbClr val="D11313"/>
                  </a:solidFill>
                  <a:latin typeface="思源宋体 CN Heavy" panose="02020900000000000000" pitchFamily="18" charset="-122"/>
                  <a:ea typeface="思源宋体 CN Heavy" panose="02020900000000000000" pitchFamily="18" charset="-122"/>
                </a:rPr>
                <a:t>走进历史上的战役</a:t>
              </a:r>
              <a:endParaRPr lang="zh-CN" altLang="en-US" sz="3200" b="1" dirty="0">
                <a:solidFill>
                  <a:srgbClr val="D11313"/>
                </a:solidFill>
                <a:latin typeface="思源宋体 CN Heavy" panose="02020900000000000000" pitchFamily="18" charset="-122"/>
                <a:ea typeface="思源宋体 CN Heavy" panose="02020900000000000000" pitchFamily="18" charset="-122"/>
              </a:endParaRPr>
            </a:p>
          </p:txBody>
        </p:sp>
        <p:sp>
          <p:nvSpPr>
            <p:cNvPr id="7" name="矩形: 圆角 6"/>
            <p:cNvSpPr/>
            <p:nvPr/>
          </p:nvSpPr>
          <p:spPr>
            <a:xfrm>
              <a:off x="2598380" y="599924"/>
              <a:ext cx="1829997" cy="568642"/>
            </a:xfrm>
            <a:prstGeom prst="roundRect">
              <a:avLst>
                <a:gd name="adj" fmla="val 50000"/>
              </a:avLst>
            </a:prstGeom>
            <a:solidFill>
              <a:srgbClr val="D113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solidFill>
                    <a:schemeClr val="bg1"/>
                  </a:solidFill>
                  <a:latin typeface="+mn-ea"/>
                </a:rPr>
                <a:t> 第二 部分</a:t>
              </a:r>
              <a:endParaRPr lang="zh-CN" altLang="en-US" sz="2000" b="1" dirty="0">
                <a:solidFill>
                  <a:schemeClr val="bg1"/>
                </a:solidFill>
                <a:latin typeface="+mn-ea"/>
              </a:endParaRPr>
            </a:p>
          </p:txBody>
        </p:sp>
      </p:grpSp>
      <p:grpSp>
        <p:nvGrpSpPr>
          <p:cNvPr id="16" name="组合 15"/>
          <p:cNvGrpSpPr/>
          <p:nvPr/>
        </p:nvGrpSpPr>
        <p:grpSpPr>
          <a:xfrm>
            <a:off x="4186541" y="1630303"/>
            <a:ext cx="4409888" cy="680788"/>
            <a:chOff x="4350408" y="1598337"/>
            <a:chExt cx="4409888" cy="680788"/>
          </a:xfrm>
        </p:grpSpPr>
        <p:grpSp>
          <p:nvGrpSpPr>
            <p:cNvPr id="2" name="组合 1"/>
            <p:cNvGrpSpPr/>
            <p:nvPr/>
          </p:nvGrpSpPr>
          <p:grpSpPr>
            <a:xfrm>
              <a:off x="4350408" y="1598337"/>
              <a:ext cx="4409888" cy="680788"/>
              <a:chOff x="4477024" y="1640332"/>
              <a:chExt cx="4409888" cy="680788"/>
            </a:xfrm>
          </p:grpSpPr>
          <p:sp>
            <p:nvSpPr>
              <p:cNvPr id="9" name="矩形: 圆角 8"/>
              <p:cNvSpPr/>
              <p:nvPr/>
            </p:nvSpPr>
            <p:spPr>
              <a:xfrm>
                <a:off x="4477024" y="1640332"/>
                <a:ext cx="4409888" cy="680788"/>
              </a:xfrm>
              <a:prstGeom prst="roundRect">
                <a:avLst>
                  <a:gd name="adj" fmla="val 50000"/>
                </a:avLst>
              </a:prstGeom>
              <a:solidFill>
                <a:srgbClr val="D11313"/>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4398" tIns="21616" rIns="244398" bIns="21616" numCol="1" spcCol="1270" anchor="ctr" anchorCtr="0">
                <a:noAutofit/>
              </a:bodyPr>
              <a:lstStyle/>
              <a:p>
                <a:pPr marL="720090" lvl="0" defTabSz="666750">
                  <a:lnSpc>
                    <a:spcPct val="90000"/>
                  </a:lnSpc>
                  <a:spcBef>
                    <a:spcPct val="0"/>
                  </a:spcBef>
                  <a:spcAft>
                    <a:spcPct val="35000"/>
                  </a:spcAft>
                </a:pPr>
                <a:endParaRPr lang="zh-CN" altLang="en-US" sz="2800" b="1" dirty="0">
                  <a:solidFill>
                    <a:schemeClr val="bg1"/>
                  </a:solidFill>
                  <a:latin typeface="+mn-ea"/>
                  <a:cs typeface="汉仪大宋简" panose="02010600000101010101" charset="-122"/>
                </a:endParaRPr>
              </a:p>
            </p:txBody>
          </p:sp>
          <p:sp>
            <p:nvSpPr>
              <p:cNvPr id="11" name="星形: 五角 10"/>
              <p:cNvSpPr/>
              <p:nvPr/>
            </p:nvSpPr>
            <p:spPr>
              <a:xfrm>
                <a:off x="4753640" y="1752073"/>
                <a:ext cx="432048" cy="432048"/>
              </a:xfrm>
              <a:prstGeom prst="star5">
                <a:avLst>
                  <a:gd name="adj" fmla="val 24101"/>
                  <a:gd name="hf" fmla="val 105146"/>
                  <a:gd name="vf" fmla="val 110557"/>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mn-ea"/>
                </a:endParaRPr>
              </a:p>
            </p:txBody>
          </p:sp>
          <p:sp>
            <p:nvSpPr>
              <p:cNvPr id="14" name="星形: 五角 13"/>
              <p:cNvSpPr/>
              <p:nvPr/>
            </p:nvSpPr>
            <p:spPr>
              <a:xfrm>
                <a:off x="8189821" y="1744171"/>
                <a:ext cx="432048" cy="432048"/>
              </a:xfrm>
              <a:prstGeom prst="star5">
                <a:avLst>
                  <a:gd name="adj" fmla="val 24101"/>
                  <a:gd name="hf" fmla="val 105146"/>
                  <a:gd name="vf" fmla="val 110557"/>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mn-ea"/>
                </a:endParaRPr>
              </a:p>
            </p:txBody>
          </p:sp>
        </p:grpSp>
        <p:sp>
          <p:nvSpPr>
            <p:cNvPr id="15" name="矩形 14"/>
            <p:cNvSpPr/>
            <p:nvPr/>
          </p:nvSpPr>
          <p:spPr>
            <a:xfrm>
              <a:off x="5678301" y="1677121"/>
              <a:ext cx="1710725" cy="523220"/>
            </a:xfrm>
            <a:prstGeom prst="rect">
              <a:avLst/>
            </a:prstGeom>
          </p:spPr>
          <p:txBody>
            <a:bodyPr wrap="none">
              <a:spAutoFit/>
            </a:bodyPr>
            <a:lstStyle/>
            <a:p>
              <a:pPr marL="107950" lvl="0" defTabSz="666750">
                <a:spcBef>
                  <a:spcPct val="0"/>
                </a:spcBef>
              </a:pPr>
              <a:r>
                <a:rPr lang="zh-CN" altLang="en-US" sz="2800" b="1" dirty="0">
                  <a:solidFill>
                    <a:schemeClr val="bg1"/>
                  </a:solidFill>
                  <a:latin typeface="+mn-ea"/>
                  <a:cs typeface="汉仪大宋简" panose="02010600000101010101" charset="-122"/>
                </a:rPr>
                <a:t>桂南会战</a:t>
              </a:r>
              <a:endParaRPr lang="zh-CN" altLang="en-US" sz="2800" b="1" dirty="0">
                <a:solidFill>
                  <a:schemeClr val="bg1"/>
                </a:solidFill>
                <a:latin typeface="+mn-ea"/>
                <a:cs typeface="汉仪大宋简" panose="02010600000101010101" charset="-122"/>
              </a:endParaRPr>
            </a:p>
          </p:txBody>
        </p:sp>
      </p:grpSp>
      <p:sp>
        <p:nvSpPr>
          <p:cNvPr id="21" name="文本框 20"/>
          <p:cNvSpPr txBox="1"/>
          <p:nvPr/>
        </p:nvSpPr>
        <p:spPr>
          <a:xfrm>
            <a:off x="5652244" y="2630560"/>
            <a:ext cx="5358285" cy="1200329"/>
          </a:xfrm>
          <a:prstGeom prst="rect">
            <a:avLst/>
          </a:prstGeom>
          <a:noFill/>
        </p:spPr>
        <p:txBody>
          <a:bodyPr wrap="square">
            <a:spAutoFit/>
          </a:bodyPr>
          <a:lstStyle/>
          <a:p>
            <a:pPr>
              <a:lnSpc>
                <a:spcPct val="150000"/>
              </a:lnSpc>
            </a:pPr>
            <a:r>
              <a:rPr lang="zh-CN" altLang="en-US" sz="1600" b="0" i="0" dirty="0">
                <a:solidFill>
                  <a:schemeClr val="tx1">
                    <a:lumMod val="65000"/>
                    <a:lumOff val="35000"/>
                  </a:schemeClr>
                </a:solidFill>
                <a:effectLst/>
                <a:latin typeface="+mn-ea"/>
              </a:rPr>
              <a:t>广西南宁的桂南会战发生在</a:t>
            </a:r>
            <a:r>
              <a:rPr lang="en-US" altLang="zh-CN" sz="1600" b="0" i="0" dirty="0">
                <a:solidFill>
                  <a:schemeClr val="tx1">
                    <a:lumMod val="65000"/>
                    <a:lumOff val="35000"/>
                  </a:schemeClr>
                </a:solidFill>
                <a:effectLst/>
                <a:latin typeface="+mn-ea"/>
              </a:rPr>
              <a:t>1939</a:t>
            </a:r>
            <a:r>
              <a:rPr lang="zh-CN" altLang="en-US" sz="1600" b="0" i="0" dirty="0">
                <a:solidFill>
                  <a:schemeClr val="tx1">
                    <a:lumMod val="65000"/>
                    <a:lumOff val="35000"/>
                  </a:schemeClr>
                </a:solidFill>
                <a:effectLst/>
                <a:latin typeface="+mn-ea"/>
              </a:rPr>
              <a:t>年</a:t>
            </a:r>
            <a:r>
              <a:rPr lang="en-US" altLang="zh-CN" sz="1600" b="0" i="0" dirty="0">
                <a:solidFill>
                  <a:schemeClr val="tx1">
                    <a:lumMod val="65000"/>
                    <a:lumOff val="35000"/>
                  </a:schemeClr>
                </a:solidFill>
                <a:effectLst/>
                <a:latin typeface="+mn-ea"/>
              </a:rPr>
              <a:t>11</a:t>
            </a:r>
            <a:r>
              <a:rPr lang="zh-CN" altLang="en-US" sz="1600" b="0" i="0" dirty="0">
                <a:solidFill>
                  <a:schemeClr val="tx1">
                    <a:lumMod val="65000"/>
                    <a:lumOff val="35000"/>
                  </a:schemeClr>
                </a:solidFill>
                <a:effectLst/>
                <a:latin typeface="+mn-ea"/>
              </a:rPr>
              <a:t>月，中方以“小诸葛”白崇禧为主帅，陈诚、李济深为监军，并急调</a:t>
            </a:r>
            <a:r>
              <a:rPr lang="en-US" altLang="zh-CN" sz="1600" b="0" i="0" dirty="0">
                <a:solidFill>
                  <a:schemeClr val="tx1">
                    <a:lumMod val="65000"/>
                    <a:lumOff val="35000"/>
                  </a:schemeClr>
                </a:solidFill>
                <a:effectLst/>
                <a:latin typeface="+mn-ea"/>
              </a:rPr>
              <a:t>10</a:t>
            </a:r>
            <a:r>
              <a:rPr lang="zh-CN" altLang="en-US" sz="1600" b="0" i="0" dirty="0">
                <a:solidFill>
                  <a:schemeClr val="tx1">
                    <a:lumMod val="65000"/>
                    <a:lumOff val="35000"/>
                  </a:schemeClr>
                </a:solidFill>
                <a:effectLst/>
                <a:latin typeface="+mn-ea"/>
              </a:rPr>
              <a:t>个主力师参加战役，围攻安藤利吉所率领的</a:t>
            </a:r>
            <a:r>
              <a:rPr lang="en-US" altLang="zh-CN" sz="1600" b="0" i="0" dirty="0">
                <a:solidFill>
                  <a:schemeClr val="tx1">
                    <a:lumMod val="65000"/>
                    <a:lumOff val="35000"/>
                  </a:schemeClr>
                </a:solidFill>
                <a:effectLst/>
                <a:latin typeface="+mn-ea"/>
              </a:rPr>
              <a:t>4</a:t>
            </a:r>
            <a:r>
              <a:rPr lang="zh-CN" altLang="en-US" sz="1600" b="0" i="0" dirty="0">
                <a:solidFill>
                  <a:schemeClr val="tx1">
                    <a:lumMod val="65000"/>
                    <a:lumOff val="35000"/>
                  </a:schemeClr>
                </a:solidFill>
                <a:effectLst/>
                <a:latin typeface="+mn-ea"/>
              </a:rPr>
              <a:t>万余日军。</a:t>
            </a:r>
            <a:endParaRPr lang="zh-CN" altLang="en-US" sz="1600" dirty="0">
              <a:solidFill>
                <a:schemeClr val="tx1">
                  <a:lumMod val="65000"/>
                  <a:lumOff val="35000"/>
                </a:schemeClr>
              </a:solidFill>
              <a:latin typeface="+mn-ea"/>
            </a:endParaRPr>
          </a:p>
        </p:txBody>
      </p:sp>
      <p:sp>
        <p:nvSpPr>
          <p:cNvPr id="22" name="文本框 21"/>
          <p:cNvSpPr txBox="1"/>
          <p:nvPr/>
        </p:nvSpPr>
        <p:spPr>
          <a:xfrm>
            <a:off x="5620869" y="3791918"/>
            <a:ext cx="5443897" cy="1938992"/>
          </a:xfrm>
          <a:prstGeom prst="rect">
            <a:avLst/>
          </a:prstGeom>
          <a:noFill/>
        </p:spPr>
        <p:txBody>
          <a:bodyPr wrap="square">
            <a:spAutoFit/>
          </a:bodyPr>
          <a:lstStyle/>
          <a:p>
            <a:pPr algn="l">
              <a:lnSpc>
                <a:spcPct val="150000"/>
              </a:lnSpc>
            </a:pPr>
            <a:r>
              <a:rPr lang="zh-CN" altLang="en-US" sz="1600" b="0" i="0" dirty="0">
                <a:solidFill>
                  <a:schemeClr val="tx1">
                    <a:lumMod val="65000"/>
                    <a:lumOff val="35000"/>
                  </a:schemeClr>
                </a:solidFill>
                <a:effectLst/>
                <a:latin typeface="+mn-ea"/>
              </a:rPr>
              <a:t>然而，虽然中方在早期进攻中取得了先手，但随着日军</a:t>
            </a:r>
            <a:r>
              <a:rPr lang="en-US" altLang="zh-CN" sz="1600" b="0" i="0" dirty="0">
                <a:solidFill>
                  <a:schemeClr val="tx1">
                    <a:lumMod val="65000"/>
                    <a:lumOff val="35000"/>
                  </a:schemeClr>
                </a:solidFill>
                <a:effectLst/>
                <a:latin typeface="+mn-ea"/>
              </a:rPr>
              <a:t>1</a:t>
            </a:r>
            <a:r>
              <a:rPr lang="zh-CN" altLang="en-US" sz="1600" b="0" i="0" dirty="0">
                <a:solidFill>
                  <a:schemeClr val="tx1">
                    <a:lumMod val="65000"/>
                    <a:lumOff val="35000"/>
                  </a:schemeClr>
                </a:solidFill>
                <a:effectLst/>
                <a:latin typeface="+mn-ea"/>
              </a:rPr>
              <a:t>万</a:t>
            </a:r>
            <a:r>
              <a:rPr lang="en-US" altLang="zh-CN" sz="1600" b="0" i="0" dirty="0">
                <a:solidFill>
                  <a:schemeClr val="tx1">
                    <a:lumMod val="65000"/>
                    <a:lumOff val="35000"/>
                  </a:schemeClr>
                </a:solidFill>
                <a:effectLst/>
                <a:latin typeface="+mn-ea"/>
              </a:rPr>
              <a:t>5</a:t>
            </a:r>
            <a:r>
              <a:rPr lang="zh-CN" altLang="en-US" sz="1600" b="0" i="0" dirty="0">
                <a:solidFill>
                  <a:schemeClr val="tx1">
                    <a:lumMod val="65000"/>
                    <a:lumOff val="35000"/>
                  </a:schemeClr>
                </a:solidFill>
                <a:effectLst/>
                <a:latin typeface="+mn-ea"/>
              </a:rPr>
              <a:t>千人以及战列舰特混舰队的支援，中方最终战败！</a:t>
            </a:r>
            <a:endParaRPr lang="zh-CN" altLang="en-US" sz="1600" b="0" i="0" dirty="0">
              <a:solidFill>
                <a:schemeClr val="tx1">
                  <a:lumMod val="65000"/>
                  <a:lumOff val="35000"/>
                </a:schemeClr>
              </a:solidFill>
              <a:effectLst/>
              <a:latin typeface="+mn-ea"/>
            </a:endParaRPr>
          </a:p>
          <a:p>
            <a:pPr algn="l">
              <a:lnSpc>
                <a:spcPct val="150000"/>
              </a:lnSpc>
            </a:pPr>
            <a:r>
              <a:rPr lang="zh-CN" altLang="en-US" sz="1600" b="0" i="0" dirty="0">
                <a:solidFill>
                  <a:schemeClr val="tx1">
                    <a:lumMod val="65000"/>
                    <a:lumOff val="35000"/>
                  </a:schemeClr>
                </a:solidFill>
                <a:effectLst/>
                <a:latin typeface="+mn-ea"/>
              </a:rPr>
              <a:t>这一战的失利导致中国南部的国际交通线受到极大影响，并且在日军占领区，受迫害的群众就有近</a:t>
            </a:r>
            <a:r>
              <a:rPr lang="en-US" altLang="zh-CN" sz="1600" b="0" i="0" dirty="0">
                <a:solidFill>
                  <a:schemeClr val="tx1">
                    <a:lumMod val="65000"/>
                    <a:lumOff val="35000"/>
                  </a:schemeClr>
                </a:solidFill>
                <a:effectLst/>
                <a:latin typeface="+mn-ea"/>
              </a:rPr>
              <a:t>2</a:t>
            </a:r>
            <a:r>
              <a:rPr lang="zh-CN" altLang="en-US" sz="1600" b="0" i="0" dirty="0">
                <a:solidFill>
                  <a:schemeClr val="tx1">
                    <a:lumMod val="65000"/>
                    <a:lumOff val="35000"/>
                  </a:schemeClr>
                </a:solidFill>
                <a:effectLst/>
                <a:latin typeface="+mn-ea"/>
              </a:rPr>
              <a:t>万人。为此白崇禧和陈诚在战后都由一级上将被降为二级上将。</a:t>
            </a:r>
            <a:endParaRPr lang="zh-CN" altLang="en-US" sz="1600" b="0" i="0" dirty="0">
              <a:solidFill>
                <a:schemeClr val="tx1">
                  <a:lumMod val="65000"/>
                  <a:lumOff val="35000"/>
                </a:schemeClr>
              </a:solidFill>
              <a:effectLst/>
              <a:latin typeface="+mn-ea"/>
            </a:endParaRPr>
          </a:p>
        </p:txBody>
      </p:sp>
      <p:pic>
        <p:nvPicPr>
          <p:cNvPr id="17" name="图片 16"/>
          <p:cNvPicPr>
            <a:picLocks noChangeAspect="1"/>
          </p:cNvPicPr>
          <p:nvPr/>
        </p:nvPicPr>
        <p:blipFill rotWithShape="1">
          <a:blip r:embed="rId1" cstate="print">
            <a:extLst>
              <a:ext uri="{28A0092B-C50C-407E-A947-70E740481C1C}">
                <a14:useLocalDpi xmlns:a14="http://schemas.microsoft.com/office/drawing/2010/main" val="0"/>
              </a:ext>
            </a:extLst>
          </a:blip>
          <a:srcRect l="10967" t="16401" r="5900" b="18599"/>
          <a:stretch>
            <a:fillRect/>
          </a:stretch>
        </p:blipFill>
        <p:spPr>
          <a:xfrm>
            <a:off x="1180573" y="2877047"/>
            <a:ext cx="3599633" cy="281449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barn(inVertical)">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1000"/>
                                        <p:tgtEl>
                                          <p:spTgt spid="21"/>
                                        </p:tgtEl>
                                      </p:cBhvr>
                                    </p:animEffect>
                                    <p:anim calcmode="lin" valueType="num">
                                      <p:cBhvr>
                                        <p:cTn id="23" dur="1000" fill="hold"/>
                                        <p:tgtEl>
                                          <p:spTgt spid="21"/>
                                        </p:tgtEl>
                                        <p:attrNameLst>
                                          <p:attrName>ppt_x</p:attrName>
                                        </p:attrNameLst>
                                      </p:cBhvr>
                                      <p:tavLst>
                                        <p:tav tm="0">
                                          <p:val>
                                            <p:strVal val="#ppt_x"/>
                                          </p:val>
                                        </p:tav>
                                        <p:tav tm="100000">
                                          <p:val>
                                            <p:strVal val="#ppt_x"/>
                                          </p:val>
                                        </p:tav>
                                      </p:tavLst>
                                    </p:anim>
                                    <p:anim calcmode="lin" valueType="num">
                                      <p:cBhvr>
                                        <p:cTn id="24" dur="1000" fill="hold"/>
                                        <p:tgtEl>
                                          <p:spTgt spid="21"/>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1000"/>
                                        <p:tgtEl>
                                          <p:spTgt spid="22"/>
                                        </p:tgtEl>
                                      </p:cBhvr>
                                    </p:animEffect>
                                    <p:anim calcmode="lin" valueType="num">
                                      <p:cBhvr>
                                        <p:cTn id="28" dur="1000" fill="hold"/>
                                        <p:tgtEl>
                                          <p:spTgt spid="22"/>
                                        </p:tgtEl>
                                        <p:attrNameLst>
                                          <p:attrName>ppt_x</p:attrName>
                                        </p:attrNameLst>
                                      </p:cBhvr>
                                      <p:tavLst>
                                        <p:tav tm="0">
                                          <p:val>
                                            <p:strVal val="#ppt_x"/>
                                          </p:val>
                                        </p:tav>
                                        <p:tav tm="100000">
                                          <p:val>
                                            <p:strVal val="#ppt_x"/>
                                          </p:val>
                                        </p:tav>
                                      </p:tavLst>
                                    </p:anim>
                                    <p:anim calcmode="lin" valueType="num">
                                      <p:cBhvr>
                                        <p:cTn id="2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down)">
                                      <p:cBhvr>
                                        <p:cTn id="3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1" grpId="0"/>
      <p:bldP spid="2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695400" y="1856356"/>
            <a:ext cx="10945216" cy="4457708"/>
          </a:xfrm>
          <a:prstGeom prst="rect">
            <a:avLst/>
          </a:prstGeom>
          <a:gradFill>
            <a:gsLst>
              <a:gs pos="6195">
                <a:schemeClr val="bg1"/>
              </a:gs>
              <a:gs pos="50000">
                <a:schemeClr val="bg1">
                  <a:alpha val="0"/>
                </a:schemeClr>
              </a:gs>
              <a:gs pos="100000">
                <a:schemeClr val="bg1"/>
              </a:gs>
            </a:gsLst>
            <a:lin ang="0" scaled="0"/>
          </a:gradFill>
          <a:ln w="15240">
            <a:gradFill>
              <a:gsLst>
                <a:gs pos="0">
                  <a:srgbClr val="D11313"/>
                </a:gs>
                <a:gs pos="76000">
                  <a:srgbClr val="D11313">
                    <a:alpha val="0"/>
                  </a:srgbClr>
                </a:gs>
                <a:gs pos="29000">
                  <a:srgbClr val="D11313">
                    <a:alpha val="0"/>
                  </a:srgbClr>
                </a:gs>
                <a:gs pos="100000">
                  <a:srgbClr val="D11313"/>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grpSp>
        <p:nvGrpSpPr>
          <p:cNvPr id="4" name="组合 3"/>
          <p:cNvGrpSpPr/>
          <p:nvPr/>
        </p:nvGrpSpPr>
        <p:grpSpPr>
          <a:xfrm>
            <a:off x="1199456" y="795393"/>
            <a:ext cx="5471944" cy="584775"/>
            <a:chOff x="2598380" y="599924"/>
            <a:chExt cx="5471944" cy="584775"/>
          </a:xfrm>
        </p:grpSpPr>
        <p:sp>
          <p:nvSpPr>
            <p:cNvPr id="6" name="文本框 5"/>
            <p:cNvSpPr txBox="1"/>
            <p:nvPr/>
          </p:nvSpPr>
          <p:spPr>
            <a:xfrm>
              <a:off x="4602708" y="599924"/>
              <a:ext cx="3467616" cy="584775"/>
            </a:xfrm>
            <a:prstGeom prst="rect">
              <a:avLst/>
            </a:prstGeom>
            <a:noFill/>
          </p:spPr>
          <p:txBody>
            <a:bodyPr wrap="none" rtlCol="0">
              <a:spAutoFit/>
            </a:bodyPr>
            <a:lstStyle/>
            <a:p>
              <a:r>
                <a:rPr lang="zh-CN" altLang="en-US" sz="3200" b="1" dirty="0">
                  <a:solidFill>
                    <a:srgbClr val="D11313"/>
                  </a:solidFill>
                  <a:latin typeface="思源宋体 CN Heavy" panose="02020900000000000000" pitchFamily="18" charset="-122"/>
                  <a:ea typeface="思源宋体 CN Heavy" panose="02020900000000000000" pitchFamily="18" charset="-122"/>
                </a:rPr>
                <a:t>走进历史上的战役</a:t>
              </a:r>
              <a:endParaRPr lang="zh-CN" altLang="en-US" sz="3200" b="1" dirty="0">
                <a:solidFill>
                  <a:srgbClr val="D11313"/>
                </a:solidFill>
                <a:latin typeface="思源宋体 CN Heavy" panose="02020900000000000000" pitchFamily="18" charset="-122"/>
                <a:ea typeface="思源宋体 CN Heavy" panose="02020900000000000000" pitchFamily="18" charset="-122"/>
              </a:endParaRPr>
            </a:p>
          </p:txBody>
        </p:sp>
        <p:sp>
          <p:nvSpPr>
            <p:cNvPr id="7" name="矩形: 圆角 6"/>
            <p:cNvSpPr/>
            <p:nvPr/>
          </p:nvSpPr>
          <p:spPr>
            <a:xfrm>
              <a:off x="2598380" y="599924"/>
              <a:ext cx="1829997" cy="568642"/>
            </a:xfrm>
            <a:prstGeom prst="roundRect">
              <a:avLst>
                <a:gd name="adj" fmla="val 50000"/>
              </a:avLst>
            </a:prstGeom>
            <a:solidFill>
              <a:srgbClr val="D113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solidFill>
                    <a:schemeClr val="bg1"/>
                  </a:solidFill>
                  <a:latin typeface="+mn-ea"/>
                </a:rPr>
                <a:t> 第二 部分</a:t>
              </a:r>
              <a:endParaRPr lang="zh-CN" altLang="en-US" sz="2000" b="1" dirty="0">
                <a:solidFill>
                  <a:schemeClr val="bg1"/>
                </a:solidFill>
                <a:latin typeface="+mn-ea"/>
              </a:endParaRPr>
            </a:p>
          </p:txBody>
        </p:sp>
      </p:grpSp>
      <p:grpSp>
        <p:nvGrpSpPr>
          <p:cNvPr id="16" name="组合 15"/>
          <p:cNvGrpSpPr/>
          <p:nvPr/>
        </p:nvGrpSpPr>
        <p:grpSpPr>
          <a:xfrm>
            <a:off x="4350408" y="1598337"/>
            <a:ext cx="4193864" cy="680788"/>
            <a:chOff x="4350408" y="1598337"/>
            <a:chExt cx="4193864" cy="680788"/>
          </a:xfrm>
        </p:grpSpPr>
        <p:grpSp>
          <p:nvGrpSpPr>
            <p:cNvPr id="2" name="组合 1"/>
            <p:cNvGrpSpPr/>
            <p:nvPr/>
          </p:nvGrpSpPr>
          <p:grpSpPr>
            <a:xfrm>
              <a:off x="4350408" y="1598337"/>
              <a:ext cx="4193864" cy="680788"/>
              <a:chOff x="4477024" y="1640332"/>
              <a:chExt cx="4193864" cy="680788"/>
            </a:xfrm>
          </p:grpSpPr>
          <p:sp>
            <p:nvSpPr>
              <p:cNvPr id="9" name="矩形: 圆角 8"/>
              <p:cNvSpPr/>
              <p:nvPr/>
            </p:nvSpPr>
            <p:spPr>
              <a:xfrm>
                <a:off x="4477024" y="1640332"/>
                <a:ext cx="4193864" cy="680788"/>
              </a:xfrm>
              <a:prstGeom prst="roundRect">
                <a:avLst>
                  <a:gd name="adj" fmla="val 50000"/>
                </a:avLst>
              </a:prstGeom>
              <a:solidFill>
                <a:srgbClr val="D11313"/>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4398" tIns="21616" rIns="244398" bIns="21616" numCol="1" spcCol="1270" anchor="ctr" anchorCtr="0">
                <a:noAutofit/>
              </a:bodyPr>
              <a:lstStyle/>
              <a:p>
                <a:pPr marL="720090" lvl="0" defTabSz="666750">
                  <a:lnSpc>
                    <a:spcPct val="90000"/>
                  </a:lnSpc>
                  <a:spcBef>
                    <a:spcPct val="0"/>
                  </a:spcBef>
                  <a:spcAft>
                    <a:spcPct val="35000"/>
                  </a:spcAft>
                </a:pPr>
                <a:endParaRPr lang="zh-CN" altLang="en-US" sz="2800" b="1" dirty="0">
                  <a:solidFill>
                    <a:schemeClr val="bg1"/>
                  </a:solidFill>
                  <a:latin typeface="+mn-ea"/>
                  <a:cs typeface="汉仪大宋简" panose="02010600000101010101" charset="-122"/>
                </a:endParaRPr>
              </a:p>
            </p:txBody>
          </p:sp>
          <p:sp>
            <p:nvSpPr>
              <p:cNvPr id="11" name="星形: 五角 10"/>
              <p:cNvSpPr/>
              <p:nvPr/>
            </p:nvSpPr>
            <p:spPr>
              <a:xfrm>
                <a:off x="4753640" y="1752073"/>
                <a:ext cx="432048" cy="432048"/>
              </a:xfrm>
              <a:prstGeom prst="star5">
                <a:avLst>
                  <a:gd name="adj" fmla="val 24101"/>
                  <a:gd name="hf" fmla="val 105146"/>
                  <a:gd name="vf" fmla="val 110557"/>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mn-ea"/>
                </a:endParaRPr>
              </a:p>
            </p:txBody>
          </p:sp>
          <p:sp>
            <p:nvSpPr>
              <p:cNvPr id="14" name="星形: 五角 13"/>
              <p:cNvSpPr/>
              <p:nvPr/>
            </p:nvSpPr>
            <p:spPr>
              <a:xfrm>
                <a:off x="8020514" y="1744171"/>
                <a:ext cx="432048" cy="432048"/>
              </a:xfrm>
              <a:prstGeom prst="star5">
                <a:avLst>
                  <a:gd name="adj" fmla="val 24101"/>
                  <a:gd name="hf" fmla="val 105146"/>
                  <a:gd name="vf" fmla="val 110557"/>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mn-ea"/>
                </a:endParaRPr>
              </a:p>
            </p:txBody>
          </p:sp>
        </p:grpSp>
        <p:sp>
          <p:nvSpPr>
            <p:cNvPr id="15" name="矩形 14"/>
            <p:cNvSpPr/>
            <p:nvPr/>
          </p:nvSpPr>
          <p:spPr>
            <a:xfrm>
              <a:off x="5570628" y="1693648"/>
              <a:ext cx="1710725" cy="523220"/>
            </a:xfrm>
            <a:prstGeom prst="rect">
              <a:avLst/>
            </a:prstGeom>
          </p:spPr>
          <p:txBody>
            <a:bodyPr wrap="none">
              <a:spAutoFit/>
            </a:bodyPr>
            <a:lstStyle/>
            <a:p>
              <a:pPr marL="107950" lvl="0" defTabSz="666750">
                <a:spcBef>
                  <a:spcPct val="0"/>
                </a:spcBef>
              </a:pPr>
              <a:r>
                <a:rPr lang="zh-CN" altLang="en-US" sz="2800" b="1" dirty="0">
                  <a:solidFill>
                    <a:schemeClr val="bg1"/>
                  </a:solidFill>
                  <a:latin typeface="+mn-ea"/>
                  <a:cs typeface="汉仪大宋简" panose="02010600000101010101" charset="-122"/>
                </a:rPr>
                <a:t>滇缅之战</a:t>
              </a:r>
              <a:endParaRPr lang="zh-CN" altLang="en-US" sz="2800" b="1" dirty="0">
                <a:solidFill>
                  <a:schemeClr val="bg1"/>
                </a:solidFill>
                <a:latin typeface="+mn-ea"/>
                <a:cs typeface="汉仪大宋简" panose="02010600000101010101" charset="-122"/>
              </a:endParaRPr>
            </a:p>
          </p:txBody>
        </p:sp>
      </p:grpSp>
      <p:sp>
        <p:nvSpPr>
          <p:cNvPr id="17" name="文本框 16"/>
          <p:cNvSpPr txBox="1"/>
          <p:nvPr/>
        </p:nvSpPr>
        <p:spPr>
          <a:xfrm>
            <a:off x="1199457" y="2693060"/>
            <a:ext cx="5398423" cy="830997"/>
          </a:xfrm>
          <a:prstGeom prst="rect">
            <a:avLst/>
          </a:prstGeom>
          <a:noFill/>
        </p:spPr>
        <p:txBody>
          <a:bodyPr wrap="square">
            <a:spAutoFit/>
          </a:bodyPr>
          <a:lstStyle/>
          <a:p>
            <a:pPr algn="l">
              <a:lnSpc>
                <a:spcPct val="150000"/>
              </a:lnSpc>
            </a:pPr>
            <a:r>
              <a:rPr lang="en-US" altLang="zh-CN" sz="1600" b="0" i="0" dirty="0">
                <a:solidFill>
                  <a:schemeClr val="tx1">
                    <a:lumMod val="65000"/>
                    <a:lumOff val="35000"/>
                  </a:schemeClr>
                </a:solidFill>
                <a:effectLst/>
                <a:latin typeface="+mn-ea"/>
              </a:rPr>
              <a:t>1942</a:t>
            </a:r>
            <a:r>
              <a:rPr lang="zh-CN" altLang="en-US" sz="1600" b="0" i="0" dirty="0">
                <a:solidFill>
                  <a:schemeClr val="tx1">
                    <a:lumMod val="65000"/>
                    <a:lumOff val="35000"/>
                  </a:schemeClr>
                </a:solidFill>
                <a:effectLst/>
                <a:latin typeface="+mn-ea"/>
              </a:rPr>
              <a:t>年，抗日名将罗卓英指挥下的中国远征军和日军在缅甸进行了滇缅之战。此战历时非常之长，共计三年三个月。</a:t>
            </a:r>
            <a:endParaRPr lang="zh-CN" altLang="en-US" sz="1600" b="0" i="0" dirty="0">
              <a:solidFill>
                <a:schemeClr val="tx1">
                  <a:lumMod val="65000"/>
                  <a:lumOff val="35000"/>
                </a:schemeClr>
              </a:solidFill>
              <a:effectLst/>
              <a:latin typeface="+mn-ea"/>
            </a:endParaRPr>
          </a:p>
        </p:txBody>
      </p:sp>
      <p:sp>
        <p:nvSpPr>
          <p:cNvPr id="18" name="文本框 17"/>
          <p:cNvSpPr txBox="1"/>
          <p:nvPr/>
        </p:nvSpPr>
        <p:spPr>
          <a:xfrm>
            <a:off x="1253243" y="3532363"/>
            <a:ext cx="5165029" cy="2308324"/>
          </a:xfrm>
          <a:prstGeom prst="rect">
            <a:avLst/>
          </a:prstGeom>
          <a:noFill/>
        </p:spPr>
        <p:txBody>
          <a:bodyPr wrap="square">
            <a:spAutoFit/>
          </a:bodyPr>
          <a:lstStyle/>
          <a:p>
            <a:pPr algn="l">
              <a:lnSpc>
                <a:spcPct val="150000"/>
              </a:lnSpc>
            </a:pPr>
            <a:r>
              <a:rPr lang="zh-CN" altLang="en-US" sz="1600" b="0" i="0" dirty="0">
                <a:solidFill>
                  <a:schemeClr val="tx1">
                    <a:lumMod val="65000"/>
                    <a:lumOff val="35000"/>
                  </a:schemeClr>
                </a:solidFill>
                <a:effectLst/>
                <a:latin typeface="+mn-ea"/>
              </a:rPr>
              <a:t>在这场战役中，中方投入军力达到</a:t>
            </a:r>
            <a:r>
              <a:rPr lang="en-US" altLang="zh-CN" sz="1600" b="0" i="0" dirty="0">
                <a:solidFill>
                  <a:schemeClr val="tx1">
                    <a:lumMod val="65000"/>
                    <a:lumOff val="35000"/>
                  </a:schemeClr>
                </a:solidFill>
                <a:effectLst/>
                <a:latin typeface="+mn-ea"/>
              </a:rPr>
              <a:t>40</a:t>
            </a:r>
            <a:r>
              <a:rPr lang="zh-CN" altLang="en-US" sz="1600" b="0" i="0" dirty="0">
                <a:solidFill>
                  <a:schemeClr val="tx1">
                    <a:lumMod val="65000"/>
                    <a:lumOff val="35000"/>
                  </a:schemeClr>
                </a:solidFill>
                <a:effectLst/>
                <a:latin typeface="+mn-ea"/>
              </a:rPr>
              <a:t>万人，最终伤亡近半，但也消灭敌人近</a:t>
            </a:r>
            <a:r>
              <a:rPr lang="en-US" altLang="zh-CN" sz="1600" b="0" i="0" dirty="0">
                <a:solidFill>
                  <a:schemeClr val="tx1">
                    <a:lumMod val="65000"/>
                    <a:lumOff val="35000"/>
                  </a:schemeClr>
                </a:solidFill>
                <a:effectLst/>
                <a:latin typeface="+mn-ea"/>
              </a:rPr>
              <a:t>30</a:t>
            </a:r>
            <a:r>
              <a:rPr lang="zh-CN" altLang="en-US" sz="1600" b="0" i="0" dirty="0">
                <a:solidFill>
                  <a:schemeClr val="tx1">
                    <a:lumMod val="65000"/>
                    <a:lumOff val="35000"/>
                  </a:schemeClr>
                </a:solidFill>
                <a:effectLst/>
                <a:latin typeface="+mn-ea"/>
              </a:rPr>
              <a:t>万人，击败了日军</a:t>
            </a:r>
            <a:r>
              <a:rPr lang="en-US" altLang="zh-CN" sz="1600" b="0" i="0" dirty="0">
                <a:solidFill>
                  <a:schemeClr val="tx1">
                    <a:lumMod val="65000"/>
                    <a:lumOff val="35000"/>
                  </a:schemeClr>
                </a:solidFill>
                <a:effectLst/>
                <a:latin typeface="+mn-ea"/>
              </a:rPr>
              <a:t>11</a:t>
            </a:r>
            <a:r>
              <a:rPr lang="zh-CN" altLang="en-US" sz="1600" b="0" i="0" dirty="0">
                <a:solidFill>
                  <a:schemeClr val="tx1">
                    <a:lumMod val="65000"/>
                    <a:lumOff val="35000"/>
                  </a:schemeClr>
                </a:solidFill>
                <a:effectLst/>
                <a:latin typeface="+mn-ea"/>
              </a:rPr>
              <a:t>个师团的庞大兵力。</a:t>
            </a:r>
            <a:endParaRPr lang="en-US" altLang="zh-CN" sz="1600" b="0" i="0" dirty="0">
              <a:solidFill>
                <a:schemeClr val="tx1">
                  <a:lumMod val="65000"/>
                  <a:lumOff val="35000"/>
                </a:schemeClr>
              </a:solidFill>
              <a:effectLst/>
              <a:latin typeface="+mn-ea"/>
            </a:endParaRPr>
          </a:p>
          <a:p>
            <a:pPr algn="l">
              <a:lnSpc>
                <a:spcPct val="150000"/>
              </a:lnSpc>
            </a:pPr>
            <a:r>
              <a:rPr lang="zh-CN" altLang="en-US" sz="1600" b="0" i="0" dirty="0">
                <a:solidFill>
                  <a:schemeClr val="tx1">
                    <a:lumMod val="65000"/>
                    <a:lumOff val="35000"/>
                  </a:schemeClr>
                </a:solidFill>
                <a:effectLst/>
                <a:latin typeface="+mn-ea"/>
              </a:rPr>
              <a:t>滇缅战役的获胜再次打通了国际交通线－－滇缅公路，通过这条途径，大量战略物资得以援助到国内，中方的作战实力获得了极大提升，进一步掌握了战场的主动权。</a:t>
            </a:r>
            <a:endParaRPr lang="zh-CN" altLang="en-US" sz="1600" b="0" i="0" dirty="0">
              <a:solidFill>
                <a:schemeClr val="tx1">
                  <a:lumMod val="65000"/>
                  <a:lumOff val="35000"/>
                </a:schemeClr>
              </a:solidFill>
              <a:effectLst/>
              <a:latin typeface="+mn-ea"/>
            </a:endParaRPr>
          </a:p>
        </p:txBody>
      </p:sp>
      <p:pic>
        <p:nvPicPr>
          <p:cNvPr id="19" name="图片 18"/>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7124858" y="2778087"/>
            <a:ext cx="3490799" cy="3490798"/>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barn(inVertical)">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1000"/>
                                        <p:tgtEl>
                                          <p:spTgt spid="18"/>
                                        </p:tgtEl>
                                      </p:cBhvr>
                                    </p:animEffect>
                                    <p:anim calcmode="lin" valueType="num">
                                      <p:cBhvr>
                                        <p:cTn id="28" dur="1000" fill="hold"/>
                                        <p:tgtEl>
                                          <p:spTgt spid="18"/>
                                        </p:tgtEl>
                                        <p:attrNameLst>
                                          <p:attrName>ppt_x</p:attrName>
                                        </p:attrNameLst>
                                      </p:cBhvr>
                                      <p:tavLst>
                                        <p:tav tm="0">
                                          <p:val>
                                            <p:strVal val="#ppt_x"/>
                                          </p:val>
                                        </p:tav>
                                        <p:tav tm="100000">
                                          <p:val>
                                            <p:strVal val="#ppt_x"/>
                                          </p:val>
                                        </p:tav>
                                      </p:tavLst>
                                    </p:anim>
                                    <p:anim calcmode="lin" valueType="num">
                                      <p:cBhvr>
                                        <p:cTn id="2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fade">
                                      <p:cBhvr>
                                        <p:cTn id="3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1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695400" y="1856356"/>
            <a:ext cx="10945216" cy="4457708"/>
          </a:xfrm>
          <a:prstGeom prst="rect">
            <a:avLst/>
          </a:prstGeom>
          <a:gradFill>
            <a:gsLst>
              <a:gs pos="6195">
                <a:schemeClr val="bg1"/>
              </a:gs>
              <a:gs pos="50000">
                <a:schemeClr val="bg1">
                  <a:alpha val="0"/>
                </a:schemeClr>
              </a:gs>
              <a:gs pos="100000">
                <a:schemeClr val="bg1"/>
              </a:gs>
            </a:gsLst>
            <a:lin ang="0" scaled="0"/>
          </a:gradFill>
          <a:ln w="15240">
            <a:gradFill>
              <a:gsLst>
                <a:gs pos="0">
                  <a:srgbClr val="D11313"/>
                </a:gs>
                <a:gs pos="76000">
                  <a:srgbClr val="D11313">
                    <a:alpha val="0"/>
                  </a:srgbClr>
                </a:gs>
                <a:gs pos="29000">
                  <a:srgbClr val="D11313">
                    <a:alpha val="0"/>
                  </a:srgbClr>
                </a:gs>
                <a:gs pos="100000">
                  <a:srgbClr val="D11313"/>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grpSp>
        <p:nvGrpSpPr>
          <p:cNvPr id="4" name="组合 3"/>
          <p:cNvGrpSpPr/>
          <p:nvPr/>
        </p:nvGrpSpPr>
        <p:grpSpPr>
          <a:xfrm>
            <a:off x="1199456" y="795393"/>
            <a:ext cx="5471944" cy="584775"/>
            <a:chOff x="2598380" y="599924"/>
            <a:chExt cx="5471944" cy="584775"/>
          </a:xfrm>
        </p:grpSpPr>
        <p:sp>
          <p:nvSpPr>
            <p:cNvPr id="6" name="文本框 5"/>
            <p:cNvSpPr txBox="1"/>
            <p:nvPr/>
          </p:nvSpPr>
          <p:spPr>
            <a:xfrm>
              <a:off x="4602708" y="599924"/>
              <a:ext cx="3467616" cy="584775"/>
            </a:xfrm>
            <a:prstGeom prst="rect">
              <a:avLst/>
            </a:prstGeom>
            <a:noFill/>
          </p:spPr>
          <p:txBody>
            <a:bodyPr wrap="none" rtlCol="0">
              <a:spAutoFit/>
            </a:bodyPr>
            <a:lstStyle/>
            <a:p>
              <a:r>
                <a:rPr lang="zh-CN" altLang="en-US" sz="3200" b="1" dirty="0">
                  <a:solidFill>
                    <a:srgbClr val="D11313"/>
                  </a:solidFill>
                  <a:latin typeface="思源宋体 CN Heavy" panose="02020900000000000000" pitchFamily="18" charset="-122"/>
                  <a:ea typeface="思源宋体 CN Heavy" panose="02020900000000000000" pitchFamily="18" charset="-122"/>
                </a:rPr>
                <a:t>走进历史上的战役</a:t>
              </a:r>
              <a:endParaRPr lang="zh-CN" altLang="en-US" sz="3200" b="1" dirty="0">
                <a:solidFill>
                  <a:srgbClr val="D11313"/>
                </a:solidFill>
                <a:latin typeface="思源宋体 CN Heavy" panose="02020900000000000000" pitchFamily="18" charset="-122"/>
                <a:ea typeface="思源宋体 CN Heavy" panose="02020900000000000000" pitchFamily="18" charset="-122"/>
              </a:endParaRPr>
            </a:p>
          </p:txBody>
        </p:sp>
        <p:sp>
          <p:nvSpPr>
            <p:cNvPr id="7" name="矩形: 圆角 6"/>
            <p:cNvSpPr/>
            <p:nvPr/>
          </p:nvSpPr>
          <p:spPr>
            <a:xfrm>
              <a:off x="2598380" y="599924"/>
              <a:ext cx="1829997" cy="568642"/>
            </a:xfrm>
            <a:prstGeom prst="roundRect">
              <a:avLst>
                <a:gd name="adj" fmla="val 50000"/>
              </a:avLst>
            </a:prstGeom>
            <a:solidFill>
              <a:srgbClr val="D113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solidFill>
                    <a:schemeClr val="bg1"/>
                  </a:solidFill>
                  <a:latin typeface="+mn-ea"/>
                </a:rPr>
                <a:t> 第二 部分</a:t>
              </a:r>
              <a:endParaRPr lang="zh-CN" altLang="en-US" sz="2000" b="1" dirty="0">
                <a:solidFill>
                  <a:schemeClr val="bg1"/>
                </a:solidFill>
                <a:latin typeface="+mn-ea"/>
              </a:endParaRPr>
            </a:p>
          </p:txBody>
        </p:sp>
      </p:grpSp>
      <p:grpSp>
        <p:nvGrpSpPr>
          <p:cNvPr id="16" name="组合 15"/>
          <p:cNvGrpSpPr/>
          <p:nvPr/>
        </p:nvGrpSpPr>
        <p:grpSpPr>
          <a:xfrm>
            <a:off x="4186541" y="1630303"/>
            <a:ext cx="4409888" cy="680788"/>
            <a:chOff x="4350408" y="1598337"/>
            <a:chExt cx="4409888" cy="680788"/>
          </a:xfrm>
        </p:grpSpPr>
        <p:grpSp>
          <p:nvGrpSpPr>
            <p:cNvPr id="2" name="组合 1"/>
            <p:cNvGrpSpPr/>
            <p:nvPr/>
          </p:nvGrpSpPr>
          <p:grpSpPr>
            <a:xfrm>
              <a:off x="4350408" y="1598337"/>
              <a:ext cx="4409888" cy="680788"/>
              <a:chOff x="4477024" y="1640332"/>
              <a:chExt cx="4409888" cy="680788"/>
            </a:xfrm>
          </p:grpSpPr>
          <p:sp>
            <p:nvSpPr>
              <p:cNvPr id="9" name="矩形: 圆角 8"/>
              <p:cNvSpPr/>
              <p:nvPr/>
            </p:nvSpPr>
            <p:spPr>
              <a:xfrm>
                <a:off x="4477024" y="1640332"/>
                <a:ext cx="4409888" cy="680788"/>
              </a:xfrm>
              <a:prstGeom prst="roundRect">
                <a:avLst>
                  <a:gd name="adj" fmla="val 50000"/>
                </a:avLst>
              </a:prstGeom>
              <a:solidFill>
                <a:srgbClr val="D11313"/>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4398" tIns="21616" rIns="244398" bIns="21616" numCol="1" spcCol="1270" anchor="ctr" anchorCtr="0">
                <a:noAutofit/>
              </a:bodyPr>
              <a:lstStyle/>
              <a:p>
                <a:pPr marL="720090" lvl="0" defTabSz="666750">
                  <a:lnSpc>
                    <a:spcPct val="90000"/>
                  </a:lnSpc>
                  <a:spcBef>
                    <a:spcPct val="0"/>
                  </a:spcBef>
                  <a:spcAft>
                    <a:spcPct val="35000"/>
                  </a:spcAft>
                </a:pPr>
                <a:endParaRPr lang="zh-CN" altLang="en-US" sz="2800" b="1" dirty="0">
                  <a:solidFill>
                    <a:schemeClr val="bg1"/>
                  </a:solidFill>
                  <a:latin typeface="+mn-ea"/>
                  <a:cs typeface="汉仪大宋简" panose="02010600000101010101" charset="-122"/>
                </a:endParaRPr>
              </a:p>
            </p:txBody>
          </p:sp>
          <p:sp>
            <p:nvSpPr>
              <p:cNvPr id="11" name="星形: 五角 10"/>
              <p:cNvSpPr/>
              <p:nvPr/>
            </p:nvSpPr>
            <p:spPr>
              <a:xfrm>
                <a:off x="4753640" y="1752073"/>
                <a:ext cx="432048" cy="432048"/>
              </a:xfrm>
              <a:prstGeom prst="star5">
                <a:avLst>
                  <a:gd name="adj" fmla="val 24101"/>
                  <a:gd name="hf" fmla="val 105146"/>
                  <a:gd name="vf" fmla="val 110557"/>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mn-ea"/>
                </a:endParaRPr>
              </a:p>
            </p:txBody>
          </p:sp>
          <p:sp>
            <p:nvSpPr>
              <p:cNvPr id="14" name="星形: 五角 13"/>
              <p:cNvSpPr/>
              <p:nvPr/>
            </p:nvSpPr>
            <p:spPr>
              <a:xfrm>
                <a:off x="8189821" y="1744171"/>
                <a:ext cx="432048" cy="432048"/>
              </a:xfrm>
              <a:prstGeom prst="star5">
                <a:avLst>
                  <a:gd name="adj" fmla="val 24101"/>
                  <a:gd name="hf" fmla="val 105146"/>
                  <a:gd name="vf" fmla="val 110557"/>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mn-ea"/>
                </a:endParaRPr>
              </a:p>
            </p:txBody>
          </p:sp>
        </p:grpSp>
        <p:sp>
          <p:nvSpPr>
            <p:cNvPr id="15" name="矩形 14"/>
            <p:cNvSpPr/>
            <p:nvPr/>
          </p:nvSpPr>
          <p:spPr>
            <a:xfrm>
              <a:off x="5678301" y="1677121"/>
              <a:ext cx="1710725" cy="523220"/>
            </a:xfrm>
            <a:prstGeom prst="rect">
              <a:avLst/>
            </a:prstGeom>
          </p:spPr>
          <p:txBody>
            <a:bodyPr wrap="none">
              <a:spAutoFit/>
            </a:bodyPr>
            <a:lstStyle/>
            <a:p>
              <a:pPr marL="107950" lvl="0" defTabSz="666750">
                <a:spcBef>
                  <a:spcPct val="0"/>
                </a:spcBef>
              </a:pPr>
              <a:r>
                <a:rPr lang="zh-CN" altLang="en-US" sz="2800" b="1" dirty="0">
                  <a:solidFill>
                    <a:schemeClr val="bg1"/>
                  </a:solidFill>
                  <a:latin typeface="+mn-ea"/>
                  <a:cs typeface="汉仪大宋简" panose="02010600000101010101" charset="-122"/>
                </a:rPr>
                <a:t>湘西会战</a:t>
              </a:r>
              <a:endParaRPr lang="zh-CN" altLang="en-US" sz="2800" b="1" dirty="0">
                <a:solidFill>
                  <a:schemeClr val="bg1"/>
                </a:solidFill>
                <a:latin typeface="+mn-ea"/>
                <a:cs typeface="汉仪大宋简" panose="02010600000101010101" charset="-122"/>
              </a:endParaRPr>
            </a:p>
          </p:txBody>
        </p:sp>
      </p:grpSp>
      <p:sp>
        <p:nvSpPr>
          <p:cNvPr id="17" name="文本框 16"/>
          <p:cNvSpPr txBox="1"/>
          <p:nvPr/>
        </p:nvSpPr>
        <p:spPr>
          <a:xfrm>
            <a:off x="1635715" y="2724630"/>
            <a:ext cx="8928992" cy="1246495"/>
          </a:xfrm>
          <a:prstGeom prst="rect">
            <a:avLst/>
          </a:prstGeom>
          <a:noFill/>
        </p:spPr>
        <p:txBody>
          <a:bodyPr wrap="square">
            <a:spAutoFit/>
          </a:bodyPr>
          <a:lstStyle/>
          <a:p>
            <a:pPr algn="l">
              <a:lnSpc>
                <a:spcPct val="150000"/>
              </a:lnSpc>
            </a:pPr>
            <a:r>
              <a:rPr lang="zh-CN" altLang="en-US" b="1" i="0" dirty="0">
                <a:solidFill>
                  <a:srgbClr val="D11313"/>
                </a:solidFill>
                <a:effectLst/>
                <a:latin typeface="+mn-ea"/>
              </a:rPr>
              <a:t>号称“雪峰山会战”</a:t>
            </a:r>
            <a:r>
              <a:rPr lang="zh-CN" altLang="en-US" sz="1600" b="0" i="0" dirty="0">
                <a:solidFill>
                  <a:schemeClr val="tx1">
                    <a:lumMod val="65000"/>
                    <a:lumOff val="35000"/>
                  </a:schemeClr>
                </a:solidFill>
                <a:effectLst/>
                <a:latin typeface="+mn-ea"/>
              </a:rPr>
              <a:t>的湘西会战开始于</a:t>
            </a:r>
            <a:r>
              <a:rPr lang="en-US" altLang="zh-CN" sz="1600" b="0" i="0" dirty="0">
                <a:solidFill>
                  <a:schemeClr val="tx1">
                    <a:lumMod val="65000"/>
                    <a:lumOff val="35000"/>
                  </a:schemeClr>
                </a:solidFill>
                <a:effectLst/>
                <a:latin typeface="+mn-ea"/>
              </a:rPr>
              <a:t>1945</a:t>
            </a:r>
            <a:r>
              <a:rPr lang="zh-CN" altLang="en-US" sz="1600" b="0" i="0" dirty="0">
                <a:solidFill>
                  <a:schemeClr val="tx1">
                    <a:lumMod val="65000"/>
                    <a:lumOff val="35000"/>
                  </a:schemeClr>
                </a:solidFill>
                <a:effectLst/>
                <a:latin typeface="+mn-ea"/>
              </a:rPr>
              <a:t>年</a:t>
            </a:r>
            <a:r>
              <a:rPr lang="en-US" altLang="zh-CN" sz="1600" b="0" i="0" dirty="0">
                <a:solidFill>
                  <a:schemeClr val="tx1">
                    <a:lumMod val="65000"/>
                    <a:lumOff val="35000"/>
                  </a:schemeClr>
                </a:solidFill>
                <a:effectLst/>
                <a:latin typeface="+mn-ea"/>
              </a:rPr>
              <a:t>4</a:t>
            </a:r>
            <a:r>
              <a:rPr lang="zh-CN" altLang="en-US" sz="1600" b="0" i="0" dirty="0">
                <a:solidFill>
                  <a:schemeClr val="tx1">
                    <a:lumMod val="65000"/>
                    <a:lumOff val="35000"/>
                  </a:schemeClr>
                </a:solidFill>
                <a:effectLst/>
                <a:latin typeface="+mn-ea"/>
              </a:rPr>
              <a:t>月</a:t>
            </a:r>
            <a:r>
              <a:rPr lang="en-US" altLang="zh-CN" sz="1600" b="0" i="0" dirty="0">
                <a:solidFill>
                  <a:schemeClr val="tx1">
                    <a:lumMod val="65000"/>
                    <a:lumOff val="35000"/>
                  </a:schemeClr>
                </a:solidFill>
                <a:effectLst/>
                <a:latin typeface="+mn-ea"/>
              </a:rPr>
              <a:t>9</a:t>
            </a:r>
            <a:r>
              <a:rPr lang="zh-CN" altLang="en-US" sz="1600" b="0" i="0" dirty="0">
                <a:solidFill>
                  <a:schemeClr val="tx1">
                    <a:lumMod val="65000"/>
                    <a:lumOff val="35000"/>
                  </a:schemeClr>
                </a:solidFill>
                <a:effectLst/>
                <a:latin typeface="+mn-ea"/>
              </a:rPr>
              <a:t>日，结束于</a:t>
            </a:r>
            <a:r>
              <a:rPr lang="en-US" altLang="zh-CN" sz="1600" b="0" i="0" dirty="0">
                <a:solidFill>
                  <a:schemeClr val="tx1">
                    <a:lumMod val="65000"/>
                    <a:lumOff val="35000"/>
                  </a:schemeClr>
                </a:solidFill>
                <a:effectLst/>
                <a:latin typeface="+mn-ea"/>
              </a:rPr>
              <a:t>6</a:t>
            </a:r>
            <a:r>
              <a:rPr lang="zh-CN" altLang="en-US" sz="1600" b="0" i="0" dirty="0">
                <a:solidFill>
                  <a:schemeClr val="tx1">
                    <a:lumMod val="65000"/>
                    <a:lumOff val="35000"/>
                  </a:schemeClr>
                </a:solidFill>
                <a:effectLst/>
                <a:latin typeface="+mn-ea"/>
              </a:rPr>
              <a:t>月</a:t>
            </a:r>
            <a:r>
              <a:rPr lang="en-US" altLang="zh-CN" sz="1600" b="0" i="0" dirty="0">
                <a:solidFill>
                  <a:schemeClr val="tx1">
                    <a:lumMod val="65000"/>
                    <a:lumOff val="35000"/>
                  </a:schemeClr>
                </a:solidFill>
                <a:effectLst/>
                <a:latin typeface="+mn-ea"/>
              </a:rPr>
              <a:t>7</a:t>
            </a:r>
            <a:r>
              <a:rPr lang="zh-CN" altLang="en-US" sz="1600" b="0" i="0" dirty="0">
                <a:solidFill>
                  <a:schemeClr val="tx1">
                    <a:lumMod val="65000"/>
                    <a:lumOff val="35000"/>
                  </a:schemeClr>
                </a:solidFill>
                <a:effectLst/>
                <a:latin typeface="+mn-ea"/>
              </a:rPr>
              <a:t>日，而这也是抗日战争中的最后一次会战。</a:t>
            </a:r>
            <a:endParaRPr lang="en-US" altLang="zh-CN" sz="1600" b="0" i="0" dirty="0">
              <a:solidFill>
                <a:schemeClr val="tx1">
                  <a:lumMod val="65000"/>
                  <a:lumOff val="35000"/>
                </a:schemeClr>
              </a:solidFill>
              <a:effectLst/>
              <a:latin typeface="+mn-ea"/>
            </a:endParaRPr>
          </a:p>
          <a:p>
            <a:pPr algn="l">
              <a:lnSpc>
                <a:spcPct val="150000"/>
              </a:lnSpc>
            </a:pPr>
            <a:r>
              <a:rPr lang="zh-CN" altLang="en-US" sz="1600" b="0" i="0" dirty="0">
                <a:solidFill>
                  <a:schemeClr val="tx1">
                    <a:lumMod val="65000"/>
                    <a:lumOff val="35000"/>
                  </a:schemeClr>
                </a:solidFill>
                <a:effectLst/>
                <a:latin typeface="+mn-ea"/>
              </a:rPr>
              <a:t>日军以中将坂西一良为战役总指挥，发动五个师团共计</a:t>
            </a:r>
            <a:r>
              <a:rPr lang="en-US" altLang="zh-CN" sz="1600" b="0" i="0" dirty="0">
                <a:solidFill>
                  <a:schemeClr val="tx1">
                    <a:lumMod val="65000"/>
                    <a:lumOff val="35000"/>
                  </a:schemeClr>
                </a:solidFill>
                <a:effectLst/>
                <a:latin typeface="+mn-ea"/>
              </a:rPr>
              <a:t>10</a:t>
            </a:r>
            <a:r>
              <a:rPr lang="zh-CN" altLang="en-US" sz="1600" b="0" i="0" dirty="0">
                <a:solidFill>
                  <a:schemeClr val="tx1">
                    <a:lumMod val="65000"/>
                    <a:lumOff val="35000"/>
                  </a:schemeClr>
                </a:solidFill>
                <a:effectLst/>
                <a:latin typeface="+mn-ea"/>
              </a:rPr>
              <a:t>万兵力，摧毁国民党空军芷江机场。</a:t>
            </a:r>
            <a:endParaRPr lang="zh-CN" altLang="en-US" sz="1600" b="0" i="0" dirty="0">
              <a:solidFill>
                <a:schemeClr val="tx1">
                  <a:lumMod val="65000"/>
                  <a:lumOff val="35000"/>
                </a:schemeClr>
              </a:solidFill>
              <a:effectLst/>
              <a:latin typeface="+mn-ea"/>
            </a:endParaRPr>
          </a:p>
        </p:txBody>
      </p:sp>
      <p:sp>
        <p:nvSpPr>
          <p:cNvPr id="23" name="文本框 22"/>
          <p:cNvSpPr txBox="1"/>
          <p:nvPr/>
        </p:nvSpPr>
        <p:spPr>
          <a:xfrm>
            <a:off x="1635714" y="4085211"/>
            <a:ext cx="9284823" cy="1569660"/>
          </a:xfrm>
          <a:prstGeom prst="rect">
            <a:avLst/>
          </a:prstGeom>
          <a:noFill/>
        </p:spPr>
        <p:txBody>
          <a:bodyPr wrap="square">
            <a:spAutoFit/>
          </a:bodyPr>
          <a:lstStyle/>
          <a:p>
            <a:pPr algn="l">
              <a:lnSpc>
                <a:spcPct val="150000"/>
              </a:lnSpc>
            </a:pPr>
            <a:r>
              <a:rPr lang="zh-CN" altLang="en-US" sz="1600" b="0" i="0" dirty="0">
                <a:solidFill>
                  <a:schemeClr val="tx1">
                    <a:lumMod val="65000"/>
                    <a:lumOff val="35000"/>
                  </a:schemeClr>
                </a:solidFill>
                <a:effectLst/>
                <a:latin typeface="+mn-ea"/>
              </a:rPr>
              <a:t>而当时，何应钦亲自坐镇昆明，全权指挥西南方面所有部队。在战役中，他以王耀武的第</a:t>
            </a:r>
            <a:r>
              <a:rPr lang="en-US" altLang="zh-CN" sz="1600" b="0" i="0" dirty="0">
                <a:solidFill>
                  <a:schemeClr val="tx1">
                    <a:lumMod val="65000"/>
                    <a:lumOff val="35000"/>
                  </a:schemeClr>
                </a:solidFill>
                <a:effectLst/>
                <a:latin typeface="+mn-ea"/>
              </a:rPr>
              <a:t>4</a:t>
            </a:r>
            <a:r>
              <a:rPr lang="zh-CN" altLang="en-US" sz="1600" b="0" i="0" dirty="0">
                <a:solidFill>
                  <a:schemeClr val="tx1">
                    <a:lumMod val="65000"/>
                    <a:lumOff val="35000"/>
                  </a:schemeClr>
                </a:solidFill>
                <a:effectLst/>
                <a:latin typeface="+mn-ea"/>
              </a:rPr>
              <a:t>方面军为主力，共调动了</a:t>
            </a:r>
            <a:r>
              <a:rPr lang="en-US" altLang="zh-CN" sz="1600" b="0" i="0" dirty="0">
                <a:solidFill>
                  <a:schemeClr val="tx1">
                    <a:lumMod val="65000"/>
                    <a:lumOff val="35000"/>
                  </a:schemeClr>
                </a:solidFill>
                <a:effectLst/>
                <a:latin typeface="+mn-ea"/>
              </a:rPr>
              <a:t>26</a:t>
            </a:r>
            <a:r>
              <a:rPr lang="zh-CN" altLang="en-US" sz="1600" b="0" i="0" dirty="0">
                <a:solidFill>
                  <a:schemeClr val="tx1">
                    <a:lumMod val="65000"/>
                    <a:lumOff val="35000"/>
                  </a:schemeClr>
                </a:solidFill>
                <a:effectLst/>
                <a:latin typeface="+mn-ea"/>
              </a:rPr>
              <a:t>个师近</a:t>
            </a:r>
            <a:r>
              <a:rPr lang="en-US" altLang="zh-CN" sz="1600" b="0" i="0" dirty="0">
                <a:solidFill>
                  <a:schemeClr val="tx1">
                    <a:lumMod val="65000"/>
                    <a:lumOff val="35000"/>
                  </a:schemeClr>
                </a:solidFill>
                <a:effectLst/>
                <a:latin typeface="+mn-ea"/>
              </a:rPr>
              <a:t>18</a:t>
            </a:r>
            <a:r>
              <a:rPr lang="zh-CN" altLang="en-US" sz="1600" b="0" i="0" dirty="0">
                <a:solidFill>
                  <a:schemeClr val="tx1">
                    <a:lumMod val="65000"/>
                    <a:lumOff val="35000"/>
                  </a:schemeClr>
                </a:solidFill>
                <a:effectLst/>
                <a:latin typeface="+mn-ea"/>
              </a:rPr>
              <a:t>万人。</a:t>
            </a:r>
            <a:endParaRPr lang="zh-CN" altLang="en-US" sz="1600" b="0" i="0" dirty="0">
              <a:solidFill>
                <a:schemeClr val="tx1">
                  <a:lumMod val="65000"/>
                  <a:lumOff val="35000"/>
                </a:schemeClr>
              </a:solidFill>
              <a:effectLst/>
              <a:latin typeface="+mn-ea"/>
            </a:endParaRPr>
          </a:p>
          <a:p>
            <a:pPr algn="l">
              <a:lnSpc>
                <a:spcPct val="150000"/>
              </a:lnSpc>
            </a:pPr>
            <a:r>
              <a:rPr lang="zh-CN" altLang="en-US" sz="1600" b="0" i="0" dirty="0">
                <a:solidFill>
                  <a:schemeClr val="tx1">
                    <a:lumMod val="65000"/>
                    <a:lumOff val="35000"/>
                  </a:schemeClr>
                </a:solidFill>
                <a:effectLst/>
                <a:latin typeface="+mn-ea"/>
              </a:rPr>
              <a:t>此战日军伤亡近</a:t>
            </a:r>
            <a:r>
              <a:rPr lang="en-US" altLang="zh-CN" sz="1600" b="0" i="0" dirty="0">
                <a:solidFill>
                  <a:schemeClr val="tx1">
                    <a:lumMod val="65000"/>
                    <a:lumOff val="35000"/>
                  </a:schemeClr>
                </a:solidFill>
                <a:effectLst/>
                <a:latin typeface="+mn-ea"/>
              </a:rPr>
              <a:t>3</a:t>
            </a:r>
            <a:r>
              <a:rPr lang="zh-CN" altLang="en-US" sz="1600" b="0" i="0" dirty="0">
                <a:solidFill>
                  <a:schemeClr val="tx1">
                    <a:lumMod val="65000"/>
                    <a:lumOff val="35000"/>
                  </a:schemeClr>
                </a:solidFill>
                <a:effectLst/>
                <a:latin typeface="+mn-ea"/>
              </a:rPr>
              <a:t>万人，我方伤亡近</a:t>
            </a:r>
            <a:r>
              <a:rPr lang="en-US" altLang="zh-CN" sz="1600" b="0" i="0" dirty="0">
                <a:solidFill>
                  <a:schemeClr val="tx1">
                    <a:lumMod val="65000"/>
                    <a:lumOff val="35000"/>
                  </a:schemeClr>
                </a:solidFill>
                <a:effectLst/>
                <a:latin typeface="+mn-ea"/>
              </a:rPr>
              <a:t>2</a:t>
            </a:r>
            <a:r>
              <a:rPr lang="zh-CN" altLang="en-US" sz="1600" b="0" i="0" dirty="0">
                <a:solidFill>
                  <a:schemeClr val="tx1">
                    <a:lumMod val="65000"/>
                    <a:lumOff val="35000"/>
                  </a:schemeClr>
                </a:solidFill>
                <a:effectLst/>
                <a:latin typeface="+mn-ea"/>
              </a:rPr>
              <a:t>万人。这一战不但粉碎了日军攻占芷江机场的企图，还彻底成为国民党在战场上从防御走向进攻的转折点。此后，日军再也没能向我方发起像样的进攻！</a:t>
            </a:r>
            <a:endParaRPr lang="zh-CN" altLang="en-US" sz="1600" b="0" i="0" dirty="0">
              <a:solidFill>
                <a:schemeClr val="tx1">
                  <a:lumMod val="65000"/>
                  <a:lumOff val="35000"/>
                </a:schemeClr>
              </a:solidFill>
              <a:effectLst/>
              <a:latin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barn(inVertical)">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1000"/>
                                        <p:tgtEl>
                                          <p:spTgt spid="23"/>
                                        </p:tgtEl>
                                      </p:cBhvr>
                                    </p:animEffect>
                                    <p:anim calcmode="lin" valueType="num">
                                      <p:cBhvr>
                                        <p:cTn id="28" dur="1000" fill="hold"/>
                                        <p:tgtEl>
                                          <p:spTgt spid="23"/>
                                        </p:tgtEl>
                                        <p:attrNameLst>
                                          <p:attrName>ppt_x</p:attrName>
                                        </p:attrNameLst>
                                      </p:cBhvr>
                                      <p:tavLst>
                                        <p:tav tm="0">
                                          <p:val>
                                            <p:strVal val="#ppt_x"/>
                                          </p:val>
                                        </p:tav>
                                        <p:tav tm="100000">
                                          <p:val>
                                            <p:strVal val="#ppt_x"/>
                                          </p:val>
                                        </p:tav>
                                      </p:tavLst>
                                    </p:anim>
                                    <p:anim calcmode="lin" valueType="num">
                                      <p:cBhvr>
                                        <p:cTn id="2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5" name="组合 64"/>
          <p:cNvGrpSpPr/>
          <p:nvPr/>
        </p:nvGrpSpPr>
        <p:grpSpPr>
          <a:xfrm>
            <a:off x="29110" y="2415239"/>
            <a:ext cx="12273369" cy="3750067"/>
            <a:chOff x="29109" y="2031952"/>
            <a:chExt cx="12273369" cy="3750067"/>
          </a:xfrm>
        </p:grpSpPr>
        <p:grpSp>
          <p:nvGrpSpPr>
            <p:cNvPr id="11" name="组合 10"/>
            <p:cNvGrpSpPr/>
            <p:nvPr/>
          </p:nvGrpSpPr>
          <p:grpSpPr>
            <a:xfrm>
              <a:off x="29109" y="2757683"/>
              <a:ext cx="12192000" cy="3024336"/>
              <a:chOff x="0" y="2132856"/>
              <a:chExt cx="12360696" cy="3024336"/>
            </a:xfrm>
          </p:grpSpPr>
          <p:pic>
            <p:nvPicPr>
              <p:cNvPr id="5" name="图片 4"/>
              <p:cNvPicPr>
                <a:picLocks noChangeAspect="1"/>
              </p:cNvPicPr>
              <p:nvPr/>
            </p:nvPicPr>
            <p:blipFill rotWithShape="1">
              <a:blip r:embed="rId1" cstate="print">
                <a:extLst>
                  <a:ext uri="{28A0092B-C50C-407E-A947-70E740481C1C}">
                    <a14:useLocalDpi xmlns:a14="http://schemas.microsoft.com/office/drawing/2010/main" val="0"/>
                  </a:ext>
                </a:extLst>
              </a:blip>
              <a:srcRect t="20125" r="74215" b="32625"/>
              <a:stretch>
                <a:fillRect/>
              </a:stretch>
            </p:blipFill>
            <p:spPr>
              <a:xfrm>
                <a:off x="0" y="2276872"/>
                <a:ext cx="3143672" cy="2880320"/>
              </a:xfrm>
              <a:prstGeom prst="rect">
                <a:avLst/>
              </a:prstGeom>
            </p:spPr>
          </p:pic>
          <p:pic>
            <p:nvPicPr>
              <p:cNvPr id="10" name="图片 9"/>
              <p:cNvPicPr>
                <a:picLocks noChangeAspect="1"/>
              </p:cNvPicPr>
              <p:nvPr/>
            </p:nvPicPr>
            <p:blipFill rotWithShape="1">
              <a:blip r:embed="rId2" cstate="print">
                <a:extLst>
                  <a:ext uri="{28A0092B-C50C-407E-A947-70E740481C1C}">
                    <a14:useLocalDpi xmlns:a14="http://schemas.microsoft.com/office/drawing/2010/main" val="0"/>
                  </a:ext>
                </a:extLst>
              </a:blip>
              <a:srcRect l="46979" t="20125" r="-136" b="32625"/>
              <a:stretch>
                <a:fillRect/>
              </a:stretch>
            </p:blipFill>
            <p:spPr>
              <a:xfrm>
                <a:off x="3071664" y="2132856"/>
                <a:ext cx="9289032" cy="2880320"/>
              </a:xfrm>
              <a:prstGeom prst="rect">
                <a:avLst/>
              </a:prstGeom>
            </p:spPr>
          </p:pic>
        </p:grpSp>
        <p:pic>
          <p:nvPicPr>
            <p:cNvPr id="35" name="图片 34"/>
            <p:cNvPicPr>
              <a:picLocks noChangeAspect="1"/>
            </p:cNvPicPr>
            <p:nvPr/>
          </p:nvPicPr>
          <p:blipFill rotWithShape="1">
            <a:blip r:embed="rId3" cstate="print">
              <a:extLst>
                <a:ext uri="{28A0092B-C50C-407E-A947-70E740481C1C}">
                  <a14:useLocalDpi xmlns:a14="http://schemas.microsoft.com/office/drawing/2010/main" val="0"/>
                </a:ext>
              </a:extLst>
            </a:blip>
            <a:srcRect t="24845" b="30346"/>
            <a:stretch>
              <a:fillRect/>
            </a:stretch>
          </p:blipFill>
          <p:spPr>
            <a:xfrm>
              <a:off x="110478" y="2031952"/>
              <a:ext cx="12192000" cy="2731604"/>
            </a:xfrm>
            <a:prstGeom prst="rect">
              <a:avLst/>
            </a:prstGeom>
          </p:spPr>
        </p:pic>
      </p:grpSp>
      <p:sp>
        <p:nvSpPr>
          <p:cNvPr id="22" name="矩形 21"/>
          <p:cNvSpPr/>
          <p:nvPr/>
        </p:nvSpPr>
        <p:spPr>
          <a:xfrm>
            <a:off x="856927" y="1383485"/>
            <a:ext cx="10478147" cy="4091030"/>
          </a:xfrm>
          <a:prstGeom prst="rect">
            <a:avLst/>
          </a:prstGeom>
          <a:gradFill>
            <a:gsLst>
              <a:gs pos="6195">
                <a:schemeClr val="bg1"/>
              </a:gs>
              <a:gs pos="50000">
                <a:schemeClr val="bg1">
                  <a:alpha val="0"/>
                </a:schemeClr>
              </a:gs>
              <a:gs pos="100000">
                <a:schemeClr val="bg1"/>
              </a:gs>
            </a:gsLst>
            <a:lin ang="0" scaled="0"/>
          </a:gradFill>
          <a:ln w="15240">
            <a:gradFill>
              <a:gsLst>
                <a:gs pos="0">
                  <a:srgbClr val="D11313"/>
                </a:gs>
                <a:gs pos="76000">
                  <a:srgbClr val="D11313">
                    <a:alpha val="0"/>
                  </a:srgbClr>
                </a:gs>
                <a:gs pos="29000">
                  <a:srgbClr val="D11313">
                    <a:alpha val="0"/>
                  </a:srgbClr>
                </a:gs>
                <a:gs pos="100000">
                  <a:srgbClr val="D11313"/>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1" name="图片 20"/>
          <p:cNvPicPr>
            <a:picLocks noChangeAspect="1"/>
          </p:cNvPicPr>
          <p:nvPr/>
        </p:nvPicPr>
        <p:blipFill rotWithShape="1">
          <a:blip r:embed="rId4" cstate="print">
            <a:extLst>
              <a:ext uri="{28A0092B-C50C-407E-A947-70E740481C1C}">
                <a14:useLocalDpi xmlns:a14="http://schemas.microsoft.com/office/drawing/2010/main" val="0"/>
              </a:ext>
            </a:extLst>
          </a:blip>
          <a:srcRect t="32740" r="80121"/>
          <a:stretch>
            <a:fillRect/>
          </a:stretch>
        </p:blipFill>
        <p:spPr>
          <a:xfrm>
            <a:off x="19855" y="3025322"/>
            <a:ext cx="2158952" cy="3686566"/>
          </a:xfrm>
          <a:prstGeom prst="rect">
            <a:avLst/>
          </a:prstGeom>
        </p:spPr>
      </p:pic>
      <p:pic>
        <p:nvPicPr>
          <p:cNvPr id="19" name="图片 18"/>
          <p:cNvPicPr>
            <a:picLocks noChangeAspect="1"/>
          </p:cNvPicPr>
          <p:nvPr/>
        </p:nvPicPr>
        <p:blipFill rotWithShape="1">
          <a:blip r:embed="rId5" cstate="print">
            <a:extLst>
              <a:ext uri="{28A0092B-C50C-407E-A947-70E740481C1C}">
                <a14:useLocalDpi xmlns:a14="http://schemas.microsoft.com/office/drawing/2010/main" val="0"/>
              </a:ext>
            </a:extLst>
          </a:blip>
          <a:srcRect t="69842"/>
          <a:stretch>
            <a:fillRect/>
          </a:stretch>
        </p:blipFill>
        <p:spPr>
          <a:xfrm>
            <a:off x="0" y="4973653"/>
            <a:ext cx="12192000" cy="1924804"/>
          </a:xfrm>
          <a:prstGeom prst="rect">
            <a:avLst/>
          </a:prstGeom>
        </p:spPr>
      </p:pic>
      <p:grpSp>
        <p:nvGrpSpPr>
          <p:cNvPr id="24" name="组合 23"/>
          <p:cNvGrpSpPr/>
          <p:nvPr/>
        </p:nvGrpSpPr>
        <p:grpSpPr>
          <a:xfrm>
            <a:off x="2508046" y="1618510"/>
            <a:ext cx="7189613" cy="462280"/>
            <a:chOff x="2528" y="8581"/>
            <a:chExt cx="14040" cy="728"/>
          </a:xfrm>
        </p:grpSpPr>
        <p:sp>
          <p:nvSpPr>
            <p:cNvPr id="25" name="矩形 24"/>
            <p:cNvSpPr/>
            <p:nvPr/>
          </p:nvSpPr>
          <p:spPr>
            <a:xfrm>
              <a:off x="2528" y="9082"/>
              <a:ext cx="14040" cy="227"/>
            </a:xfrm>
            <a:prstGeom prst="rect">
              <a:avLst/>
            </a:prstGeom>
            <a:gradFill>
              <a:gsLst>
                <a:gs pos="2000">
                  <a:srgbClr val="FFC000">
                    <a:alpha val="100000"/>
                  </a:srgbClr>
                </a:gs>
                <a:gs pos="52000">
                  <a:srgbClr val="FFC000">
                    <a:alpha val="0"/>
                  </a:srgbClr>
                </a:gs>
                <a:gs pos="100000">
                  <a:srgbClr val="FFC00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latin typeface="+mn-ea"/>
                <a:sym typeface="+mn-ea"/>
              </a:endParaRPr>
            </a:p>
          </p:txBody>
        </p:sp>
        <p:sp>
          <p:nvSpPr>
            <p:cNvPr id="26" name="文本框 25"/>
            <p:cNvSpPr txBox="1"/>
            <p:nvPr/>
          </p:nvSpPr>
          <p:spPr>
            <a:xfrm>
              <a:off x="3618" y="8581"/>
              <a:ext cx="11860" cy="725"/>
            </a:xfrm>
            <a:prstGeom prst="rect">
              <a:avLst/>
            </a:prstGeom>
            <a:noFill/>
          </p:spPr>
          <p:txBody>
            <a:bodyPr wrap="square" rtlCol="0">
              <a:spAutoFit/>
            </a:bodyPr>
            <a:lstStyle/>
            <a:p>
              <a:pPr algn="dist"/>
              <a:r>
                <a:rPr lang="zh-CN" altLang="en-US" sz="2400" b="1" dirty="0">
                  <a:solidFill>
                    <a:srgbClr val="D11313"/>
                  </a:solidFill>
                  <a:latin typeface="+mn-ea"/>
                  <a:cs typeface="汉仪劲楷简" panose="00020600040101010101" charset="-122"/>
                </a:rPr>
                <a:t>铭</a:t>
              </a:r>
              <a:r>
                <a:rPr lang="en-US" altLang="zh-CN" sz="2400" b="1" dirty="0">
                  <a:solidFill>
                    <a:srgbClr val="D11313"/>
                  </a:solidFill>
                  <a:latin typeface="+mn-ea"/>
                  <a:cs typeface="汉仪劲楷简" panose="00020600040101010101" charset="-122"/>
                </a:rPr>
                <a:t>/</a:t>
              </a:r>
              <a:r>
                <a:rPr lang="zh-CN" altLang="en-US" sz="2400" b="1" dirty="0">
                  <a:solidFill>
                    <a:srgbClr val="D11313"/>
                  </a:solidFill>
                  <a:latin typeface="+mn-ea"/>
                  <a:cs typeface="汉仪劲楷简" panose="00020600040101010101" charset="-122"/>
                </a:rPr>
                <a:t>记</a:t>
              </a:r>
              <a:r>
                <a:rPr lang="en-US" altLang="zh-CN" sz="2400" b="1" dirty="0">
                  <a:solidFill>
                    <a:srgbClr val="D11313"/>
                  </a:solidFill>
                  <a:latin typeface="+mn-ea"/>
                  <a:cs typeface="汉仪劲楷简" panose="00020600040101010101" charset="-122"/>
                </a:rPr>
                <a:t>/</a:t>
              </a:r>
              <a:r>
                <a:rPr lang="zh-CN" altLang="en-US" sz="2400" b="1" dirty="0">
                  <a:solidFill>
                    <a:srgbClr val="D11313"/>
                  </a:solidFill>
                  <a:latin typeface="+mn-ea"/>
                  <a:cs typeface="汉仪劲楷简" panose="00020600040101010101" charset="-122"/>
                </a:rPr>
                <a:t>历</a:t>
              </a:r>
              <a:r>
                <a:rPr lang="en-US" altLang="zh-CN" sz="2400" b="1" dirty="0">
                  <a:solidFill>
                    <a:srgbClr val="D11313"/>
                  </a:solidFill>
                  <a:latin typeface="+mn-ea"/>
                  <a:cs typeface="汉仪劲楷简" panose="00020600040101010101" charset="-122"/>
                </a:rPr>
                <a:t>/</a:t>
              </a:r>
              <a:r>
                <a:rPr lang="zh-CN" altLang="en-US" sz="2400" b="1" dirty="0">
                  <a:solidFill>
                    <a:srgbClr val="D11313"/>
                  </a:solidFill>
                  <a:latin typeface="+mn-ea"/>
                  <a:cs typeface="汉仪劲楷简" panose="00020600040101010101" charset="-122"/>
                </a:rPr>
                <a:t>史   珍</a:t>
              </a:r>
              <a:r>
                <a:rPr lang="en-US" altLang="zh-CN" sz="2400" b="1" dirty="0">
                  <a:solidFill>
                    <a:srgbClr val="D11313"/>
                  </a:solidFill>
                  <a:latin typeface="+mn-ea"/>
                  <a:cs typeface="汉仪劲楷简" panose="00020600040101010101" charset="-122"/>
                </a:rPr>
                <a:t>/</a:t>
              </a:r>
              <a:r>
                <a:rPr lang="zh-CN" altLang="en-US" sz="2400" b="1" dirty="0">
                  <a:solidFill>
                    <a:srgbClr val="D11313"/>
                  </a:solidFill>
                  <a:latin typeface="+mn-ea"/>
                  <a:cs typeface="汉仪劲楷简" panose="00020600040101010101" charset="-122"/>
                </a:rPr>
                <a:t>爱</a:t>
              </a:r>
              <a:r>
                <a:rPr lang="en-US" altLang="zh-CN" sz="2400" b="1" dirty="0">
                  <a:solidFill>
                    <a:srgbClr val="D11313"/>
                  </a:solidFill>
                  <a:latin typeface="+mn-ea"/>
                  <a:cs typeface="汉仪劲楷简" panose="00020600040101010101" charset="-122"/>
                </a:rPr>
                <a:t>/</a:t>
              </a:r>
              <a:r>
                <a:rPr lang="zh-CN" altLang="en-US" sz="2400" b="1" dirty="0">
                  <a:solidFill>
                    <a:srgbClr val="D11313"/>
                  </a:solidFill>
                  <a:latin typeface="+mn-ea"/>
                  <a:cs typeface="汉仪劲楷简" panose="00020600040101010101" charset="-122"/>
                </a:rPr>
                <a:t>和</a:t>
              </a:r>
              <a:r>
                <a:rPr lang="en-US" altLang="zh-CN" sz="2400" b="1" dirty="0">
                  <a:solidFill>
                    <a:srgbClr val="D11313"/>
                  </a:solidFill>
                  <a:latin typeface="+mn-ea"/>
                  <a:cs typeface="汉仪劲楷简" panose="00020600040101010101" charset="-122"/>
                </a:rPr>
                <a:t>/</a:t>
              </a:r>
              <a:r>
                <a:rPr lang="zh-CN" altLang="en-US" sz="2400" b="1" dirty="0">
                  <a:solidFill>
                    <a:srgbClr val="D11313"/>
                  </a:solidFill>
                  <a:latin typeface="+mn-ea"/>
                  <a:cs typeface="汉仪劲楷简" panose="00020600040101010101" charset="-122"/>
                </a:rPr>
                <a:t>平 </a:t>
              </a:r>
              <a:endParaRPr lang="zh-CN" altLang="en-US" sz="2400" b="1" dirty="0">
                <a:solidFill>
                  <a:srgbClr val="D11313"/>
                </a:solidFill>
                <a:latin typeface="+mn-ea"/>
                <a:cs typeface="汉仪劲楷简" panose="00020600040101010101" charset="-122"/>
              </a:endParaRPr>
            </a:p>
          </p:txBody>
        </p:sp>
      </p:grpSp>
      <p:sp>
        <p:nvSpPr>
          <p:cNvPr id="47" name="文本框 46"/>
          <p:cNvSpPr txBox="1"/>
          <p:nvPr/>
        </p:nvSpPr>
        <p:spPr>
          <a:xfrm>
            <a:off x="3335794" y="4775393"/>
            <a:ext cx="5534116" cy="307777"/>
          </a:xfrm>
          <a:prstGeom prst="rect">
            <a:avLst/>
          </a:prstGeom>
          <a:noFill/>
        </p:spPr>
        <p:txBody>
          <a:bodyPr wrap="square" rtlCol="0">
            <a:spAutoFit/>
          </a:bodyPr>
          <a:lstStyle/>
          <a:p>
            <a:pPr algn="dist"/>
            <a:r>
              <a:rPr lang="en-US" altLang="zh-CN" sz="1400" b="1" dirty="0">
                <a:solidFill>
                  <a:schemeClr val="tx1">
                    <a:lumMod val="65000"/>
                    <a:lumOff val="35000"/>
                  </a:schemeClr>
                </a:solidFill>
                <a:latin typeface="+mn-ea"/>
              </a:rPr>
              <a:t>【</a:t>
            </a:r>
            <a:r>
              <a:rPr lang="zh-CN" altLang="en-US" sz="1400" b="1" dirty="0">
                <a:solidFill>
                  <a:schemeClr val="tx1">
                    <a:lumMod val="65000"/>
                    <a:lumOff val="35000"/>
                  </a:schemeClr>
                </a:solidFill>
                <a:latin typeface="+mn-ea"/>
              </a:rPr>
              <a:t>缅怀先烈</a:t>
            </a:r>
            <a:r>
              <a:rPr lang="en-US" altLang="zh-CN" sz="1400" b="1" dirty="0">
                <a:solidFill>
                  <a:schemeClr val="tx1">
                    <a:lumMod val="65000"/>
                    <a:lumOff val="35000"/>
                  </a:schemeClr>
                </a:solidFill>
                <a:latin typeface="+mn-ea"/>
              </a:rPr>
              <a:t> · </a:t>
            </a:r>
            <a:r>
              <a:rPr lang="zh-CN" altLang="en-US" sz="1400" b="1" dirty="0">
                <a:solidFill>
                  <a:schemeClr val="tx1">
                    <a:lumMod val="65000"/>
                    <a:lumOff val="35000"/>
                  </a:schemeClr>
                </a:solidFill>
                <a:latin typeface="+mn-ea"/>
              </a:rPr>
              <a:t>铭记历史抗战胜利</a:t>
            </a:r>
            <a:r>
              <a:rPr lang="en-US" altLang="zh-CN" sz="1400" b="1" dirty="0">
                <a:solidFill>
                  <a:schemeClr val="tx1">
                    <a:lumMod val="65000"/>
                    <a:lumOff val="35000"/>
                  </a:schemeClr>
                </a:solidFill>
                <a:latin typeface="+mn-ea"/>
              </a:rPr>
              <a:t>77</a:t>
            </a:r>
            <a:r>
              <a:rPr lang="zh-CN" altLang="en-US" sz="1400" b="1" dirty="0">
                <a:solidFill>
                  <a:schemeClr val="tx1">
                    <a:lumMod val="65000"/>
                    <a:lumOff val="35000"/>
                  </a:schemeClr>
                </a:solidFill>
                <a:latin typeface="+mn-ea"/>
              </a:rPr>
              <a:t>周年</a:t>
            </a:r>
            <a:r>
              <a:rPr lang="en-US" altLang="zh-CN" sz="1400" b="1" dirty="0">
                <a:solidFill>
                  <a:schemeClr val="tx1">
                    <a:lumMod val="65000"/>
                    <a:lumOff val="35000"/>
                  </a:schemeClr>
                </a:solidFill>
                <a:latin typeface="+mn-ea"/>
              </a:rPr>
              <a:t>】</a:t>
            </a:r>
            <a:endParaRPr lang="zh-CN" altLang="en-US" sz="1400" b="1" dirty="0">
              <a:solidFill>
                <a:schemeClr val="tx1">
                  <a:lumMod val="65000"/>
                  <a:lumOff val="35000"/>
                </a:schemeClr>
              </a:solidFill>
              <a:latin typeface="+mn-ea"/>
            </a:endParaRPr>
          </a:p>
        </p:txBody>
      </p:sp>
      <p:pic>
        <p:nvPicPr>
          <p:cNvPr id="51" name="图片 50"/>
          <p:cNvPicPr>
            <a:picLocks noChangeAspect="1"/>
          </p:cNvPicPr>
          <p:nvPr/>
        </p:nvPicPr>
        <p:blipFill rotWithShape="1">
          <a:blip r:embed="rId5" cstate="print">
            <a:extLst>
              <a:ext uri="{28A0092B-C50C-407E-A947-70E740481C1C}">
                <a14:useLocalDpi xmlns:a14="http://schemas.microsoft.com/office/drawing/2010/main" val="0"/>
              </a:ext>
            </a:extLst>
          </a:blip>
          <a:srcRect l="45275" t="9385" r="39960" b="72564"/>
          <a:stretch>
            <a:fillRect/>
          </a:stretch>
        </p:blipFill>
        <p:spPr>
          <a:xfrm>
            <a:off x="10070883" y="515946"/>
            <a:ext cx="1800200" cy="1152128"/>
          </a:xfrm>
          <a:prstGeom prst="rect">
            <a:avLst/>
          </a:prstGeom>
        </p:spPr>
      </p:pic>
      <p:pic>
        <p:nvPicPr>
          <p:cNvPr id="60" name="图片 59"/>
          <p:cNvPicPr>
            <a:picLocks noChangeAspect="1"/>
          </p:cNvPicPr>
          <p:nvPr/>
        </p:nvPicPr>
        <p:blipFill rotWithShape="1">
          <a:blip r:embed="rId6" cstate="print">
            <a:extLst>
              <a:ext uri="{28A0092B-C50C-407E-A947-70E740481C1C}">
                <a14:useLocalDpi xmlns:a14="http://schemas.microsoft.com/office/drawing/2010/main" val="0"/>
              </a:ext>
            </a:extLst>
          </a:blip>
          <a:srcRect r="65079" b="71957"/>
          <a:stretch>
            <a:fillRect/>
          </a:stretch>
        </p:blipFill>
        <p:spPr>
          <a:xfrm>
            <a:off x="-29109" y="-15731"/>
            <a:ext cx="4257584" cy="1695942"/>
          </a:xfrm>
          <a:prstGeom prst="rect">
            <a:avLst/>
          </a:prstGeom>
        </p:spPr>
      </p:pic>
      <p:sp>
        <p:nvSpPr>
          <p:cNvPr id="18" name="文本框 17"/>
          <p:cNvSpPr txBox="1"/>
          <p:nvPr/>
        </p:nvSpPr>
        <p:spPr>
          <a:xfrm>
            <a:off x="3220502" y="2370654"/>
            <a:ext cx="6133492" cy="1938992"/>
          </a:xfrm>
          <a:prstGeom prst="rect">
            <a:avLst/>
          </a:prstGeom>
          <a:noFill/>
        </p:spPr>
        <p:txBody>
          <a:bodyPr wrap="square">
            <a:spAutoFit/>
          </a:bodyPr>
          <a:lstStyle/>
          <a:p>
            <a:pPr>
              <a:lnSpc>
                <a:spcPct val="200000"/>
              </a:lnSpc>
            </a:pPr>
            <a:r>
              <a:rPr lang="zh-CN" altLang="en-US" sz="2000" b="1" dirty="0">
                <a:solidFill>
                  <a:schemeClr val="tx1">
                    <a:lumMod val="65000"/>
                    <a:lumOff val="35000"/>
                  </a:schemeClr>
                </a:solidFill>
                <a:effectLst/>
                <a:latin typeface="+mn-ea"/>
              </a:rPr>
              <a:t>勿忘历史，点滴过往“烙印”于心，砥砺前行，崭新时代“召唤”于行。牢记战争，是始终不忘“来路艰辛”，守护和平，是坚定不忘初心中使命”。</a:t>
            </a:r>
            <a:endParaRPr lang="zh-CN" altLang="en-US" sz="2000" b="1" dirty="0">
              <a:solidFill>
                <a:schemeClr val="tx1">
                  <a:lumMod val="65000"/>
                  <a:lumOff val="35000"/>
                </a:schemeClr>
              </a:solidFill>
              <a:latin typeface="+mn-ea"/>
            </a:endParaRPr>
          </a:p>
        </p:txBody>
      </p:sp>
      <p:sp>
        <p:nvSpPr>
          <p:cNvPr id="17" name="TextBox 4"/>
          <p:cNvSpPr txBox="1"/>
          <p:nvPr/>
        </p:nvSpPr>
        <p:spPr>
          <a:xfrm>
            <a:off x="29110" y="0"/>
            <a:ext cx="453650" cy="118430"/>
          </a:xfrm>
          <a:prstGeom prst="rect">
            <a:avLst/>
          </a:prstGeom>
          <a:noFill/>
        </p:spPr>
        <p:txBody>
          <a:bodyPr wrap="square" rtlCol="0">
            <a:spAutoFit/>
          </a:bodyPr>
          <a:lstStyle/>
          <a:p>
            <a:pPr>
              <a:lnSpc>
                <a:spcPct val="200000"/>
              </a:lnSpc>
            </a:pPr>
            <a:r>
              <a:rPr lang="zh-CN" altLang="en-US" sz="100" dirty="0">
                <a:noFill/>
                <a:latin typeface="微软雅黑" panose="020B0503020204020204" pitchFamily="34" charset="-122"/>
                <a:ea typeface="微软雅黑" panose="020B0503020204020204" pitchFamily="34" charset="-122"/>
              </a:rPr>
              <a:t>行业</a:t>
            </a:r>
            <a:r>
              <a:rPr lang="en-US" altLang="zh-CN" sz="100" dirty="0">
                <a:noFill/>
                <a:latin typeface="微软雅黑" panose="020B0503020204020204" pitchFamily="34" charset="-122"/>
                <a:ea typeface="微软雅黑" panose="020B0503020204020204" pitchFamily="34" charset="-122"/>
              </a:rPr>
              <a:t>PPT</a:t>
            </a:r>
            <a:r>
              <a:rPr lang="zh-CN" altLang="en-US" sz="100" dirty="0">
                <a:noFill/>
                <a:latin typeface="微软雅黑" panose="020B0503020204020204" pitchFamily="34" charset="-122"/>
                <a:ea typeface="微软雅黑" panose="020B0503020204020204" pitchFamily="34" charset="-122"/>
              </a:rPr>
              <a:t>模板</a:t>
            </a:r>
            <a:r>
              <a:rPr lang="en-US" altLang="zh-CN" sz="100" dirty="0">
                <a:noFill/>
                <a:latin typeface="微软雅黑" panose="020B0503020204020204" pitchFamily="34" charset="-122"/>
                <a:ea typeface="微软雅黑" panose="020B0503020204020204" pitchFamily="34" charset="-122"/>
              </a:rPr>
              <a:t>http://www.1ppt.com/hangye/</a:t>
            </a:r>
            <a:endParaRPr lang="en-US" altLang="zh-CN" sz="100" dirty="0">
              <a:noFill/>
              <a:latin typeface="微软雅黑" panose="020B0503020204020204" pitchFamily="34" charset="-122"/>
              <a:ea typeface="微软雅黑" panose="020B0503020204020204" pitchFamily="34" charset="-122"/>
            </a:endParaRPr>
          </a:p>
        </p:txBody>
      </p:sp>
      <p:sp>
        <p:nvSpPr>
          <p:cNvPr id="2" name="文本框 1"/>
          <p:cNvSpPr txBox="1"/>
          <p:nvPr/>
        </p:nvSpPr>
        <p:spPr>
          <a:xfrm>
            <a:off x="4727848" y="332656"/>
            <a:ext cx="1368152" cy="200055"/>
          </a:xfrm>
          <a:prstGeom prst="rect">
            <a:avLst/>
          </a:prstGeom>
          <a:noFill/>
        </p:spPr>
        <p:txBody>
          <a:bodyPr wrap="square" rtlCol="0">
            <a:spAutoFit/>
          </a:bodyPr>
          <a:lstStyle/>
          <a:p>
            <a:r>
              <a:rPr lang="en-US" altLang="zh-CN" sz="700" dirty="0">
                <a:solidFill>
                  <a:srgbClr val="FFFFFF"/>
                </a:solidFill>
              </a:rPr>
              <a:t>https://www.ypppt.com/</a:t>
            </a:r>
            <a:endParaRPr lang="zh-CN" altLang="en-US" sz="700" dirty="0">
              <a:solidFill>
                <a:srgbClr val="FFFFFF"/>
              </a:solidFill>
            </a:endParaRPr>
          </a:p>
        </p:txBody>
      </p:sp>
    </p:spTree>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fade">
                                      <p:cBhvr>
                                        <p:cTn id="7" dur="500"/>
                                        <p:tgtEl>
                                          <p:spTgt spid="6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12" fill="hold" nodeType="clickEffect">
                                  <p:stCondLst>
                                    <p:cond delay="0"/>
                                  </p:stCondLst>
                                  <p:childTnLst>
                                    <p:set>
                                      <p:cBhvr>
                                        <p:cTn id="11" dur="1" fill="hold">
                                          <p:stCondLst>
                                            <p:cond delay="0"/>
                                          </p:stCondLst>
                                        </p:cTn>
                                        <p:tgtEl>
                                          <p:spTgt spid="51"/>
                                        </p:tgtEl>
                                        <p:attrNameLst>
                                          <p:attrName>style.visibility</p:attrName>
                                        </p:attrNameLst>
                                      </p:cBhvr>
                                      <p:to>
                                        <p:strVal val="visible"/>
                                      </p:to>
                                    </p:set>
                                    <p:anim calcmode="lin" valueType="num">
                                      <p:cBhvr additive="base">
                                        <p:cTn id="12" dur="500" fill="hold"/>
                                        <p:tgtEl>
                                          <p:spTgt spid="51"/>
                                        </p:tgtEl>
                                        <p:attrNameLst>
                                          <p:attrName>ppt_x</p:attrName>
                                        </p:attrNameLst>
                                      </p:cBhvr>
                                      <p:tavLst>
                                        <p:tav tm="0">
                                          <p:val>
                                            <p:strVal val="0-#ppt_w/2"/>
                                          </p:val>
                                        </p:tav>
                                        <p:tav tm="100000">
                                          <p:val>
                                            <p:strVal val="#ppt_x"/>
                                          </p:val>
                                        </p:tav>
                                      </p:tavLst>
                                    </p:anim>
                                    <p:anim calcmode="lin" valueType="num">
                                      <p:cBhvr additive="base">
                                        <p:cTn id="13"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wipe(down)">
                                      <p:cBhvr>
                                        <p:cTn id="18" dur="500"/>
                                        <p:tgtEl>
                                          <p:spTgt spid="19"/>
                                        </p:tgtEl>
                                      </p:cBhvr>
                                    </p:animEffect>
                                  </p:childTnLst>
                                </p:cTn>
                              </p:par>
                              <p:par>
                                <p:cTn id="19" presetID="42" presetClass="entr" presetSubtype="0" fill="hold" nodeType="with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1000"/>
                                        <p:tgtEl>
                                          <p:spTgt spid="21"/>
                                        </p:tgtEl>
                                      </p:cBhvr>
                                    </p:animEffect>
                                    <p:anim calcmode="lin" valueType="num">
                                      <p:cBhvr>
                                        <p:cTn id="22" dur="1000" fill="hold"/>
                                        <p:tgtEl>
                                          <p:spTgt spid="21"/>
                                        </p:tgtEl>
                                        <p:attrNameLst>
                                          <p:attrName>ppt_x</p:attrName>
                                        </p:attrNameLst>
                                      </p:cBhvr>
                                      <p:tavLst>
                                        <p:tav tm="0">
                                          <p:val>
                                            <p:strVal val="#ppt_x"/>
                                          </p:val>
                                        </p:tav>
                                        <p:tav tm="100000">
                                          <p:val>
                                            <p:strVal val="#ppt_x"/>
                                          </p:val>
                                        </p:tav>
                                      </p:tavLst>
                                    </p:anim>
                                    <p:anim calcmode="lin" valueType="num">
                                      <p:cBhvr>
                                        <p:cTn id="23" dur="1000" fill="hold"/>
                                        <p:tgtEl>
                                          <p:spTgt spid="21"/>
                                        </p:tgtEl>
                                        <p:attrNameLst>
                                          <p:attrName>ppt_y</p:attrName>
                                        </p:attrNameLst>
                                      </p:cBhvr>
                                      <p:tavLst>
                                        <p:tav tm="0">
                                          <p:val>
                                            <p:strVal val="#ppt_y+.1"/>
                                          </p:val>
                                        </p:tav>
                                        <p:tav tm="100000">
                                          <p:val>
                                            <p:strVal val="#ppt_y"/>
                                          </p:val>
                                        </p:tav>
                                      </p:tavLst>
                                    </p:anim>
                                  </p:childTnLst>
                                </p:cTn>
                              </p:par>
                              <p:par>
                                <p:cTn id="24" presetID="22" presetClass="entr" presetSubtype="4" fill="hold"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down)">
                                      <p:cBhvr>
                                        <p:cTn id="26" dur="500"/>
                                        <p:tgtEl>
                                          <p:spTgt spid="60"/>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barn(inVertical)">
                                      <p:cBhvr>
                                        <p:cTn id="31" dur="500"/>
                                        <p:tgtEl>
                                          <p:spTgt spid="22"/>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fade">
                                      <p:cBhvr>
                                        <p:cTn id="36" dur="500"/>
                                        <p:tgtEl>
                                          <p:spTgt spid="24"/>
                                        </p:tgtEl>
                                      </p:cBhvr>
                                    </p:animEffect>
                                  </p:childTnLst>
                                </p:cTn>
                              </p:par>
                            </p:childTnLst>
                          </p:cTn>
                        </p:par>
                      </p:childTnLst>
                    </p:cTn>
                  </p:par>
                  <p:par>
                    <p:cTn id="37" fill="hold">
                      <p:stCondLst>
                        <p:cond delay="indefinite"/>
                      </p:stCondLst>
                      <p:childTnLst>
                        <p:par>
                          <p:cTn id="38" fill="hold">
                            <p:stCondLst>
                              <p:cond delay="0"/>
                            </p:stCondLst>
                            <p:childTnLst>
                              <p:par>
                                <p:cTn id="39" presetID="25" presetClass="entr" presetSubtype="0" fill="hold" grpId="0" nodeType="click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p:cTn id="41" dur="500" decel="50000" fill="hold">
                                          <p:stCondLst>
                                            <p:cond delay="0"/>
                                          </p:stCondLst>
                                        </p:cTn>
                                        <p:tgtEl>
                                          <p:spTgt spid="18"/>
                                        </p:tgtEl>
                                        <p:attrNameLst>
                                          <p:attrName>style.rotation</p:attrName>
                                        </p:attrNameLst>
                                      </p:cBhvr>
                                      <p:tavLst>
                                        <p:tav tm="0">
                                          <p:val>
                                            <p:fltVal val="-90"/>
                                          </p:val>
                                        </p:tav>
                                        <p:tav tm="100000">
                                          <p:val>
                                            <p:fltVal val="0"/>
                                          </p:val>
                                        </p:tav>
                                      </p:tavLst>
                                    </p:anim>
                                    <p:anim calcmode="lin" valueType="num">
                                      <p:cBhvr>
                                        <p:cTn id="42" dur="500" decel="50000" fill="hold">
                                          <p:stCondLst>
                                            <p:cond delay="0"/>
                                          </p:stCondLst>
                                        </p:cTn>
                                        <p:tgtEl>
                                          <p:spTgt spid="18"/>
                                        </p:tgtEl>
                                        <p:attrNameLst>
                                          <p:attrName>ppt_w</p:attrName>
                                        </p:attrNameLst>
                                      </p:cBhvr>
                                      <p:tavLst>
                                        <p:tav tm="0">
                                          <p:val>
                                            <p:strVal val="#ppt_w"/>
                                          </p:val>
                                        </p:tav>
                                        <p:tav tm="100000">
                                          <p:val>
                                            <p:strVal val="#ppt_w*.05"/>
                                          </p:val>
                                        </p:tav>
                                      </p:tavLst>
                                    </p:anim>
                                    <p:anim calcmode="lin" valueType="num">
                                      <p:cBhvr>
                                        <p:cTn id="43" dur="500" accel="50000" fill="hold">
                                          <p:stCondLst>
                                            <p:cond delay="500"/>
                                          </p:stCondLst>
                                        </p:cTn>
                                        <p:tgtEl>
                                          <p:spTgt spid="18"/>
                                        </p:tgtEl>
                                        <p:attrNameLst>
                                          <p:attrName>ppt_w</p:attrName>
                                        </p:attrNameLst>
                                      </p:cBhvr>
                                      <p:tavLst>
                                        <p:tav tm="0">
                                          <p:val>
                                            <p:strVal val="#ppt_w*.05"/>
                                          </p:val>
                                        </p:tav>
                                        <p:tav tm="100000">
                                          <p:val>
                                            <p:strVal val="#ppt_w"/>
                                          </p:val>
                                        </p:tav>
                                      </p:tavLst>
                                    </p:anim>
                                    <p:anim calcmode="lin" valueType="num">
                                      <p:cBhvr>
                                        <p:cTn id="44" dur="1000" fill="hold"/>
                                        <p:tgtEl>
                                          <p:spTgt spid="18"/>
                                        </p:tgtEl>
                                        <p:attrNameLst>
                                          <p:attrName>ppt_h</p:attrName>
                                        </p:attrNameLst>
                                      </p:cBhvr>
                                      <p:tavLst>
                                        <p:tav tm="0">
                                          <p:val>
                                            <p:strVal val="#ppt_h"/>
                                          </p:val>
                                        </p:tav>
                                        <p:tav tm="100000">
                                          <p:val>
                                            <p:strVal val="#ppt_h"/>
                                          </p:val>
                                        </p:tav>
                                      </p:tavLst>
                                    </p:anim>
                                    <p:anim calcmode="lin" valueType="num">
                                      <p:cBhvr>
                                        <p:cTn id="45" dur="500" decel="50000" fill="hold">
                                          <p:stCondLst>
                                            <p:cond delay="0"/>
                                          </p:stCondLst>
                                        </p:cTn>
                                        <p:tgtEl>
                                          <p:spTgt spid="18"/>
                                        </p:tgtEl>
                                        <p:attrNameLst>
                                          <p:attrName>ppt_x</p:attrName>
                                        </p:attrNameLst>
                                      </p:cBhvr>
                                      <p:tavLst>
                                        <p:tav tm="0">
                                          <p:val>
                                            <p:strVal val="#ppt_x+.4"/>
                                          </p:val>
                                        </p:tav>
                                        <p:tav tm="100000">
                                          <p:val>
                                            <p:strVal val="#ppt_x"/>
                                          </p:val>
                                        </p:tav>
                                      </p:tavLst>
                                    </p:anim>
                                    <p:anim calcmode="lin" valueType="num">
                                      <p:cBhvr>
                                        <p:cTn id="46" dur="500" decel="50000" fill="hold">
                                          <p:stCondLst>
                                            <p:cond delay="0"/>
                                          </p:stCondLst>
                                        </p:cTn>
                                        <p:tgtEl>
                                          <p:spTgt spid="18"/>
                                        </p:tgtEl>
                                        <p:attrNameLst>
                                          <p:attrName>ppt_y</p:attrName>
                                        </p:attrNameLst>
                                      </p:cBhvr>
                                      <p:tavLst>
                                        <p:tav tm="0">
                                          <p:val>
                                            <p:strVal val="#ppt_y-.2"/>
                                          </p:val>
                                        </p:tav>
                                        <p:tav tm="100000">
                                          <p:val>
                                            <p:strVal val="#ppt_y+.1"/>
                                          </p:val>
                                        </p:tav>
                                      </p:tavLst>
                                    </p:anim>
                                    <p:anim calcmode="lin" valueType="num">
                                      <p:cBhvr>
                                        <p:cTn id="47" dur="500" accel="50000" fill="hold">
                                          <p:stCondLst>
                                            <p:cond delay="500"/>
                                          </p:stCondLst>
                                        </p:cTn>
                                        <p:tgtEl>
                                          <p:spTgt spid="18"/>
                                        </p:tgtEl>
                                        <p:attrNameLst>
                                          <p:attrName>ppt_y</p:attrName>
                                        </p:attrNameLst>
                                      </p:cBhvr>
                                      <p:tavLst>
                                        <p:tav tm="0">
                                          <p:val>
                                            <p:strVal val="#ppt_y+.1"/>
                                          </p:val>
                                        </p:tav>
                                        <p:tav tm="100000">
                                          <p:val>
                                            <p:strVal val="#ppt_y"/>
                                          </p:val>
                                        </p:tav>
                                      </p:tavLst>
                                    </p:anim>
                                    <p:animEffect transition="in" filter="fade">
                                      <p:cBhvr>
                                        <p:cTn id="48" dur="1000" decel="50000">
                                          <p:stCondLst>
                                            <p:cond delay="0"/>
                                          </p:stCondLst>
                                        </p:cTn>
                                        <p:tgtEl>
                                          <p:spTgt spid="18"/>
                                        </p:tgtEl>
                                      </p:cBhvr>
                                    </p:animEffect>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47"/>
                                        </p:tgtEl>
                                        <p:attrNameLst>
                                          <p:attrName>style.visibility</p:attrName>
                                        </p:attrNameLst>
                                      </p:cBhvr>
                                      <p:to>
                                        <p:strVal val="visible"/>
                                      </p:to>
                                    </p:set>
                                    <p:animEffect transition="in" filter="fade">
                                      <p:cBhvr>
                                        <p:cTn id="53" dur="1000"/>
                                        <p:tgtEl>
                                          <p:spTgt spid="47"/>
                                        </p:tgtEl>
                                      </p:cBhvr>
                                    </p:animEffect>
                                    <p:anim calcmode="lin" valueType="num">
                                      <p:cBhvr>
                                        <p:cTn id="54" dur="1000" fill="hold"/>
                                        <p:tgtEl>
                                          <p:spTgt spid="47"/>
                                        </p:tgtEl>
                                        <p:attrNameLst>
                                          <p:attrName>ppt_x</p:attrName>
                                        </p:attrNameLst>
                                      </p:cBhvr>
                                      <p:tavLst>
                                        <p:tav tm="0">
                                          <p:val>
                                            <p:strVal val="#ppt_x"/>
                                          </p:val>
                                        </p:tav>
                                        <p:tav tm="100000">
                                          <p:val>
                                            <p:strVal val="#ppt_x"/>
                                          </p:val>
                                        </p:tav>
                                      </p:tavLst>
                                    </p:anim>
                                    <p:anim calcmode="lin" valueType="num">
                                      <p:cBhvr>
                                        <p:cTn id="55"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7" grpId="0"/>
      <p:bldP spid="1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5" name="组合 64"/>
          <p:cNvGrpSpPr/>
          <p:nvPr/>
        </p:nvGrpSpPr>
        <p:grpSpPr>
          <a:xfrm>
            <a:off x="29110" y="2031954"/>
            <a:ext cx="12273369" cy="3750067"/>
            <a:chOff x="29109" y="2031952"/>
            <a:chExt cx="12273369" cy="3750067"/>
          </a:xfrm>
        </p:grpSpPr>
        <p:grpSp>
          <p:nvGrpSpPr>
            <p:cNvPr id="11" name="组合 10"/>
            <p:cNvGrpSpPr/>
            <p:nvPr/>
          </p:nvGrpSpPr>
          <p:grpSpPr>
            <a:xfrm>
              <a:off x="29109" y="2757683"/>
              <a:ext cx="12192000" cy="3024336"/>
              <a:chOff x="0" y="2132856"/>
              <a:chExt cx="12360696" cy="3024336"/>
            </a:xfrm>
          </p:grpSpPr>
          <p:pic>
            <p:nvPicPr>
              <p:cNvPr id="5" name="图片 4"/>
              <p:cNvPicPr>
                <a:picLocks noChangeAspect="1"/>
              </p:cNvPicPr>
              <p:nvPr/>
            </p:nvPicPr>
            <p:blipFill rotWithShape="1">
              <a:blip r:embed="rId1" cstate="print">
                <a:extLst>
                  <a:ext uri="{28A0092B-C50C-407E-A947-70E740481C1C}">
                    <a14:useLocalDpi xmlns:a14="http://schemas.microsoft.com/office/drawing/2010/main" val="0"/>
                  </a:ext>
                </a:extLst>
              </a:blip>
              <a:srcRect t="20125" r="74215" b="32625"/>
              <a:stretch>
                <a:fillRect/>
              </a:stretch>
            </p:blipFill>
            <p:spPr>
              <a:xfrm>
                <a:off x="0" y="2276872"/>
                <a:ext cx="3143672" cy="2880320"/>
              </a:xfrm>
              <a:prstGeom prst="rect">
                <a:avLst/>
              </a:prstGeom>
            </p:spPr>
          </p:pic>
          <p:pic>
            <p:nvPicPr>
              <p:cNvPr id="10" name="图片 9"/>
              <p:cNvPicPr>
                <a:picLocks noChangeAspect="1"/>
              </p:cNvPicPr>
              <p:nvPr/>
            </p:nvPicPr>
            <p:blipFill rotWithShape="1">
              <a:blip r:embed="rId2" cstate="print">
                <a:extLst>
                  <a:ext uri="{28A0092B-C50C-407E-A947-70E740481C1C}">
                    <a14:useLocalDpi xmlns:a14="http://schemas.microsoft.com/office/drawing/2010/main" val="0"/>
                  </a:ext>
                </a:extLst>
              </a:blip>
              <a:srcRect l="46979" t="20125" r="-136" b="32625"/>
              <a:stretch>
                <a:fillRect/>
              </a:stretch>
            </p:blipFill>
            <p:spPr>
              <a:xfrm>
                <a:off x="3071664" y="2132856"/>
                <a:ext cx="9289032" cy="2880320"/>
              </a:xfrm>
              <a:prstGeom prst="rect">
                <a:avLst/>
              </a:prstGeom>
            </p:spPr>
          </p:pic>
        </p:grpSp>
        <p:pic>
          <p:nvPicPr>
            <p:cNvPr id="35" name="图片 34"/>
            <p:cNvPicPr>
              <a:picLocks noChangeAspect="1"/>
            </p:cNvPicPr>
            <p:nvPr/>
          </p:nvPicPr>
          <p:blipFill rotWithShape="1">
            <a:blip r:embed="rId3" cstate="print">
              <a:extLst>
                <a:ext uri="{28A0092B-C50C-407E-A947-70E740481C1C}">
                  <a14:useLocalDpi xmlns:a14="http://schemas.microsoft.com/office/drawing/2010/main" val="0"/>
                </a:ext>
              </a:extLst>
            </a:blip>
            <a:srcRect t="24845" b="30346"/>
            <a:stretch>
              <a:fillRect/>
            </a:stretch>
          </p:blipFill>
          <p:spPr>
            <a:xfrm>
              <a:off x="110478" y="2031952"/>
              <a:ext cx="12192000" cy="2731604"/>
            </a:xfrm>
            <a:prstGeom prst="rect">
              <a:avLst/>
            </a:prstGeom>
          </p:spPr>
        </p:pic>
      </p:grpSp>
      <p:grpSp>
        <p:nvGrpSpPr>
          <p:cNvPr id="58" name="组合 57"/>
          <p:cNvGrpSpPr/>
          <p:nvPr/>
        </p:nvGrpSpPr>
        <p:grpSpPr>
          <a:xfrm>
            <a:off x="2436906" y="4025535"/>
            <a:ext cx="6649751" cy="3487112"/>
            <a:chOff x="2406072" y="4025535"/>
            <a:chExt cx="6649750" cy="3487112"/>
          </a:xfrm>
        </p:grpSpPr>
        <p:pic>
          <p:nvPicPr>
            <p:cNvPr id="57" name="图片 56"/>
            <p:cNvPicPr>
              <a:picLocks noChangeAspect="1"/>
            </p:cNvPicPr>
            <p:nvPr/>
          </p:nvPicPr>
          <p:blipFill rotWithShape="1">
            <a:blip r:embed="rId4" cstate="print">
              <a:extLst>
                <a:ext uri="{28A0092B-C50C-407E-A947-70E740481C1C}">
                  <a14:useLocalDpi xmlns:a14="http://schemas.microsoft.com/office/drawing/2010/main" val="0"/>
                </a:ext>
              </a:extLst>
            </a:blip>
            <a:srcRect l="24251" t="57585" r="24611" b="9044"/>
            <a:stretch>
              <a:fillRect/>
            </a:stretch>
          </p:blipFill>
          <p:spPr>
            <a:xfrm>
              <a:off x="2406072" y="4451060"/>
              <a:ext cx="6649750" cy="2169460"/>
            </a:xfrm>
            <a:prstGeom prst="rect">
              <a:avLst/>
            </a:prstGeom>
          </p:spPr>
        </p:pic>
        <p:pic>
          <p:nvPicPr>
            <p:cNvPr id="53" name="图片 5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20596" y="4025535"/>
              <a:ext cx="3487112" cy="3487112"/>
            </a:xfrm>
            <a:prstGeom prst="rect">
              <a:avLst/>
            </a:prstGeom>
          </p:spPr>
        </p:pic>
      </p:grpSp>
      <p:pic>
        <p:nvPicPr>
          <p:cNvPr id="38" name="图片 37"/>
          <p:cNvPicPr>
            <a:picLocks noChangeAspect="1"/>
          </p:cNvPicPr>
          <p:nvPr/>
        </p:nvPicPr>
        <p:blipFill rotWithShape="1">
          <a:blip r:embed="rId6" cstate="print">
            <a:extLst>
              <a:ext uri="{28A0092B-C50C-407E-A947-70E740481C1C}">
                <a14:useLocalDpi xmlns:a14="http://schemas.microsoft.com/office/drawing/2010/main" val="0"/>
              </a:ext>
            </a:extLst>
          </a:blip>
          <a:srcRect t="32740" r="80121"/>
          <a:stretch>
            <a:fillRect/>
          </a:stretch>
        </p:blipFill>
        <p:spPr>
          <a:xfrm>
            <a:off x="-29109" y="2455376"/>
            <a:ext cx="2158952" cy="3686566"/>
          </a:xfrm>
          <a:prstGeom prst="rect">
            <a:avLst/>
          </a:prstGeom>
        </p:spPr>
      </p:pic>
      <p:pic>
        <p:nvPicPr>
          <p:cNvPr id="55" name="图片 54"/>
          <p:cNvPicPr>
            <a:picLocks noChangeAspect="1"/>
          </p:cNvPicPr>
          <p:nvPr/>
        </p:nvPicPr>
        <p:blipFill rotWithShape="1">
          <a:blip r:embed="rId7" cstate="print">
            <a:extLst>
              <a:ext uri="{28A0092B-C50C-407E-A947-70E740481C1C}">
                <a14:useLocalDpi xmlns:a14="http://schemas.microsoft.com/office/drawing/2010/main" val="0"/>
              </a:ext>
            </a:extLst>
          </a:blip>
          <a:srcRect t="48616"/>
          <a:stretch>
            <a:fillRect/>
          </a:stretch>
        </p:blipFill>
        <p:spPr>
          <a:xfrm>
            <a:off x="0" y="3572238"/>
            <a:ext cx="12192000" cy="3295437"/>
          </a:xfrm>
          <a:prstGeom prst="rect">
            <a:avLst/>
          </a:prstGeom>
        </p:spPr>
      </p:pic>
      <p:sp>
        <p:nvSpPr>
          <p:cNvPr id="46" name="文本框 45"/>
          <p:cNvSpPr txBox="1"/>
          <p:nvPr/>
        </p:nvSpPr>
        <p:spPr>
          <a:xfrm>
            <a:off x="2630215" y="2271416"/>
            <a:ext cx="6955750" cy="1107996"/>
          </a:xfrm>
          <a:prstGeom prst="rect">
            <a:avLst/>
          </a:prstGeom>
          <a:noFill/>
        </p:spPr>
        <p:txBody>
          <a:bodyPr wrap="none" rtlCol="0">
            <a:spAutoFit/>
          </a:bodyPr>
          <a:lstStyle/>
          <a:p>
            <a:r>
              <a:rPr lang="zh-CN" altLang="en-US" sz="6600" b="1" dirty="0">
                <a:solidFill>
                  <a:srgbClr val="D11313"/>
                </a:solidFill>
                <a:latin typeface="思源宋体 CN Heavy" panose="02020900000000000000" pitchFamily="18" charset="-122"/>
                <a:ea typeface="思源宋体 CN Heavy" panose="02020900000000000000" pitchFamily="18" charset="-122"/>
              </a:rPr>
              <a:t>时刻谨记红色精神</a:t>
            </a:r>
            <a:endParaRPr lang="zh-CN" altLang="en-US" sz="6600" b="1" dirty="0">
              <a:solidFill>
                <a:srgbClr val="D11313"/>
              </a:solidFill>
              <a:latin typeface="思源宋体 CN Heavy" panose="02020900000000000000" pitchFamily="18" charset="-122"/>
              <a:ea typeface="思源宋体 CN Heavy" panose="02020900000000000000" pitchFamily="18" charset="-122"/>
            </a:endParaRPr>
          </a:p>
        </p:txBody>
      </p:sp>
      <p:pic>
        <p:nvPicPr>
          <p:cNvPr id="51" name="图片 50"/>
          <p:cNvPicPr>
            <a:picLocks noChangeAspect="1"/>
          </p:cNvPicPr>
          <p:nvPr/>
        </p:nvPicPr>
        <p:blipFill rotWithShape="1">
          <a:blip r:embed="rId8" cstate="print">
            <a:extLst>
              <a:ext uri="{28A0092B-C50C-407E-A947-70E740481C1C}">
                <a14:useLocalDpi xmlns:a14="http://schemas.microsoft.com/office/drawing/2010/main" val="0"/>
              </a:ext>
            </a:extLst>
          </a:blip>
          <a:srcRect l="45275" t="9385" r="39960" b="72564"/>
          <a:stretch>
            <a:fillRect/>
          </a:stretch>
        </p:blipFill>
        <p:spPr>
          <a:xfrm>
            <a:off x="10070883" y="515946"/>
            <a:ext cx="1800200" cy="1152128"/>
          </a:xfrm>
          <a:prstGeom prst="rect">
            <a:avLst/>
          </a:prstGeom>
        </p:spPr>
      </p:pic>
      <p:pic>
        <p:nvPicPr>
          <p:cNvPr id="60" name="图片 59"/>
          <p:cNvPicPr>
            <a:picLocks noChangeAspect="1"/>
          </p:cNvPicPr>
          <p:nvPr/>
        </p:nvPicPr>
        <p:blipFill rotWithShape="1">
          <a:blip r:embed="rId9" cstate="print">
            <a:extLst>
              <a:ext uri="{28A0092B-C50C-407E-A947-70E740481C1C}">
                <a14:useLocalDpi xmlns:a14="http://schemas.microsoft.com/office/drawing/2010/main" val="0"/>
              </a:ext>
            </a:extLst>
          </a:blip>
          <a:srcRect r="65079" b="71957"/>
          <a:stretch>
            <a:fillRect/>
          </a:stretch>
        </p:blipFill>
        <p:spPr>
          <a:xfrm>
            <a:off x="-29109" y="-15731"/>
            <a:ext cx="4257584" cy="1695942"/>
          </a:xfrm>
          <a:prstGeom prst="rect">
            <a:avLst/>
          </a:prstGeom>
        </p:spPr>
      </p:pic>
      <p:sp>
        <p:nvSpPr>
          <p:cNvPr id="61" name="矩形: 圆角 60"/>
          <p:cNvSpPr/>
          <p:nvPr/>
        </p:nvSpPr>
        <p:spPr>
          <a:xfrm>
            <a:off x="4677639" y="1261569"/>
            <a:ext cx="2860903" cy="770385"/>
          </a:xfrm>
          <a:prstGeom prst="roundRect">
            <a:avLst>
              <a:gd name="adj" fmla="val 50000"/>
            </a:avLst>
          </a:prstGeom>
          <a:solidFill>
            <a:srgbClr val="D113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b="1" dirty="0">
                <a:solidFill>
                  <a:schemeClr val="bg1"/>
                </a:solidFill>
                <a:latin typeface="+mn-ea"/>
              </a:rPr>
              <a:t> 第三部分</a:t>
            </a:r>
            <a:endParaRPr lang="zh-CN" altLang="en-US" sz="3200" b="1" dirty="0">
              <a:solidFill>
                <a:schemeClr val="bg1"/>
              </a:solidFill>
              <a:latin typeface="+mn-ea"/>
            </a:endParaRPr>
          </a:p>
        </p:txBody>
      </p:sp>
      <p:sp>
        <p:nvSpPr>
          <p:cNvPr id="2" name="矩形 1"/>
          <p:cNvSpPr/>
          <p:nvPr/>
        </p:nvSpPr>
        <p:spPr>
          <a:xfrm>
            <a:off x="2970949" y="3278216"/>
            <a:ext cx="6433403" cy="830997"/>
          </a:xfrm>
          <a:prstGeom prst="rect">
            <a:avLst/>
          </a:prstGeom>
        </p:spPr>
        <p:txBody>
          <a:bodyPr wrap="square">
            <a:spAutoFit/>
          </a:bodyPr>
          <a:lstStyle/>
          <a:p>
            <a:pPr>
              <a:lnSpc>
                <a:spcPct val="150000"/>
              </a:lnSpc>
            </a:pPr>
            <a:r>
              <a:rPr lang="zh-CN" altLang="en-US" sz="1600" dirty="0">
                <a:solidFill>
                  <a:schemeClr val="tx1">
                    <a:lumMod val="65000"/>
                    <a:lumOff val="35000"/>
                  </a:schemeClr>
                </a:solidFill>
                <a:latin typeface="+mn-ea"/>
              </a:rPr>
              <a:t>天下兴亡、匹夫有责的爱国情怀；视死如归、宁死不屈的民族气节；不畏强暴、血战到底的英雄气概；百折不挠、坚忍不拔的必胜信念。</a:t>
            </a:r>
            <a:endParaRPr lang="zh-CN" altLang="en-US" sz="1600" dirty="0">
              <a:solidFill>
                <a:schemeClr val="tx1">
                  <a:lumMod val="65000"/>
                  <a:lumOff val="35000"/>
                </a:schemeClr>
              </a:solidFill>
              <a:latin typeface="+mn-ea"/>
            </a:endParaRPr>
          </a:p>
        </p:txBody>
      </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down)">
                                      <p:cBhvr>
                                        <p:cTn id="7" dur="500"/>
                                        <p:tgtEl>
                                          <p:spTgt spid="55"/>
                                        </p:tgtEl>
                                      </p:cBhvr>
                                    </p:animEffect>
                                  </p:childTnLst>
                                </p:cTn>
                              </p:par>
                              <p:par>
                                <p:cTn id="8" presetID="10" presetClass="entr" presetSubtype="0" fill="hold" nodeType="withEffect">
                                  <p:stCondLst>
                                    <p:cond delay="0"/>
                                  </p:stCondLst>
                                  <p:childTnLst>
                                    <p:set>
                                      <p:cBhvr>
                                        <p:cTn id="9" dur="1" fill="hold">
                                          <p:stCondLst>
                                            <p:cond delay="0"/>
                                          </p:stCondLst>
                                        </p:cTn>
                                        <p:tgtEl>
                                          <p:spTgt spid="65"/>
                                        </p:tgtEl>
                                        <p:attrNameLst>
                                          <p:attrName>style.visibility</p:attrName>
                                        </p:attrNameLst>
                                      </p:cBhvr>
                                      <p:to>
                                        <p:strVal val="visible"/>
                                      </p:to>
                                    </p:set>
                                    <p:animEffect transition="in" filter="fade">
                                      <p:cBhvr>
                                        <p:cTn id="10" dur="500"/>
                                        <p:tgtEl>
                                          <p:spTgt spid="65"/>
                                        </p:tgtEl>
                                      </p:cBhvr>
                                    </p:animEffect>
                                  </p:childTnLst>
                                </p:cTn>
                              </p:par>
                              <p:par>
                                <p:cTn id="11" presetID="42" presetClass="entr" presetSubtype="0" fill="hold" nodeType="withEffect">
                                  <p:stCondLst>
                                    <p:cond delay="0"/>
                                  </p:stCondLst>
                                  <p:childTnLst>
                                    <p:set>
                                      <p:cBhvr>
                                        <p:cTn id="12" dur="1" fill="hold">
                                          <p:stCondLst>
                                            <p:cond delay="0"/>
                                          </p:stCondLst>
                                        </p:cTn>
                                        <p:tgtEl>
                                          <p:spTgt spid="58"/>
                                        </p:tgtEl>
                                        <p:attrNameLst>
                                          <p:attrName>style.visibility</p:attrName>
                                        </p:attrNameLst>
                                      </p:cBhvr>
                                      <p:to>
                                        <p:strVal val="visible"/>
                                      </p:to>
                                    </p:set>
                                    <p:animEffect transition="in" filter="fade">
                                      <p:cBhvr>
                                        <p:cTn id="13" dur="1000"/>
                                        <p:tgtEl>
                                          <p:spTgt spid="58"/>
                                        </p:tgtEl>
                                      </p:cBhvr>
                                    </p:animEffect>
                                    <p:anim calcmode="lin" valueType="num">
                                      <p:cBhvr>
                                        <p:cTn id="14" dur="1000" fill="hold"/>
                                        <p:tgtEl>
                                          <p:spTgt spid="58"/>
                                        </p:tgtEl>
                                        <p:attrNameLst>
                                          <p:attrName>ppt_x</p:attrName>
                                        </p:attrNameLst>
                                      </p:cBhvr>
                                      <p:tavLst>
                                        <p:tav tm="0">
                                          <p:val>
                                            <p:strVal val="#ppt_x"/>
                                          </p:val>
                                        </p:tav>
                                        <p:tav tm="100000">
                                          <p:val>
                                            <p:strVal val="#ppt_x"/>
                                          </p:val>
                                        </p:tav>
                                      </p:tavLst>
                                    </p:anim>
                                    <p:anim calcmode="lin" valueType="num">
                                      <p:cBhvr>
                                        <p:cTn id="15" dur="1000" fill="hold"/>
                                        <p:tgtEl>
                                          <p:spTgt spid="58"/>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38"/>
                                        </p:tgtEl>
                                        <p:attrNameLst>
                                          <p:attrName>style.visibility</p:attrName>
                                        </p:attrNameLst>
                                      </p:cBhvr>
                                      <p:to>
                                        <p:strVal val="visible"/>
                                      </p:to>
                                    </p:set>
                                    <p:animEffect transition="in" filter="fade">
                                      <p:cBhvr>
                                        <p:cTn id="18" dur="1000"/>
                                        <p:tgtEl>
                                          <p:spTgt spid="38"/>
                                        </p:tgtEl>
                                      </p:cBhvr>
                                    </p:animEffect>
                                    <p:anim calcmode="lin" valueType="num">
                                      <p:cBhvr>
                                        <p:cTn id="19" dur="1000" fill="hold"/>
                                        <p:tgtEl>
                                          <p:spTgt spid="38"/>
                                        </p:tgtEl>
                                        <p:attrNameLst>
                                          <p:attrName>ppt_x</p:attrName>
                                        </p:attrNameLst>
                                      </p:cBhvr>
                                      <p:tavLst>
                                        <p:tav tm="0">
                                          <p:val>
                                            <p:strVal val="#ppt_x"/>
                                          </p:val>
                                        </p:tav>
                                        <p:tav tm="100000">
                                          <p:val>
                                            <p:strVal val="#ppt_x"/>
                                          </p:val>
                                        </p:tav>
                                      </p:tavLst>
                                    </p:anim>
                                    <p:anim calcmode="lin" valueType="num">
                                      <p:cBhvr>
                                        <p:cTn id="20"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wipe(left)">
                                      <p:cBhvr>
                                        <p:cTn id="25" dur="500"/>
                                        <p:tgtEl>
                                          <p:spTgt spid="60"/>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12" fill="hold" nodeType="clickEffect">
                                  <p:stCondLst>
                                    <p:cond delay="0"/>
                                  </p:stCondLst>
                                  <p:childTnLst>
                                    <p:set>
                                      <p:cBhvr>
                                        <p:cTn id="29" dur="1" fill="hold">
                                          <p:stCondLst>
                                            <p:cond delay="0"/>
                                          </p:stCondLst>
                                        </p:cTn>
                                        <p:tgtEl>
                                          <p:spTgt spid="51"/>
                                        </p:tgtEl>
                                        <p:attrNameLst>
                                          <p:attrName>style.visibility</p:attrName>
                                        </p:attrNameLst>
                                      </p:cBhvr>
                                      <p:to>
                                        <p:strVal val="visible"/>
                                      </p:to>
                                    </p:set>
                                    <p:anim calcmode="lin" valueType="num">
                                      <p:cBhvr additive="base">
                                        <p:cTn id="30" dur="500" fill="hold"/>
                                        <p:tgtEl>
                                          <p:spTgt spid="51"/>
                                        </p:tgtEl>
                                        <p:attrNameLst>
                                          <p:attrName>ppt_x</p:attrName>
                                        </p:attrNameLst>
                                      </p:cBhvr>
                                      <p:tavLst>
                                        <p:tav tm="0">
                                          <p:val>
                                            <p:strVal val="0-#ppt_w/2"/>
                                          </p:val>
                                        </p:tav>
                                        <p:tav tm="100000">
                                          <p:val>
                                            <p:strVal val="#ppt_x"/>
                                          </p:val>
                                        </p:tav>
                                      </p:tavLst>
                                    </p:anim>
                                    <p:anim calcmode="lin" valueType="num">
                                      <p:cBhvr additive="base">
                                        <p:cTn id="31"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61"/>
                                        </p:tgtEl>
                                        <p:attrNameLst>
                                          <p:attrName>style.visibility</p:attrName>
                                        </p:attrNameLst>
                                      </p:cBhvr>
                                      <p:to>
                                        <p:strVal val="visible"/>
                                      </p:to>
                                    </p:set>
                                    <p:animEffect transition="in" filter="fade">
                                      <p:cBhvr>
                                        <p:cTn id="36" dur="500"/>
                                        <p:tgtEl>
                                          <p:spTgt spid="61"/>
                                        </p:tgtEl>
                                      </p:cBhvr>
                                    </p:animEffect>
                                  </p:childTnLst>
                                </p:cTn>
                              </p:par>
                            </p:childTnLst>
                          </p:cTn>
                        </p:par>
                      </p:childTnLst>
                    </p:cTn>
                  </p:par>
                  <p:par>
                    <p:cTn id="37" fill="hold">
                      <p:stCondLst>
                        <p:cond delay="indefinite"/>
                      </p:stCondLst>
                      <p:childTnLst>
                        <p:par>
                          <p:cTn id="38" fill="hold">
                            <p:stCondLst>
                              <p:cond delay="0"/>
                            </p:stCondLst>
                            <p:childTnLst>
                              <p:par>
                                <p:cTn id="39" presetID="52" presetClass="entr" presetSubtype="0" fill="hold" grpId="0" nodeType="clickEffect">
                                  <p:stCondLst>
                                    <p:cond delay="0"/>
                                  </p:stCondLst>
                                  <p:childTnLst>
                                    <p:set>
                                      <p:cBhvr>
                                        <p:cTn id="40" dur="1" fill="hold">
                                          <p:stCondLst>
                                            <p:cond delay="0"/>
                                          </p:stCondLst>
                                        </p:cTn>
                                        <p:tgtEl>
                                          <p:spTgt spid="46"/>
                                        </p:tgtEl>
                                        <p:attrNameLst>
                                          <p:attrName>style.visibility</p:attrName>
                                        </p:attrNameLst>
                                      </p:cBhvr>
                                      <p:to>
                                        <p:strVal val="visible"/>
                                      </p:to>
                                    </p:set>
                                    <p:animScale>
                                      <p:cBhvr>
                                        <p:cTn id="41" dur="1000" decel="50000" fill="hold">
                                          <p:stCondLst>
                                            <p:cond delay="0"/>
                                          </p:stCondLst>
                                        </p:cTn>
                                        <p:tgtEl>
                                          <p:spTgt spid="4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2" dur="1000" decel="50000" fill="hold">
                                          <p:stCondLst>
                                            <p:cond delay="0"/>
                                          </p:stCondLst>
                                        </p:cTn>
                                        <p:tgtEl>
                                          <p:spTgt spid="46"/>
                                        </p:tgtEl>
                                        <p:attrNameLst>
                                          <p:attrName>ppt_x</p:attrName>
                                          <p:attrName>ppt_y</p:attrName>
                                        </p:attrNameLst>
                                      </p:cBhvr>
                                    </p:animMotion>
                                    <p:animEffect transition="in" filter="fade">
                                      <p:cBhvr>
                                        <p:cTn id="43" dur="1000"/>
                                        <p:tgtEl>
                                          <p:spTgt spid="46"/>
                                        </p:tgtEl>
                                      </p:cBhvr>
                                    </p:animEffect>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2"/>
                                        </p:tgtEl>
                                        <p:attrNameLst>
                                          <p:attrName>style.visibility</p:attrName>
                                        </p:attrNameLst>
                                      </p:cBhvr>
                                      <p:to>
                                        <p:strVal val="visible"/>
                                      </p:to>
                                    </p:set>
                                    <p:animEffect transition="in" filter="fade">
                                      <p:cBhvr>
                                        <p:cTn id="48" dur="1000"/>
                                        <p:tgtEl>
                                          <p:spTgt spid="2"/>
                                        </p:tgtEl>
                                      </p:cBhvr>
                                    </p:animEffect>
                                    <p:anim calcmode="lin" valueType="num">
                                      <p:cBhvr>
                                        <p:cTn id="49" dur="1000" fill="hold"/>
                                        <p:tgtEl>
                                          <p:spTgt spid="2"/>
                                        </p:tgtEl>
                                        <p:attrNameLst>
                                          <p:attrName>ppt_x</p:attrName>
                                        </p:attrNameLst>
                                      </p:cBhvr>
                                      <p:tavLst>
                                        <p:tav tm="0">
                                          <p:val>
                                            <p:strVal val="#ppt_x"/>
                                          </p:val>
                                        </p:tav>
                                        <p:tav tm="100000">
                                          <p:val>
                                            <p:strVal val="#ppt_x"/>
                                          </p:val>
                                        </p:tav>
                                      </p:tavLst>
                                    </p:anim>
                                    <p:anim calcmode="lin" valueType="num">
                                      <p:cBhvr>
                                        <p:cTn id="5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61" grpId="0" animBg="1"/>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1199456" y="795393"/>
            <a:ext cx="5471944" cy="584775"/>
            <a:chOff x="2598380" y="599924"/>
            <a:chExt cx="5471944" cy="584775"/>
          </a:xfrm>
        </p:grpSpPr>
        <p:sp>
          <p:nvSpPr>
            <p:cNvPr id="6" name="文本框 5"/>
            <p:cNvSpPr txBox="1"/>
            <p:nvPr/>
          </p:nvSpPr>
          <p:spPr>
            <a:xfrm>
              <a:off x="4602708" y="599924"/>
              <a:ext cx="3467616" cy="584775"/>
            </a:xfrm>
            <a:prstGeom prst="rect">
              <a:avLst/>
            </a:prstGeom>
            <a:noFill/>
          </p:spPr>
          <p:txBody>
            <a:bodyPr wrap="none" rtlCol="0">
              <a:spAutoFit/>
            </a:bodyPr>
            <a:lstStyle/>
            <a:p>
              <a:r>
                <a:rPr lang="zh-CN" altLang="en-US" sz="3200" b="1" dirty="0">
                  <a:solidFill>
                    <a:srgbClr val="D11313"/>
                  </a:solidFill>
                  <a:latin typeface="思源宋体 CN Heavy" panose="02020900000000000000" pitchFamily="18" charset="-122"/>
                  <a:ea typeface="思源宋体 CN Heavy" panose="02020900000000000000" pitchFamily="18" charset="-122"/>
                </a:rPr>
                <a:t>时刻谨记红色精神</a:t>
              </a:r>
              <a:endParaRPr lang="zh-CN" altLang="en-US" sz="3200" b="1" dirty="0">
                <a:solidFill>
                  <a:srgbClr val="D11313"/>
                </a:solidFill>
                <a:latin typeface="思源宋体 CN Heavy" panose="02020900000000000000" pitchFamily="18" charset="-122"/>
                <a:ea typeface="思源宋体 CN Heavy" panose="02020900000000000000" pitchFamily="18" charset="-122"/>
              </a:endParaRPr>
            </a:p>
          </p:txBody>
        </p:sp>
        <p:sp>
          <p:nvSpPr>
            <p:cNvPr id="7" name="矩形: 圆角 6"/>
            <p:cNvSpPr/>
            <p:nvPr/>
          </p:nvSpPr>
          <p:spPr>
            <a:xfrm>
              <a:off x="2598380" y="599924"/>
              <a:ext cx="1829997" cy="568642"/>
            </a:xfrm>
            <a:prstGeom prst="roundRect">
              <a:avLst>
                <a:gd name="adj" fmla="val 50000"/>
              </a:avLst>
            </a:prstGeom>
            <a:solidFill>
              <a:srgbClr val="D113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solidFill>
                    <a:schemeClr val="bg1"/>
                  </a:solidFill>
                  <a:latin typeface="+mn-ea"/>
                </a:rPr>
                <a:t> 第三 部分</a:t>
              </a:r>
              <a:endParaRPr lang="zh-CN" altLang="en-US" sz="2000" b="1" dirty="0">
                <a:solidFill>
                  <a:schemeClr val="bg1"/>
                </a:solidFill>
                <a:latin typeface="+mn-ea"/>
              </a:endParaRPr>
            </a:p>
          </p:txBody>
        </p:sp>
      </p:grpSp>
      <p:grpSp>
        <p:nvGrpSpPr>
          <p:cNvPr id="16" name="组合 15"/>
          <p:cNvGrpSpPr/>
          <p:nvPr/>
        </p:nvGrpSpPr>
        <p:grpSpPr>
          <a:xfrm>
            <a:off x="2783632" y="2132856"/>
            <a:ext cx="2448272" cy="680788"/>
            <a:chOff x="4350408" y="1598337"/>
            <a:chExt cx="2448272" cy="680788"/>
          </a:xfrm>
        </p:grpSpPr>
        <p:grpSp>
          <p:nvGrpSpPr>
            <p:cNvPr id="2" name="组合 1"/>
            <p:cNvGrpSpPr/>
            <p:nvPr/>
          </p:nvGrpSpPr>
          <p:grpSpPr>
            <a:xfrm>
              <a:off x="4350408" y="1598337"/>
              <a:ext cx="2448272" cy="680788"/>
              <a:chOff x="4477024" y="1640332"/>
              <a:chExt cx="2448272" cy="680788"/>
            </a:xfrm>
          </p:grpSpPr>
          <p:sp>
            <p:nvSpPr>
              <p:cNvPr id="9" name="矩形: 圆角 8"/>
              <p:cNvSpPr/>
              <p:nvPr/>
            </p:nvSpPr>
            <p:spPr>
              <a:xfrm>
                <a:off x="4477024" y="1640332"/>
                <a:ext cx="2448272" cy="680788"/>
              </a:xfrm>
              <a:prstGeom prst="roundRect">
                <a:avLst>
                  <a:gd name="adj" fmla="val 50000"/>
                </a:avLst>
              </a:prstGeom>
              <a:solidFill>
                <a:srgbClr val="D11313"/>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4398" tIns="21616" rIns="244398" bIns="21616" numCol="1" spcCol="1270" anchor="ctr" anchorCtr="0">
                <a:noAutofit/>
              </a:bodyPr>
              <a:lstStyle/>
              <a:p>
                <a:pPr marL="720090" lvl="0" defTabSz="666750">
                  <a:lnSpc>
                    <a:spcPct val="90000"/>
                  </a:lnSpc>
                  <a:spcBef>
                    <a:spcPct val="0"/>
                  </a:spcBef>
                  <a:spcAft>
                    <a:spcPct val="35000"/>
                  </a:spcAft>
                </a:pPr>
                <a:endParaRPr lang="zh-CN" altLang="en-US" sz="2800" b="1" dirty="0">
                  <a:solidFill>
                    <a:schemeClr val="bg1"/>
                  </a:solidFill>
                  <a:latin typeface="+mn-ea"/>
                  <a:cs typeface="汉仪大宋简" panose="02010600000101010101" charset="-122"/>
                </a:endParaRPr>
              </a:p>
            </p:txBody>
          </p:sp>
          <p:sp>
            <p:nvSpPr>
              <p:cNvPr id="11" name="星形: 五角 10"/>
              <p:cNvSpPr/>
              <p:nvPr/>
            </p:nvSpPr>
            <p:spPr>
              <a:xfrm>
                <a:off x="4753640" y="1752073"/>
                <a:ext cx="432048" cy="432048"/>
              </a:xfrm>
              <a:prstGeom prst="star5">
                <a:avLst>
                  <a:gd name="adj" fmla="val 24101"/>
                  <a:gd name="hf" fmla="val 105146"/>
                  <a:gd name="vf" fmla="val 110557"/>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mn-ea"/>
                </a:endParaRPr>
              </a:p>
            </p:txBody>
          </p:sp>
        </p:grpSp>
        <p:sp>
          <p:nvSpPr>
            <p:cNvPr id="15" name="矩形 14"/>
            <p:cNvSpPr/>
            <p:nvPr/>
          </p:nvSpPr>
          <p:spPr>
            <a:xfrm>
              <a:off x="4932595" y="1677121"/>
              <a:ext cx="1356462" cy="523220"/>
            </a:xfrm>
            <a:prstGeom prst="rect">
              <a:avLst/>
            </a:prstGeom>
          </p:spPr>
          <p:txBody>
            <a:bodyPr wrap="none">
              <a:spAutoFit/>
            </a:bodyPr>
            <a:lstStyle/>
            <a:p>
              <a:pPr marL="107950" lvl="0" defTabSz="666750">
                <a:spcBef>
                  <a:spcPct val="0"/>
                </a:spcBef>
              </a:pPr>
              <a:r>
                <a:rPr lang="zh-CN" altLang="en-US" sz="2800" b="1" dirty="0">
                  <a:solidFill>
                    <a:schemeClr val="bg1"/>
                  </a:solidFill>
                  <a:latin typeface="+mn-ea"/>
                  <a:cs typeface="汉仪大宋简" panose="02010600000101010101" charset="-122"/>
                </a:rPr>
                <a:t>“拼搏</a:t>
              </a:r>
              <a:endParaRPr lang="zh-CN" altLang="en-US" sz="2800" b="1" dirty="0">
                <a:solidFill>
                  <a:schemeClr val="bg1"/>
                </a:solidFill>
                <a:latin typeface="+mn-ea"/>
                <a:cs typeface="汉仪大宋简" panose="02010600000101010101" charset="-122"/>
              </a:endParaRPr>
            </a:p>
          </p:txBody>
        </p:sp>
      </p:grpSp>
      <p:grpSp>
        <p:nvGrpSpPr>
          <p:cNvPr id="19" name="组合 18"/>
          <p:cNvGrpSpPr/>
          <p:nvPr/>
        </p:nvGrpSpPr>
        <p:grpSpPr>
          <a:xfrm>
            <a:off x="2783632" y="3003648"/>
            <a:ext cx="2448272" cy="680788"/>
            <a:chOff x="4350408" y="1598337"/>
            <a:chExt cx="2448272" cy="680788"/>
          </a:xfrm>
        </p:grpSpPr>
        <p:grpSp>
          <p:nvGrpSpPr>
            <p:cNvPr id="20" name="组合 19"/>
            <p:cNvGrpSpPr/>
            <p:nvPr/>
          </p:nvGrpSpPr>
          <p:grpSpPr>
            <a:xfrm>
              <a:off x="4350408" y="1598337"/>
              <a:ext cx="2448272" cy="680788"/>
              <a:chOff x="4477024" y="1640332"/>
              <a:chExt cx="2448272" cy="680788"/>
            </a:xfrm>
          </p:grpSpPr>
          <p:sp>
            <p:nvSpPr>
              <p:cNvPr id="22" name="矩形: 圆角 21"/>
              <p:cNvSpPr/>
              <p:nvPr/>
            </p:nvSpPr>
            <p:spPr>
              <a:xfrm>
                <a:off x="4477024" y="1640332"/>
                <a:ext cx="2448272" cy="680788"/>
              </a:xfrm>
              <a:prstGeom prst="roundRect">
                <a:avLst>
                  <a:gd name="adj" fmla="val 50000"/>
                </a:avLst>
              </a:prstGeom>
              <a:solidFill>
                <a:srgbClr val="D11313"/>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4398" tIns="21616" rIns="244398" bIns="21616" numCol="1" spcCol="1270" anchor="ctr" anchorCtr="0">
                <a:noAutofit/>
              </a:bodyPr>
              <a:lstStyle/>
              <a:p>
                <a:pPr marL="720090" lvl="0" defTabSz="666750">
                  <a:lnSpc>
                    <a:spcPct val="90000"/>
                  </a:lnSpc>
                  <a:spcBef>
                    <a:spcPct val="0"/>
                  </a:spcBef>
                  <a:spcAft>
                    <a:spcPct val="35000"/>
                  </a:spcAft>
                </a:pPr>
                <a:endParaRPr lang="zh-CN" altLang="en-US" sz="2800" b="1" dirty="0">
                  <a:solidFill>
                    <a:schemeClr val="bg1"/>
                  </a:solidFill>
                  <a:latin typeface="+mn-ea"/>
                  <a:cs typeface="汉仪大宋简" panose="02010600000101010101" charset="-122"/>
                </a:endParaRPr>
              </a:p>
            </p:txBody>
          </p:sp>
          <p:sp>
            <p:nvSpPr>
              <p:cNvPr id="24" name="星形: 五角 23"/>
              <p:cNvSpPr/>
              <p:nvPr/>
            </p:nvSpPr>
            <p:spPr>
              <a:xfrm>
                <a:off x="4753640" y="1752073"/>
                <a:ext cx="432048" cy="432048"/>
              </a:xfrm>
              <a:prstGeom prst="star5">
                <a:avLst>
                  <a:gd name="adj" fmla="val 24101"/>
                  <a:gd name="hf" fmla="val 105146"/>
                  <a:gd name="vf" fmla="val 110557"/>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mn-ea"/>
                </a:endParaRPr>
              </a:p>
            </p:txBody>
          </p:sp>
        </p:grpSp>
        <p:sp>
          <p:nvSpPr>
            <p:cNvPr id="21" name="矩形 20"/>
            <p:cNvSpPr/>
            <p:nvPr/>
          </p:nvSpPr>
          <p:spPr>
            <a:xfrm>
              <a:off x="4932595" y="1677121"/>
              <a:ext cx="1188146" cy="523220"/>
            </a:xfrm>
            <a:prstGeom prst="rect">
              <a:avLst/>
            </a:prstGeom>
          </p:spPr>
          <p:txBody>
            <a:bodyPr wrap="none">
              <a:spAutoFit/>
            </a:bodyPr>
            <a:lstStyle/>
            <a:p>
              <a:pPr marL="107950" lvl="0" defTabSz="666750">
                <a:spcBef>
                  <a:spcPct val="0"/>
                </a:spcBef>
              </a:pPr>
              <a:r>
                <a:rPr lang="en-US" altLang="zh-CN" sz="2800" b="1" dirty="0">
                  <a:solidFill>
                    <a:schemeClr val="bg1"/>
                  </a:solidFill>
                  <a:latin typeface="+mn-ea"/>
                  <a:cs typeface="汉仪大宋简" panose="02010600000101010101" charset="-122"/>
                </a:rPr>
                <a:t> </a:t>
              </a:r>
              <a:r>
                <a:rPr lang="zh-CN" altLang="en-US" sz="2800" b="1" dirty="0">
                  <a:solidFill>
                    <a:schemeClr val="bg1"/>
                  </a:solidFill>
                  <a:latin typeface="+mn-ea"/>
                  <a:cs typeface="汉仪大宋简" panose="02010600000101010101" charset="-122"/>
                </a:rPr>
                <a:t> 奉献</a:t>
              </a:r>
              <a:endParaRPr lang="zh-CN" altLang="en-US" sz="2800" b="1" dirty="0">
                <a:solidFill>
                  <a:schemeClr val="bg1"/>
                </a:solidFill>
                <a:latin typeface="+mn-ea"/>
                <a:cs typeface="汉仪大宋简" panose="02010600000101010101" charset="-122"/>
              </a:endParaRPr>
            </a:p>
          </p:txBody>
        </p:sp>
      </p:grpSp>
      <p:grpSp>
        <p:nvGrpSpPr>
          <p:cNvPr id="25" name="组合 24"/>
          <p:cNvGrpSpPr/>
          <p:nvPr/>
        </p:nvGrpSpPr>
        <p:grpSpPr>
          <a:xfrm>
            <a:off x="2783632" y="3874440"/>
            <a:ext cx="2448272" cy="680788"/>
            <a:chOff x="4350408" y="1598337"/>
            <a:chExt cx="2448272" cy="680788"/>
          </a:xfrm>
        </p:grpSpPr>
        <p:grpSp>
          <p:nvGrpSpPr>
            <p:cNvPr id="26" name="组合 25"/>
            <p:cNvGrpSpPr/>
            <p:nvPr/>
          </p:nvGrpSpPr>
          <p:grpSpPr>
            <a:xfrm>
              <a:off x="4350408" y="1598337"/>
              <a:ext cx="2448272" cy="680788"/>
              <a:chOff x="4477024" y="1640332"/>
              <a:chExt cx="2448272" cy="680788"/>
            </a:xfrm>
          </p:grpSpPr>
          <p:sp>
            <p:nvSpPr>
              <p:cNvPr id="28" name="矩形: 圆角 27"/>
              <p:cNvSpPr/>
              <p:nvPr/>
            </p:nvSpPr>
            <p:spPr>
              <a:xfrm>
                <a:off x="4477024" y="1640332"/>
                <a:ext cx="2448272" cy="680788"/>
              </a:xfrm>
              <a:prstGeom prst="roundRect">
                <a:avLst>
                  <a:gd name="adj" fmla="val 50000"/>
                </a:avLst>
              </a:prstGeom>
              <a:solidFill>
                <a:srgbClr val="D11313"/>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4398" tIns="21616" rIns="244398" bIns="21616" numCol="1" spcCol="1270" anchor="ctr" anchorCtr="0">
                <a:noAutofit/>
              </a:bodyPr>
              <a:lstStyle/>
              <a:p>
                <a:pPr marL="720090" lvl="0" defTabSz="666750">
                  <a:lnSpc>
                    <a:spcPct val="90000"/>
                  </a:lnSpc>
                  <a:spcBef>
                    <a:spcPct val="0"/>
                  </a:spcBef>
                  <a:spcAft>
                    <a:spcPct val="35000"/>
                  </a:spcAft>
                </a:pPr>
                <a:endParaRPr lang="zh-CN" altLang="en-US" sz="2800" b="1" dirty="0">
                  <a:solidFill>
                    <a:schemeClr val="bg1"/>
                  </a:solidFill>
                  <a:latin typeface="+mn-ea"/>
                  <a:cs typeface="汉仪大宋简" panose="02010600000101010101" charset="-122"/>
                </a:endParaRPr>
              </a:p>
            </p:txBody>
          </p:sp>
          <p:sp>
            <p:nvSpPr>
              <p:cNvPr id="29" name="星形: 五角 28"/>
              <p:cNvSpPr/>
              <p:nvPr/>
            </p:nvSpPr>
            <p:spPr>
              <a:xfrm>
                <a:off x="4753640" y="1752073"/>
                <a:ext cx="432048" cy="432048"/>
              </a:xfrm>
              <a:prstGeom prst="star5">
                <a:avLst>
                  <a:gd name="adj" fmla="val 24101"/>
                  <a:gd name="hf" fmla="val 105146"/>
                  <a:gd name="vf" fmla="val 110557"/>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mn-ea"/>
                </a:endParaRPr>
              </a:p>
            </p:txBody>
          </p:sp>
        </p:grpSp>
        <p:sp>
          <p:nvSpPr>
            <p:cNvPr id="27" name="矩形 26"/>
            <p:cNvSpPr/>
            <p:nvPr/>
          </p:nvSpPr>
          <p:spPr>
            <a:xfrm>
              <a:off x="4932595" y="1677121"/>
              <a:ext cx="1356462" cy="523220"/>
            </a:xfrm>
            <a:prstGeom prst="rect">
              <a:avLst/>
            </a:prstGeom>
          </p:spPr>
          <p:txBody>
            <a:bodyPr wrap="none">
              <a:spAutoFit/>
            </a:bodyPr>
            <a:lstStyle/>
            <a:p>
              <a:pPr marL="107950" lvl="0" defTabSz="666750">
                <a:spcBef>
                  <a:spcPct val="0"/>
                </a:spcBef>
              </a:pPr>
              <a:r>
                <a:rPr lang="zh-CN" altLang="en-US" sz="2800" b="1" dirty="0">
                  <a:solidFill>
                    <a:schemeClr val="bg1"/>
                  </a:solidFill>
                  <a:latin typeface="+mn-ea"/>
                  <a:cs typeface="汉仪大宋简" panose="02010600000101010101" charset="-122"/>
                </a:rPr>
                <a:t>“团结</a:t>
              </a:r>
              <a:endParaRPr lang="zh-CN" altLang="en-US" sz="2800" b="1" dirty="0">
                <a:solidFill>
                  <a:schemeClr val="bg1"/>
                </a:solidFill>
                <a:latin typeface="+mn-ea"/>
                <a:cs typeface="汉仪大宋简" panose="02010600000101010101" charset="-122"/>
              </a:endParaRPr>
            </a:p>
          </p:txBody>
        </p:sp>
      </p:grpSp>
      <p:grpSp>
        <p:nvGrpSpPr>
          <p:cNvPr id="30" name="组合 29"/>
          <p:cNvGrpSpPr/>
          <p:nvPr/>
        </p:nvGrpSpPr>
        <p:grpSpPr>
          <a:xfrm>
            <a:off x="2783632" y="4745233"/>
            <a:ext cx="2448272" cy="680788"/>
            <a:chOff x="4350408" y="1598337"/>
            <a:chExt cx="2448272" cy="680788"/>
          </a:xfrm>
        </p:grpSpPr>
        <p:grpSp>
          <p:nvGrpSpPr>
            <p:cNvPr id="31" name="组合 30"/>
            <p:cNvGrpSpPr/>
            <p:nvPr/>
          </p:nvGrpSpPr>
          <p:grpSpPr>
            <a:xfrm>
              <a:off x="4350408" y="1598337"/>
              <a:ext cx="2448272" cy="680788"/>
              <a:chOff x="4477024" y="1640332"/>
              <a:chExt cx="2448272" cy="680788"/>
            </a:xfrm>
          </p:grpSpPr>
          <p:sp>
            <p:nvSpPr>
              <p:cNvPr id="33" name="矩形: 圆角 32"/>
              <p:cNvSpPr/>
              <p:nvPr/>
            </p:nvSpPr>
            <p:spPr>
              <a:xfrm>
                <a:off x="4477024" y="1640332"/>
                <a:ext cx="2448272" cy="680788"/>
              </a:xfrm>
              <a:prstGeom prst="roundRect">
                <a:avLst>
                  <a:gd name="adj" fmla="val 50000"/>
                </a:avLst>
              </a:prstGeom>
              <a:solidFill>
                <a:srgbClr val="D11313"/>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4398" tIns="21616" rIns="244398" bIns="21616" numCol="1" spcCol="1270" anchor="ctr" anchorCtr="0">
                <a:noAutofit/>
              </a:bodyPr>
              <a:lstStyle/>
              <a:p>
                <a:pPr marL="720090" lvl="0" defTabSz="666750">
                  <a:lnSpc>
                    <a:spcPct val="90000"/>
                  </a:lnSpc>
                  <a:spcBef>
                    <a:spcPct val="0"/>
                  </a:spcBef>
                  <a:spcAft>
                    <a:spcPct val="35000"/>
                  </a:spcAft>
                </a:pPr>
                <a:endParaRPr lang="zh-CN" altLang="en-US" sz="2800" b="1" dirty="0">
                  <a:solidFill>
                    <a:schemeClr val="bg1"/>
                  </a:solidFill>
                  <a:latin typeface="+mn-ea"/>
                  <a:cs typeface="汉仪大宋简" panose="02010600000101010101" charset="-122"/>
                </a:endParaRPr>
              </a:p>
            </p:txBody>
          </p:sp>
          <p:sp>
            <p:nvSpPr>
              <p:cNvPr id="34" name="星形: 五角 33"/>
              <p:cNvSpPr/>
              <p:nvPr/>
            </p:nvSpPr>
            <p:spPr>
              <a:xfrm>
                <a:off x="4753640" y="1752073"/>
                <a:ext cx="432048" cy="432048"/>
              </a:xfrm>
              <a:prstGeom prst="star5">
                <a:avLst>
                  <a:gd name="adj" fmla="val 24101"/>
                  <a:gd name="hf" fmla="val 105146"/>
                  <a:gd name="vf" fmla="val 110557"/>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mn-ea"/>
                </a:endParaRPr>
              </a:p>
            </p:txBody>
          </p:sp>
        </p:grpSp>
        <p:sp>
          <p:nvSpPr>
            <p:cNvPr id="32" name="矩形 31"/>
            <p:cNvSpPr/>
            <p:nvPr/>
          </p:nvSpPr>
          <p:spPr>
            <a:xfrm>
              <a:off x="4932595" y="1677121"/>
              <a:ext cx="1356462" cy="523220"/>
            </a:xfrm>
            <a:prstGeom prst="rect">
              <a:avLst/>
            </a:prstGeom>
          </p:spPr>
          <p:txBody>
            <a:bodyPr wrap="none">
              <a:spAutoFit/>
            </a:bodyPr>
            <a:lstStyle/>
            <a:p>
              <a:pPr marL="107950" lvl="0" defTabSz="666750">
                <a:spcBef>
                  <a:spcPct val="0"/>
                </a:spcBef>
              </a:pPr>
              <a:r>
                <a:rPr lang="zh-CN" altLang="en-US" sz="2800" b="1" dirty="0">
                  <a:solidFill>
                    <a:schemeClr val="bg1"/>
                  </a:solidFill>
                  <a:latin typeface="+mn-ea"/>
                  <a:cs typeface="汉仪大宋简" panose="02010600000101010101" charset="-122"/>
                </a:rPr>
                <a:t>“自强</a:t>
              </a:r>
              <a:endParaRPr lang="zh-CN" altLang="en-US" sz="2800" b="1" dirty="0">
                <a:solidFill>
                  <a:schemeClr val="bg1"/>
                </a:solidFill>
                <a:latin typeface="+mn-ea"/>
                <a:cs typeface="汉仪大宋简" panose="02010600000101010101" charset="-122"/>
              </a:endParaRPr>
            </a:p>
          </p:txBody>
        </p:sp>
      </p:grpSp>
      <p:sp>
        <p:nvSpPr>
          <p:cNvPr id="36" name="矩形 35"/>
          <p:cNvSpPr>
            <a:spLocks noChangeArrowheads="1"/>
          </p:cNvSpPr>
          <p:nvPr/>
        </p:nvSpPr>
        <p:spPr bwMode="auto">
          <a:xfrm>
            <a:off x="5741577" y="2224706"/>
            <a:ext cx="321434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2400" b="1" dirty="0">
                <a:solidFill>
                  <a:prstClr val="black">
                    <a:lumMod val="65000"/>
                    <a:lumOff val="35000"/>
                  </a:prstClr>
                </a:solidFill>
                <a:latin typeface="+mn-ea"/>
                <a:ea typeface="+mn-ea"/>
                <a:sym typeface="华文行楷" panose="02010800040101010101" pitchFamily="2" charset="-122"/>
              </a:rPr>
              <a:t>不畏强暴的拼搏精神、</a:t>
            </a:r>
            <a:endParaRPr lang="en-US" altLang="zh-CN" sz="2400" b="1" dirty="0">
              <a:solidFill>
                <a:schemeClr val="tx1">
                  <a:lumMod val="65000"/>
                  <a:lumOff val="35000"/>
                </a:schemeClr>
              </a:solidFill>
              <a:latin typeface="+mn-ea"/>
              <a:ea typeface="+mn-ea"/>
              <a:sym typeface="华文行楷" panose="02010800040101010101" pitchFamily="2" charset="-122"/>
            </a:endParaRPr>
          </a:p>
        </p:txBody>
      </p:sp>
      <p:sp>
        <p:nvSpPr>
          <p:cNvPr id="37" name="矩形 36"/>
          <p:cNvSpPr>
            <a:spLocks noChangeArrowheads="1"/>
          </p:cNvSpPr>
          <p:nvPr/>
        </p:nvSpPr>
        <p:spPr bwMode="auto">
          <a:xfrm>
            <a:off x="5741577" y="3111662"/>
            <a:ext cx="321434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2400" b="1" dirty="0">
                <a:solidFill>
                  <a:prstClr val="black">
                    <a:lumMod val="65000"/>
                    <a:lumOff val="35000"/>
                  </a:prstClr>
                </a:solidFill>
                <a:latin typeface="+mn-ea"/>
                <a:ea typeface="+mn-ea"/>
                <a:sym typeface="华文行楷" panose="02010800040101010101" pitchFamily="2" charset="-122"/>
              </a:rPr>
              <a:t>舍身救国的奉献精神、</a:t>
            </a:r>
            <a:endParaRPr lang="en-US" altLang="zh-CN" sz="2400" b="1" dirty="0">
              <a:solidFill>
                <a:schemeClr val="tx1">
                  <a:lumMod val="65000"/>
                  <a:lumOff val="35000"/>
                </a:schemeClr>
              </a:solidFill>
              <a:latin typeface="+mn-ea"/>
              <a:ea typeface="+mn-ea"/>
              <a:sym typeface="华文行楷" panose="02010800040101010101" pitchFamily="2" charset="-122"/>
            </a:endParaRPr>
          </a:p>
        </p:txBody>
      </p:sp>
      <p:sp>
        <p:nvSpPr>
          <p:cNvPr id="38" name="矩形 37"/>
          <p:cNvSpPr>
            <a:spLocks noChangeArrowheads="1"/>
          </p:cNvSpPr>
          <p:nvPr/>
        </p:nvSpPr>
        <p:spPr bwMode="auto">
          <a:xfrm>
            <a:off x="5741577" y="3998618"/>
            <a:ext cx="321434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2400" b="1">
                <a:solidFill>
                  <a:prstClr val="black">
                    <a:lumMod val="65000"/>
                    <a:lumOff val="35000"/>
                  </a:prstClr>
                </a:solidFill>
                <a:latin typeface="+mn-ea"/>
                <a:ea typeface="+mn-ea"/>
                <a:sym typeface="华文行楷" panose="02010800040101010101" pitchFamily="2" charset="-122"/>
              </a:rPr>
              <a:t>共同抗战的团结精神、</a:t>
            </a:r>
            <a:endParaRPr lang="en-US" altLang="zh-CN" sz="2400" b="1" dirty="0">
              <a:solidFill>
                <a:schemeClr val="tx1">
                  <a:lumMod val="65000"/>
                  <a:lumOff val="35000"/>
                </a:schemeClr>
              </a:solidFill>
              <a:latin typeface="+mn-ea"/>
              <a:ea typeface="+mn-ea"/>
              <a:sym typeface="华文行楷" panose="02010800040101010101" pitchFamily="2" charset="-122"/>
            </a:endParaRPr>
          </a:p>
        </p:txBody>
      </p:sp>
      <p:sp>
        <p:nvSpPr>
          <p:cNvPr id="39" name="矩形 38"/>
          <p:cNvSpPr>
            <a:spLocks noChangeArrowheads="1"/>
          </p:cNvSpPr>
          <p:nvPr/>
        </p:nvSpPr>
        <p:spPr bwMode="auto">
          <a:xfrm>
            <a:off x="5741577" y="4885574"/>
            <a:ext cx="291137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2400" b="1" dirty="0">
                <a:solidFill>
                  <a:prstClr val="black">
                    <a:lumMod val="65000"/>
                    <a:lumOff val="35000"/>
                  </a:prstClr>
                </a:solidFill>
                <a:latin typeface="+mn-ea"/>
                <a:ea typeface="+mn-ea"/>
                <a:sym typeface="华文行楷" panose="02010800040101010101" pitchFamily="2" charset="-122"/>
              </a:rPr>
              <a:t>坚持到底的自强精神</a:t>
            </a:r>
            <a:endParaRPr lang="en-US" altLang="zh-CN" sz="2400" b="1" dirty="0">
              <a:solidFill>
                <a:schemeClr val="tx1">
                  <a:lumMod val="65000"/>
                  <a:lumOff val="35000"/>
                </a:schemeClr>
              </a:solidFill>
              <a:latin typeface="+mn-ea"/>
              <a:ea typeface="+mn-ea"/>
              <a:sym typeface="华文行楷" panose="0201080004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additive="base">
                                        <p:cTn id="12" dur="500" fill="hold"/>
                                        <p:tgtEl>
                                          <p:spTgt spid="16"/>
                                        </p:tgtEl>
                                        <p:attrNameLst>
                                          <p:attrName>ppt_x</p:attrName>
                                        </p:attrNameLst>
                                      </p:cBhvr>
                                      <p:tavLst>
                                        <p:tav tm="0">
                                          <p:val>
                                            <p:strVal val="#ppt_x"/>
                                          </p:val>
                                        </p:tav>
                                        <p:tav tm="100000">
                                          <p:val>
                                            <p:strVal val="#ppt_x"/>
                                          </p:val>
                                        </p:tav>
                                      </p:tavLst>
                                    </p:anim>
                                    <p:anim calcmode="lin" valueType="num">
                                      <p:cBhvr additive="base">
                                        <p:cTn id="13" dur="500" fill="hold"/>
                                        <p:tgtEl>
                                          <p:spTgt spid="16"/>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ppt_x"/>
                                          </p:val>
                                        </p:tav>
                                        <p:tav tm="100000">
                                          <p:val>
                                            <p:strVal val="#ppt_x"/>
                                          </p:val>
                                        </p:tav>
                                      </p:tavLst>
                                    </p:anim>
                                    <p:anim calcmode="lin" valueType="num">
                                      <p:cBhvr additive="base">
                                        <p:cTn id="17" dur="500" fill="hold"/>
                                        <p:tgtEl>
                                          <p:spTgt spid="19"/>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anim calcmode="lin" valueType="num">
                                      <p:cBhvr additive="base">
                                        <p:cTn id="20" dur="500" fill="hold"/>
                                        <p:tgtEl>
                                          <p:spTgt spid="25"/>
                                        </p:tgtEl>
                                        <p:attrNameLst>
                                          <p:attrName>ppt_x</p:attrName>
                                        </p:attrNameLst>
                                      </p:cBhvr>
                                      <p:tavLst>
                                        <p:tav tm="0">
                                          <p:val>
                                            <p:strVal val="#ppt_x"/>
                                          </p:val>
                                        </p:tav>
                                        <p:tav tm="100000">
                                          <p:val>
                                            <p:strVal val="#ppt_x"/>
                                          </p:val>
                                        </p:tav>
                                      </p:tavLst>
                                    </p:anim>
                                    <p:anim calcmode="lin" valueType="num">
                                      <p:cBhvr additive="base">
                                        <p:cTn id="21" dur="500" fill="hold"/>
                                        <p:tgtEl>
                                          <p:spTgt spid="25"/>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cBhvr additive="base">
                                        <p:cTn id="24" dur="500" fill="hold"/>
                                        <p:tgtEl>
                                          <p:spTgt spid="30"/>
                                        </p:tgtEl>
                                        <p:attrNameLst>
                                          <p:attrName>ppt_x</p:attrName>
                                        </p:attrNameLst>
                                      </p:cBhvr>
                                      <p:tavLst>
                                        <p:tav tm="0">
                                          <p:val>
                                            <p:strVal val="#ppt_x"/>
                                          </p:val>
                                        </p:tav>
                                        <p:tav tm="100000">
                                          <p:val>
                                            <p:strVal val="#ppt_x"/>
                                          </p:val>
                                        </p:tav>
                                      </p:tavLst>
                                    </p:anim>
                                    <p:anim calcmode="lin" valueType="num">
                                      <p:cBhvr additive="base">
                                        <p:cTn id="25"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5" presetClass="entr" presetSubtype="0" fill="hold" grpId="0" nodeType="clickEffect">
                                  <p:stCondLst>
                                    <p:cond delay="0"/>
                                  </p:stCondLst>
                                  <p:childTnLst>
                                    <p:set>
                                      <p:cBhvr>
                                        <p:cTn id="29" dur="1" fill="hold">
                                          <p:stCondLst>
                                            <p:cond delay="0"/>
                                          </p:stCondLst>
                                        </p:cTn>
                                        <p:tgtEl>
                                          <p:spTgt spid="36"/>
                                        </p:tgtEl>
                                        <p:attrNameLst>
                                          <p:attrName>style.visibility</p:attrName>
                                        </p:attrNameLst>
                                      </p:cBhvr>
                                      <p:to>
                                        <p:strVal val="visible"/>
                                      </p:to>
                                    </p:set>
                                    <p:anim calcmode="lin" valueType="num">
                                      <p:cBhvr>
                                        <p:cTn id="30" dur="500" decel="50000" fill="hold">
                                          <p:stCondLst>
                                            <p:cond delay="0"/>
                                          </p:stCondLst>
                                        </p:cTn>
                                        <p:tgtEl>
                                          <p:spTgt spid="36"/>
                                        </p:tgtEl>
                                        <p:attrNameLst>
                                          <p:attrName>style.rotation</p:attrName>
                                        </p:attrNameLst>
                                      </p:cBhvr>
                                      <p:tavLst>
                                        <p:tav tm="0">
                                          <p:val>
                                            <p:fltVal val="-90"/>
                                          </p:val>
                                        </p:tav>
                                        <p:tav tm="100000">
                                          <p:val>
                                            <p:fltVal val="0"/>
                                          </p:val>
                                        </p:tav>
                                      </p:tavLst>
                                    </p:anim>
                                    <p:anim calcmode="lin" valueType="num">
                                      <p:cBhvr>
                                        <p:cTn id="31" dur="500" decel="50000" fill="hold">
                                          <p:stCondLst>
                                            <p:cond delay="0"/>
                                          </p:stCondLst>
                                        </p:cTn>
                                        <p:tgtEl>
                                          <p:spTgt spid="36"/>
                                        </p:tgtEl>
                                        <p:attrNameLst>
                                          <p:attrName>ppt_w</p:attrName>
                                        </p:attrNameLst>
                                      </p:cBhvr>
                                      <p:tavLst>
                                        <p:tav tm="0">
                                          <p:val>
                                            <p:strVal val="#ppt_w"/>
                                          </p:val>
                                        </p:tav>
                                        <p:tav tm="100000">
                                          <p:val>
                                            <p:strVal val="#ppt_w*.05"/>
                                          </p:val>
                                        </p:tav>
                                      </p:tavLst>
                                    </p:anim>
                                    <p:anim calcmode="lin" valueType="num">
                                      <p:cBhvr>
                                        <p:cTn id="32" dur="500" accel="50000" fill="hold">
                                          <p:stCondLst>
                                            <p:cond delay="500"/>
                                          </p:stCondLst>
                                        </p:cTn>
                                        <p:tgtEl>
                                          <p:spTgt spid="36"/>
                                        </p:tgtEl>
                                        <p:attrNameLst>
                                          <p:attrName>ppt_w</p:attrName>
                                        </p:attrNameLst>
                                      </p:cBhvr>
                                      <p:tavLst>
                                        <p:tav tm="0">
                                          <p:val>
                                            <p:strVal val="#ppt_w*.05"/>
                                          </p:val>
                                        </p:tav>
                                        <p:tav tm="100000">
                                          <p:val>
                                            <p:strVal val="#ppt_w"/>
                                          </p:val>
                                        </p:tav>
                                      </p:tavLst>
                                    </p:anim>
                                    <p:anim calcmode="lin" valueType="num">
                                      <p:cBhvr>
                                        <p:cTn id="33" dur="1000" fill="hold"/>
                                        <p:tgtEl>
                                          <p:spTgt spid="36"/>
                                        </p:tgtEl>
                                        <p:attrNameLst>
                                          <p:attrName>ppt_h</p:attrName>
                                        </p:attrNameLst>
                                      </p:cBhvr>
                                      <p:tavLst>
                                        <p:tav tm="0">
                                          <p:val>
                                            <p:strVal val="#ppt_h"/>
                                          </p:val>
                                        </p:tav>
                                        <p:tav tm="100000">
                                          <p:val>
                                            <p:strVal val="#ppt_h"/>
                                          </p:val>
                                        </p:tav>
                                      </p:tavLst>
                                    </p:anim>
                                    <p:anim calcmode="lin" valueType="num">
                                      <p:cBhvr>
                                        <p:cTn id="34" dur="500" decel="50000" fill="hold">
                                          <p:stCondLst>
                                            <p:cond delay="0"/>
                                          </p:stCondLst>
                                        </p:cTn>
                                        <p:tgtEl>
                                          <p:spTgt spid="36"/>
                                        </p:tgtEl>
                                        <p:attrNameLst>
                                          <p:attrName>ppt_x</p:attrName>
                                        </p:attrNameLst>
                                      </p:cBhvr>
                                      <p:tavLst>
                                        <p:tav tm="0">
                                          <p:val>
                                            <p:strVal val="#ppt_x+.4"/>
                                          </p:val>
                                        </p:tav>
                                        <p:tav tm="100000">
                                          <p:val>
                                            <p:strVal val="#ppt_x"/>
                                          </p:val>
                                        </p:tav>
                                      </p:tavLst>
                                    </p:anim>
                                    <p:anim calcmode="lin" valueType="num">
                                      <p:cBhvr>
                                        <p:cTn id="35" dur="500" decel="50000" fill="hold">
                                          <p:stCondLst>
                                            <p:cond delay="0"/>
                                          </p:stCondLst>
                                        </p:cTn>
                                        <p:tgtEl>
                                          <p:spTgt spid="36"/>
                                        </p:tgtEl>
                                        <p:attrNameLst>
                                          <p:attrName>ppt_y</p:attrName>
                                        </p:attrNameLst>
                                      </p:cBhvr>
                                      <p:tavLst>
                                        <p:tav tm="0">
                                          <p:val>
                                            <p:strVal val="#ppt_y-.2"/>
                                          </p:val>
                                        </p:tav>
                                        <p:tav tm="100000">
                                          <p:val>
                                            <p:strVal val="#ppt_y+.1"/>
                                          </p:val>
                                        </p:tav>
                                      </p:tavLst>
                                    </p:anim>
                                    <p:anim calcmode="lin" valueType="num">
                                      <p:cBhvr>
                                        <p:cTn id="36" dur="500" accel="50000" fill="hold">
                                          <p:stCondLst>
                                            <p:cond delay="500"/>
                                          </p:stCondLst>
                                        </p:cTn>
                                        <p:tgtEl>
                                          <p:spTgt spid="36"/>
                                        </p:tgtEl>
                                        <p:attrNameLst>
                                          <p:attrName>ppt_y</p:attrName>
                                        </p:attrNameLst>
                                      </p:cBhvr>
                                      <p:tavLst>
                                        <p:tav tm="0">
                                          <p:val>
                                            <p:strVal val="#ppt_y+.1"/>
                                          </p:val>
                                        </p:tav>
                                        <p:tav tm="100000">
                                          <p:val>
                                            <p:strVal val="#ppt_y"/>
                                          </p:val>
                                        </p:tav>
                                      </p:tavLst>
                                    </p:anim>
                                    <p:animEffect transition="in" filter="fade">
                                      <p:cBhvr>
                                        <p:cTn id="37" dur="1000" decel="50000">
                                          <p:stCondLst>
                                            <p:cond delay="0"/>
                                          </p:stCondLst>
                                        </p:cTn>
                                        <p:tgtEl>
                                          <p:spTgt spid="36"/>
                                        </p:tgtEl>
                                      </p:cBhvr>
                                    </p:animEffect>
                                  </p:childTnLst>
                                </p:cTn>
                              </p:par>
                              <p:par>
                                <p:cTn id="38" presetID="25" presetClass="entr" presetSubtype="0" fill="hold" grpId="0" nodeType="withEffect">
                                  <p:stCondLst>
                                    <p:cond delay="0"/>
                                  </p:stCondLst>
                                  <p:childTnLst>
                                    <p:set>
                                      <p:cBhvr>
                                        <p:cTn id="39" dur="1" fill="hold">
                                          <p:stCondLst>
                                            <p:cond delay="0"/>
                                          </p:stCondLst>
                                        </p:cTn>
                                        <p:tgtEl>
                                          <p:spTgt spid="37"/>
                                        </p:tgtEl>
                                        <p:attrNameLst>
                                          <p:attrName>style.visibility</p:attrName>
                                        </p:attrNameLst>
                                      </p:cBhvr>
                                      <p:to>
                                        <p:strVal val="visible"/>
                                      </p:to>
                                    </p:set>
                                    <p:anim calcmode="lin" valueType="num">
                                      <p:cBhvr>
                                        <p:cTn id="40" dur="500" decel="50000" fill="hold">
                                          <p:stCondLst>
                                            <p:cond delay="0"/>
                                          </p:stCondLst>
                                        </p:cTn>
                                        <p:tgtEl>
                                          <p:spTgt spid="37"/>
                                        </p:tgtEl>
                                        <p:attrNameLst>
                                          <p:attrName>style.rotation</p:attrName>
                                        </p:attrNameLst>
                                      </p:cBhvr>
                                      <p:tavLst>
                                        <p:tav tm="0">
                                          <p:val>
                                            <p:fltVal val="-90"/>
                                          </p:val>
                                        </p:tav>
                                        <p:tav tm="100000">
                                          <p:val>
                                            <p:fltVal val="0"/>
                                          </p:val>
                                        </p:tav>
                                      </p:tavLst>
                                    </p:anim>
                                    <p:anim calcmode="lin" valueType="num">
                                      <p:cBhvr>
                                        <p:cTn id="41" dur="500" decel="50000" fill="hold">
                                          <p:stCondLst>
                                            <p:cond delay="0"/>
                                          </p:stCondLst>
                                        </p:cTn>
                                        <p:tgtEl>
                                          <p:spTgt spid="37"/>
                                        </p:tgtEl>
                                        <p:attrNameLst>
                                          <p:attrName>ppt_w</p:attrName>
                                        </p:attrNameLst>
                                      </p:cBhvr>
                                      <p:tavLst>
                                        <p:tav tm="0">
                                          <p:val>
                                            <p:strVal val="#ppt_w"/>
                                          </p:val>
                                        </p:tav>
                                        <p:tav tm="100000">
                                          <p:val>
                                            <p:strVal val="#ppt_w*.05"/>
                                          </p:val>
                                        </p:tav>
                                      </p:tavLst>
                                    </p:anim>
                                    <p:anim calcmode="lin" valueType="num">
                                      <p:cBhvr>
                                        <p:cTn id="42" dur="500" accel="50000" fill="hold">
                                          <p:stCondLst>
                                            <p:cond delay="500"/>
                                          </p:stCondLst>
                                        </p:cTn>
                                        <p:tgtEl>
                                          <p:spTgt spid="37"/>
                                        </p:tgtEl>
                                        <p:attrNameLst>
                                          <p:attrName>ppt_w</p:attrName>
                                        </p:attrNameLst>
                                      </p:cBhvr>
                                      <p:tavLst>
                                        <p:tav tm="0">
                                          <p:val>
                                            <p:strVal val="#ppt_w*.05"/>
                                          </p:val>
                                        </p:tav>
                                        <p:tav tm="100000">
                                          <p:val>
                                            <p:strVal val="#ppt_w"/>
                                          </p:val>
                                        </p:tav>
                                      </p:tavLst>
                                    </p:anim>
                                    <p:anim calcmode="lin" valueType="num">
                                      <p:cBhvr>
                                        <p:cTn id="43" dur="1000" fill="hold"/>
                                        <p:tgtEl>
                                          <p:spTgt spid="37"/>
                                        </p:tgtEl>
                                        <p:attrNameLst>
                                          <p:attrName>ppt_h</p:attrName>
                                        </p:attrNameLst>
                                      </p:cBhvr>
                                      <p:tavLst>
                                        <p:tav tm="0">
                                          <p:val>
                                            <p:strVal val="#ppt_h"/>
                                          </p:val>
                                        </p:tav>
                                        <p:tav tm="100000">
                                          <p:val>
                                            <p:strVal val="#ppt_h"/>
                                          </p:val>
                                        </p:tav>
                                      </p:tavLst>
                                    </p:anim>
                                    <p:anim calcmode="lin" valueType="num">
                                      <p:cBhvr>
                                        <p:cTn id="44" dur="500" decel="50000" fill="hold">
                                          <p:stCondLst>
                                            <p:cond delay="0"/>
                                          </p:stCondLst>
                                        </p:cTn>
                                        <p:tgtEl>
                                          <p:spTgt spid="37"/>
                                        </p:tgtEl>
                                        <p:attrNameLst>
                                          <p:attrName>ppt_x</p:attrName>
                                        </p:attrNameLst>
                                      </p:cBhvr>
                                      <p:tavLst>
                                        <p:tav tm="0">
                                          <p:val>
                                            <p:strVal val="#ppt_x+.4"/>
                                          </p:val>
                                        </p:tav>
                                        <p:tav tm="100000">
                                          <p:val>
                                            <p:strVal val="#ppt_x"/>
                                          </p:val>
                                        </p:tav>
                                      </p:tavLst>
                                    </p:anim>
                                    <p:anim calcmode="lin" valueType="num">
                                      <p:cBhvr>
                                        <p:cTn id="45" dur="500" decel="50000" fill="hold">
                                          <p:stCondLst>
                                            <p:cond delay="0"/>
                                          </p:stCondLst>
                                        </p:cTn>
                                        <p:tgtEl>
                                          <p:spTgt spid="37"/>
                                        </p:tgtEl>
                                        <p:attrNameLst>
                                          <p:attrName>ppt_y</p:attrName>
                                        </p:attrNameLst>
                                      </p:cBhvr>
                                      <p:tavLst>
                                        <p:tav tm="0">
                                          <p:val>
                                            <p:strVal val="#ppt_y-.2"/>
                                          </p:val>
                                        </p:tav>
                                        <p:tav tm="100000">
                                          <p:val>
                                            <p:strVal val="#ppt_y+.1"/>
                                          </p:val>
                                        </p:tav>
                                      </p:tavLst>
                                    </p:anim>
                                    <p:anim calcmode="lin" valueType="num">
                                      <p:cBhvr>
                                        <p:cTn id="46" dur="500" accel="50000" fill="hold">
                                          <p:stCondLst>
                                            <p:cond delay="500"/>
                                          </p:stCondLst>
                                        </p:cTn>
                                        <p:tgtEl>
                                          <p:spTgt spid="37"/>
                                        </p:tgtEl>
                                        <p:attrNameLst>
                                          <p:attrName>ppt_y</p:attrName>
                                        </p:attrNameLst>
                                      </p:cBhvr>
                                      <p:tavLst>
                                        <p:tav tm="0">
                                          <p:val>
                                            <p:strVal val="#ppt_y+.1"/>
                                          </p:val>
                                        </p:tav>
                                        <p:tav tm="100000">
                                          <p:val>
                                            <p:strVal val="#ppt_y"/>
                                          </p:val>
                                        </p:tav>
                                      </p:tavLst>
                                    </p:anim>
                                    <p:animEffect transition="in" filter="fade">
                                      <p:cBhvr>
                                        <p:cTn id="47" dur="1000" decel="50000">
                                          <p:stCondLst>
                                            <p:cond delay="0"/>
                                          </p:stCondLst>
                                        </p:cTn>
                                        <p:tgtEl>
                                          <p:spTgt spid="37"/>
                                        </p:tgtEl>
                                      </p:cBhvr>
                                    </p:animEffect>
                                  </p:childTnLst>
                                </p:cTn>
                              </p:par>
                              <p:par>
                                <p:cTn id="48" presetID="25" presetClass="entr" presetSubtype="0" fill="hold" grpId="0" nodeType="withEffect">
                                  <p:stCondLst>
                                    <p:cond delay="0"/>
                                  </p:stCondLst>
                                  <p:childTnLst>
                                    <p:set>
                                      <p:cBhvr>
                                        <p:cTn id="49" dur="1" fill="hold">
                                          <p:stCondLst>
                                            <p:cond delay="0"/>
                                          </p:stCondLst>
                                        </p:cTn>
                                        <p:tgtEl>
                                          <p:spTgt spid="38"/>
                                        </p:tgtEl>
                                        <p:attrNameLst>
                                          <p:attrName>style.visibility</p:attrName>
                                        </p:attrNameLst>
                                      </p:cBhvr>
                                      <p:to>
                                        <p:strVal val="visible"/>
                                      </p:to>
                                    </p:set>
                                    <p:anim calcmode="lin" valueType="num">
                                      <p:cBhvr>
                                        <p:cTn id="50" dur="500" decel="50000" fill="hold">
                                          <p:stCondLst>
                                            <p:cond delay="0"/>
                                          </p:stCondLst>
                                        </p:cTn>
                                        <p:tgtEl>
                                          <p:spTgt spid="38"/>
                                        </p:tgtEl>
                                        <p:attrNameLst>
                                          <p:attrName>style.rotation</p:attrName>
                                        </p:attrNameLst>
                                      </p:cBhvr>
                                      <p:tavLst>
                                        <p:tav tm="0">
                                          <p:val>
                                            <p:fltVal val="-90"/>
                                          </p:val>
                                        </p:tav>
                                        <p:tav tm="100000">
                                          <p:val>
                                            <p:fltVal val="0"/>
                                          </p:val>
                                        </p:tav>
                                      </p:tavLst>
                                    </p:anim>
                                    <p:anim calcmode="lin" valueType="num">
                                      <p:cBhvr>
                                        <p:cTn id="51" dur="500" decel="50000" fill="hold">
                                          <p:stCondLst>
                                            <p:cond delay="0"/>
                                          </p:stCondLst>
                                        </p:cTn>
                                        <p:tgtEl>
                                          <p:spTgt spid="38"/>
                                        </p:tgtEl>
                                        <p:attrNameLst>
                                          <p:attrName>ppt_w</p:attrName>
                                        </p:attrNameLst>
                                      </p:cBhvr>
                                      <p:tavLst>
                                        <p:tav tm="0">
                                          <p:val>
                                            <p:strVal val="#ppt_w"/>
                                          </p:val>
                                        </p:tav>
                                        <p:tav tm="100000">
                                          <p:val>
                                            <p:strVal val="#ppt_w*.05"/>
                                          </p:val>
                                        </p:tav>
                                      </p:tavLst>
                                    </p:anim>
                                    <p:anim calcmode="lin" valueType="num">
                                      <p:cBhvr>
                                        <p:cTn id="52" dur="500" accel="50000" fill="hold">
                                          <p:stCondLst>
                                            <p:cond delay="500"/>
                                          </p:stCondLst>
                                        </p:cTn>
                                        <p:tgtEl>
                                          <p:spTgt spid="38"/>
                                        </p:tgtEl>
                                        <p:attrNameLst>
                                          <p:attrName>ppt_w</p:attrName>
                                        </p:attrNameLst>
                                      </p:cBhvr>
                                      <p:tavLst>
                                        <p:tav tm="0">
                                          <p:val>
                                            <p:strVal val="#ppt_w*.05"/>
                                          </p:val>
                                        </p:tav>
                                        <p:tav tm="100000">
                                          <p:val>
                                            <p:strVal val="#ppt_w"/>
                                          </p:val>
                                        </p:tav>
                                      </p:tavLst>
                                    </p:anim>
                                    <p:anim calcmode="lin" valueType="num">
                                      <p:cBhvr>
                                        <p:cTn id="53" dur="1000" fill="hold"/>
                                        <p:tgtEl>
                                          <p:spTgt spid="38"/>
                                        </p:tgtEl>
                                        <p:attrNameLst>
                                          <p:attrName>ppt_h</p:attrName>
                                        </p:attrNameLst>
                                      </p:cBhvr>
                                      <p:tavLst>
                                        <p:tav tm="0">
                                          <p:val>
                                            <p:strVal val="#ppt_h"/>
                                          </p:val>
                                        </p:tav>
                                        <p:tav tm="100000">
                                          <p:val>
                                            <p:strVal val="#ppt_h"/>
                                          </p:val>
                                        </p:tav>
                                      </p:tavLst>
                                    </p:anim>
                                    <p:anim calcmode="lin" valueType="num">
                                      <p:cBhvr>
                                        <p:cTn id="54" dur="500" decel="50000" fill="hold">
                                          <p:stCondLst>
                                            <p:cond delay="0"/>
                                          </p:stCondLst>
                                        </p:cTn>
                                        <p:tgtEl>
                                          <p:spTgt spid="38"/>
                                        </p:tgtEl>
                                        <p:attrNameLst>
                                          <p:attrName>ppt_x</p:attrName>
                                        </p:attrNameLst>
                                      </p:cBhvr>
                                      <p:tavLst>
                                        <p:tav tm="0">
                                          <p:val>
                                            <p:strVal val="#ppt_x+.4"/>
                                          </p:val>
                                        </p:tav>
                                        <p:tav tm="100000">
                                          <p:val>
                                            <p:strVal val="#ppt_x"/>
                                          </p:val>
                                        </p:tav>
                                      </p:tavLst>
                                    </p:anim>
                                    <p:anim calcmode="lin" valueType="num">
                                      <p:cBhvr>
                                        <p:cTn id="55" dur="500" decel="50000" fill="hold">
                                          <p:stCondLst>
                                            <p:cond delay="0"/>
                                          </p:stCondLst>
                                        </p:cTn>
                                        <p:tgtEl>
                                          <p:spTgt spid="38"/>
                                        </p:tgtEl>
                                        <p:attrNameLst>
                                          <p:attrName>ppt_y</p:attrName>
                                        </p:attrNameLst>
                                      </p:cBhvr>
                                      <p:tavLst>
                                        <p:tav tm="0">
                                          <p:val>
                                            <p:strVal val="#ppt_y-.2"/>
                                          </p:val>
                                        </p:tav>
                                        <p:tav tm="100000">
                                          <p:val>
                                            <p:strVal val="#ppt_y+.1"/>
                                          </p:val>
                                        </p:tav>
                                      </p:tavLst>
                                    </p:anim>
                                    <p:anim calcmode="lin" valueType="num">
                                      <p:cBhvr>
                                        <p:cTn id="56" dur="500" accel="50000" fill="hold">
                                          <p:stCondLst>
                                            <p:cond delay="500"/>
                                          </p:stCondLst>
                                        </p:cTn>
                                        <p:tgtEl>
                                          <p:spTgt spid="38"/>
                                        </p:tgtEl>
                                        <p:attrNameLst>
                                          <p:attrName>ppt_y</p:attrName>
                                        </p:attrNameLst>
                                      </p:cBhvr>
                                      <p:tavLst>
                                        <p:tav tm="0">
                                          <p:val>
                                            <p:strVal val="#ppt_y+.1"/>
                                          </p:val>
                                        </p:tav>
                                        <p:tav tm="100000">
                                          <p:val>
                                            <p:strVal val="#ppt_y"/>
                                          </p:val>
                                        </p:tav>
                                      </p:tavLst>
                                    </p:anim>
                                    <p:animEffect transition="in" filter="fade">
                                      <p:cBhvr>
                                        <p:cTn id="57" dur="1000" decel="50000">
                                          <p:stCondLst>
                                            <p:cond delay="0"/>
                                          </p:stCondLst>
                                        </p:cTn>
                                        <p:tgtEl>
                                          <p:spTgt spid="38"/>
                                        </p:tgtEl>
                                      </p:cBhvr>
                                    </p:animEffect>
                                  </p:childTnLst>
                                </p:cTn>
                              </p:par>
                              <p:par>
                                <p:cTn id="58" presetID="25" presetClass="entr" presetSubtype="0" fill="hold" grpId="0" nodeType="withEffect">
                                  <p:stCondLst>
                                    <p:cond delay="0"/>
                                  </p:stCondLst>
                                  <p:childTnLst>
                                    <p:set>
                                      <p:cBhvr>
                                        <p:cTn id="59" dur="1" fill="hold">
                                          <p:stCondLst>
                                            <p:cond delay="0"/>
                                          </p:stCondLst>
                                        </p:cTn>
                                        <p:tgtEl>
                                          <p:spTgt spid="39"/>
                                        </p:tgtEl>
                                        <p:attrNameLst>
                                          <p:attrName>style.visibility</p:attrName>
                                        </p:attrNameLst>
                                      </p:cBhvr>
                                      <p:to>
                                        <p:strVal val="visible"/>
                                      </p:to>
                                    </p:set>
                                    <p:anim calcmode="lin" valueType="num">
                                      <p:cBhvr>
                                        <p:cTn id="60" dur="500" decel="50000" fill="hold">
                                          <p:stCondLst>
                                            <p:cond delay="0"/>
                                          </p:stCondLst>
                                        </p:cTn>
                                        <p:tgtEl>
                                          <p:spTgt spid="39"/>
                                        </p:tgtEl>
                                        <p:attrNameLst>
                                          <p:attrName>style.rotation</p:attrName>
                                        </p:attrNameLst>
                                      </p:cBhvr>
                                      <p:tavLst>
                                        <p:tav tm="0">
                                          <p:val>
                                            <p:fltVal val="-90"/>
                                          </p:val>
                                        </p:tav>
                                        <p:tav tm="100000">
                                          <p:val>
                                            <p:fltVal val="0"/>
                                          </p:val>
                                        </p:tav>
                                      </p:tavLst>
                                    </p:anim>
                                    <p:anim calcmode="lin" valueType="num">
                                      <p:cBhvr>
                                        <p:cTn id="61" dur="500" decel="50000" fill="hold">
                                          <p:stCondLst>
                                            <p:cond delay="0"/>
                                          </p:stCondLst>
                                        </p:cTn>
                                        <p:tgtEl>
                                          <p:spTgt spid="39"/>
                                        </p:tgtEl>
                                        <p:attrNameLst>
                                          <p:attrName>ppt_w</p:attrName>
                                        </p:attrNameLst>
                                      </p:cBhvr>
                                      <p:tavLst>
                                        <p:tav tm="0">
                                          <p:val>
                                            <p:strVal val="#ppt_w"/>
                                          </p:val>
                                        </p:tav>
                                        <p:tav tm="100000">
                                          <p:val>
                                            <p:strVal val="#ppt_w*.05"/>
                                          </p:val>
                                        </p:tav>
                                      </p:tavLst>
                                    </p:anim>
                                    <p:anim calcmode="lin" valueType="num">
                                      <p:cBhvr>
                                        <p:cTn id="62" dur="500" accel="50000" fill="hold">
                                          <p:stCondLst>
                                            <p:cond delay="500"/>
                                          </p:stCondLst>
                                        </p:cTn>
                                        <p:tgtEl>
                                          <p:spTgt spid="39"/>
                                        </p:tgtEl>
                                        <p:attrNameLst>
                                          <p:attrName>ppt_w</p:attrName>
                                        </p:attrNameLst>
                                      </p:cBhvr>
                                      <p:tavLst>
                                        <p:tav tm="0">
                                          <p:val>
                                            <p:strVal val="#ppt_w*.05"/>
                                          </p:val>
                                        </p:tav>
                                        <p:tav tm="100000">
                                          <p:val>
                                            <p:strVal val="#ppt_w"/>
                                          </p:val>
                                        </p:tav>
                                      </p:tavLst>
                                    </p:anim>
                                    <p:anim calcmode="lin" valueType="num">
                                      <p:cBhvr>
                                        <p:cTn id="63" dur="1000" fill="hold"/>
                                        <p:tgtEl>
                                          <p:spTgt spid="39"/>
                                        </p:tgtEl>
                                        <p:attrNameLst>
                                          <p:attrName>ppt_h</p:attrName>
                                        </p:attrNameLst>
                                      </p:cBhvr>
                                      <p:tavLst>
                                        <p:tav tm="0">
                                          <p:val>
                                            <p:strVal val="#ppt_h"/>
                                          </p:val>
                                        </p:tav>
                                        <p:tav tm="100000">
                                          <p:val>
                                            <p:strVal val="#ppt_h"/>
                                          </p:val>
                                        </p:tav>
                                      </p:tavLst>
                                    </p:anim>
                                    <p:anim calcmode="lin" valueType="num">
                                      <p:cBhvr>
                                        <p:cTn id="64" dur="500" decel="50000" fill="hold">
                                          <p:stCondLst>
                                            <p:cond delay="0"/>
                                          </p:stCondLst>
                                        </p:cTn>
                                        <p:tgtEl>
                                          <p:spTgt spid="39"/>
                                        </p:tgtEl>
                                        <p:attrNameLst>
                                          <p:attrName>ppt_x</p:attrName>
                                        </p:attrNameLst>
                                      </p:cBhvr>
                                      <p:tavLst>
                                        <p:tav tm="0">
                                          <p:val>
                                            <p:strVal val="#ppt_x+.4"/>
                                          </p:val>
                                        </p:tav>
                                        <p:tav tm="100000">
                                          <p:val>
                                            <p:strVal val="#ppt_x"/>
                                          </p:val>
                                        </p:tav>
                                      </p:tavLst>
                                    </p:anim>
                                    <p:anim calcmode="lin" valueType="num">
                                      <p:cBhvr>
                                        <p:cTn id="65" dur="500" decel="50000" fill="hold">
                                          <p:stCondLst>
                                            <p:cond delay="0"/>
                                          </p:stCondLst>
                                        </p:cTn>
                                        <p:tgtEl>
                                          <p:spTgt spid="39"/>
                                        </p:tgtEl>
                                        <p:attrNameLst>
                                          <p:attrName>ppt_y</p:attrName>
                                        </p:attrNameLst>
                                      </p:cBhvr>
                                      <p:tavLst>
                                        <p:tav tm="0">
                                          <p:val>
                                            <p:strVal val="#ppt_y-.2"/>
                                          </p:val>
                                        </p:tav>
                                        <p:tav tm="100000">
                                          <p:val>
                                            <p:strVal val="#ppt_y+.1"/>
                                          </p:val>
                                        </p:tav>
                                      </p:tavLst>
                                    </p:anim>
                                    <p:anim calcmode="lin" valueType="num">
                                      <p:cBhvr>
                                        <p:cTn id="66" dur="500" accel="50000" fill="hold">
                                          <p:stCondLst>
                                            <p:cond delay="500"/>
                                          </p:stCondLst>
                                        </p:cTn>
                                        <p:tgtEl>
                                          <p:spTgt spid="39"/>
                                        </p:tgtEl>
                                        <p:attrNameLst>
                                          <p:attrName>ppt_y</p:attrName>
                                        </p:attrNameLst>
                                      </p:cBhvr>
                                      <p:tavLst>
                                        <p:tav tm="0">
                                          <p:val>
                                            <p:strVal val="#ppt_y+.1"/>
                                          </p:val>
                                        </p:tav>
                                        <p:tav tm="100000">
                                          <p:val>
                                            <p:strVal val="#ppt_y"/>
                                          </p:val>
                                        </p:tav>
                                      </p:tavLst>
                                    </p:anim>
                                    <p:animEffect transition="in" filter="fade">
                                      <p:cBhvr>
                                        <p:cTn id="67" dur="1000" decel="50000">
                                          <p:stCondLst>
                                            <p:cond delay="0"/>
                                          </p:stCondLst>
                                        </p:cTn>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1199456" y="795393"/>
            <a:ext cx="5471944" cy="584775"/>
            <a:chOff x="2598380" y="599924"/>
            <a:chExt cx="5471944" cy="584775"/>
          </a:xfrm>
        </p:grpSpPr>
        <p:sp>
          <p:nvSpPr>
            <p:cNvPr id="6" name="文本框 5"/>
            <p:cNvSpPr txBox="1"/>
            <p:nvPr/>
          </p:nvSpPr>
          <p:spPr>
            <a:xfrm>
              <a:off x="4602708" y="599924"/>
              <a:ext cx="3467616" cy="584775"/>
            </a:xfrm>
            <a:prstGeom prst="rect">
              <a:avLst/>
            </a:prstGeom>
            <a:noFill/>
          </p:spPr>
          <p:txBody>
            <a:bodyPr wrap="none" rtlCol="0">
              <a:spAutoFit/>
            </a:bodyPr>
            <a:lstStyle/>
            <a:p>
              <a:r>
                <a:rPr lang="zh-CN" altLang="en-US" sz="3200" b="1" dirty="0">
                  <a:solidFill>
                    <a:srgbClr val="D11313"/>
                  </a:solidFill>
                  <a:latin typeface="思源宋体 CN Heavy" panose="02020900000000000000" pitchFamily="18" charset="-122"/>
                  <a:ea typeface="思源宋体 CN Heavy" panose="02020900000000000000" pitchFamily="18" charset="-122"/>
                </a:rPr>
                <a:t>时刻谨记红色精神</a:t>
              </a:r>
              <a:endParaRPr lang="zh-CN" altLang="en-US" sz="3200" b="1" dirty="0">
                <a:solidFill>
                  <a:srgbClr val="D11313"/>
                </a:solidFill>
                <a:latin typeface="思源宋体 CN Heavy" panose="02020900000000000000" pitchFamily="18" charset="-122"/>
                <a:ea typeface="思源宋体 CN Heavy" panose="02020900000000000000" pitchFamily="18" charset="-122"/>
              </a:endParaRPr>
            </a:p>
          </p:txBody>
        </p:sp>
        <p:sp>
          <p:nvSpPr>
            <p:cNvPr id="7" name="矩形: 圆角 6"/>
            <p:cNvSpPr/>
            <p:nvPr/>
          </p:nvSpPr>
          <p:spPr>
            <a:xfrm>
              <a:off x="2598380" y="599924"/>
              <a:ext cx="1829997" cy="568642"/>
            </a:xfrm>
            <a:prstGeom prst="roundRect">
              <a:avLst>
                <a:gd name="adj" fmla="val 50000"/>
              </a:avLst>
            </a:prstGeom>
            <a:solidFill>
              <a:srgbClr val="D113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solidFill>
                    <a:schemeClr val="bg1"/>
                  </a:solidFill>
                  <a:latin typeface="+mn-ea"/>
                </a:rPr>
                <a:t> 第三 部分</a:t>
              </a:r>
              <a:endParaRPr lang="zh-CN" altLang="en-US" sz="2000" b="1" dirty="0">
                <a:solidFill>
                  <a:schemeClr val="bg1"/>
                </a:solidFill>
                <a:latin typeface="+mn-ea"/>
              </a:endParaRPr>
            </a:p>
          </p:txBody>
        </p:sp>
      </p:grpSp>
      <p:grpSp>
        <p:nvGrpSpPr>
          <p:cNvPr id="16" name="组合 15"/>
          <p:cNvGrpSpPr/>
          <p:nvPr/>
        </p:nvGrpSpPr>
        <p:grpSpPr>
          <a:xfrm>
            <a:off x="2423592" y="2060848"/>
            <a:ext cx="2448272" cy="680788"/>
            <a:chOff x="4350408" y="1598337"/>
            <a:chExt cx="2448272" cy="680788"/>
          </a:xfrm>
        </p:grpSpPr>
        <p:grpSp>
          <p:nvGrpSpPr>
            <p:cNvPr id="2" name="组合 1"/>
            <p:cNvGrpSpPr/>
            <p:nvPr/>
          </p:nvGrpSpPr>
          <p:grpSpPr>
            <a:xfrm>
              <a:off x="4350408" y="1598337"/>
              <a:ext cx="2448272" cy="680788"/>
              <a:chOff x="4477024" y="1640332"/>
              <a:chExt cx="2448272" cy="680788"/>
            </a:xfrm>
          </p:grpSpPr>
          <p:sp>
            <p:nvSpPr>
              <p:cNvPr id="9" name="矩形: 圆角 8"/>
              <p:cNvSpPr/>
              <p:nvPr/>
            </p:nvSpPr>
            <p:spPr>
              <a:xfrm>
                <a:off x="4477024" y="1640332"/>
                <a:ext cx="2448272" cy="680788"/>
              </a:xfrm>
              <a:prstGeom prst="roundRect">
                <a:avLst>
                  <a:gd name="adj" fmla="val 50000"/>
                </a:avLst>
              </a:prstGeom>
              <a:solidFill>
                <a:srgbClr val="D11313"/>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4398" tIns="21616" rIns="244398" bIns="21616" numCol="1" spcCol="1270" anchor="ctr" anchorCtr="0">
                <a:noAutofit/>
              </a:bodyPr>
              <a:lstStyle/>
              <a:p>
                <a:pPr marL="720090" lvl="0" defTabSz="666750">
                  <a:lnSpc>
                    <a:spcPct val="90000"/>
                  </a:lnSpc>
                  <a:spcBef>
                    <a:spcPct val="0"/>
                  </a:spcBef>
                  <a:spcAft>
                    <a:spcPct val="35000"/>
                  </a:spcAft>
                </a:pPr>
                <a:endParaRPr lang="zh-CN" altLang="en-US" sz="2800" b="1" dirty="0">
                  <a:solidFill>
                    <a:schemeClr val="bg1"/>
                  </a:solidFill>
                  <a:latin typeface="+mn-ea"/>
                  <a:cs typeface="汉仪大宋简" panose="02010600000101010101" charset="-122"/>
                </a:endParaRPr>
              </a:p>
            </p:txBody>
          </p:sp>
          <p:sp>
            <p:nvSpPr>
              <p:cNvPr id="11" name="星形: 五角 10"/>
              <p:cNvSpPr/>
              <p:nvPr/>
            </p:nvSpPr>
            <p:spPr>
              <a:xfrm>
                <a:off x="4753640" y="1752073"/>
                <a:ext cx="432048" cy="432048"/>
              </a:xfrm>
              <a:prstGeom prst="star5">
                <a:avLst>
                  <a:gd name="adj" fmla="val 24101"/>
                  <a:gd name="hf" fmla="val 105146"/>
                  <a:gd name="vf" fmla="val 110557"/>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mn-ea"/>
                </a:endParaRPr>
              </a:p>
            </p:txBody>
          </p:sp>
        </p:grpSp>
        <p:sp>
          <p:nvSpPr>
            <p:cNvPr id="15" name="矩形 14"/>
            <p:cNvSpPr/>
            <p:nvPr/>
          </p:nvSpPr>
          <p:spPr>
            <a:xfrm>
              <a:off x="4932595" y="1677121"/>
              <a:ext cx="1356462" cy="523220"/>
            </a:xfrm>
            <a:prstGeom prst="rect">
              <a:avLst/>
            </a:prstGeom>
          </p:spPr>
          <p:txBody>
            <a:bodyPr wrap="none">
              <a:spAutoFit/>
            </a:bodyPr>
            <a:lstStyle/>
            <a:p>
              <a:pPr marL="107950" lvl="0" defTabSz="666750">
                <a:spcBef>
                  <a:spcPct val="0"/>
                </a:spcBef>
              </a:pPr>
              <a:r>
                <a:rPr lang="zh-CN" altLang="en-US" sz="2800" b="1" dirty="0">
                  <a:solidFill>
                    <a:schemeClr val="bg1"/>
                  </a:solidFill>
                  <a:latin typeface="+mn-ea"/>
                  <a:cs typeface="汉仪大宋简" panose="02010600000101010101" charset="-122"/>
                </a:rPr>
                <a:t>“爱国</a:t>
              </a:r>
              <a:endParaRPr lang="zh-CN" altLang="en-US" sz="2800" b="1" dirty="0">
                <a:solidFill>
                  <a:schemeClr val="bg1"/>
                </a:solidFill>
                <a:latin typeface="+mn-ea"/>
                <a:cs typeface="汉仪大宋简" panose="02010600000101010101" charset="-122"/>
              </a:endParaRPr>
            </a:p>
          </p:txBody>
        </p:sp>
      </p:grpSp>
      <p:grpSp>
        <p:nvGrpSpPr>
          <p:cNvPr id="19" name="组合 18"/>
          <p:cNvGrpSpPr/>
          <p:nvPr/>
        </p:nvGrpSpPr>
        <p:grpSpPr>
          <a:xfrm>
            <a:off x="2423592" y="2931640"/>
            <a:ext cx="2448272" cy="680788"/>
            <a:chOff x="4350408" y="1598337"/>
            <a:chExt cx="2448272" cy="680788"/>
          </a:xfrm>
        </p:grpSpPr>
        <p:grpSp>
          <p:nvGrpSpPr>
            <p:cNvPr id="20" name="组合 19"/>
            <p:cNvGrpSpPr/>
            <p:nvPr/>
          </p:nvGrpSpPr>
          <p:grpSpPr>
            <a:xfrm>
              <a:off x="4350408" y="1598337"/>
              <a:ext cx="2448272" cy="680788"/>
              <a:chOff x="4477024" y="1640332"/>
              <a:chExt cx="2448272" cy="680788"/>
            </a:xfrm>
          </p:grpSpPr>
          <p:sp>
            <p:nvSpPr>
              <p:cNvPr id="22" name="矩形: 圆角 21"/>
              <p:cNvSpPr/>
              <p:nvPr/>
            </p:nvSpPr>
            <p:spPr>
              <a:xfrm>
                <a:off x="4477024" y="1640332"/>
                <a:ext cx="2448272" cy="680788"/>
              </a:xfrm>
              <a:prstGeom prst="roundRect">
                <a:avLst>
                  <a:gd name="adj" fmla="val 50000"/>
                </a:avLst>
              </a:prstGeom>
              <a:solidFill>
                <a:srgbClr val="D11313"/>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4398" tIns="21616" rIns="244398" bIns="21616" numCol="1" spcCol="1270" anchor="ctr" anchorCtr="0">
                <a:noAutofit/>
              </a:bodyPr>
              <a:lstStyle/>
              <a:p>
                <a:pPr marL="720090" lvl="0" defTabSz="666750">
                  <a:lnSpc>
                    <a:spcPct val="90000"/>
                  </a:lnSpc>
                  <a:spcBef>
                    <a:spcPct val="0"/>
                  </a:spcBef>
                  <a:spcAft>
                    <a:spcPct val="35000"/>
                  </a:spcAft>
                </a:pPr>
                <a:endParaRPr lang="zh-CN" altLang="en-US" sz="2800" b="1" dirty="0">
                  <a:solidFill>
                    <a:schemeClr val="bg1"/>
                  </a:solidFill>
                  <a:latin typeface="+mn-ea"/>
                  <a:cs typeface="汉仪大宋简" panose="02010600000101010101" charset="-122"/>
                </a:endParaRPr>
              </a:p>
            </p:txBody>
          </p:sp>
          <p:sp>
            <p:nvSpPr>
              <p:cNvPr id="24" name="星形: 五角 23"/>
              <p:cNvSpPr/>
              <p:nvPr/>
            </p:nvSpPr>
            <p:spPr>
              <a:xfrm>
                <a:off x="4753640" y="1752073"/>
                <a:ext cx="432048" cy="432048"/>
              </a:xfrm>
              <a:prstGeom prst="star5">
                <a:avLst>
                  <a:gd name="adj" fmla="val 24101"/>
                  <a:gd name="hf" fmla="val 105146"/>
                  <a:gd name="vf" fmla="val 110557"/>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mn-ea"/>
                </a:endParaRPr>
              </a:p>
            </p:txBody>
          </p:sp>
        </p:grpSp>
        <p:sp>
          <p:nvSpPr>
            <p:cNvPr id="21" name="矩形 20"/>
            <p:cNvSpPr/>
            <p:nvPr/>
          </p:nvSpPr>
          <p:spPr>
            <a:xfrm>
              <a:off x="4932595" y="1677121"/>
              <a:ext cx="1188146" cy="523220"/>
            </a:xfrm>
            <a:prstGeom prst="rect">
              <a:avLst/>
            </a:prstGeom>
          </p:spPr>
          <p:txBody>
            <a:bodyPr wrap="none">
              <a:spAutoFit/>
            </a:bodyPr>
            <a:lstStyle/>
            <a:p>
              <a:pPr marL="107950" lvl="0" defTabSz="666750">
                <a:spcBef>
                  <a:spcPct val="0"/>
                </a:spcBef>
              </a:pPr>
              <a:r>
                <a:rPr lang="en-US" altLang="zh-CN" sz="2800" b="1" dirty="0">
                  <a:solidFill>
                    <a:schemeClr val="bg1"/>
                  </a:solidFill>
                  <a:latin typeface="+mn-ea"/>
                  <a:cs typeface="汉仪大宋简" panose="02010600000101010101" charset="-122"/>
                </a:rPr>
                <a:t> </a:t>
              </a:r>
              <a:r>
                <a:rPr lang="zh-CN" altLang="en-US" sz="2800" b="1" dirty="0">
                  <a:solidFill>
                    <a:schemeClr val="bg1"/>
                  </a:solidFill>
                  <a:latin typeface="+mn-ea"/>
                  <a:cs typeface="汉仪大宋简" panose="02010600000101010101" charset="-122"/>
                </a:rPr>
                <a:t> 团强</a:t>
              </a:r>
              <a:endParaRPr lang="zh-CN" altLang="en-US" sz="2800" b="1" dirty="0">
                <a:solidFill>
                  <a:schemeClr val="bg1"/>
                </a:solidFill>
                <a:latin typeface="+mn-ea"/>
                <a:cs typeface="汉仪大宋简" panose="02010600000101010101" charset="-122"/>
              </a:endParaRPr>
            </a:p>
          </p:txBody>
        </p:sp>
      </p:grpSp>
      <p:grpSp>
        <p:nvGrpSpPr>
          <p:cNvPr id="25" name="组合 24"/>
          <p:cNvGrpSpPr/>
          <p:nvPr/>
        </p:nvGrpSpPr>
        <p:grpSpPr>
          <a:xfrm>
            <a:off x="2423592" y="3802432"/>
            <a:ext cx="2448272" cy="680788"/>
            <a:chOff x="4350408" y="1598337"/>
            <a:chExt cx="2448272" cy="680788"/>
          </a:xfrm>
        </p:grpSpPr>
        <p:grpSp>
          <p:nvGrpSpPr>
            <p:cNvPr id="26" name="组合 25"/>
            <p:cNvGrpSpPr/>
            <p:nvPr/>
          </p:nvGrpSpPr>
          <p:grpSpPr>
            <a:xfrm>
              <a:off x="4350408" y="1598337"/>
              <a:ext cx="2448272" cy="680788"/>
              <a:chOff x="4477024" y="1640332"/>
              <a:chExt cx="2448272" cy="680788"/>
            </a:xfrm>
          </p:grpSpPr>
          <p:sp>
            <p:nvSpPr>
              <p:cNvPr id="28" name="矩形: 圆角 27"/>
              <p:cNvSpPr/>
              <p:nvPr/>
            </p:nvSpPr>
            <p:spPr>
              <a:xfrm>
                <a:off x="4477024" y="1640332"/>
                <a:ext cx="2448272" cy="680788"/>
              </a:xfrm>
              <a:prstGeom prst="roundRect">
                <a:avLst>
                  <a:gd name="adj" fmla="val 50000"/>
                </a:avLst>
              </a:prstGeom>
              <a:solidFill>
                <a:srgbClr val="D11313"/>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4398" tIns="21616" rIns="244398" bIns="21616" numCol="1" spcCol="1270" anchor="ctr" anchorCtr="0">
                <a:noAutofit/>
              </a:bodyPr>
              <a:lstStyle/>
              <a:p>
                <a:pPr marL="720090" lvl="0" defTabSz="666750">
                  <a:lnSpc>
                    <a:spcPct val="90000"/>
                  </a:lnSpc>
                  <a:spcBef>
                    <a:spcPct val="0"/>
                  </a:spcBef>
                  <a:spcAft>
                    <a:spcPct val="35000"/>
                  </a:spcAft>
                </a:pPr>
                <a:endParaRPr lang="zh-CN" altLang="en-US" sz="2800" b="1" dirty="0">
                  <a:solidFill>
                    <a:schemeClr val="bg1"/>
                  </a:solidFill>
                  <a:latin typeface="+mn-ea"/>
                  <a:cs typeface="汉仪大宋简" panose="02010600000101010101" charset="-122"/>
                </a:endParaRPr>
              </a:p>
            </p:txBody>
          </p:sp>
          <p:sp>
            <p:nvSpPr>
              <p:cNvPr id="29" name="星形: 五角 28"/>
              <p:cNvSpPr/>
              <p:nvPr/>
            </p:nvSpPr>
            <p:spPr>
              <a:xfrm>
                <a:off x="4753640" y="1752073"/>
                <a:ext cx="432048" cy="432048"/>
              </a:xfrm>
              <a:prstGeom prst="star5">
                <a:avLst>
                  <a:gd name="adj" fmla="val 24101"/>
                  <a:gd name="hf" fmla="val 105146"/>
                  <a:gd name="vf" fmla="val 110557"/>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mn-ea"/>
                </a:endParaRPr>
              </a:p>
            </p:txBody>
          </p:sp>
        </p:grpSp>
        <p:sp>
          <p:nvSpPr>
            <p:cNvPr id="27" name="矩形 26"/>
            <p:cNvSpPr/>
            <p:nvPr/>
          </p:nvSpPr>
          <p:spPr>
            <a:xfrm>
              <a:off x="4932595" y="1677121"/>
              <a:ext cx="1356462" cy="523220"/>
            </a:xfrm>
            <a:prstGeom prst="rect">
              <a:avLst/>
            </a:prstGeom>
          </p:spPr>
          <p:txBody>
            <a:bodyPr wrap="none">
              <a:spAutoFit/>
            </a:bodyPr>
            <a:lstStyle/>
            <a:p>
              <a:pPr marL="107950" lvl="0" defTabSz="666750">
                <a:spcBef>
                  <a:spcPct val="0"/>
                </a:spcBef>
              </a:pPr>
              <a:r>
                <a:rPr lang="zh-CN" altLang="en-US" sz="2800" b="1" dirty="0">
                  <a:solidFill>
                    <a:schemeClr val="bg1"/>
                  </a:solidFill>
                  <a:latin typeface="+mn-ea"/>
                  <a:cs typeface="汉仪大宋简" panose="02010600000101010101" charset="-122"/>
                </a:rPr>
                <a:t>“自强</a:t>
              </a:r>
              <a:endParaRPr lang="zh-CN" altLang="en-US" sz="2800" b="1" dirty="0">
                <a:solidFill>
                  <a:schemeClr val="bg1"/>
                </a:solidFill>
                <a:latin typeface="+mn-ea"/>
                <a:cs typeface="汉仪大宋简" panose="02010600000101010101" charset="-122"/>
              </a:endParaRPr>
            </a:p>
          </p:txBody>
        </p:sp>
      </p:grpSp>
      <p:grpSp>
        <p:nvGrpSpPr>
          <p:cNvPr id="30" name="组合 29"/>
          <p:cNvGrpSpPr/>
          <p:nvPr/>
        </p:nvGrpSpPr>
        <p:grpSpPr>
          <a:xfrm>
            <a:off x="2423592" y="4673225"/>
            <a:ext cx="2448272" cy="680788"/>
            <a:chOff x="4350408" y="1598337"/>
            <a:chExt cx="2448272" cy="680788"/>
          </a:xfrm>
        </p:grpSpPr>
        <p:grpSp>
          <p:nvGrpSpPr>
            <p:cNvPr id="31" name="组合 30"/>
            <p:cNvGrpSpPr/>
            <p:nvPr/>
          </p:nvGrpSpPr>
          <p:grpSpPr>
            <a:xfrm>
              <a:off x="4350408" y="1598337"/>
              <a:ext cx="2448272" cy="680788"/>
              <a:chOff x="4477024" y="1640332"/>
              <a:chExt cx="2448272" cy="680788"/>
            </a:xfrm>
          </p:grpSpPr>
          <p:sp>
            <p:nvSpPr>
              <p:cNvPr id="33" name="矩形: 圆角 32"/>
              <p:cNvSpPr/>
              <p:nvPr/>
            </p:nvSpPr>
            <p:spPr>
              <a:xfrm>
                <a:off x="4477024" y="1640332"/>
                <a:ext cx="2448272" cy="680788"/>
              </a:xfrm>
              <a:prstGeom prst="roundRect">
                <a:avLst>
                  <a:gd name="adj" fmla="val 50000"/>
                </a:avLst>
              </a:prstGeom>
              <a:solidFill>
                <a:srgbClr val="D11313"/>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4398" tIns="21616" rIns="244398" bIns="21616" numCol="1" spcCol="1270" anchor="ctr" anchorCtr="0">
                <a:noAutofit/>
              </a:bodyPr>
              <a:lstStyle/>
              <a:p>
                <a:pPr marL="720090" lvl="0" defTabSz="666750">
                  <a:lnSpc>
                    <a:spcPct val="90000"/>
                  </a:lnSpc>
                  <a:spcBef>
                    <a:spcPct val="0"/>
                  </a:spcBef>
                  <a:spcAft>
                    <a:spcPct val="35000"/>
                  </a:spcAft>
                </a:pPr>
                <a:endParaRPr lang="zh-CN" altLang="en-US" sz="2800" b="1" dirty="0">
                  <a:solidFill>
                    <a:schemeClr val="bg1"/>
                  </a:solidFill>
                  <a:latin typeface="+mn-ea"/>
                  <a:cs typeface="汉仪大宋简" panose="02010600000101010101" charset="-122"/>
                </a:endParaRPr>
              </a:p>
            </p:txBody>
          </p:sp>
          <p:sp>
            <p:nvSpPr>
              <p:cNvPr id="34" name="星形: 五角 33"/>
              <p:cNvSpPr/>
              <p:nvPr/>
            </p:nvSpPr>
            <p:spPr>
              <a:xfrm>
                <a:off x="4753640" y="1752073"/>
                <a:ext cx="432048" cy="432048"/>
              </a:xfrm>
              <a:prstGeom prst="star5">
                <a:avLst>
                  <a:gd name="adj" fmla="val 24101"/>
                  <a:gd name="hf" fmla="val 105146"/>
                  <a:gd name="vf" fmla="val 110557"/>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mn-ea"/>
                </a:endParaRPr>
              </a:p>
            </p:txBody>
          </p:sp>
        </p:grpSp>
        <p:sp>
          <p:nvSpPr>
            <p:cNvPr id="32" name="矩形 31"/>
            <p:cNvSpPr/>
            <p:nvPr/>
          </p:nvSpPr>
          <p:spPr>
            <a:xfrm>
              <a:off x="4932595" y="1677121"/>
              <a:ext cx="1356462" cy="523220"/>
            </a:xfrm>
            <a:prstGeom prst="rect">
              <a:avLst/>
            </a:prstGeom>
          </p:spPr>
          <p:txBody>
            <a:bodyPr wrap="none">
              <a:spAutoFit/>
            </a:bodyPr>
            <a:lstStyle/>
            <a:p>
              <a:pPr marL="107950" lvl="0" defTabSz="666750">
                <a:spcBef>
                  <a:spcPct val="0"/>
                </a:spcBef>
              </a:pPr>
              <a:r>
                <a:rPr lang="zh-CN" altLang="en-US" sz="2800" b="1" dirty="0">
                  <a:solidFill>
                    <a:schemeClr val="bg1"/>
                  </a:solidFill>
                  <a:latin typeface="+mn-ea"/>
                  <a:cs typeface="汉仪大宋简" panose="02010600000101010101" charset="-122"/>
                </a:rPr>
                <a:t>“国际</a:t>
              </a:r>
              <a:endParaRPr lang="zh-CN" altLang="en-US" sz="2800" b="1" dirty="0">
                <a:solidFill>
                  <a:schemeClr val="bg1"/>
                </a:solidFill>
                <a:latin typeface="+mn-ea"/>
                <a:cs typeface="汉仪大宋简" panose="02010600000101010101" charset="-122"/>
              </a:endParaRPr>
            </a:p>
          </p:txBody>
        </p:sp>
      </p:grpSp>
      <p:sp>
        <p:nvSpPr>
          <p:cNvPr id="36" name="矩形 35"/>
          <p:cNvSpPr>
            <a:spLocks noChangeArrowheads="1"/>
          </p:cNvSpPr>
          <p:nvPr/>
        </p:nvSpPr>
        <p:spPr bwMode="auto">
          <a:xfrm>
            <a:off x="5381536" y="2152698"/>
            <a:ext cx="472918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2400" b="1" dirty="0">
                <a:solidFill>
                  <a:prstClr val="black">
                    <a:lumMod val="65000"/>
                    <a:lumOff val="35000"/>
                  </a:prstClr>
                </a:solidFill>
                <a:latin typeface="+mn-ea"/>
                <a:ea typeface="+mn-ea"/>
                <a:sym typeface="华文行楷" panose="02010800040101010101" pitchFamily="2" charset="-122"/>
              </a:rPr>
              <a:t>忠贞报国、勇赴国难的爱国精神；</a:t>
            </a:r>
            <a:endParaRPr lang="zh-CN" altLang="en-US" sz="2400" b="1" dirty="0">
              <a:solidFill>
                <a:prstClr val="black">
                  <a:lumMod val="65000"/>
                  <a:lumOff val="35000"/>
                </a:prstClr>
              </a:solidFill>
              <a:latin typeface="+mn-ea"/>
              <a:ea typeface="+mn-ea"/>
              <a:sym typeface="华文行楷" panose="02010800040101010101" pitchFamily="2" charset="-122"/>
            </a:endParaRPr>
          </a:p>
        </p:txBody>
      </p:sp>
      <p:sp>
        <p:nvSpPr>
          <p:cNvPr id="37" name="矩形 36"/>
          <p:cNvSpPr>
            <a:spLocks noChangeArrowheads="1"/>
          </p:cNvSpPr>
          <p:nvPr/>
        </p:nvSpPr>
        <p:spPr bwMode="auto">
          <a:xfrm>
            <a:off x="5381536" y="3039654"/>
            <a:ext cx="472918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2400" b="1" dirty="0">
                <a:solidFill>
                  <a:prstClr val="black">
                    <a:lumMod val="65000"/>
                    <a:lumOff val="35000"/>
                  </a:prstClr>
                </a:solidFill>
                <a:latin typeface="+mn-ea"/>
                <a:ea typeface="+mn-ea"/>
                <a:sym typeface="华文行楷" panose="02010800040101010101" pitchFamily="2" charset="-122"/>
              </a:rPr>
              <a:t>万众一心、共御外侮的团结精神；</a:t>
            </a:r>
            <a:endParaRPr lang="zh-CN" altLang="en-US" sz="2400" b="1" dirty="0">
              <a:solidFill>
                <a:prstClr val="black">
                  <a:lumMod val="65000"/>
                  <a:lumOff val="35000"/>
                </a:prstClr>
              </a:solidFill>
              <a:latin typeface="+mn-ea"/>
              <a:ea typeface="+mn-ea"/>
              <a:sym typeface="华文行楷" panose="02010800040101010101" pitchFamily="2" charset="-122"/>
            </a:endParaRPr>
          </a:p>
        </p:txBody>
      </p:sp>
      <p:sp>
        <p:nvSpPr>
          <p:cNvPr id="38" name="矩形 37"/>
          <p:cNvSpPr>
            <a:spLocks noChangeArrowheads="1"/>
          </p:cNvSpPr>
          <p:nvPr/>
        </p:nvSpPr>
        <p:spPr bwMode="auto">
          <a:xfrm>
            <a:off x="5381536" y="3926610"/>
            <a:ext cx="472918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2400" b="1" dirty="0">
                <a:solidFill>
                  <a:prstClr val="black">
                    <a:lumMod val="65000"/>
                    <a:lumOff val="35000"/>
                  </a:prstClr>
                </a:solidFill>
                <a:latin typeface="+mn-ea"/>
                <a:ea typeface="+mn-ea"/>
                <a:sym typeface="华文行楷" panose="02010800040101010101" pitchFamily="2" charset="-122"/>
              </a:rPr>
              <a:t>坚忍顽强、不畏艰险的自强精神；</a:t>
            </a:r>
            <a:endParaRPr lang="zh-CN" altLang="en-US" sz="2400" b="1" dirty="0">
              <a:solidFill>
                <a:prstClr val="black">
                  <a:lumMod val="65000"/>
                  <a:lumOff val="35000"/>
                </a:prstClr>
              </a:solidFill>
              <a:latin typeface="+mn-ea"/>
              <a:ea typeface="+mn-ea"/>
              <a:sym typeface="华文行楷" panose="02010800040101010101" pitchFamily="2" charset="-122"/>
            </a:endParaRPr>
          </a:p>
        </p:txBody>
      </p:sp>
      <p:sp>
        <p:nvSpPr>
          <p:cNvPr id="39" name="矩形 38"/>
          <p:cNvSpPr>
            <a:spLocks noChangeArrowheads="1"/>
          </p:cNvSpPr>
          <p:nvPr/>
        </p:nvSpPr>
        <p:spPr bwMode="auto">
          <a:xfrm>
            <a:off x="5381536" y="4813566"/>
            <a:ext cx="472918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2400" b="1" dirty="0">
                <a:solidFill>
                  <a:prstClr val="black">
                    <a:lumMod val="65000"/>
                    <a:lumOff val="35000"/>
                  </a:prstClr>
                </a:solidFill>
                <a:latin typeface="+mn-ea"/>
                <a:ea typeface="+mn-ea"/>
                <a:sym typeface="华文行楷" panose="02010800040101010101" pitchFamily="2" charset="-122"/>
              </a:rPr>
              <a:t>休戚与共、互助协作的国际精神。</a:t>
            </a:r>
            <a:endParaRPr lang="zh-CN" altLang="en-US" sz="2400" b="1" dirty="0">
              <a:solidFill>
                <a:prstClr val="black">
                  <a:lumMod val="65000"/>
                  <a:lumOff val="35000"/>
                </a:prstClr>
              </a:solidFill>
              <a:latin typeface="+mn-ea"/>
              <a:ea typeface="+mn-ea"/>
              <a:sym typeface="华文行楷" panose="0201080004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ppt_x"/>
                                          </p:val>
                                        </p:tav>
                                        <p:tav tm="100000">
                                          <p:val>
                                            <p:strVal val="#ppt_x"/>
                                          </p:val>
                                        </p:tav>
                                      </p:tavLst>
                                    </p:anim>
                                    <p:anim calcmode="lin" valueType="num">
                                      <p:cBhvr additive="base">
                                        <p:cTn id="12" dur="500" fill="hold"/>
                                        <p:tgtEl>
                                          <p:spTgt spid="1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ppt_x"/>
                                          </p:val>
                                        </p:tav>
                                        <p:tav tm="100000">
                                          <p:val>
                                            <p:strVal val="#ppt_x"/>
                                          </p:val>
                                        </p:tav>
                                      </p:tavLst>
                                    </p:anim>
                                    <p:anim calcmode="lin" valueType="num">
                                      <p:cBhvr additive="base">
                                        <p:cTn id="17" dur="500" fill="hold"/>
                                        <p:tgtEl>
                                          <p:spTgt spid="19"/>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additive="base">
                                        <p:cTn id="21" dur="500" fill="hold"/>
                                        <p:tgtEl>
                                          <p:spTgt spid="25"/>
                                        </p:tgtEl>
                                        <p:attrNameLst>
                                          <p:attrName>ppt_x</p:attrName>
                                        </p:attrNameLst>
                                      </p:cBhvr>
                                      <p:tavLst>
                                        <p:tav tm="0">
                                          <p:val>
                                            <p:strVal val="#ppt_x"/>
                                          </p:val>
                                        </p:tav>
                                        <p:tav tm="100000">
                                          <p:val>
                                            <p:strVal val="#ppt_x"/>
                                          </p:val>
                                        </p:tav>
                                      </p:tavLst>
                                    </p:anim>
                                    <p:anim calcmode="lin" valueType="num">
                                      <p:cBhvr additive="base">
                                        <p:cTn id="22" dur="500" fill="hold"/>
                                        <p:tgtEl>
                                          <p:spTgt spid="25"/>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nodeType="afterEffect">
                                  <p:stCondLst>
                                    <p:cond delay="0"/>
                                  </p:stCondLst>
                                  <p:childTnLst>
                                    <p:set>
                                      <p:cBhvr>
                                        <p:cTn id="25" dur="1" fill="hold">
                                          <p:stCondLst>
                                            <p:cond delay="0"/>
                                          </p:stCondLst>
                                        </p:cTn>
                                        <p:tgtEl>
                                          <p:spTgt spid="30"/>
                                        </p:tgtEl>
                                        <p:attrNameLst>
                                          <p:attrName>style.visibility</p:attrName>
                                        </p:attrNameLst>
                                      </p:cBhvr>
                                      <p:to>
                                        <p:strVal val="visible"/>
                                      </p:to>
                                    </p:set>
                                    <p:anim calcmode="lin" valueType="num">
                                      <p:cBhvr additive="base">
                                        <p:cTn id="26" dur="500" fill="hold"/>
                                        <p:tgtEl>
                                          <p:spTgt spid="30"/>
                                        </p:tgtEl>
                                        <p:attrNameLst>
                                          <p:attrName>ppt_x</p:attrName>
                                        </p:attrNameLst>
                                      </p:cBhvr>
                                      <p:tavLst>
                                        <p:tav tm="0">
                                          <p:val>
                                            <p:strVal val="#ppt_x"/>
                                          </p:val>
                                        </p:tav>
                                        <p:tav tm="100000">
                                          <p:val>
                                            <p:strVal val="#ppt_x"/>
                                          </p:val>
                                        </p:tav>
                                      </p:tavLst>
                                    </p:anim>
                                    <p:anim calcmode="lin" valueType="num">
                                      <p:cBhvr additive="base">
                                        <p:cTn id="27"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5" presetClass="entr" presetSubtype="0" fill="hold" grpId="0" nodeType="click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500" decel="50000" fill="hold">
                                          <p:stCondLst>
                                            <p:cond delay="0"/>
                                          </p:stCondLst>
                                        </p:cTn>
                                        <p:tgtEl>
                                          <p:spTgt spid="36"/>
                                        </p:tgtEl>
                                        <p:attrNameLst>
                                          <p:attrName>style.rotation</p:attrName>
                                        </p:attrNameLst>
                                      </p:cBhvr>
                                      <p:tavLst>
                                        <p:tav tm="0">
                                          <p:val>
                                            <p:fltVal val="-90"/>
                                          </p:val>
                                        </p:tav>
                                        <p:tav tm="100000">
                                          <p:val>
                                            <p:fltVal val="0"/>
                                          </p:val>
                                        </p:tav>
                                      </p:tavLst>
                                    </p:anim>
                                    <p:anim calcmode="lin" valueType="num">
                                      <p:cBhvr>
                                        <p:cTn id="33" dur="500" decel="50000" fill="hold">
                                          <p:stCondLst>
                                            <p:cond delay="0"/>
                                          </p:stCondLst>
                                        </p:cTn>
                                        <p:tgtEl>
                                          <p:spTgt spid="36"/>
                                        </p:tgtEl>
                                        <p:attrNameLst>
                                          <p:attrName>ppt_w</p:attrName>
                                        </p:attrNameLst>
                                      </p:cBhvr>
                                      <p:tavLst>
                                        <p:tav tm="0">
                                          <p:val>
                                            <p:strVal val="#ppt_w"/>
                                          </p:val>
                                        </p:tav>
                                        <p:tav tm="100000">
                                          <p:val>
                                            <p:strVal val="#ppt_w*.05"/>
                                          </p:val>
                                        </p:tav>
                                      </p:tavLst>
                                    </p:anim>
                                    <p:anim calcmode="lin" valueType="num">
                                      <p:cBhvr>
                                        <p:cTn id="34" dur="500" accel="50000" fill="hold">
                                          <p:stCondLst>
                                            <p:cond delay="500"/>
                                          </p:stCondLst>
                                        </p:cTn>
                                        <p:tgtEl>
                                          <p:spTgt spid="36"/>
                                        </p:tgtEl>
                                        <p:attrNameLst>
                                          <p:attrName>ppt_w</p:attrName>
                                        </p:attrNameLst>
                                      </p:cBhvr>
                                      <p:tavLst>
                                        <p:tav tm="0">
                                          <p:val>
                                            <p:strVal val="#ppt_w*.05"/>
                                          </p:val>
                                        </p:tav>
                                        <p:tav tm="100000">
                                          <p:val>
                                            <p:strVal val="#ppt_w"/>
                                          </p:val>
                                        </p:tav>
                                      </p:tavLst>
                                    </p:anim>
                                    <p:anim calcmode="lin" valueType="num">
                                      <p:cBhvr>
                                        <p:cTn id="35" dur="1000" fill="hold"/>
                                        <p:tgtEl>
                                          <p:spTgt spid="36"/>
                                        </p:tgtEl>
                                        <p:attrNameLst>
                                          <p:attrName>ppt_h</p:attrName>
                                        </p:attrNameLst>
                                      </p:cBhvr>
                                      <p:tavLst>
                                        <p:tav tm="0">
                                          <p:val>
                                            <p:strVal val="#ppt_h"/>
                                          </p:val>
                                        </p:tav>
                                        <p:tav tm="100000">
                                          <p:val>
                                            <p:strVal val="#ppt_h"/>
                                          </p:val>
                                        </p:tav>
                                      </p:tavLst>
                                    </p:anim>
                                    <p:anim calcmode="lin" valueType="num">
                                      <p:cBhvr>
                                        <p:cTn id="36" dur="500" decel="50000" fill="hold">
                                          <p:stCondLst>
                                            <p:cond delay="0"/>
                                          </p:stCondLst>
                                        </p:cTn>
                                        <p:tgtEl>
                                          <p:spTgt spid="36"/>
                                        </p:tgtEl>
                                        <p:attrNameLst>
                                          <p:attrName>ppt_x</p:attrName>
                                        </p:attrNameLst>
                                      </p:cBhvr>
                                      <p:tavLst>
                                        <p:tav tm="0">
                                          <p:val>
                                            <p:strVal val="#ppt_x+.4"/>
                                          </p:val>
                                        </p:tav>
                                        <p:tav tm="100000">
                                          <p:val>
                                            <p:strVal val="#ppt_x"/>
                                          </p:val>
                                        </p:tav>
                                      </p:tavLst>
                                    </p:anim>
                                    <p:anim calcmode="lin" valueType="num">
                                      <p:cBhvr>
                                        <p:cTn id="37" dur="500" decel="50000" fill="hold">
                                          <p:stCondLst>
                                            <p:cond delay="0"/>
                                          </p:stCondLst>
                                        </p:cTn>
                                        <p:tgtEl>
                                          <p:spTgt spid="36"/>
                                        </p:tgtEl>
                                        <p:attrNameLst>
                                          <p:attrName>ppt_y</p:attrName>
                                        </p:attrNameLst>
                                      </p:cBhvr>
                                      <p:tavLst>
                                        <p:tav tm="0">
                                          <p:val>
                                            <p:strVal val="#ppt_y-.2"/>
                                          </p:val>
                                        </p:tav>
                                        <p:tav tm="100000">
                                          <p:val>
                                            <p:strVal val="#ppt_y+.1"/>
                                          </p:val>
                                        </p:tav>
                                      </p:tavLst>
                                    </p:anim>
                                    <p:anim calcmode="lin" valueType="num">
                                      <p:cBhvr>
                                        <p:cTn id="38" dur="500" accel="50000" fill="hold">
                                          <p:stCondLst>
                                            <p:cond delay="500"/>
                                          </p:stCondLst>
                                        </p:cTn>
                                        <p:tgtEl>
                                          <p:spTgt spid="36"/>
                                        </p:tgtEl>
                                        <p:attrNameLst>
                                          <p:attrName>ppt_y</p:attrName>
                                        </p:attrNameLst>
                                      </p:cBhvr>
                                      <p:tavLst>
                                        <p:tav tm="0">
                                          <p:val>
                                            <p:strVal val="#ppt_y+.1"/>
                                          </p:val>
                                        </p:tav>
                                        <p:tav tm="100000">
                                          <p:val>
                                            <p:strVal val="#ppt_y"/>
                                          </p:val>
                                        </p:tav>
                                      </p:tavLst>
                                    </p:anim>
                                    <p:animEffect transition="in" filter="fade">
                                      <p:cBhvr>
                                        <p:cTn id="39" dur="1000" decel="50000">
                                          <p:stCondLst>
                                            <p:cond delay="0"/>
                                          </p:stCondLst>
                                        </p:cTn>
                                        <p:tgtEl>
                                          <p:spTgt spid="36"/>
                                        </p:tgtEl>
                                      </p:cBhvr>
                                    </p:animEffect>
                                  </p:childTnLst>
                                </p:cTn>
                              </p:par>
                              <p:par>
                                <p:cTn id="40" presetID="25" presetClass="entr" presetSubtype="0" fill="hold" grpId="0" nodeType="with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decel="50000" fill="hold">
                                          <p:stCondLst>
                                            <p:cond delay="0"/>
                                          </p:stCondLst>
                                        </p:cTn>
                                        <p:tgtEl>
                                          <p:spTgt spid="37"/>
                                        </p:tgtEl>
                                        <p:attrNameLst>
                                          <p:attrName>style.rotation</p:attrName>
                                        </p:attrNameLst>
                                      </p:cBhvr>
                                      <p:tavLst>
                                        <p:tav tm="0">
                                          <p:val>
                                            <p:fltVal val="-90"/>
                                          </p:val>
                                        </p:tav>
                                        <p:tav tm="100000">
                                          <p:val>
                                            <p:fltVal val="0"/>
                                          </p:val>
                                        </p:tav>
                                      </p:tavLst>
                                    </p:anim>
                                    <p:anim calcmode="lin" valueType="num">
                                      <p:cBhvr>
                                        <p:cTn id="43" dur="500" decel="50000" fill="hold">
                                          <p:stCondLst>
                                            <p:cond delay="0"/>
                                          </p:stCondLst>
                                        </p:cTn>
                                        <p:tgtEl>
                                          <p:spTgt spid="37"/>
                                        </p:tgtEl>
                                        <p:attrNameLst>
                                          <p:attrName>ppt_w</p:attrName>
                                        </p:attrNameLst>
                                      </p:cBhvr>
                                      <p:tavLst>
                                        <p:tav tm="0">
                                          <p:val>
                                            <p:strVal val="#ppt_w"/>
                                          </p:val>
                                        </p:tav>
                                        <p:tav tm="100000">
                                          <p:val>
                                            <p:strVal val="#ppt_w*.05"/>
                                          </p:val>
                                        </p:tav>
                                      </p:tavLst>
                                    </p:anim>
                                    <p:anim calcmode="lin" valueType="num">
                                      <p:cBhvr>
                                        <p:cTn id="44" dur="500" accel="50000" fill="hold">
                                          <p:stCondLst>
                                            <p:cond delay="500"/>
                                          </p:stCondLst>
                                        </p:cTn>
                                        <p:tgtEl>
                                          <p:spTgt spid="37"/>
                                        </p:tgtEl>
                                        <p:attrNameLst>
                                          <p:attrName>ppt_w</p:attrName>
                                        </p:attrNameLst>
                                      </p:cBhvr>
                                      <p:tavLst>
                                        <p:tav tm="0">
                                          <p:val>
                                            <p:strVal val="#ppt_w*.05"/>
                                          </p:val>
                                        </p:tav>
                                        <p:tav tm="100000">
                                          <p:val>
                                            <p:strVal val="#ppt_w"/>
                                          </p:val>
                                        </p:tav>
                                      </p:tavLst>
                                    </p:anim>
                                    <p:anim calcmode="lin" valueType="num">
                                      <p:cBhvr>
                                        <p:cTn id="45" dur="1000" fill="hold"/>
                                        <p:tgtEl>
                                          <p:spTgt spid="37"/>
                                        </p:tgtEl>
                                        <p:attrNameLst>
                                          <p:attrName>ppt_h</p:attrName>
                                        </p:attrNameLst>
                                      </p:cBhvr>
                                      <p:tavLst>
                                        <p:tav tm="0">
                                          <p:val>
                                            <p:strVal val="#ppt_h"/>
                                          </p:val>
                                        </p:tav>
                                        <p:tav tm="100000">
                                          <p:val>
                                            <p:strVal val="#ppt_h"/>
                                          </p:val>
                                        </p:tav>
                                      </p:tavLst>
                                    </p:anim>
                                    <p:anim calcmode="lin" valueType="num">
                                      <p:cBhvr>
                                        <p:cTn id="46" dur="500" decel="50000" fill="hold">
                                          <p:stCondLst>
                                            <p:cond delay="0"/>
                                          </p:stCondLst>
                                        </p:cTn>
                                        <p:tgtEl>
                                          <p:spTgt spid="37"/>
                                        </p:tgtEl>
                                        <p:attrNameLst>
                                          <p:attrName>ppt_x</p:attrName>
                                        </p:attrNameLst>
                                      </p:cBhvr>
                                      <p:tavLst>
                                        <p:tav tm="0">
                                          <p:val>
                                            <p:strVal val="#ppt_x+.4"/>
                                          </p:val>
                                        </p:tav>
                                        <p:tav tm="100000">
                                          <p:val>
                                            <p:strVal val="#ppt_x"/>
                                          </p:val>
                                        </p:tav>
                                      </p:tavLst>
                                    </p:anim>
                                    <p:anim calcmode="lin" valueType="num">
                                      <p:cBhvr>
                                        <p:cTn id="47" dur="500" decel="50000" fill="hold">
                                          <p:stCondLst>
                                            <p:cond delay="0"/>
                                          </p:stCondLst>
                                        </p:cTn>
                                        <p:tgtEl>
                                          <p:spTgt spid="37"/>
                                        </p:tgtEl>
                                        <p:attrNameLst>
                                          <p:attrName>ppt_y</p:attrName>
                                        </p:attrNameLst>
                                      </p:cBhvr>
                                      <p:tavLst>
                                        <p:tav tm="0">
                                          <p:val>
                                            <p:strVal val="#ppt_y-.2"/>
                                          </p:val>
                                        </p:tav>
                                        <p:tav tm="100000">
                                          <p:val>
                                            <p:strVal val="#ppt_y+.1"/>
                                          </p:val>
                                        </p:tav>
                                      </p:tavLst>
                                    </p:anim>
                                    <p:anim calcmode="lin" valueType="num">
                                      <p:cBhvr>
                                        <p:cTn id="48" dur="500" accel="50000" fill="hold">
                                          <p:stCondLst>
                                            <p:cond delay="500"/>
                                          </p:stCondLst>
                                        </p:cTn>
                                        <p:tgtEl>
                                          <p:spTgt spid="37"/>
                                        </p:tgtEl>
                                        <p:attrNameLst>
                                          <p:attrName>ppt_y</p:attrName>
                                        </p:attrNameLst>
                                      </p:cBhvr>
                                      <p:tavLst>
                                        <p:tav tm="0">
                                          <p:val>
                                            <p:strVal val="#ppt_y+.1"/>
                                          </p:val>
                                        </p:tav>
                                        <p:tav tm="100000">
                                          <p:val>
                                            <p:strVal val="#ppt_y"/>
                                          </p:val>
                                        </p:tav>
                                      </p:tavLst>
                                    </p:anim>
                                    <p:animEffect transition="in" filter="fade">
                                      <p:cBhvr>
                                        <p:cTn id="49" dur="1000" decel="50000">
                                          <p:stCondLst>
                                            <p:cond delay="0"/>
                                          </p:stCondLst>
                                        </p:cTn>
                                        <p:tgtEl>
                                          <p:spTgt spid="37"/>
                                        </p:tgtEl>
                                      </p:cBhvr>
                                    </p:animEffect>
                                  </p:childTnLst>
                                </p:cTn>
                              </p:par>
                              <p:par>
                                <p:cTn id="50" presetID="25" presetClass="entr" presetSubtype="0" fill="hold" grpId="0" nodeType="with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decel="50000" fill="hold">
                                          <p:stCondLst>
                                            <p:cond delay="0"/>
                                          </p:stCondLst>
                                        </p:cTn>
                                        <p:tgtEl>
                                          <p:spTgt spid="38"/>
                                        </p:tgtEl>
                                        <p:attrNameLst>
                                          <p:attrName>style.rotation</p:attrName>
                                        </p:attrNameLst>
                                      </p:cBhvr>
                                      <p:tavLst>
                                        <p:tav tm="0">
                                          <p:val>
                                            <p:fltVal val="-90"/>
                                          </p:val>
                                        </p:tav>
                                        <p:tav tm="100000">
                                          <p:val>
                                            <p:fltVal val="0"/>
                                          </p:val>
                                        </p:tav>
                                      </p:tavLst>
                                    </p:anim>
                                    <p:anim calcmode="lin" valueType="num">
                                      <p:cBhvr>
                                        <p:cTn id="53" dur="500" decel="50000" fill="hold">
                                          <p:stCondLst>
                                            <p:cond delay="0"/>
                                          </p:stCondLst>
                                        </p:cTn>
                                        <p:tgtEl>
                                          <p:spTgt spid="38"/>
                                        </p:tgtEl>
                                        <p:attrNameLst>
                                          <p:attrName>ppt_w</p:attrName>
                                        </p:attrNameLst>
                                      </p:cBhvr>
                                      <p:tavLst>
                                        <p:tav tm="0">
                                          <p:val>
                                            <p:strVal val="#ppt_w"/>
                                          </p:val>
                                        </p:tav>
                                        <p:tav tm="100000">
                                          <p:val>
                                            <p:strVal val="#ppt_w*.05"/>
                                          </p:val>
                                        </p:tav>
                                      </p:tavLst>
                                    </p:anim>
                                    <p:anim calcmode="lin" valueType="num">
                                      <p:cBhvr>
                                        <p:cTn id="54" dur="500" accel="50000" fill="hold">
                                          <p:stCondLst>
                                            <p:cond delay="500"/>
                                          </p:stCondLst>
                                        </p:cTn>
                                        <p:tgtEl>
                                          <p:spTgt spid="38"/>
                                        </p:tgtEl>
                                        <p:attrNameLst>
                                          <p:attrName>ppt_w</p:attrName>
                                        </p:attrNameLst>
                                      </p:cBhvr>
                                      <p:tavLst>
                                        <p:tav tm="0">
                                          <p:val>
                                            <p:strVal val="#ppt_w*.05"/>
                                          </p:val>
                                        </p:tav>
                                        <p:tav tm="100000">
                                          <p:val>
                                            <p:strVal val="#ppt_w"/>
                                          </p:val>
                                        </p:tav>
                                      </p:tavLst>
                                    </p:anim>
                                    <p:anim calcmode="lin" valueType="num">
                                      <p:cBhvr>
                                        <p:cTn id="55" dur="1000" fill="hold"/>
                                        <p:tgtEl>
                                          <p:spTgt spid="38"/>
                                        </p:tgtEl>
                                        <p:attrNameLst>
                                          <p:attrName>ppt_h</p:attrName>
                                        </p:attrNameLst>
                                      </p:cBhvr>
                                      <p:tavLst>
                                        <p:tav tm="0">
                                          <p:val>
                                            <p:strVal val="#ppt_h"/>
                                          </p:val>
                                        </p:tav>
                                        <p:tav tm="100000">
                                          <p:val>
                                            <p:strVal val="#ppt_h"/>
                                          </p:val>
                                        </p:tav>
                                      </p:tavLst>
                                    </p:anim>
                                    <p:anim calcmode="lin" valueType="num">
                                      <p:cBhvr>
                                        <p:cTn id="56" dur="500" decel="50000" fill="hold">
                                          <p:stCondLst>
                                            <p:cond delay="0"/>
                                          </p:stCondLst>
                                        </p:cTn>
                                        <p:tgtEl>
                                          <p:spTgt spid="38"/>
                                        </p:tgtEl>
                                        <p:attrNameLst>
                                          <p:attrName>ppt_x</p:attrName>
                                        </p:attrNameLst>
                                      </p:cBhvr>
                                      <p:tavLst>
                                        <p:tav tm="0">
                                          <p:val>
                                            <p:strVal val="#ppt_x+.4"/>
                                          </p:val>
                                        </p:tav>
                                        <p:tav tm="100000">
                                          <p:val>
                                            <p:strVal val="#ppt_x"/>
                                          </p:val>
                                        </p:tav>
                                      </p:tavLst>
                                    </p:anim>
                                    <p:anim calcmode="lin" valueType="num">
                                      <p:cBhvr>
                                        <p:cTn id="57" dur="500" decel="50000" fill="hold">
                                          <p:stCondLst>
                                            <p:cond delay="0"/>
                                          </p:stCondLst>
                                        </p:cTn>
                                        <p:tgtEl>
                                          <p:spTgt spid="38"/>
                                        </p:tgtEl>
                                        <p:attrNameLst>
                                          <p:attrName>ppt_y</p:attrName>
                                        </p:attrNameLst>
                                      </p:cBhvr>
                                      <p:tavLst>
                                        <p:tav tm="0">
                                          <p:val>
                                            <p:strVal val="#ppt_y-.2"/>
                                          </p:val>
                                        </p:tav>
                                        <p:tav tm="100000">
                                          <p:val>
                                            <p:strVal val="#ppt_y+.1"/>
                                          </p:val>
                                        </p:tav>
                                      </p:tavLst>
                                    </p:anim>
                                    <p:anim calcmode="lin" valueType="num">
                                      <p:cBhvr>
                                        <p:cTn id="58" dur="500" accel="50000" fill="hold">
                                          <p:stCondLst>
                                            <p:cond delay="500"/>
                                          </p:stCondLst>
                                        </p:cTn>
                                        <p:tgtEl>
                                          <p:spTgt spid="38"/>
                                        </p:tgtEl>
                                        <p:attrNameLst>
                                          <p:attrName>ppt_y</p:attrName>
                                        </p:attrNameLst>
                                      </p:cBhvr>
                                      <p:tavLst>
                                        <p:tav tm="0">
                                          <p:val>
                                            <p:strVal val="#ppt_y+.1"/>
                                          </p:val>
                                        </p:tav>
                                        <p:tav tm="100000">
                                          <p:val>
                                            <p:strVal val="#ppt_y"/>
                                          </p:val>
                                        </p:tav>
                                      </p:tavLst>
                                    </p:anim>
                                    <p:animEffect transition="in" filter="fade">
                                      <p:cBhvr>
                                        <p:cTn id="59" dur="1000" decel="50000">
                                          <p:stCondLst>
                                            <p:cond delay="0"/>
                                          </p:stCondLst>
                                        </p:cTn>
                                        <p:tgtEl>
                                          <p:spTgt spid="38"/>
                                        </p:tgtEl>
                                      </p:cBhvr>
                                    </p:animEffect>
                                  </p:childTnLst>
                                </p:cTn>
                              </p:par>
                              <p:par>
                                <p:cTn id="60" presetID="25" presetClass="entr" presetSubtype="0" fill="hold" grpId="0" nodeType="withEffect">
                                  <p:stCondLst>
                                    <p:cond delay="0"/>
                                  </p:stCondLst>
                                  <p:childTnLst>
                                    <p:set>
                                      <p:cBhvr>
                                        <p:cTn id="61" dur="1" fill="hold">
                                          <p:stCondLst>
                                            <p:cond delay="0"/>
                                          </p:stCondLst>
                                        </p:cTn>
                                        <p:tgtEl>
                                          <p:spTgt spid="39"/>
                                        </p:tgtEl>
                                        <p:attrNameLst>
                                          <p:attrName>style.visibility</p:attrName>
                                        </p:attrNameLst>
                                      </p:cBhvr>
                                      <p:to>
                                        <p:strVal val="visible"/>
                                      </p:to>
                                    </p:set>
                                    <p:anim calcmode="lin" valueType="num">
                                      <p:cBhvr>
                                        <p:cTn id="62" dur="500" decel="50000" fill="hold">
                                          <p:stCondLst>
                                            <p:cond delay="0"/>
                                          </p:stCondLst>
                                        </p:cTn>
                                        <p:tgtEl>
                                          <p:spTgt spid="39"/>
                                        </p:tgtEl>
                                        <p:attrNameLst>
                                          <p:attrName>style.rotation</p:attrName>
                                        </p:attrNameLst>
                                      </p:cBhvr>
                                      <p:tavLst>
                                        <p:tav tm="0">
                                          <p:val>
                                            <p:fltVal val="-90"/>
                                          </p:val>
                                        </p:tav>
                                        <p:tav tm="100000">
                                          <p:val>
                                            <p:fltVal val="0"/>
                                          </p:val>
                                        </p:tav>
                                      </p:tavLst>
                                    </p:anim>
                                    <p:anim calcmode="lin" valueType="num">
                                      <p:cBhvr>
                                        <p:cTn id="63" dur="500" decel="50000" fill="hold">
                                          <p:stCondLst>
                                            <p:cond delay="0"/>
                                          </p:stCondLst>
                                        </p:cTn>
                                        <p:tgtEl>
                                          <p:spTgt spid="39"/>
                                        </p:tgtEl>
                                        <p:attrNameLst>
                                          <p:attrName>ppt_w</p:attrName>
                                        </p:attrNameLst>
                                      </p:cBhvr>
                                      <p:tavLst>
                                        <p:tav tm="0">
                                          <p:val>
                                            <p:strVal val="#ppt_w"/>
                                          </p:val>
                                        </p:tav>
                                        <p:tav tm="100000">
                                          <p:val>
                                            <p:strVal val="#ppt_w*.05"/>
                                          </p:val>
                                        </p:tav>
                                      </p:tavLst>
                                    </p:anim>
                                    <p:anim calcmode="lin" valueType="num">
                                      <p:cBhvr>
                                        <p:cTn id="64" dur="500" accel="50000" fill="hold">
                                          <p:stCondLst>
                                            <p:cond delay="500"/>
                                          </p:stCondLst>
                                        </p:cTn>
                                        <p:tgtEl>
                                          <p:spTgt spid="39"/>
                                        </p:tgtEl>
                                        <p:attrNameLst>
                                          <p:attrName>ppt_w</p:attrName>
                                        </p:attrNameLst>
                                      </p:cBhvr>
                                      <p:tavLst>
                                        <p:tav tm="0">
                                          <p:val>
                                            <p:strVal val="#ppt_w*.05"/>
                                          </p:val>
                                        </p:tav>
                                        <p:tav tm="100000">
                                          <p:val>
                                            <p:strVal val="#ppt_w"/>
                                          </p:val>
                                        </p:tav>
                                      </p:tavLst>
                                    </p:anim>
                                    <p:anim calcmode="lin" valueType="num">
                                      <p:cBhvr>
                                        <p:cTn id="65" dur="1000" fill="hold"/>
                                        <p:tgtEl>
                                          <p:spTgt spid="39"/>
                                        </p:tgtEl>
                                        <p:attrNameLst>
                                          <p:attrName>ppt_h</p:attrName>
                                        </p:attrNameLst>
                                      </p:cBhvr>
                                      <p:tavLst>
                                        <p:tav tm="0">
                                          <p:val>
                                            <p:strVal val="#ppt_h"/>
                                          </p:val>
                                        </p:tav>
                                        <p:tav tm="100000">
                                          <p:val>
                                            <p:strVal val="#ppt_h"/>
                                          </p:val>
                                        </p:tav>
                                      </p:tavLst>
                                    </p:anim>
                                    <p:anim calcmode="lin" valueType="num">
                                      <p:cBhvr>
                                        <p:cTn id="66" dur="500" decel="50000" fill="hold">
                                          <p:stCondLst>
                                            <p:cond delay="0"/>
                                          </p:stCondLst>
                                        </p:cTn>
                                        <p:tgtEl>
                                          <p:spTgt spid="39"/>
                                        </p:tgtEl>
                                        <p:attrNameLst>
                                          <p:attrName>ppt_x</p:attrName>
                                        </p:attrNameLst>
                                      </p:cBhvr>
                                      <p:tavLst>
                                        <p:tav tm="0">
                                          <p:val>
                                            <p:strVal val="#ppt_x+.4"/>
                                          </p:val>
                                        </p:tav>
                                        <p:tav tm="100000">
                                          <p:val>
                                            <p:strVal val="#ppt_x"/>
                                          </p:val>
                                        </p:tav>
                                      </p:tavLst>
                                    </p:anim>
                                    <p:anim calcmode="lin" valueType="num">
                                      <p:cBhvr>
                                        <p:cTn id="67" dur="500" decel="50000" fill="hold">
                                          <p:stCondLst>
                                            <p:cond delay="0"/>
                                          </p:stCondLst>
                                        </p:cTn>
                                        <p:tgtEl>
                                          <p:spTgt spid="39"/>
                                        </p:tgtEl>
                                        <p:attrNameLst>
                                          <p:attrName>ppt_y</p:attrName>
                                        </p:attrNameLst>
                                      </p:cBhvr>
                                      <p:tavLst>
                                        <p:tav tm="0">
                                          <p:val>
                                            <p:strVal val="#ppt_y-.2"/>
                                          </p:val>
                                        </p:tav>
                                        <p:tav tm="100000">
                                          <p:val>
                                            <p:strVal val="#ppt_y+.1"/>
                                          </p:val>
                                        </p:tav>
                                      </p:tavLst>
                                    </p:anim>
                                    <p:anim calcmode="lin" valueType="num">
                                      <p:cBhvr>
                                        <p:cTn id="68" dur="500" accel="50000" fill="hold">
                                          <p:stCondLst>
                                            <p:cond delay="500"/>
                                          </p:stCondLst>
                                        </p:cTn>
                                        <p:tgtEl>
                                          <p:spTgt spid="39"/>
                                        </p:tgtEl>
                                        <p:attrNameLst>
                                          <p:attrName>ppt_y</p:attrName>
                                        </p:attrNameLst>
                                      </p:cBhvr>
                                      <p:tavLst>
                                        <p:tav tm="0">
                                          <p:val>
                                            <p:strVal val="#ppt_y+.1"/>
                                          </p:val>
                                        </p:tav>
                                        <p:tav tm="100000">
                                          <p:val>
                                            <p:strVal val="#ppt_y"/>
                                          </p:val>
                                        </p:tav>
                                      </p:tavLst>
                                    </p:anim>
                                    <p:animEffect transition="in" filter="fade">
                                      <p:cBhvr>
                                        <p:cTn id="69" dur="1000" decel="50000">
                                          <p:stCondLst>
                                            <p:cond delay="0"/>
                                          </p:stCondLst>
                                        </p:cTn>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5" name="组合 64"/>
          <p:cNvGrpSpPr/>
          <p:nvPr/>
        </p:nvGrpSpPr>
        <p:grpSpPr>
          <a:xfrm>
            <a:off x="29110" y="2031954"/>
            <a:ext cx="12273369" cy="3750067"/>
            <a:chOff x="29109" y="2031952"/>
            <a:chExt cx="12273369" cy="3750067"/>
          </a:xfrm>
        </p:grpSpPr>
        <p:grpSp>
          <p:nvGrpSpPr>
            <p:cNvPr id="11" name="组合 10"/>
            <p:cNvGrpSpPr/>
            <p:nvPr/>
          </p:nvGrpSpPr>
          <p:grpSpPr>
            <a:xfrm>
              <a:off x="29109" y="2757683"/>
              <a:ext cx="12192000" cy="3024336"/>
              <a:chOff x="0" y="2132856"/>
              <a:chExt cx="12360696" cy="3024336"/>
            </a:xfrm>
          </p:grpSpPr>
          <p:pic>
            <p:nvPicPr>
              <p:cNvPr id="5" name="图片 4"/>
              <p:cNvPicPr>
                <a:picLocks noChangeAspect="1"/>
              </p:cNvPicPr>
              <p:nvPr/>
            </p:nvPicPr>
            <p:blipFill rotWithShape="1">
              <a:blip r:embed="rId1" cstate="print">
                <a:extLst>
                  <a:ext uri="{28A0092B-C50C-407E-A947-70E740481C1C}">
                    <a14:useLocalDpi xmlns:a14="http://schemas.microsoft.com/office/drawing/2010/main" val="0"/>
                  </a:ext>
                </a:extLst>
              </a:blip>
              <a:srcRect t="20125" r="74215" b="32625"/>
              <a:stretch>
                <a:fillRect/>
              </a:stretch>
            </p:blipFill>
            <p:spPr>
              <a:xfrm>
                <a:off x="0" y="2276872"/>
                <a:ext cx="3143672" cy="2880320"/>
              </a:xfrm>
              <a:prstGeom prst="rect">
                <a:avLst/>
              </a:prstGeom>
            </p:spPr>
          </p:pic>
          <p:pic>
            <p:nvPicPr>
              <p:cNvPr id="10" name="图片 9"/>
              <p:cNvPicPr>
                <a:picLocks noChangeAspect="1"/>
              </p:cNvPicPr>
              <p:nvPr/>
            </p:nvPicPr>
            <p:blipFill rotWithShape="1">
              <a:blip r:embed="rId2" cstate="print">
                <a:extLst>
                  <a:ext uri="{28A0092B-C50C-407E-A947-70E740481C1C}">
                    <a14:useLocalDpi xmlns:a14="http://schemas.microsoft.com/office/drawing/2010/main" val="0"/>
                  </a:ext>
                </a:extLst>
              </a:blip>
              <a:srcRect l="46979" t="20125" r="-136" b="32625"/>
              <a:stretch>
                <a:fillRect/>
              </a:stretch>
            </p:blipFill>
            <p:spPr>
              <a:xfrm>
                <a:off x="3071664" y="2132856"/>
                <a:ext cx="9289032" cy="2880320"/>
              </a:xfrm>
              <a:prstGeom prst="rect">
                <a:avLst/>
              </a:prstGeom>
            </p:spPr>
          </p:pic>
        </p:grpSp>
        <p:pic>
          <p:nvPicPr>
            <p:cNvPr id="35" name="图片 34"/>
            <p:cNvPicPr>
              <a:picLocks noChangeAspect="1"/>
            </p:cNvPicPr>
            <p:nvPr/>
          </p:nvPicPr>
          <p:blipFill rotWithShape="1">
            <a:blip r:embed="rId3" cstate="print">
              <a:extLst>
                <a:ext uri="{28A0092B-C50C-407E-A947-70E740481C1C}">
                  <a14:useLocalDpi xmlns:a14="http://schemas.microsoft.com/office/drawing/2010/main" val="0"/>
                </a:ext>
              </a:extLst>
            </a:blip>
            <a:srcRect t="24845" b="30346"/>
            <a:stretch>
              <a:fillRect/>
            </a:stretch>
          </p:blipFill>
          <p:spPr>
            <a:xfrm>
              <a:off x="110478" y="2031952"/>
              <a:ext cx="12192000" cy="2731604"/>
            </a:xfrm>
            <a:prstGeom prst="rect">
              <a:avLst/>
            </a:prstGeom>
          </p:spPr>
        </p:pic>
      </p:grpSp>
      <p:grpSp>
        <p:nvGrpSpPr>
          <p:cNvPr id="58" name="组合 57"/>
          <p:cNvGrpSpPr/>
          <p:nvPr/>
        </p:nvGrpSpPr>
        <p:grpSpPr>
          <a:xfrm>
            <a:off x="2436906" y="4025535"/>
            <a:ext cx="6649751" cy="3487112"/>
            <a:chOff x="2406072" y="4025535"/>
            <a:chExt cx="6649750" cy="3487112"/>
          </a:xfrm>
        </p:grpSpPr>
        <p:pic>
          <p:nvPicPr>
            <p:cNvPr id="57" name="图片 56"/>
            <p:cNvPicPr>
              <a:picLocks noChangeAspect="1"/>
            </p:cNvPicPr>
            <p:nvPr/>
          </p:nvPicPr>
          <p:blipFill rotWithShape="1">
            <a:blip r:embed="rId4" cstate="print">
              <a:extLst>
                <a:ext uri="{28A0092B-C50C-407E-A947-70E740481C1C}">
                  <a14:useLocalDpi xmlns:a14="http://schemas.microsoft.com/office/drawing/2010/main" val="0"/>
                </a:ext>
              </a:extLst>
            </a:blip>
            <a:srcRect l="24251" t="57585" r="24611" b="9044"/>
            <a:stretch>
              <a:fillRect/>
            </a:stretch>
          </p:blipFill>
          <p:spPr>
            <a:xfrm>
              <a:off x="2406072" y="4451060"/>
              <a:ext cx="6649750" cy="2169460"/>
            </a:xfrm>
            <a:prstGeom prst="rect">
              <a:avLst/>
            </a:prstGeom>
          </p:spPr>
        </p:pic>
        <p:pic>
          <p:nvPicPr>
            <p:cNvPr id="53" name="图片 5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20596" y="4025535"/>
              <a:ext cx="3487112" cy="3487112"/>
            </a:xfrm>
            <a:prstGeom prst="rect">
              <a:avLst/>
            </a:prstGeom>
          </p:spPr>
        </p:pic>
      </p:grpSp>
      <p:pic>
        <p:nvPicPr>
          <p:cNvPr id="38" name="图片 37"/>
          <p:cNvPicPr>
            <a:picLocks noChangeAspect="1"/>
          </p:cNvPicPr>
          <p:nvPr/>
        </p:nvPicPr>
        <p:blipFill rotWithShape="1">
          <a:blip r:embed="rId6" cstate="print">
            <a:extLst>
              <a:ext uri="{28A0092B-C50C-407E-A947-70E740481C1C}">
                <a14:useLocalDpi xmlns:a14="http://schemas.microsoft.com/office/drawing/2010/main" val="0"/>
              </a:ext>
            </a:extLst>
          </a:blip>
          <a:srcRect t="32740" r="80121"/>
          <a:stretch>
            <a:fillRect/>
          </a:stretch>
        </p:blipFill>
        <p:spPr>
          <a:xfrm>
            <a:off x="-29109" y="2455376"/>
            <a:ext cx="2158952" cy="3686566"/>
          </a:xfrm>
          <a:prstGeom prst="rect">
            <a:avLst/>
          </a:prstGeom>
        </p:spPr>
      </p:pic>
      <p:pic>
        <p:nvPicPr>
          <p:cNvPr id="55" name="图片 54"/>
          <p:cNvPicPr>
            <a:picLocks noChangeAspect="1"/>
          </p:cNvPicPr>
          <p:nvPr/>
        </p:nvPicPr>
        <p:blipFill rotWithShape="1">
          <a:blip r:embed="rId7" cstate="print">
            <a:extLst>
              <a:ext uri="{28A0092B-C50C-407E-A947-70E740481C1C}">
                <a14:useLocalDpi xmlns:a14="http://schemas.microsoft.com/office/drawing/2010/main" val="0"/>
              </a:ext>
            </a:extLst>
          </a:blip>
          <a:srcRect t="48616"/>
          <a:stretch>
            <a:fillRect/>
          </a:stretch>
        </p:blipFill>
        <p:spPr>
          <a:xfrm>
            <a:off x="0" y="3572238"/>
            <a:ext cx="12192000" cy="3295437"/>
          </a:xfrm>
          <a:prstGeom prst="rect">
            <a:avLst/>
          </a:prstGeom>
        </p:spPr>
      </p:pic>
      <p:sp>
        <p:nvSpPr>
          <p:cNvPr id="46" name="文本框 45"/>
          <p:cNvSpPr txBox="1"/>
          <p:nvPr/>
        </p:nvSpPr>
        <p:spPr>
          <a:xfrm>
            <a:off x="2630215" y="2271416"/>
            <a:ext cx="6955750" cy="1107996"/>
          </a:xfrm>
          <a:prstGeom prst="rect">
            <a:avLst/>
          </a:prstGeom>
          <a:noFill/>
        </p:spPr>
        <p:txBody>
          <a:bodyPr wrap="none" rtlCol="0">
            <a:spAutoFit/>
          </a:bodyPr>
          <a:lstStyle/>
          <a:p>
            <a:r>
              <a:rPr lang="zh-CN" altLang="en-US" sz="6600" b="1" dirty="0">
                <a:solidFill>
                  <a:srgbClr val="D11313"/>
                </a:solidFill>
                <a:latin typeface="思源宋体 CN Heavy" panose="02020900000000000000" pitchFamily="18" charset="-122"/>
                <a:ea typeface="思源宋体 CN Heavy" panose="02020900000000000000" pitchFamily="18" charset="-122"/>
              </a:rPr>
              <a:t>不忘初心牢记使命</a:t>
            </a:r>
            <a:endParaRPr lang="zh-CN" altLang="en-US" sz="6600" b="1" dirty="0">
              <a:solidFill>
                <a:srgbClr val="D11313"/>
              </a:solidFill>
              <a:latin typeface="思源宋体 CN Heavy" panose="02020900000000000000" pitchFamily="18" charset="-122"/>
              <a:ea typeface="思源宋体 CN Heavy" panose="02020900000000000000" pitchFamily="18" charset="-122"/>
            </a:endParaRPr>
          </a:p>
        </p:txBody>
      </p:sp>
      <p:pic>
        <p:nvPicPr>
          <p:cNvPr id="51" name="图片 50"/>
          <p:cNvPicPr>
            <a:picLocks noChangeAspect="1"/>
          </p:cNvPicPr>
          <p:nvPr/>
        </p:nvPicPr>
        <p:blipFill rotWithShape="1">
          <a:blip r:embed="rId8" cstate="print">
            <a:extLst>
              <a:ext uri="{28A0092B-C50C-407E-A947-70E740481C1C}">
                <a14:useLocalDpi xmlns:a14="http://schemas.microsoft.com/office/drawing/2010/main" val="0"/>
              </a:ext>
            </a:extLst>
          </a:blip>
          <a:srcRect l="45275" t="9385" r="39960" b="72564"/>
          <a:stretch>
            <a:fillRect/>
          </a:stretch>
        </p:blipFill>
        <p:spPr>
          <a:xfrm>
            <a:off x="10070883" y="515946"/>
            <a:ext cx="1800200" cy="1152128"/>
          </a:xfrm>
          <a:prstGeom prst="rect">
            <a:avLst/>
          </a:prstGeom>
        </p:spPr>
      </p:pic>
      <p:pic>
        <p:nvPicPr>
          <p:cNvPr id="60" name="图片 59"/>
          <p:cNvPicPr>
            <a:picLocks noChangeAspect="1"/>
          </p:cNvPicPr>
          <p:nvPr/>
        </p:nvPicPr>
        <p:blipFill rotWithShape="1">
          <a:blip r:embed="rId9" cstate="print">
            <a:extLst>
              <a:ext uri="{28A0092B-C50C-407E-A947-70E740481C1C}">
                <a14:useLocalDpi xmlns:a14="http://schemas.microsoft.com/office/drawing/2010/main" val="0"/>
              </a:ext>
            </a:extLst>
          </a:blip>
          <a:srcRect r="65079" b="71957"/>
          <a:stretch>
            <a:fillRect/>
          </a:stretch>
        </p:blipFill>
        <p:spPr>
          <a:xfrm>
            <a:off x="-29109" y="-15731"/>
            <a:ext cx="4257584" cy="1695942"/>
          </a:xfrm>
          <a:prstGeom prst="rect">
            <a:avLst/>
          </a:prstGeom>
        </p:spPr>
      </p:pic>
      <p:sp>
        <p:nvSpPr>
          <p:cNvPr id="61" name="矩形: 圆角 60"/>
          <p:cNvSpPr/>
          <p:nvPr/>
        </p:nvSpPr>
        <p:spPr>
          <a:xfrm>
            <a:off x="4677639" y="1261569"/>
            <a:ext cx="2860903" cy="770385"/>
          </a:xfrm>
          <a:prstGeom prst="roundRect">
            <a:avLst>
              <a:gd name="adj" fmla="val 50000"/>
            </a:avLst>
          </a:prstGeom>
          <a:solidFill>
            <a:srgbClr val="D113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b="1" dirty="0">
                <a:solidFill>
                  <a:schemeClr val="bg1"/>
                </a:solidFill>
                <a:latin typeface="+mn-ea"/>
              </a:rPr>
              <a:t> 第四部分</a:t>
            </a:r>
            <a:endParaRPr lang="zh-CN" altLang="en-US" sz="3200" b="1" dirty="0">
              <a:solidFill>
                <a:schemeClr val="bg1"/>
              </a:solidFill>
              <a:latin typeface="+mn-ea"/>
            </a:endParaRPr>
          </a:p>
        </p:txBody>
      </p:sp>
      <p:sp>
        <p:nvSpPr>
          <p:cNvPr id="2" name="矩形 1"/>
          <p:cNvSpPr/>
          <p:nvPr/>
        </p:nvSpPr>
        <p:spPr>
          <a:xfrm>
            <a:off x="2977483" y="3376963"/>
            <a:ext cx="6433403" cy="461665"/>
          </a:xfrm>
          <a:prstGeom prst="rect">
            <a:avLst/>
          </a:prstGeom>
        </p:spPr>
        <p:txBody>
          <a:bodyPr wrap="square">
            <a:spAutoFit/>
          </a:bodyPr>
          <a:lstStyle/>
          <a:p>
            <a:pPr algn="ctr">
              <a:lnSpc>
                <a:spcPct val="150000"/>
              </a:lnSpc>
            </a:pPr>
            <a:r>
              <a:rPr lang="zh-CN" altLang="en-US" sz="1600" dirty="0">
                <a:solidFill>
                  <a:schemeClr val="tx1">
                    <a:lumMod val="65000"/>
                    <a:lumOff val="35000"/>
                  </a:schemeClr>
                </a:solidFill>
                <a:latin typeface="+mn-ea"/>
              </a:rPr>
              <a:t>践行初心，担当使命；砥砺前行，崭新时代“召唤”于行。</a:t>
            </a:r>
            <a:endParaRPr lang="zh-CN" altLang="en-US" sz="1600" dirty="0">
              <a:solidFill>
                <a:schemeClr val="tx1">
                  <a:lumMod val="65000"/>
                  <a:lumOff val="35000"/>
                </a:schemeClr>
              </a:solidFill>
              <a:latin typeface="+mn-ea"/>
            </a:endParaRPr>
          </a:p>
        </p:txBody>
      </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down)">
                                      <p:cBhvr>
                                        <p:cTn id="7" dur="500"/>
                                        <p:tgtEl>
                                          <p:spTgt spid="55"/>
                                        </p:tgtEl>
                                      </p:cBhvr>
                                    </p:animEffect>
                                  </p:childTnLst>
                                </p:cTn>
                              </p:par>
                              <p:par>
                                <p:cTn id="8" presetID="10" presetClass="entr" presetSubtype="0" fill="hold" nodeType="withEffect">
                                  <p:stCondLst>
                                    <p:cond delay="0"/>
                                  </p:stCondLst>
                                  <p:childTnLst>
                                    <p:set>
                                      <p:cBhvr>
                                        <p:cTn id="9" dur="1" fill="hold">
                                          <p:stCondLst>
                                            <p:cond delay="0"/>
                                          </p:stCondLst>
                                        </p:cTn>
                                        <p:tgtEl>
                                          <p:spTgt spid="65"/>
                                        </p:tgtEl>
                                        <p:attrNameLst>
                                          <p:attrName>style.visibility</p:attrName>
                                        </p:attrNameLst>
                                      </p:cBhvr>
                                      <p:to>
                                        <p:strVal val="visible"/>
                                      </p:to>
                                    </p:set>
                                    <p:animEffect transition="in" filter="fade">
                                      <p:cBhvr>
                                        <p:cTn id="10" dur="500"/>
                                        <p:tgtEl>
                                          <p:spTgt spid="65"/>
                                        </p:tgtEl>
                                      </p:cBhvr>
                                    </p:animEffect>
                                  </p:childTnLst>
                                </p:cTn>
                              </p:par>
                              <p:par>
                                <p:cTn id="11" presetID="42" presetClass="entr" presetSubtype="0" fill="hold" nodeType="withEffect">
                                  <p:stCondLst>
                                    <p:cond delay="0"/>
                                  </p:stCondLst>
                                  <p:childTnLst>
                                    <p:set>
                                      <p:cBhvr>
                                        <p:cTn id="12" dur="1" fill="hold">
                                          <p:stCondLst>
                                            <p:cond delay="0"/>
                                          </p:stCondLst>
                                        </p:cTn>
                                        <p:tgtEl>
                                          <p:spTgt spid="58"/>
                                        </p:tgtEl>
                                        <p:attrNameLst>
                                          <p:attrName>style.visibility</p:attrName>
                                        </p:attrNameLst>
                                      </p:cBhvr>
                                      <p:to>
                                        <p:strVal val="visible"/>
                                      </p:to>
                                    </p:set>
                                    <p:animEffect transition="in" filter="fade">
                                      <p:cBhvr>
                                        <p:cTn id="13" dur="1000"/>
                                        <p:tgtEl>
                                          <p:spTgt spid="58"/>
                                        </p:tgtEl>
                                      </p:cBhvr>
                                    </p:animEffect>
                                    <p:anim calcmode="lin" valueType="num">
                                      <p:cBhvr>
                                        <p:cTn id="14" dur="1000" fill="hold"/>
                                        <p:tgtEl>
                                          <p:spTgt spid="58"/>
                                        </p:tgtEl>
                                        <p:attrNameLst>
                                          <p:attrName>ppt_x</p:attrName>
                                        </p:attrNameLst>
                                      </p:cBhvr>
                                      <p:tavLst>
                                        <p:tav tm="0">
                                          <p:val>
                                            <p:strVal val="#ppt_x"/>
                                          </p:val>
                                        </p:tav>
                                        <p:tav tm="100000">
                                          <p:val>
                                            <p:strVal val="#ppt_x"/>
                                          </p:val>
                                        </p:tav>
                                      </p:tavLst>
                                    </p:anim>
                                    <p:anim calcmode="lin" valueType="num">
                                      <p:cBhvr>
                                        <p:cTn id="15" dur="1000" fill="hold"/>
                                        <p:tgtEl>
                                          <p:spTgt spid="58"/>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38"/>
                                        </p:tgtEl>
                                        <p:attrNameLst>
                                          <p:attrName>style.visibility</p:attrName>
                                        </p:attrNameLst>
                                      </p:cBhvr>
                                      <p:to>
                                        <p:strVal val="visible"/>
                                      </p:to>
                                    </p:set>
                                    <p:animEffect transition="in" filter="fade">
                                      <p:cBhvr>
                                        <p:cTn id="18" dur="1000"/>
                                        <p:tgtEl>
                                          <p:spTgt spid="38"/>
                                        </p:tgtEl>
                                      </p:cBhvr>
                                    </p:animEffect>
                                    <p:anim calcmode="lin" valueType="num">
                                      <p:cBhvr>
                                        <p:cTn id="19" dur="1000" fill="hold"/>
                                        <p:tgtEl>
                                          <p:spTgt spid="38"/>
                                        </p:tgtEl>
                                        <p:attrNameLst>
                                          <p:attrName>ppt_x</p:attrName>
                                        </p:attrNameLst>
                                      </p:cBhvr>
                                      <p:tavLst>
                                        <p:tav tm="0">
                                          <p:val>
                                            <p:strVal val="#ppt_x"/>
                                          </p:val>
                                        </p:tav>
                                        <p:tav tm="100000">
                                          <p:val>
                                            <p:strVal val="#ppt_x"/>
                                          </p:val>
                                        </p:tav>
                                      </p:tavLst>
                                    </p:anim>
                                    <p:anim calcmode="lin" valueType="num">
                                      <p:cBhvr>
                                        <p:cTn id="20"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wipe(left)">
                                      <p:cBhvr>
                                        <p:cTn id="25" dur="500"/>
                                        <p:tgtEl>
                                          <p:spTgt spid="60"/>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12" fill="hold" nodeType="clickEffect">
                                  <p:stCondLst>
                                    <p:cond delay="0"/>
                                  </p:stCondLst>
                                  <p:childTnLst>
                                    <p:set>
                                      <p:cBhvr>
                                        <p:cTn id="29" dur="1" fill="hold">
                                          <p:stCondLst>
                                            <p:cond delay="0"/>
                                          </p:stCondLst>
                                        </p:cTn>
                                        <p:tgtEl>
                                          <p:spTgt spid="51"/>
                                        </p:tgtEl>
                                        <p:attrNameLst>
                                          <p:attrName>style.visibility</p:attrName>
                                        </p:attrNameLst>
                                      </p:cBhvr>
                                      <p:to>
                                        <p:strVal val="visible"/>
                                      </p:to>
                                    </p:set>
                                    <p:anim calcmode="lin" valueType="num">
                                      <p:cBhvr additive="base">
                                        <p:cTn id="30" dur="500" fill="hold"/>
                                        <p:tgtEl>
                                          <p:spTgt spid="51"/>
                                        </p:tgtEl>
                                        <p:attrNameLst>
                                          <p:attrName>ppt_x</p:attrName>
                                        </p:attrNameLst>
                                      </p:cBhvr>
                                      <p:tavLst>
                                        <p:tav tm="0">
                                          <p:val>
                                            <p:strVal val="0-#ppt_w/2"/>
                                          </p:val>
                                        </p:tav>
                                        <p:tav tm="100000">
                                          <p:val>
                                            <p:strVal val="#ppt_x"/>
                                          </p:val>
                                        </p:tav>
                                      </p:tavLst>
                                    </p:anim>
                                    <p:anim calcmode="lin" valueType="num">
                                      <p:cBhvr additive="base">
                                        <p:cTn id="31"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61"/>
                                        </p:tgtEl>
                                        <p:attrNameLst>
                                          <p:attrName>style.visibility</p:attrName>
                                        </p:attrNameLst>
                                      </p:cBhvr>
                                      <p:to>
                                        <p:strVal val="visible"/>
                                      </p:to>
                                    </p:set>
                                    <p:animEffect transition="in" filter="fade">
                                      <p:cBhvr>
                                        <p:cTn id="36" dur="500"/>
                                        <p:tgtEl>
                                          <p:spTgt spid="61"/>
                                        </p:tgtEl>
                                      </p:cBhvr>
                                    </p:animEffect>
                                  </p:childTnLst>
                                </p:cTn>
                              </p:par>
                            </p:childTnLst>
                          </p:cTn>
                        </p:par>
                      </p:childTnLst>
                    </p:cTn>
                  </p:par>
                  <p:par>
                    <p:cTn id="37" fill="hold">
                      <p:stCondLst>
                        <p:cond delay="indefinite"/>
                      </p:stCondLst>
                      <p:childTnLst>
                        <p:par>
                          <p:cTn id="38" fill="hold">
                            <p:stCondLst>
                              <p:cond delay="0"/>
                            </p:stCondLst>
                            <p:childTnLst>
                              <p:par>
                                <p:cTn id="39" presetID="52" presetClass="entr" presetSubtype="0" fill="hold" grpId="0" nodeType="clickEffect">
                                  <p:stCondLst>
                                    <p:cond delay="0"/>
                                  </p:stCondLst>
                                  <p:childTnLst>
                                    <p:set>
                                      <p:cBhvr>
                                        <p:cTn id="40" dur="1" fill="hold">
                                          <p:stCondLst>
                                            <p:cond delay="0"/>
                                          </p:stCondLst>
                                        </p:cTn>
                                        <p:tgtEl>
                                          <p:spTgt spid="46"/>
                                        </p:tgtEl>
                                        <p:attrNameLst>
                                          <p:attrName>style.visibility</p:attrName>
                                        </p:attrNameLst>
                                      </p:cBhvr>
                                      <p:to>
                                        <p:strVal val="visible"/>
                                      </p:to>
                                    </p:set>
                                    <p:animScale>
                                      <p:cBhvr>
                                        <p:cTn id="41" dur="1000" decel="50000" fill="hold">
                                          <p:stCondLst>
                                            <p:cond delay="0"/>
                                          </p:stCondLst>
                                        </p:cTn>
                                        <p:tgtEl>
                                          <p:spTgt spid="4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2" dur="1000" decel="50000" fill="hold">
                                          <p:stCondLst>
                                            <p:cond delay="0"/>
                                          </p:stCondLst>
                                        </p:cTn>
                                        <p:tgtEl>
                                          <p:spTgt spid="46"/>
                                        </p:tgtEl>
                                        <p:attrNameLst>
                                          <p:attrName>ppt_x</p:attrName>
                                          <p:attrName>ppt_y</p:attrName>
                                        </p:attrNameLst>
                                      </p:cBhvr>
                                    </p:animMotion>
                                    <p:animEffect transition="in" filter="fade">
                                      <p:cBhvr>
                                        <p:cTn id="43" dur="1000"/>
                                        <p:tgtEl>
                                          <p:spTgt spid="46"/>
                                        </p:tgtEl>
                                      </p:cBhvr>
                                    </p:animEffect>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2"/>
                                        </p:tgtEl>
                                        <p:attrNameLst>
                                          <p:attrName>style.visibility</p:attrName>
                                        </p:attrNameLst>
                                      </p:cBhvr>
                                      <p:to>
                                        <p:strVal val="visible"/>
                                      </p:to>
                                    </p:set>
                                    <p:animEffect transition="in" filter="fade">
                                      <p:cBhvr>
                                        <p:cTn id="48" dur="1000"/>
                                        <p:tgtEl>
                                          <p:spTgt spid="2"/>
                                        </p:tgtEl>
                                      </p:cBhvr>
                                    </p:animEffect>
                                    <p:anim calcmode="lin" valueType="num">
                                      <p:cBhvr>
                                        <p:cTn id="49" dur="1000" fill="hold"/>
                                        <p:tgtEl>
                                          <p:spTgt spid="2"/>
                                        </p:tgtEl>
                                        <p:attrNameLst>
                                          <p:attrName>ppt_x</p:attrName>
                                        </p:attrNameLst>
                                      </p:cBhvr>
                                      <p:tavLst>
                                        <p:tav tm="0">
                                          <p:val>
                                            <p:strVal val="#ppt_x"/>
                                          </p:val>
                                        </p:tav>
                                        <p:tav tm="100000">
                                          <p:val>
                                            <p:strVal val="#ppt_x"/>
                                          </p:val>
                                        </p:tav>
                                      </p:tavLst>
                                    </p:anim>
                                    <p:anim calcmode="lin" valueType="num">
                                      <p:cBhvr>
                                        <p:cTn id="5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61" grpId="0" animBg="1"/>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矩形 48"/>
          <p:cNvSpPr/>
          <p:nvPr/>
        </p:nvSpPr>
        <p:spPr>
          <a:xfrm>
            <a:off x="695400" y="1856356"/>
            <a:ext cx="10945216" cy="4457708"/>
          </a:xfrm>
          <a:prstGeom prst="rect">
            <a:avLst/>
          </a:prstGeom>
          <a:gradFill>
            <a:gsLst>
              <a:gs pos="6195">
                <a:schemeClr val="bg1"/>
              </a:gs>
              <a:gs pos="50000">
                <a:schemeClr val="bg1">
                  <a:alpha val="0"/>
                </a:schemeClr>
              </a:gs>
              <a:gs pos="100000">
                <a:schemeClr val="bg1"/>
              </a:gs>
            </a:gsLst>
            <a:lin ang="0" scaled="0"/>
          </a:gradFill>
          <a:ln w="15240">
            <a:gradFill>
              <a:gsLst>
                <a:gs pos="0">
                  <a:srgbClr val="D11313"/>
                </a:gs>
                <a:gs pos="76000">
                  <a:srgbClr val="D11313">
                    <a:alpha val="0"/>
                  </a:srgbClr>
                </a:gs>
                <a:gs pos="29000">
                  <a:srgbClr val="D11313">
                    <a:alpha val="0"/>
                  </a:srgbClr>
                </a:gs>
                <a:gs pos="100000">
                  <a:srgbClr val="D11313"/>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grpSp>
        <p:nvGrpSpPr>
          <p:cNvPr id="4" name="组合 3"/>
          <p:cNvGrpSpPr/>
          <p:nvPr/>
        </p:nvGrpSpPr>
        <p:grpSpPr>
          <a:xfrm>
            <a:off x="1199456" y="795393"/>
            <a:ext cx="5471944" cy="584775"/>
            <a:chOff x="2598380" y="599924"/>
            <a:chExt cx="5471944" cy="584775"/>
          </a:xfrm>
        </p:grpSpPr>
        <p:sp>
          <p:nvSpPr>
            <p:cNvPr id="6" name="文本框 5"/>
            <p:cNvSpPr txBox="1"/>
            <p:nvPr/>
          </p:nvSpPr>
          <p:spPr>
            <a:xfrm>
              <a:off x="4602708" y="599924"/>
              <a:ext cx="3467616" cy="584775"/>
            </a:xfrm>
            <a:prstGeom prst="rect">
              <a:avLst/>
            </a:prstGeom>
            <a:noFill/>
          </p:spPr>
          <p:txBody>
            <a:bodyPr wrap="none" rtlCol="0">
              <a:spAutoFit/>
            </a:bodyPr>
            <a:lstStyle/>
            <a:p>
              <a:r>
                <a:rPr lang="zh-CN" altLang="en-US" sz="3200" b="1" dirty="0">
                  <a:solidFill>
                    <a:srgbClr val="D11313"/>
                  </a:solidFill>
                  <a:latin typeface="思源宋体 CN Heavy" panose="02020900000000000000" pitchFamily="18" charset="-122"/>
                  <a:ea typeface="思源宋体 CN Heavy" panose="02020900000000000000" pitchFamily="18" charset="-122"/>
                </a:rPr>
                <a:t>不忘初心牢记使命</a:t>
              </a:r>
              <a:endParaRPr lang="zh-CN" altLang="en-US" sz="3200" b="1" dirty="0">
                <a:solidFill>
                  <a:srgbClr val="D11313"/>
                </a:solidFill>
                <a:latin typeface="思源宋体 CN Heavy" panose="02020900000000000000" pitchFamily="18" charset="-122"/>
                <a:ea typeface="思源宋体 CN Heavy" panose="02020900000000000000" pitchFamily="18" charset="-122"/>
              </a:endParaRPr>
            </a:p>
          </p:txBody>
        </p:sp>
        <p:sp>
          <p:nvSpPr>
            <p:cNvPr id="7" name="矩形: 圆角 6"/>
            <p:cNvSpPr/>
            <p:nvPr/>
          </p:nvSpPr>
          <p:spPr>
            <a:xfrm>
              <a:off x="2598380" y="599924"/>
              <a:ext cx="1829997" cy="568642"/>
            </a:xfrm>
            <a:prstGeom prst="roundRect">
              <a:avLst>
                <a:gd name="adj" fmla="val 50000"/>
              </a:avLst>
            </a:prstGeom>
            <a:solidFill>
              <a:srgbClr val="D113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solidFill>
                    <a:schemeClr val="bg1"/>
                  </a:solidFill>
                  <a:latin typeface="+mn-ea"/>
                </a:rPr>
                <a:t> 第 四 部分</a:t>
              </a:r>
              <a:endParaRPr lang="zh-CN" altLang="en-US" sz="2000" b="1" dirty="0">
                <a:solidFill>
                  <a:schemeClr val="bg1"/>
                </a:solidFill>
                <a:latin typeface="+mn-ea"/>
              </a:endParaRPr>
            </a:p>
          </p:txBody>
        </p:sp>
      </p:grpSp>
      <p:sp>
        <p:nvSpPr>
          <p:cNvPr id="40" name="文本框 39"/>
          <p:cNvSpPr txBox="1"/>
          <p:nvPr/>
        </p:nvSpPr>
        <p:spPr>
          <a:xfrm>
            <a:off x="5471351" y="3108198"/>
            <a:ext cx="4644516" cy="1569660"/>
          </a:xfrm>
          <a:prstGeom prst="rect">
            <a:avLst/>
          </a:prstGeom>
          <a:noFill/>
        </p:spPr>
        <p:txBody>
          <a:bodyPr wrap="square">
            <a:spAutoFit/>
          </a:bodyPr>
          <a:lstStyle/>
          <a:p>
            <a:pPr>
              <a:lnSpc>
                <a:spcPct val="150000"/>
              </a:lnSpc>
            </a:pPr>
            <a:r>
              <a:rPr lang="zh-CN" altLang="en-US" sz="1600" b="0" i="0" dirty="0">
                <a:solidFill>
                  <a:schemeClr val="tx1">
                    <a:lumMod val="65000"/>
                    <a:lumOff val="35000"/>
                  </a:schemeClr>
                </a:solidFill>
                <a:effectLst/>
                <a:latin typeface="+mn-ea"/>
              </a:rPr>
              <a:t>马克思主义作为无产阶级和人类解放的学说体系，揭示了人类社会发展规律，是认识世界、改造世界的科学真理，是迄今为止人类思想史上最科学最严密最有生命力的一整套世界观方法论。</a:t>
            </a:r>
            <a:endParaRPr lang="zh-CN" altLang="en-US" sz="1600" dirty="0">
              <a:solidFill>
                <a:schemeClr val="tx1">
                  <a:lumMod val="65000"/>
                  <a:lumOff val="35000"/>
                </a:schemeClr>
              </a:solidFill>
              <a:latin typeface="+mn-ea"/>
            </a:endParaRPr>
          </a:p>
        </p:txBody>
      </p:sp>
      <p:sp>
        <p:nvSpPr>
          <p:cNvPr id="41" name="文本框 40"/>
          <p:cNvSpPr txBox="1"/>
          <p:nvPr/>
        </p:nvSpPr>
        <p:spPr>
          <a:xfrm>
            <a:off x="5455599" y="4658131"/>
            <a:ext cx="4644516" cy="830997"/>
          </a:xfrm>
          <a:prstGeom prst="rect">
            <a:avLst/>
          </a:prstGeom>
          <a:noFill/>
        </p:spPr>
        <p:txBody>
          <a:bodyPr wrap="square">
            <a:spAutoFit/>
          </a:bodyPr>
          <a:lstStyle/>
          <a:p>
            <a:pPr>
              <a:lnSpc>
                <a:spcPct val="150000"/>
              </a:lnSpc>
            </a:pPr>
            <a:r>
              <a:rPr lang="zh-CN" altLang="en-US" sz="1600" b="0" i="0" dirty="0">
                <a:solidFill>
                  <a:schemeClr val="tx1">
                    <a:lumMod val="65000"/>
                    <a:lumOff val="35000"/>
                  </a:schemeClr>
                </a:solidFill>
                <a:effectLst/>
                <a:latin typeface="+mn-ea"/>
              </a:rPr>
              <a:t>对马克思主义的坚定信仰，引领我们党从小到大、由弱到强，不断从胜利走向新的胜利。</a:t>
            </a:r>
            <a:endParaRPr lang="zh-CN" altLang="en-US" sz="1600" dirty="0">
              <a:solidFill>
                <a:schemeClr val="tx1">
                  <a:lumMod val="65000"/>
                  <a:lumOff val="35000"/>
                </a:schemeClr>
              </a:solidFill>
              <a:latin typeface="+mn-ea"/>
            </a:endParaRPr>
          </a:p>
        </p:txBody>
      </p:sp>
      <p:grpSp>
        <p:nvGrpSpPr>
          <p:cNvPr id="42" name="组合 41"/>
          <p:cNvGrpSpPr/>
          <p:nvPr/>
        </p:nvGrpSpPr>
        <p:grpSpPr>
          <a:xfrm>
            <a:off x="1528591" y="2269189"/>
            <a:ext cx="8365487" cy="495312"/>
            <a:chOff x="1878729" y="2086595"/>
            <a:chExt cx="8365486" cy="495312"/>
          </a:xfrm>
        </p:grpSpPr>
        <p:sp>
          <p:nvSpPr>
            <p:cNvPr id="43" name="文本框 42"/>
            <p:cNvSpPr txBox="1"/>
            <p:nvPr/>
          </p:nvSpPr>
          <p:spPr>
            <a:xfrm>
              <a:off x="2561400" y="2120242"/>
              <a:ext cx="7682815" cy="461665"/>
            </a:xfrm>
            <a:prstGeom prst="rect">
              <a:avLst/>
            </a:prstGeom>
            <a:noFill/>
          </p:spPr>
          <p:txBody>
            <a:bodyPr wrap="square">
              <a:spAutoFit/>
            </a:bodyPr>
            <a:lstStyle/>
            <a:p>
              <a:r>
                <a:rPr lang="zh-CN" altLang="en-US" sz="2400" b="1" dirty="0">
                  <a:solidFill>
                    <a:srgbClr val="D11313"/>
                  </a:solidFill>
                  <a:latin typeface="+mn-ea"/>
                </a:rPr>
                <a:t>不忘初心、牢记使命，必须牢固树立马克思主义信仰。</a:t>
              </a:r>
              <a:endParaRPr lang="zh-CN" altLang="en-US" sz="2400" b="1" dirty="0">
                <a:solidFill>
                  <a:srgbClr val="D11313"/>
                </a:solidFill>
                <a:latin typeface="+mn-ea"/>
              </a:endParaRPr>
            </a:p>
          </p:txBody>
        </p:sp>
        <p:sp>
          <p:nvSpPr>
            <p:cNvPr id="44" name="五角星 9"/>
            <p:cNvSpPr/>
            <p:nvPr/>
          </p:nvSpPr>
          <p:spPr>
            <a:xfrm>
              <a:off x="1878729" y="2086595"/>
              <a:ext cx="471450" cy="471450"/>
            </a:xfrm>
            <a:prstGeom prst="star5">
              <a:avLst>
                <a:gd name="adj" fmla="val 23981"/>
                <a:gd name="hf" fmla="val 105146"/>
                <a:gd name="vf" fmla="val 110557"/>
              </a:avLst>
            </a:prstGeom>
            <a:solidFill>
              <a:srgbClr val="D113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grpSp>
      <p:grpSp>
        <p:nvGrpSpPr>
          <p:cNvPr id="46" name="组合 45"/>
          <p:cNvGrpSpPr/>
          <p:nvPr/>
        </p:nvGrpSpPr>
        <p:grpSpPr>
          <a:xfrm>
            <a:off x="1783116" y="3131343"/>
            <a:ext cx="2681696" cy="2620132"/>
            <a:chOff x="7732281" y="1772816"/>
            <a:chExt cx="3024336" cy="3024336"/>
          </a:xfrm>
        </p:grpSpPr>
        <p:sp>
          <p:nvSpPr>
            <p:cNvPr id="47" name="矩形 46"/>
            <p:cNvSpPr/>
            <p:nvPr/>
          </p:nvSpPr>
          <p:spPr>
            <a:xfrm>
              <a:off x="7732281" y="1772816"/>
              <a:ext cx="3024336" cy="3024336"/>
            </a:xfrm>
            <a:prstGeom prst="ellipse">
              <a:avLst/>
            </a:prstGeom>
            <a:solidFill>
              <a:srgbClr val="D113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latin typeface="+mn-ea"/>
              </a:endParaRPr>
            </a:p>
          </p:txBody>
        </p:sp>
        <p:sp>
          <p:nvSpPr>
            <p:cNvPr id="48" name="矩形 47"/>
            <p:cNvSpPr/>
            <p:nvPr/>
          </p:nvSpPr>
          <p:spPr>
            <a:xfrm>
              <a:off x="7776865" y="1844824"/>
              <a:ext cx="2935167" cy="28803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lumMod val="50000"/>
                      <a:lumOff val="50000"/>
                    </a:schemeClr>
                  </a:solidFill>
                  <a:latin typeface="+mn-ea"/>
                </a:rPr>
                <a:t>  </a:t>
              </a:r>
              <a:r>
                <a:rPr lang="zh-CN" altLang="en-US" dirty="0">
                  <a:solidFill>
                    <a:schemeClr val="tx1">
                      <a:lumMod val="50000"/>
                      <a:lumOff val="50000"/>
                    </a:schemeClr>
                  </a:solidFill>
                  <a:latin typeface="+mn-ea"/>
                </a:rPr>
                <a:t>插入 图片</a:t>
              </a:r>
              <a:endParaRPr lang="zh-CN" altLang="en-US" dirty="0">
                <a:solidFill>
                  <a:schemeClr val="tx1">
                    <a:lumMod val="50000"/>
                    <a:lumOff val="50000"/>
                  </a:schemeClr>
                </a:solidFill>
                <a:latin typeface="+mn-ea"/>
              </a:endParaRPr>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9"/>
                                        </p:tgtEl>
                                        <p:attrNameLst>
                                          <p:attrName>style.visibility</p:attrName>
                                        </p:attrNameLst>
                                      </p:cBhvr>
                                      <p:to>
                                        <p:strVal val="visible"/>
                                      </p:to>
                                    </p:set>
                                    <p:animEffect transition="in" filter="barn(inVertical)">
                                      <p:cBhvr>
                                        <p:cTn id="12" dur="500"/>
                                        <p:tgtEl>
                                          <p:spTgt spid="49"/>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1000"/>
                                        <p:tgtEl>
                                          <p:spTgt spid="42"/>
                                        </p:tgtEl>
                                      </p:cBhvr>
                                    </p:animEffect>
                                    <p:anim calcmode="lin" valueType="num">
                                      <p:cBhvr>
                                        <p:cTn id="18" dur="1000" fill="hold"/>
                                        <p:tgtEl>
                                          <p:spTgt spid="42"/>
                                        </p:tgtEl>
                                        <p:attrNameLst>
                                          <p:attrName>ppt_x</p:attrName>
                                        </p:attrNameLst>
                                      </p:cBhvr>
                                      <p:tavLst>
                                        <p:tav tm="0">
                                          <p:val>
                                            <p:strVal val="#ppt_x"/>
                                          </p:val>
                                        </p:tav>
                                        <p:tav tm="100000">
                                          <p:val>
                                            <p:strVal val="#ppt_x"/>
                                          </p:val>
                                        </p:tav>
                                      </p:tavLst>
                                    </p:anim>
                                    <p:anim calcmode="lin" valueType="num">
                                      <p:cBhvr>
                                        <p:cTn id="19"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46"/>
                                        </p:tgtEl>
                                        <p:attrNameLst>
                                          <p:attrName>style.visibility</p:attrName>
                                        </p:attrNameLst>
                                      </p:cBhvr>
                                      <p:to>
                                        <p:strVal val="visible"/>
                                      </p:to>
                                    </p:set>
                                    <p:anim calcmode="lin" valueType="num">
                                      <p:cBhvr>
                                        <p:cTn id="24" dur="500" fill="hold"/>
                                        <p:tgtEl>
                                          <p:spTgt spid="46"/>
                                        </p:tgtEl>
                                        <p:attrNameLst>
                                          <p:attrName>ppt_w</p:attrName>
                                        </p:attrNameLst>
                                      </p:cBhvr>
                                      <p:tavLst>
                                        <p:tav tm="0">
                                          <p:val>
                                            <p:fltVal val="0"/>
                                          </p:val>
                                        </p:tav>
                                        <p:tav tm="100000">
                                          <p:val>
                                            <p:strVal val="#ppt_w"/>
                                          </p:val>
                                        </p:tav>
                                      </p:tavLst>
                                    </p:anim>
                                    <p:anim calcmode="lin" valueType="num">
                                      <p:cBhvr>
                                        <p:cTn id="25" dur="500" fill="hold"/>
                                        <p:tgtEl>
                                          <p:spTgt spid="46"/>
                                        </p:tgtEl>
                                        <p:attrNameLst>
                                          <p:attrName>ppt_h</p:attrName>
                                        </p:attrNameLst>
                                      </p:cBhvr>
                                      <p:tavLst>
                                        <p:tav tm="0">
                                          <p:val>
                                            <p:fltVal val="0"/>
                                          </p:val>
                                        </p:tav>
                                        <p:tav tm="100000">
                                          <p:val>
                                            <p:strVal val="#ppt_h"/>
                                          </p:val>
                                        </p:tav>
                                      </p:tavLst>
                                    </p:anim>
                                    <p:animEffect transition="in" filter="fade">
                                      <p:cBhvr>
                                        <p:cTn id="26" dur="500"/>
                                        <p:tgtEl>
                                          <p:spTgt spid="46"/>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fade">
                                      <p:cBhvr>
                                        <p:cTn id="31" dur="1000"/>
                                        <p:tgtEl>
                                          <p:spTgt spid="41"/>
                                        </p:tgtEl>
                                      </p:cBhvr>
                                    </p:animEffect>
                                    <p:anim calcmode="lin" valueType="num">
                                      <p:cBhvr>
                                        <p:cTn id="32" dur="1000" fill="hold"/>
                                        <p:tgtEl>
                                          <p:spTgt spid="41"/>
                                        </p:tgtEl>
                                        <p:attrNameLst>
                                          <p:attrName>ppt_x</p:attrName>
                                        </p:attrNameLst>
                                      </p:cBhvr>
                                      <p:tavLst>
                                        <p:tav tm="0">
                                          <p:val>
                                            <p:strVal val="#ppt_x"/>
                                          </p:val>
                                        </p:tav>
                                        <p:tav tm="100000">
                                          <p:val>
                                            <p:strVal val="#ppt_x"/>
                                          </p:val>
                                        </p:tav>
                                      </p:tavLst>
                                    </p:anim>
                                    <p:anim calcmode="lin" valueType="num">
                                      <p:cBhvr>
                                        <p:cTn id="33" dur="1000" fill="hold"/>
                                        <p:tgtEl>
                                          <p:spTgt spid="41"/>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40"/>
                                        </p:tgtEl>
                                        <p:attrNameLst>
                                          <p:attrName>style.visibility</p:attrName>
                                        </p:attrNameLst>
                                      </p:cBhvr>
                                      <p:to>
                                        <p:strVal val="visible"/>
                                      </p:to>
                                    </p:set>
                                    <p:animEffect transition="in" filter="fade">
                                      <p:cBhvr>
                                        <p:cTn id="36" dur="1000"/>
                                        <p:tgtEl>
                                          <p:spTgt spid="40"/>
                                        </p:tgtEl>
                                      </p:cBhvr>
                                    </p:animEffect>
                                    <p:anim calcmode="lin" valueType="num">
                                      <p:cBhvr>
                                        <p:cTn id="37" dur="1000" fill="hold"/>
                                        <p:tgtEl>
                                          <p:spTgt spid="40"/>
                                        </p:tgtEl>
                                        <p:attrNameLst>
                                          <p:attrName>ppt_x</p:attrName>
                                        </p:attrNameLst>
                                      </p:cBhvr>
                                      <p:tavLst>
                                        <p:tav tm="0">
                                          <p:val>
                                            <p:strVal val="#ppt_x"/>
                                          </p:val>
                                        </p:tav>
                                        <p:tav tm="100000">
                                          <p:val>
                                            <p:strVal val="#ppt_x"/>
                                          </p:val>
                                        </p:tav>
                                      </p:tavLst>
                                    </p:anim>
                                    <p:anim calcmode="lin" valueType="num">
                                      <p:cBhvr>
                                        <p:cTn id="38"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40" grpId="0"/>
      <p:bldP spid="4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矩形 48"/>
          <p:cNvSpPr/>
          <p:nvPr/>
        </p:nvSpPr>
        <p:spPr>
          <a:xfrm>
            <a:off x="695400" y="1856356"/>
            <a:ext cx="10945216" cy="4457708"/>
          </a:xfrm>
          <a:prstGeom prst="rect">
            <a:avLst/>
          </a:prstGeom>
          <a:gradFill>
            <a:gsLst>
              <a:gs pos="6195">
                <a:schemeClr val="bg1"/>
              </a:gs>
              <a:gs pos="50000">
                <a:schemeClr val="bg1">
                  <a:alpha val="0"/>
                </a:schemeClr>
              </a:gs>
              <a:gs pos="100000">
                <a:schemeClr val="bg1"/>
              </a:gs>
            </a:gsLst>
            <a:lin ang="0" scaled="0"/>
          </a:gradFill>
          <a:ln w="15240">
            <a:gradFill>
              <a:gsLst>
                <a:gs pos="0">
                  <a:srgbClr val="D11313"/>
                </a:gs>
                <a:gs pos="76000">
                  <a:srgbClr val="D11313">
                    <a:alpha val="0"/>
                  </a:srgbClr>
                </a:gs>
                <a:gs pos="29000">
                  <a:srgbClr val="D11313">
                    <a:alpha val="0"/>
                  </a:srgbClr>
                </a:gs>
                <a:gs pos="100000">
                  <a:srgbClr val="D11313"/>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grpSp>
        <p:nvGrpSpPr>
          <p:cNvPr id="4" name="组合 3"/>
          <p:cNvGrpSpPr/>
          <p:nvPr/>
        </p:nvGrpSpPr>
        <p:grpSpPr>
          <a:xfrm>
            <a:off x="1199456" y="795393"/>
            <a:ext cx="5471944" cy="584775"/>
            <a:chOff x="2598380" y="599924"/>
            <a:chExt cx="5471944" cy="584775"/>
          </a:xfrm>
        </p:grpSpPr>
        <p:sp>
          <p:nvSpPr>
            <p:cNvPr id="6" name="文本框 5"/>
            <p:cNvSpPr txBox="1"/>
            <p:nvPr/>
          </p:nvSpPr>
          <p:spPr>
            <a:xfrm>
              <a:off x="4602708" y="599924"/>
              <a:ext cx="3467616" cy="584775"/>
            </a:xfrm>
            <a:prstGeom prst="rect">
              <a:avLst/>
            </a:prstGeom>
            <a:noFill/>
          </p:spPr>
          <p:txBody>
            <a:bodyPr wrap="none" rtlCol="0">
              <a:spAutoFit/>
            </a:bodyPr>
            <a:lstStyle/>
            <a:p>
              <a:r>
                <a:rPr lang="zh-CN" altLang="en-US" sz="3200" b="1" dirty="0">
                  <a:solidFill>
                    <a:srgbClr val="D11313"/>
                  </a:solidFill>
                  <a:latin typeface="思源宋体 CN Heavy" panose="02020900000000000000" pitchFamily="18" charset="-122"/>
                  <a:ea typeface="思源宋体 CN Heavy" panose="02020900000000000000" pitchFamily="18" charset="-122"/>
                </a:rPr>
                <a:t>不忘初心牢记使命</a:t>
              </a:r>
              <a:endParaRPr lang="zh-CN" altLang="en-US" sz="3200" b="1" dirty="0">
                <a:solidFill>
                  <a:srgbClr val="D11313"/>
                </a:solidFill>
                <a:latin typeface="思源宋体 CN Heavy" panose="02020900000000000000" pitchFamily="18" charset="-122"/>
                <a:ea typeface="思源宋体 CN Heavy" panose="02020900000000000000" pitchFamily="18" charset="-122"/>
              </a:endParaRPr>
            </a:p>
          </p:txBody>
        </p:sp>
        <p:sp>
          <p:nvSpPr>
            <p:cNvPr id="7" name="矩形: 圆角 6"/>
            <p:cNvSpPr/>
            <p:nvPr/>
          </p:nvSpPr>
          <p:spPr>
            <a:xfrm>
              <a:off x="2598380" y="599924"/>
              <a:ext cx="1829997" cy="568642"/>
            </a:xfrm>
            <a:prstGeom prst="roundRect">
              <a:avLst>
                <a:gd name="adj" fmla="val 50000"/>
              </a:avLst>
            </a:prstGeom>
            <a:solidFill>
              <a:srgbClr val="D113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solidFill>
                    <a:schemeClr val="bg1"/>
                  </a:solidFill>
                  <a:latin typeface="+mn-ea"/>
                </a:rPr>
                <a:t> 第 四 部分</a:t>
              </a:r>
              <a:endParaRPr lang="zh-CN" altLang="en-US" sz="2000" b="1" dirty="0">
                <a:solidFill>
                  <a:schemeClr val="bg1"/>
                </a:solidFill>
                <a:latin typeface="+mn-ea"/>
              </a:endParaRPr>
            </a:p>
          </p:txBody>
        </p:sp>
      </p:grpSp>
      <p:grpSp>
        <p:nvGrpSpPr>
          <p:cNvPr id="42" name="组合 41"/>
          <p:cNvGrpSpPr/>
          <p:nvPr/>
        </p:nvGrpSpPr>
        <p:grpSpPr>
          <a:xfrm>
            <a:off x="1528591" y="2269189"/>
            <a:ext cx="8365487" cy="495312"/>
            <a:chOff x="1878729" y="2086595"/>
            <a:chExt cx="8365486" cy="495312"/>
          </a:xfrm>
        </p:grpSpPr>
        <p:sp>
          <p:nvSpPr>
            <p:cNvPr id="43" name="文本框 42"/>
            <p:cNvSpPr txBox="1"/>
            <p:nvPr/>
          </p:nvSpPr>
          <p:spPr>
            <a:xfrm>
              <a:off x="2561400" y="2120242"/>
              <a:ext cx="7682815" cy="461665"/>
            </a:xfrm>
            <a:prstGeom prst="rect">
              <a:avLst/>
            </a:prstGeom>
            <a:noFill/>
          </p:spPr>
          <p:txBody>
            <a:bodyPr wrap="square">
              <a:spAutoFit/>
            </a:bodyPr>
            <a:lstStyle/>
            <a:p>
              <a:r>
                <a:rPr lang="zh-CN" altLang="en-US" sz="2400" b="1" dirty="0">
                  <a:solidFill>
                    <a:srgbClr val="D11313"/>
                  </a:solidFill>
                  <a:latin typeface="+mn-ea"/>
                </a:rPr>
                <a:t>不忘初心、牢记使命，必须牢固树立共产主义远大理想。</a:t>
              </a:r>
              <a:endParaRPr lang="zh-CN" altLang="en-US" sz="2400" b="1" dirty="0">
                <a:solidFill>
                  <a:srgbClr val="D11313"/>
                </a:solidFill>
                <a:latin typeface="+mn-ea"/>
              </a:endParaRPr>
            </a:p>
          </p:txBody>
        </p:sp>
        <p:sp>
          <p:nvSpPr>
            <p:cNvPr id="44" name="五角星 9"/>
            <p:cNvSpPr/>
            <p:nvPr/>
          </p:nvSpPr>
          <p:spPr>
            <a:xfrm>
              <a:off x="1878729" y="2086595"/>
              <a:ext cx="471450" cy="471450"/>
            </a:xfrm>
            <a:prstGeom prst="star5">
              <a:avLst>
                <a:gd name="adj" fmla="val 23981"/>
                <a:gd name="hf" fmla="val 105146"/>
                <a:gd name="vf" fmla="val 110557"/>
              </a:avLst>
            </a:prstGeom>
            <a:solidFill>
              <a:srgbClr val="D113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grpSp>
      <p:sp>
        <p:nvSpPr>
          <p:cNvPr id="14" name="文本框 13"/>
          <p:cNvSpPr txBox="1"/>
          <p:nvPr/>
        </p:nvSpPr>
        <p:spPr>
          <a:xfrm>
            <a:off x="1528593" y="3300122"/>
            <a:ext cx="5647529" cy="1200329"/>
          </a:xfrm>
          <a:prstGeom prst="rect">
            <a:avLst/>
          </a:prstGeom>
          <a:noFill/>
        </p:spPr>
        <p:txBody>
          <a:bodyPr wrap="square">
            <a:spAutoFit/>
          </a:bodyPr>
          <a:lstStyle/>
          <a:p>
            <a:pPr>
              <a:lnSpc>
                <a:spcPct val="150000"/>
              </a:lnSpc>
            </a:pPr>
            <a:r>
              <a:rPr lang="zh-CN" altLang="en-US" sz="1600" b="0" i="0" dirty="0">
                <a:solidFill>
                  <a:schemeClr val="tx1">
                    <a:lumMod val="65000"/>
                    <a:lumOff val="35000"/>
                  </a:schemeClr>
                </a:solidFill>
                <a:effectLst/>
                <a:latin typeface="+mn-ea"/>
              </a:rPr>
              <a:t>共产主义代表了人类社会发展的必然趋势，是人类历史上最美好、最科学、最崇高的理想。这一远大理想的实现，标志着全人类的解放，也标志着无产阶级自身的彻底解放。</a:t>
            </a:r>
            <a:endParaRPr lang="zh-CN" altLang="en-US" sz="1600" dirty="0">
              <a:solidFill>
                <a:schemeClr val="tx1">
                  <a:lumMod val="65000"/>
                  <a:lumOff val="35000"/>
                </a:schemeClr>
              </a:solidFill>
              <a:latin typeface="+mn-ea"/>
            </a:endParaRPr>
          </a:p>
        </p:txBody>
      </p:sp>
      <p:sp>
        <p:nvSpPr>
          <p:cNvPr id="15" name="文本框 14"/>
          <p:cNvSpPr txBox="1"/>
          <p:nvPr/>
        </p:nvSpPr>
        <p:spPr>
          <a:xfrm>
            <a:off x="1528593" y="4724072"/>
            <a:ext cx="5142809" cy="830997"/>
          </a:xfrm>
          <a:prstGeom prst="rect">
            <a:avLst/>
          </a:prstGeom>
          <a:noFill/>
        </p:spPr>
        <p:txBody>
          <a:bodyPr wrap="square">
            <a:spAutoFit/>
          </a:bodyPr>
          <a:lstStyle/>
          <a:p>
            <a:pPr>
              <a:lnSpc>
                <a:spcPct val="150000"/>
              </a:lnSpc>
            </a:pPr>
            <a:r>
              <a:rPr lang="zh-CN" altLang="en-US" sz="1600" b="0" i="0" dirty="0">
                <a:solidFill>
                  <a:schemeClr val="tx1">
                    <a:lumMod val="65000"/>
                    <a:lumOff val="35000"/>
                  </a:schemeClr>
                </a:solidFill>
                <a:effectLst/>
                <a:latin typeface="+mn-ea"/>
              </a:rPr>
              <a:t>中国共产党之所以叫共产党，就是因为从成立之日起我们党就把共产主义确立为远大理想。</a:t>
            </a:r>
            <a:endParaRPr lang="zh-CN" altLang="en-US" sz="1600" dirty="0">
              <a:solidFill>
                <a:schemeClr val="tx1">
                  <a:lumMod val="65000"/>
                  <a:lumOff val="35000"/>
                </a:schemeClr>
              </a:solidFill>
              <a:latin typeface="+mn-ea"/>
            </a:endParaRPr>
          </a:p>
        </p:txBody>
      </p:sp>
      <p:pic>
        <p:nvPicPr>
          <p:cNvPr id="8" name="图片 7"/>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6924600" y="2945345"/>
            <a:ext cx="4572000" cy="34290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9"/>
                                        </p:tgtEl>
                                        <p:attrNameLst>
                                          <p:attrName>style.visibility</p:attrName>
                                        </p:attrNameLst>
                                      </p:cBhvr>
                                      <p:to>
                                        <p:strVal val="visible"/>
                                      </p:to>
                                    </p:set>
                                    <p:animEffect transition="in" filter="barn(inVertical)">
                                      <p:cBhvr>
                                        <p:cTn id="12" dur="500"/>
                                        <p:tgtEl>
                                          <p:spTgt spid="49"/>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1000"/>
                                        <p:tgtEl>
                                          <p:spTgt spid="42"/>
                                        </p:tgtEl>
                                      </p:cBhvr>
                                    </p:animEffect>
                                    <p:anim calcmode="lin" valueType="num">
                                      <p:cBhvr>
                                        <p:cTn id="18" dur="1000" fill="hold"/>
                                        <p:tgtEl>
                                          <p:spTgt spid="42"/>
                                        </p:tgtEl>
                                        <p:attrNameLst>
                                          <p:attrName>ppt_x</p:attrName>
                                        </p:attrNameLst>
                                      </p:cBhvr>
                                      <p:tavLst>
                                        <p:tav tm="0">
                                          <p:val>
                                            <p:strVal val="#ppt_x"/>
                                          </p:val>
                                        </p:tav>
                                        <p:tav tm="100000">
                                          <p:val>
                                            <p:strVal val="#ppt_x"/>
                                          </p:val>
                                        </p:tav>
                                      </p:tavLst>
                                    </p:anim>
                                    <p:anim calcmode="lin" valueType="num">
                                      <p:cBhvr>
                                        <p:cTn id="19"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1000"/>
                                        <p:tgtEl>
                                          <p:spTgt spid="14"/>
                                        </p:tgtEl>
                                      </p:cBhvr>
                                    </p:animEffect>
                                    <p:anim calcmode="lin" valueType="num">
                                      <p:cBhvr>
                                        <p:cTn id="25" dur="1000" fill="hold"/>
                                        <p:tgtEl>
                                          <p:spTgt spid="14"/>
                                        </p:tgtEl>
                                        <p:attrNameLst>
                                          <p:attrName>ppt_x</p:attrName>
                                        </p:attrNameLst>
                                      </p:cBhvr>
                                      <p:tavLst>
                                        <p:tav tm="0">
                                          <p:val>
                                            <p:strVal val="#ppt_x"/>
                                          </p:val>
                                        </p:tav>
                                        <p:tav tm="100000">
                                          <p:val>
                                            <p:strVal val="#ppt_x"/>
                                          </p:val>
                                        </p:tav>
                                      </p:tavLst>
                                    </p:anim>
                                    <p:anim calcmode="lin" valueType="num">
                                      <p:cBhvr>
                                        <p:cTn id="26" dur="1000" fill="hold"/>
                                        <p:tgtEl>
                                          <p:spTgt spid="14"/>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1000"/>
                                        <p:tgtEl>
                                          <p:spTgt spid="15"/>
                                        </p:tgtEl>
                                      </p:cBhvr>
                                    </p:animEffect>
                                    <p:anim calcmode="lin" valueType="num">
                                      <p:cBhvr>
                                        <p:cTn id="30" dur="1000" fill="hold"/>
                                        <p:tgtEl>
                                          <p:spTgt spid="15"/>
                                        </p:tgtEl>
                                        <p:attrNameLst>
                                          <p:attrName>ppt_x</p:attrName>
                                        </p:attrNameLst>
                                      </p:cBhvr>
                                      <p:tavLst>
                                        <p:tav tm="0">
                                          <p:val>
                                            <p:strVal val="#ppt_x"/>
                                          </p:val>
                                        </p:tav>
                                        <p:tav tm="100000">
                                          <p:val>
                                            <p:strVal val="#ppt_x"/>
                                          </p:val>
                                        </p:tav>
                                      </p:tavLst>
                                    </p:anim>
                                    <p:anim calcmode="lin" valueType="num">
                                      <p:cBhvr>
                                        <p:cTn id="3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down)">
                                      <p:cBhvr>
                                        <p:cTn id="3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4" grpId="0"/>
      <p:bldP spid="1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矩形 48"/>
          <p:cNvSpPr/>
          <p:nvPr/>
        </p:nvSpPr>
        <p:spPr>
          <a:xfrm>
            <a:off x="695400" y="1856356"/>
            <a:ext cx="10945216" cy="4457708"/>
          </a:xfrm>
          <a:prstGeom prst="rect">
            <a:avLst/>
          </a:prstGeom>
          <a:gradFill>
            <a:gsLst>
              <a:gs pos="6195">
                <a:schemeClr val="bg1"/>
              </a:gs>
              <a:gs pos="50000">
                <a:schemeClr val="bg1">
                  <a:alpha val="0"/>
                </a:schemeClr>
              </a:gs>
              <a:gs pos="100000">
                <a:schemeClr val="bg1"/>
              </a:gs>
            </a:gsLst>
            <a:lin ang="0" scaled="0"/>
          </a:gradFill>
          <a:ln w="15240">
            <a:gradFill>
              <a:gsLst>
                <a:gs pos="0">
                  <a:srgbClr val="D11313"/>
                </a:gs>
                <a:gs pos="76000">
                  <a:srgbClr val="D11313">
                    <a:alpha val="0"/>
                  </a:srgbClr>
                </a:gs>
                <a:gs pos="29000">
                  <a:srgbClr val="D11313">
                    <a:alpha val="0"/>
                  </a:srgbClr>
                </a:gs>
                <a:gs pos="100000">
                  <a:srgbClr val="D11313"/>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grpSp>
        <p:nvGrpSpPr>
          <p:cNvPr id="4" name="组合 3"/>
          <p:cNvGrpSpPr/>
          <p:nvPr/>
        </p:nvGrpSpPr>
        <p:grpSpPr>
          <a:xfrm>
            <a:off x="1199456" y="795393"/>
            <a:ext cx="5471944" cy="584775"/>
            <a:chOff x="2598380" y="599924"/>
            <a:chExt cx="5471944" cy="584775"/>
          </a:xfrm>
        </p:grpSpPr>
        <p:sp>
          <p:nvSpPr>
            <p:cNvPr id="6" name="文本框 5"/>
            <p:cNvSpPr txBox="1"/>
            <p:nvPr/>
          </p:nvSpPr>
          <p:spPr>
            <a:xfrm>
              <a:off x="4602708" y="599924"/>
              <a:ext cx="3467616" cy="584775"/>
            </a:xfrm>
            <a:prstGeom prst="rect">
              <a:avLst/>
            </a:prstGeom>
            <a:noFill/>
          </p:spPr>
          <p:txBody>
            <a:bodyPr wrap="none" rtlCol="0">
              <a:spAutoFit/>
            </a:bodyPr>
            <a:lstStyle/>
            <a:p>
              <a:r>
                <a:rPr lang="zh-CN" altLang="en-US" sz="3200" b="1" dirty="0">
                  <a:solidFill>
                    <a:srgbClr val="D11313"/>
                  </a:solidFill>
                  <a:latin typeface="思源宋体 CN Heavy" panose="02020900000000000000" pitchFamily="18" charset="-122"/>
                  <a:ea typeface="思源宋体 CN Heavy" panose="02020900000000000000" pitchFamily="18" charset="-122"/>
                </a:rPr>
                <a:t>不忘初心牢记使命</a:t>
              </a:r>
              <a:endParaRPr lang="zh-CN" altLang="en-US" sz="3200" b="1" dirty="0">
                <a:solidFill>
                  <a:srgbClr val="D11313"/>
                </a:solidFill>
                <a:latin typeface="思源宋体 CN Heavy" panose="02020900000000000000" pitchFamily="18" charset="-122"/>
                <a:ea typeface="思源宋体 CN Heavy" panose="02020900000000000000" pitchFamily="18" charset="-122"/>
              </a:endParaRPr>
            </a:p>
          </p:txBody>
        </p:sp>
        <p:sp>
          <p:nvSpPr>
            <p:cNvPr id="7" name="矩形: 圆角 6"/>
            <p:cNvSpPr/>
            <p:nvPr/>
          </p:nvSpPr>
          <p:spPr>
            <a:xfrm>
              <a:off x="2598380" y="599924"/>
              <a:ext cx="1829997" cy="568642"/>
            </a:xfrm>
            <a:prstGeom prst="roundRect">
              <a:avLst>
                <a:gd name="adj" fmla="val 50000"/>
              </a:avLst>
            </a:prstGeom>
            <a:solidFill>
              <a:srgbClr val="D113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solidFill>
                    <a:schemeClr val="bg1"/>
                  </a:solidFill>
                  <a:latin typeface="+mn-ea"/>
                </a:rPr>
                <a:t> 第 四 部分</a:t>
              </a:r>
              <a:endParaRPr lang="zh-CN" altLang="en-US" sz="2000" b="1" dirty="0">
                <a:solidFill>
                  <a:schemeClr val="bg1"/>
                </a:solidFill>
                <a:latin typeface="+mn-ea"/>
              </a:endParaRPr>
            </a:p>
          </p:txBody>
        </p:sp>
      </p:grpSp>
      <p:grpSp>
        <p:nvGrpSpPr>
          <p:cNvPr id="42" name="组合 41"/>
          <p:cNvGrpSpPr/>
          <p:nvPr/>
        </p:nvGrpSpPr>
        <p:grpSpPr>
          <a:xfrm>
            <a:off x="1528591" y="2269189"/>
            <a:ext cx="9871203" cy="498768"/>
            <a:chOff x="1878729" y="2086595"/>
            <a:chExt cx="9871202" cy="498768"/>
          </a:xfrm>
        </p:grpSpPr>
        <p:sp>
          <p:nvSpPr>
            <p:cNvPr id="43" name="文本框 42"/>
            <p:cNvSpPr txBox="1"/>
            <p:nvPr/>
          </p:nvSpPr>
          <p:spPr>
            <a:xfrm>
              <a:off x="2464592" y="2123698"/>
              <a:ext cx="9285339" cy="461665"/>
            </a:xfrm>
            <a:prstGeom prst="rect">
              <a:avLst/>
            </a:prstGeom>
            <a:noFill/>
          </p:spPr>
          <p:txBody>
            <a:bodyPr wrap="square">
              <a:spAutoFit/>
            </a:bodyPr>
            <a:lstStyle/>
            <a:p>
              <a:r>
                <a:rPr lang="zh-CN" altLang="en-US" sz="2400" b="1" dirty="0">
                  <a:solidFill>
                    <a:srgbClr val="D11313"/>
                  </a:solidFill>
                  <a:latin typeface="+mn-ea"/>
                </a:rPr>
                <a:t>不忘初心、牢记使命，必须牢固树立中国特色社会主义共同理想。</a:t>
              </a:r>
              <a:endParaRPr lang="zh-CN" altLang="en-US" sz="2400" b="1" dirty="0">
                <a:solidFill>
                  <a:srgbClr val="D11313"/>
                </a:solidFill>
                <a:latin typeface="+mn-ea"/>
              </a:endParaRPr>
            </a:p>
          </p:txBody>
        </p:sp>
        <p:sp>
          <p:nvSpPr>
            <p:cNvPr id="44" name="五角星 9"/>
            <p:cNvSpPr/>
            <p:nvPr/>
          </p:nvSpPr>
          <p:spPr>
            <a:xfrm>
              <a:off x="1878729" y="2086595"/>
              <a:ext cx="471450" cy="471450"/>
            </a:xfrm>
            <a:prstGeom prst="star5">
              <a:avLst>
                <a:gd name="adj" fmla="val 23981"/>
                <a:gd name="hf" fmla="val 105146"/>
                <a:gd name="vf" fmla="val 110557"/>
              </a:avLst>
            </a:prstGeom>
            <a:solidFill>
              <a:srgbClr val="D113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grpSp>
      <p:sp>
        <p:nvSpPr>
          <p:cNvPr id="14" name="文本框 13"/>
          <p:cNvSpPr txBox="1"/>
          <p:nvPr/>
        </p:nvSpPr>
        <p:spPr>
          <a:xfrm>
            <a:off x="1528591" y="3120849"/>
            <a:ext cx="5727523" cy="1569660"/>
          </a:xfrm>
          <a:prstGeom prst="rect">
            <a:avLst/>
          </a:prstGeom>
          <a:noFill/>
        </p:spPr>
        <p:txBody>
          <a:bodyPr wrap="square">
            <a:spAutoFit/>
          </a:bodyPr>
          <a:lstStyle/>
          <a:p>
            <a:pPr>
              <a:lnSpc>
                <a:spcPct val="150000"/>
              </a:lnSpc>
            </a:pPr>
            <a:r>
              <a:rPr lang="zh-CN" altLang="en-US" sz="1600" dirty="0">
                <a:solidFill>
                  <a:schemeClr val="tx1">
                    <a:lumMod val="65000"/>
                    <a:lumOff val="35000"/>
                  </a:schemeClr>
                </a:solidFill>
                <a:latin typeface="+mn-ea"/>
              </a:rPr>
              <a:t>中国特色社会主义是目标与路径的统一，是党的最高纲领和基本纲领的统一，是在追求共产主义远大理想漫长过程中的一个具体的阶段性理想，是改革开放以来党的全部理论和实践的主题，是党和人民历尽千辛万苦、付出巨大代价取得的根本成就。</a:t>
            </a:r>
            <a:endParaRPr lang="zh-CN" altLang="en-US" sz="1600" dirty="0">
              <a:solidFill>
                <a:schemeClr val="tx1">
                  <a:lumMod val="65000"/>
                  <a:lumOff val="35000"/>
                </a:schemeClr>
              </a:solidFill>
              <a:latin typeface="+mn-ea"/>
            </a:endParaRPr>
          </a:p>
        </p:txBody>
      </p:sp>
      <p:sp>
        <p:nvSpPr>
          <p:cNvPr id="15" name="文本框 14"/>
          <p:cNvSpPr txBox="1"/>
          <p:nvPr/>
        </p:nvSpPr>
        <p:spPr>
          <a:xfrm>
            <a:off x="1545361" y="4804190"/>
            <a:ext cx="5142809" cy="1200329"/>
          </a:xfrm>
          <a:prstGeom prst="rect">
            <a:avLst/>
          </a:prstGeom>
          <a:noFill/>
        </p:spPr>
        <p:txBody>
          <a:bodyPr wrap="square">
            <a:spAutoFit/>
          </a:bodyPr>
          <a:lstStyle/>
          <a:p>
            <a:pPr>
              <a:lnSpc>
                <a:spcPct val="150000"/>
              </a:lnSpc>
            </a:pPr>
            <a:r>
              <a:rPr lang="zh-CN" altLang="en-US" sz="1600" dirty="0">
                <a:solidFill>
                  <a:schemeClr val="tx1">
                    <a:lumMod val="65000"/>
                    <a:lumOff val="35000"/>
                  </a:schemeClr>
                </a:solidFill>
                <a:latin typeface="+mn-ea"/>
              </a:rPr>
              <a:t>其中，中国特色社会主义道路是创造人民美好生活、实现中华民族伟大复兴的康庄大道，为推动中国发展进步开辟了广阔前景</a:t>
            </a:r>
            <a:endParaRPr lang="zh-CN" altLang="en-US" sz="1600" dirty="0">
              <a:solidFill>
                <a:schemeClr val="tx1">
                  <a:lumMod val="65000"/>
                  <a:lumOff val="35000"/>
                </a:schemeClr>
              </a:solidFill>
              <a:latin typeface="+mn-ea"/>
            </a:endParaRPr>
          </a:p>
        </p:txBody>
      </p:sp>
      <p:pic>
        <p:nvPicPr>
          <p:cNvPr id="3" name="图片 2"/>
          <p:cNvPicPr>
            <a:picLocks noChangeAspect="1"/>
          </p:cNvPicPr>
          <p:nvPr/>
        </p:nvPicPr>
        <p:blipFill rotWithShape="1">
          <a:blip r:embed="rId1" cstate="print">
            <a:extLst>
              <a:ext uri="{28A0092B-C50C-407E-A947-70E740481C1C}">
                <a14:useLocalDpi xmlns:a14="http://schemas.microsoft.com/office/drawing/2010/main" val="0"/>
              </a:ext>
            </a:extLst>
          </a:blip>
          <a:srcRect l="10967" t="16401" r="5900" b="18599"/>
          <a:stretch>
            <a:fillRect/>
          </a:stretch>
        </p:blipFill>
        <p:spPr>
          <a:xfrm>
            <a:off x="7364577" y="3116114"/>
            <a:ext cx="3599633" cy="281449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9"/>
                                        </p:tgtEl>
                                        <p:attrNameLst>
                                          <p:attrName>style.visibility</p:attrName>
                                        </p:attrNameLst>
                                      </p:cBhvr>
                                      <p:to>
                                        <p:strVal val="visible"/>
                                      </p:to>
                                    </p:set>
                                    <p:animEffect transition="in" filter="barn(inVertical)">
                                      <p:cBhvr>
                                        <p:cTn id="12" dur="500"/>
                                        <p:tgtEl>
                                          <p:spTgt spid="49"/>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1000"/>
                                        <p:tgtEl>
                                          <p:spTgt spid="42"/>
                                        </p:tgtEl>
                                      </p:cBhvr>
                                    </p:animEffect>
                                    <p:anim calcmode="lin" valueType="num">
                                      <p:cBhvr>
                                        <p:cTn id="18" dur="1000" fill="hold"/>
                                        <p:tgtEl>
                                          <p:spTgt spid="42"/>
                                        </p:tgtEl>
                                        <p:attrNameLst>
                                          <p:attrName>ppt_x</p:attrName>
                                        </p:attrNameLst>
                                      </p:cBhvr>
                                      <p:tavLst>
                                        <p:tav tm="0">
                                          <p:val>
                                            <p:strVal val="#ppt_x"/>
                                          </p:val>
                                        </p:tav>
                                        <p:tav tm="100000">
                                          <p:val>
                                            <p:strVal val="#ppt_x"/>
                                          </p:val>
                                        </p:tav>
                                      </p:tavLst>
                                    </p:anim>
                                    <p:anim calcmode="lin" valueType="num">
                                      <p:cBhvr>
                                        <p:cTn id="19"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1000"/>
                                        <p:tgtEl>
                                          <p:spTgt spid="14"/>
                                        </p:tgtEl>
                                      </p:cBhvr>
                                    </p:animEffect>
                                    <p:anim calcmode="lin" valueType="num">
                                      <p:cBhvr>
                                        <p:cTn id="25" dur="1000" fill="hold"/>
                                        <p:tgtEl>
                                          <p:spTgt spid="14"/>
                                        </p:tgtEl>
                                        <p:attrNameLst>
                                          <p:attrName>ppt_x</p:attrName>
                                        </p:attrNameLst>
                                      </p:cBhvr>
                                      <p:tavLst>
                                        <p:tav tm="0">
                                          <p:val>
                                            <p:strVal val="#ppt_x"/>
                                          </p:val>
                                        </p:tav>
                                        <p:tav tm="100000">
                                          <p:val>
                                            <p:strVal val="#ppt_x"/>
                                          </p:val>
                                        </p:tav>
                                      </p:tavLst>
                                    </p:anim>
                                    <p:anim calcmode="lin" valueType="num">
                                      <p:cBhvr>
                                        <p:cTn id="26" dur="1000" fill="hold"/>
                                        <p:tgtEl>
                                          <p:spTgt spid="14"/>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1000"/>
                                        <p:tgtEl>
                                          <p:spTgt spid="15"/>
                                        </p:tgtEl>
                                      </p:cBhvr>
                                    </p:animEffect>
                                    <p:anim calcmode="lin" valueType="num">
                                      <p:cBhvr>
                                        <p:cTn id="30" dur="1000" fill="hold"/>
                                        <p:tgtEl>
                                          <p:spTgt spid="15"/>
                                        </p:tgtEl>
                                        <p:attrNameLst>
                                          <p:attrName>ppt_x</p:attrName>
                                        </p:attrNameLst>
                                      </p:cBhvr>
                                      <p:tavLst>
                                        <p:tav tm="0">
                                          <p:val>
                                            <p:strVal val="#ppt_x"/>
                                          </p:val>
                                        </p:tav>
                                        <p:tav tm="100000">
                                          <p:val>
                                            <p:strVal val="#ppt_x"/>
                                          </p:val>
                                        </p:tav>
                                      </p:tavLst>
                                    </p:anim>
                                    <p:anim calcmode="lin" valueType="num">
                                      <p:cBhvr>
                                        <p:cTn id="3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wipe(down)">
                                      <p:cBhvr>
                                        <p:cTn id="3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4" grpId="0"/>
      <p:bldP spid="1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矩形 48"/>
          <p:cNvSpPr/>
          <p:nvPr/>
        </p:nvSpPr>
        <p:spPr>
          <a:xfrm>
            <a:off x="695400" y="1856356"/>
            <a:ext cx="10945216" cy="4457708"/>
          </a:xfrm>
          <a:prstGeom prst="rect">
            <a:avLst/>
          </a:prstGeom>
          <a:gradFill>
            <a:gsLst>
              <a:gs pos="6195">
                <a:schemeClr val="bg1"/>
              </a:gs>
              <a:gs pos="50000">
                <a:schemeClr val="bg1">
                  <a:alpha val="0"/>
                </a:schemeClr>
              </a:gs>
              <a:gs pos="100000">
                <a:schemeClr val="bg1"/>
              </a:gs>
            </a:gsLst>
            <a:lin ang="0" scaled="0"/>
          </a:gradFill>
          <a:ln w="15240">
            <a:gradFill>
              <a:gsLst>
                <a:gs pos="0">
                  <a:srgbClr val="D11313"/>
                </a:gs>
                <a:gs pos="76000">
                  <a:srgbClr val="D11313">
                    <a:alpha val="0"/>
                  </a:srgbClr>
                </a:gs>
                <a:gs pos="29000">
                  <a:srgbClr val="D11313">
                    <a:alpha val="0"/>
                  </a:srgbClr>
                </a:gs>
                <a:gs pos="100000">
                  <a:srgbClr val="D11313"/>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grpSp>
        <p:nvGrpSpPr>
          <p:cNvPr id="4" name="组合 3"/>
          <p:cNvGrpSpPr/>
          <p:nvPr/>
        </p:nvGrpSpPr>
        <p:grpSpPr>
          <a:xfrm>
            <a:off x="1199456" y="795393"/>
            <a:ext cx="5471944" cy="584775"/>
            <a:chOff x="2598380" y="599924"/>
            <a:chExt cx="5471944" cy="584775"/>
          </a:xfrm>
        </p:grpSpPr>
        <p:sp>
          <p:nvSpPr>
            <p:cNvPr id="6" name="文本框 5"/>
            <p:cNvSpPr txBox="1"/>
            <p:nvPr/>
          </p:nvSpPr>
          <p:spPr>
            <a:xfrm>
              <a:off x="4602708" y="599924"/>
              <a:ext cx="3467616" cy="584775"/>
            </a:xfrm>
            <a:prstGeom prst="rect">
              <a:avLst/>
            </a:prstGeom>
            <a:noFill/>
          </p:spPr>
          <p:txBody>
            <a:bodyPr wrap="none" rtlCol="0">
              <a:spAutoFit/>
            </a:bodyPr>
            <a:lstStyle/>
            <a:p>
              <a:r>
                <a:rPr lang="zh-CN" altLang="en-US" sz="3200" b="1" dirty="0">
                  <a:solidFill>
                    <a:srgbClr val="D11313"/>
                  </a:solidFill>
                  <a:latin typeface="思源宋体 CN Heavy" panose="02020900000000000000" pitchFamily="18" charset="-122"/>
                  <a:ea typeface="思源宋体 CN Heavy" panose="02020900000000000000" pitchFamily="18" charset="-122"/>
                </a:rPr>
                <a:t>不忘初心牢记使命</a:t>
              </a:r>
              <a:endParaRPr lang="zh-CN" altLang="en-US" sz="3200" b="1" dirty="0">
                <a:solidFill>
                  <a:srgbClr val="D11313"/>
                </a:solidFill>
                <a:latin typeface="思源宋体 CN Heavy" panose="02020900000000000000" pitchFamily="18" charset="-122"/>
                <a:ea typeface="思源宋体 CN Heavy" panose="02020900000000000000" pitchFamily="18" charset="-122"/>
              </a:endParaRPr>
            </a:p>
          </p:txBody>
        </p:sp>
        <p:sp>
          <p:nvSpPr>
            <p:cNvPr id="7" name="矩形: 圆角 6"/>
            <p:cNvSpPr/>
            <p:nvPr/>
          </p:nvSpPr>
          <p:spPr>
            <a:xfrm>
              <a:off x="2598380" y="599924"/>
              <a:ext cx="1829997" cy="568642"/>
            </a:xfrm>
            <a:prstGeom prst="roundRect">
              <a:avLst>
                <a:gd name="adj" fmla="val 50000"/>
              </a:avLst>
            </a:prstGeom>
            <a:solidFill>
              <a:srgbClr val="D113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solidFill>
                    <a:schemeClr val="bg1"/>
                  </a:solidFill>
                  <a:latin typeface="+mn-ea"/>
                </a:rPr>
                <a:t> 第 四 部分</a:t>
              </a:r>
              <a:endParaRPr lang="zh-CN" altLang="en-US" sz="2000" b="1" dirty="0">
                <a:solidFill>
                  <a:schemeClr val="bg1"/>
                </a:solidFill>
                <a:latin typeface="+mn-ea"/>
              </a:endParaRPr>
            </a:p>
          </p:txBody>
        </p:sp>
      </p:grpSp>
      <p:grpSp>
        <p:nvGrpSpPr>
          <p:cNvPr id="42" name="组合 41"/>
          <p:cNvGrpSpPr/>
          <p:nvPr/>
        </p:nvGrpSpPr>
        <p:grpSpPr>
          <a:xfrm>
            <a:off x="1528591" y="2213028"/>
            <a:ext cx="9871203" cy="830997"/>
            <a:chOff x="1878729" y="2030432"/>
            <a:chExt cx="9871202" cy="830997"/>
          </a:xfrm>
        </p:grpSpPr>
        <p:sp>
          <p:nvSpPr>
            <p:cNvPr id="43" name="文本框 42"/>
            <p:cNvSpPr txBox="1"/>
            <p:nvPr/>
          </p:nvSpPr>
          <p:spPr>
            <a:xfrm>
              <a:off x="2464592" y="2030432"/>
              <a:ext cx="9285339" cy="830997"/>
            </a:xfrm>
            <a:prstGeom prst="rect">
              <a:avLst/>
            </a:prstGeom>
            <a:noFill/>
          </p:spPr>
          <p:txBody>
            <a:bodyPr wrap="square">
              <a:spAutoFit/>
            </a:bodyPr>
            <a:lstStyle/>
            <a:p>
              <a:r>
                <a:rPr lang="zh-CN" altLang="en-US" sz="2400" b="1" dirty="0">
                  <a:solidFill>
                    <a:srgbClr val="D11313"/>
                  </a:solidFill>
                  <a:latin typeface="+mn-ea"/>
                </a:rPr>
                <a:t>不忘初心、牢记使命，必须坚决维护习近平同志党中央的核心、全党的核心地位，坚决维护党中央权威和集中统一领导。</a:t>
              </a:r>
              <a:endParaRPr lang="zh-CN" altLang="en-US" sz="2400" b="1" dirty="0">
                <a:solidFill>
                  <a:srgbClr val="D11313"/>
                </a:solidFill>
                <a:latin typeface="+mn-ea"/>
              </a:endParaRPr>
            </a:p>
          </p:txBody>
        </p:sp>
        <p:sp>
          <p:nvSpPr>
            <p:cNvPr id="44" name="五角星 9"/>
            <p:cNvSpPr/>
            <p:nvPr/>
          </p:nvSpPr>
          <p:spPr>
            <a:xfrm>
              <a:off x="1878729" y="2086595"/>
              <a:ext cx="471450" cy="471450"/>
            </a:xfrm>
            <a:prstGeom prst="star5">
              <a:avLst>
                <a:gd name="adj" fmla="val 23981"/>
                <a:gd name="hf" fmla="val 105146"/>
                <a:gd name="vf" fmla="val 110557"/>
              </a:avLst>
            </a:prstGeom>
            <a:solidFill>
              <a:srgbClr val="D113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grpSp>
      <p:sp>
        <p:nvSpPr>
          <p:cNvPr id="12" name="文本框 11"/>
          <p:cNvSpPr txBox="1"/>
          <p:nvPr/>
        </p:nvSpPr>
        <p:spPr>
          <a:xfrm>
            <a:off x="1837507" y="3139082"/>
            <a:ext cx="4968552" cy="1200329"/>
          </a:xfrm>
          <a:prstGeom prst="rect">
            <a:avLst/>
          </a:prstGeom>
          <a:noFill/>
        </p:spPr>
        <p:txBody>
          <a:bodyPr wrap="square">
            <a:spAutoFit/>
          </a:bodyPr>
          <a:lstStyle/>
          <a:p>
            <a:pPr>
              <a:lnSpc>
                <a:spcPct val="150000"/>
              </a:lnSpc>
            </a:pPr>
            <a:r>
              <a:rPr lang="zh-CN" altLang="en-US" sz="1600" b="0" i="0" dirty="0">
                <a:solidFill>
                  <a:schemeClr val="tx1">
                    <a:lumMod val="65000"/>
                    <a:lumOff val="35000"/>
                  </a:schemeClr>
                </a:solidFill>
                <a:effectLst/>
                <a:latin typeface="+mn-ea"/>
              </a:rPr>
              <a:t>确立和维护无产阶级政党的领导核心，始终是马克思主义建党学说的一个基本观点，也是无产阶级政党走向成熟的重要标志。</a:t>
            </a:r>
            <a:endParaRPr lang="zh-CN" altLang="en-US" sz="1600" dirty="0">
              <a:solidFill>
                <a:schemeClr val="tx1">
                  <a:lumMod val="65000"/>
                  <a:lumOff val="35000"/>
                </a:schemeClr>
              </a:solidFill>
              <a:latin typeface="+mn-ea"/>
            </a:endParaRPr>
          </a:p>
        </p:txBody>
      </p:sp>
      <p:sp>
        <p:nvSpPr>
          <p:cNvPr id="13" name="文本框 12"/>
          <p:cNvSpPr txBox="1"/>
          <p:nvPr/>
        </p:nvSpPr>
        <p:spPr>
          <a:xfrm>
            <a:off x="1744429" y="4443297"/>
            <a:ext cx="5218767" cy="1569660"/>
          </a:xfrm>
          <a:prstGeom prst="rect">
            <a:avLst/>
          </a:prstGeom>
          <a:noFill/>
        </p:spPr>
        <p:txBody>
          <a:bodyPr wrap="square">
            <a:spAutoFit/>
          </a:bodyPr>
          <a:lstStyle/>
          <a:p>
            <a:pPr>
              <a:lnSpc>
                <a:spcPct val="150000"/>
              </a:lnSpc>
            </a:pPr>
            <a:r>
              <a:rPr lang="zh-CN" altLang="en-US" sz="1600" b="0" i="0" dirty="0">
                <a:solidFill>
                  <a:schemeClr val="tx1">
                    <a:lumMod val="65000"/>
                    <a:lumOff val="35000"/>
                  </a:schemeClr>
                </a:solidFill>
                <a:effectLst/>
                <a:latin typeface="+mn-ea"/>
              </a:rPr>
              <a:t>全党有核心，党中央才有权威，党才有力量。没有党中央的核心、全党的核心，就没有党中央权威和集中统一领导，就会导致各自为阵、各自为政，那就什么事情都干不成，初心使命就无从谈起。</a:t>
            </a:r>
            <a:endParaRPr lang="zh-CN" altLang="en-US" sz="1600" dirty="0">
              <a:solidFill>
                <a:schemeClr val="tx1">
                  <a:lumMod val="65000"/>
                  <a:lumOff val="35000"/>
                </a:schemeClr>
              </a:solidFill>
              <a:latin typeface="+mn-ea"/>
            </a:endParaRPr>
          </a:p>
        </p:txBody>
      </p:sp>
      <p:pic>
        <p:nvPicPr>
          <p:cNvPr id="5"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7124858" y="2778087"/>
            <a:ext cx="3490799" cy="3490798"/>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9"/>
                                        </p:tgtEl>
                                        <p:attrNameLst>
                                          <p:attrName>style.visibility</p:attrName>
                                        </p:attrNameLst>
                                      </p:cBhvr>
                                      <p:to>
                                        <p:strVal val="visible"/>
                                      </p:to>
                                    </p:set>
                                    <p:animEffect transition="in" filter="barn(inVertical)">
                                      <p:cBhvr>
                                        <p:cTn id="12" dur="500"/>
                                        <p:tgtEl>
                                          <p:spTgt spid="49"/>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1000"/>
                                        <p:tgtEl>
                                          <p:spTgt spid="42"/>
                                        </p:tgtEl>
                                      </p:cBhvr>
                                    </p:animEffect>
                                    <p:anim calcmode="lin" valueType="num">
                                      <p:cBhvr>
                                        <p:cTn id="18" dur="1000" fill="hold"/>
                                        <p:tgtEl>
                                          <p:spTgt spid="42"/>
                                        </p:tgtEl>
                                        <p:attrNameLst>
                                          <p:attrName>ppt_x</p:attrName>
                                        </p:attrNameLst>
                                      </p:cBhvr>
                                      <p:tavLst>
                                        <p:tav tm="0">
                                          <p:val>
                                            <p:strVal val="#ppt_x"/>
                                          </p:val>
                                        </p:tav>
                                        <p:tav tm="100000">
                                          <p:val>
                                            <p:strVal val="#ppt_x"/>
                                          </p:val>
                                        </p:tav>
                                      </p:tavLst>
                                    </p:anim>
                                    <p:anim calcmode="lin" valueType="num">
                                      <p:cBhvr>
                                        <p:cTn id="19"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1000" fill="hold"/>
                                        <p:tgtEl>
                                          <p:spTgt spid="13"/>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2" grpId="0"/>
      <p:bldP spid="1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矩形 48"/>
          <p:cNvSpPr/>
          <p:nvPr/>
        </p:nvSpPr>
        <p:spPr>
          <a:xfrm>
            <a:off x="695400" y="1856356"/>
            <a:ext cx="10945216" cy="4457708"/>
          </a:xfrm>
          <a:prstGeom prst="rect">
            <a:avLst/>
          </a:prstGeom>
          <a:gradFill>
            <a:gsLst>
              <a:gs pos="6195">
                <a:schemeClr val="bg1"/>
              </a:gs>
              <a:gs pos="50000">
                <a:schemeClr val="bg1">
                  <a:alpha val="0"/>
                </a:schemeClr>
              </a:gs>
              <a:gs pos="100000">
                <a:schemeClr val="bg1"/>
              </a:gs>
            </a:gsLst>
            <a:lin ang="0" scaled="0"/>
          </a:gradFill>
          <a:ln w="15240">
            <a:gradFill>
              <a:gsLst>
                <a:gs pos="0">
                  <a:srgbClr val="D11313"/>
                </a:gs>
                <a:gs pos="76000">
                  <a:srgbClr val="D11313">
                    <a:alpha val="0"/>
                  </a:srgbClr>
                </a:gs>
                <a:gs pos="29000">
                  <a:srgbClr val="D11313">
                    <a:alpha val="0"/>
                  </a:srgbClr>
                </a:gs>
                <a:gs pos="100000">
                  <a:srgbClr val="D11313"/>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grpSp>
        <p:nvGrpSpPr>
          <p:cNvPr id="4" name="组合 3"/>
          <p:cNvGrpSpPr/>
          <p:nvPr/>
        </p:nvGrpSpPr>
        <p:grpSpPr>
          <a:xfrm>
            <a:off x="1199456" y="795393"/>
            <a:ext cx="5471944" cy="584775"/>
            <a:chOff x="2598380" y="599924"/>
            <a:chExt cx="5471944" cy="584775"/>
          </a:xfrm>
        </p:grpSpPr>
        <p:sp>
          <p:nvSpPr>
            <p:cNvPr id="6" name="文本框 5"/>
            <p:cNvSpPr txBox="1"/>
            <p:nvPr/>
          </p:nvSpPr>
          <p:spPr>
            <a:xfrm>
              <a:off x="4602708" y="599924"/>
              <a:ext cx="3467616" cy="584775"/>
            </a:xfrm>
            <a:prstGeom prst="rect">
              <a:avLst/>
            </a:prstGeom>
            <a:noFill/>
          </p:spPr>
          <p:txBody>
            <a:bodyPr wrap="none" rtlCol="0">
              <a:spAutoFit/>
            </a:bodyPr>
            <a:lstStyle/>
            <a:p>
              <a:r>
                <a:rPr lang="zh-CN" altLang="en-US" sz="3200" b="1" dirty="0">
                  <a:solidFill>
                    <a:srgbClr val="D11313"/>
                  </a:solidFill>
                  <a:latin typeface="思源宋体 CN Heavy" panose="02020900000000000000" pitchFamily="18" charset="-122"/>
                  <a:ea typeface="思源宋体 CN Heavy" panose="02020900000000000000" pitchFamily="18" charset="-122"/>
                </a:rPr>
                <a:t>不忘初心牢记使命</a:t>
              </a:r>
              <a:endParaRPr lang="zh-CN" altLang="en-US" sz="3200" b="1" dirty="0">
                <a:solidFill>
                  <a:srgbClr val="D11313"/>
                </a:solidFill>
                <a:latin typeface="思源宋体 CN Heavy" panose="02020900000000000000" pitchFamily="18" charset="-122"/>
                <a:ea typeface="思源宋体 CN Heavy" panose="02020900000000000000" pitchFamily="18" charset="-122"/>
              </a:endParaRPr>
            </a:p>
          </p:txBody>
        </p:sp>
        <p:sp>
          <p:nvSpPr>
            <p:cNvPr id="7" name="矩形: 圆角 6"/>
            <p:cNvSpPr/>
            <p:nvPr/>
          </p:nvSpPr>
          <p:spPr>
            <a:xfrm>
              <a:off x="2598380" y="599924"/>
              <a:ext cx="1829997" cy="568642"/>
            </a:xfrm>
            <a:prstGeom prst="roundRect">
              <a:avLst>
                <a:gd name="adj" fmla="val 50000"/>
              </a:avLst>
            </a:prstGeom>
            <a:solidFill>
              <a:srgbClr val="D113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solidFill>
                    <a:schemeClr val="bg1"/>
                  </a:solidFill>
                  <a:latin typeface="+mn-ea"/>
                </a:rPr>
                <a:t> 第 四 部分</a:t>
              </a:r>
              <a:endParaRPr lang="zh-CN" altLang="en-US" sz="2000" b="1" dirty="0">
                <a:solidFill>
                  <a:schemeClr val="bg1"/>
                </a:solidFill>
                <a:latin typeface="+mn-ea"/>
              </a:endParaRPr>
            </a:p>
          </p:txBody>
        </p:sp>
      </p:grpSp>
      <p:grpSp>
        <p:nvGrpSpPr>
          <p:cNvPr id="42" name="组合 41"/>
          <p:cNvGrpSpPr/>
          <p:nvPr/>
        </p:nvGrpSpPr>
        <p:grpSpPr>
          <a:xfrm>
            <a:off x="2095478" y="2617172"/>
            <a:ext cx="9151847" cy="1200329"/>
            <a:chOff x="1878729" y="1776611"/>
            <a:chExt cx="9151847" cy="1200329"/>
          </a:xfrm>
        </p:grpSpPr>
        <p:sp>
          <p:nvSpPr>
            <p:cNvPr id="43" name="文本框 42"/>
            <p:cNvSpPr txBox="1"/>
            <p:nvPr/>
          </p:nvSpPr>
          <p:spPr>
            <a:xfrm>
              <a:off x="2388590" y="1776611"/>
              <a:ext cx="8641986" cy="1200329"/>
            </a:xfrm>
            <a:prstGeom prst="rect">
              <a:avLst/>
            </a:prstGeom>
            <a:noFill/>
          </p:spPr>
          <p:txBody>
            <a:bodyPr wrap="square">
              <a:spAutoFit/>
            </a:bodyPr>
            <a:lstStyle/>
            <a:p>
              <a:pPr>
                <a:lnSpc>
                  <a:spcPct val="150000"/>
                </a:lnSpc>
              </a:pPr>
              <a:r>
                <a:rPr lang="zh-CN" altLang="en-US" sz="2400" b="1" dirty="0">
                  <a:solidFill>
                    <a:srgbClr val="D11313"/>
                  </a:solidFill>
                  <a:latin typeface="+mn-ea"/>
                </a:rPr>
                <a:t>不忘初心、牢记使命，必须坚决维护习近平同志党中央的核心、全党的核心地位，坚决维护党中央权威和集中统一领导。</a:t>
              </a:r>
              <a:endParaRPr lang="zh-CN" altLang="en-US" sz="2400" b="1" dirty="0">
                <a:solidFill>
                  <a:srgbClr val="D11313"/>
                </a:solidFill>
                <a:latin typeface="+mn-ea"/>
              </a:endParaRPr>
            </a:p>
          </p:txBody>
        </p:sp>
        <p:sp>
          <p:nvSpPr>
            <p:cNvPr id="44" name="五角星 9"/>
            <p:cNvSpPr/>
            <p:nvPr/>
          </p:nvSpPr>
          <p:spPr>
            <a:xfrm>
              <a:off x="1878729" y="2086595"/>
              <a:ext cx="471450" cy="471450"/>
            </a:xfrm>
            <a:prstGeom prst="star5">
              <a:avLst>
                <a:gd name="adj" fmla="val 23981"/>
                <a:gd name="hf" fmla="val 105146"/>
                <a:gd name="vf" fmla="val 110557"/>
              </a:avLst>
            </a:prstGeom>
            <a:solidFill>
              <a:srgbClr val="D113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grpSp>
      <p:sp>
        <p:nvSpPr>
          <p:cNvPr id="14" name="文本框 13"/>
          <p:cNvSpPr txBox="1"/>
          <p:nvPr/>
        </p:nvSpPr>
        <p:spPr>
          <a:xfrm>
            <a:off x="2371666" y="4236448"/>
            <a:ext cx="8159740" cy="338554"/>
          </a:xfrm>
          <a:prstGeom prst="rect">
            <a:avLst/>
          </a:prstGeom>
          <a:noFill/>
        </p:spPr>
        <p:txBody>
          <a:bodyPr wrap="square">
            <a:spAutoFit/>
          </a:bodyPr>
          <a:lstStyle/>
          <a:p>
            <a:r>
              <a:rPr lang="zh-CN" altLang="en-US" sz="1600" b="0" i="0" dirty="0">
                <a:solidFill>
                  <a:schemeClr val="tx1">
                    <a:lumMod val="65000"/>
                    <a:lumOff val="35000"/>
                  </a:schemeClr>
                </a:solidFill>
                <a:effectLst/>
                <a:latin typeface="+mn-ea"/>
              </a:rPr>
              <a:t>一个民族要走在时代前列，就一刻不能没有理论思维，一刻不能没有思想指引。</a:t>
            </a:r>
            <a:endParaRPr lang="zh-CN" altLang="en-US" sz="1600" dirty="0">
              <a:solidFill>
                <a:schemeClr val="tx1">
                  <a:lumMod val="65000"/>
                  <a:lumOff val="35000"/>
                </a:schemeClr>
              </a:solidFill>
              <a:latin typeface="+mn-ea"/>
            </a:endParaRPr>
          </a:p>
        </p:txBody>
      </p:sp>
      <p:sp>
        <p:nvSpPr>
          <p:cNvPr id="15" name="文本框 14"/>
          <p:cNvSpPr txBox="1"/>
          <p:nvPr/>
        </p:nvSpPr>
        <p:spPr>
          <a:xfrm>
            <a:off x="3121543" y="4847751"/>
            <a:ext cx="7848872" cy="338554"/>
          </a:xfrm>
          <a:prstGeom prst="rect">
            <a:avLst/>
          </a:prstGeom>
          <a:noFill/>
        </p:spPr>
        <p:txBody>
          <a:bodyPr wrap="square">
            <a:spAutoFit/>
          </a:bodyPr>
          <a:lstStyle/>
          <a:p>
            <a:r>
              <a:rPr lang="zh-CN" altLang="en-US" sz="1600" b="0" i="0" dirty="0">
                <a:solidFill>
                  <a:schemeClr val="tx1">
                    <a:lumMod val="65000"/>
                    <a:lumOff val="35000"/>
                  </a:schemeClr>
                </a:solidFill>
                <a:effectLst/>
                <a:latin typeface="+mn-ea"/>
              </a:rPr>
              <a:t>注重思想建党、理论强党，是我们党的鲜明特色和光荣传统。</a:t>
            </a:r>
            <a:endParaRPr lang="zh-CN" altLang="en-US" sz="1600" dirty="0">
              <a:solidFill>
                <a:schemeClr val="tx1">
                  <a:lumMod val="65000"/>
                  <a:lumOff val="35000"/>
                </a:schemeClr>
              </a:solidFill>
              <a:latin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9"/>
                                        </p:tgtEl>
                                        <p:attrNameLst>
                                          <p:attrName>style.visibility</p:attrName>
                                        </p:attrNameLst>
                                      </p:cBhvr>
                                      <p:to>
                                        <p:strVal val="visible"/>
                                      </p:to>
                                    </p:set>
                                    <p:animEffect transition="in" filter="barn(inVertical)">
                                      <p:cBhvr>
                                        <p:cTn id="12" dur="500"/>
                                        <p:tgtEl>
                                          <p:spTgt spid="49"/>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1000"/>
                                        <p:tgtEl>
                                          <p:spTgt spid="42"/>
                                        </p:tgtEl>
                                      </p:cBhvr>
                                    </p:animEffect>
                                    <p:anim calcmode="lin" valueType="num">
                                      <p:cBhvr>
                                        <p:cTn id="18" dur="1000" fill="hold"/>
                                        <p:tgtEl>
                                          <p:spTgt spid="42"/>
                                        </p:tgtEl>
                                        <p:attrNameLst>
                                          <p:attrName>ppt_x</p:attrName>
                                        </p:attrNameLst>
                                      </p:cBhvr>
                                      <p:tavLst>
                                        <p:tav tm="0">
                                          <p:val>
                                            <p:strVal val="#ppt_x"/>
                                          </p:val>
                                        </p:tav>
                                        <p:tav tm="100000">
                                          <p:val>
                                            <p:strVal val="#ppt_x"/>
                                          </p:val>
                                        </p:tav>
                                      </p:tavLst>
                                    </p:anim>
                                    <p:anim calcmode="lin" valueType="num">
                                      <p:cBhvr>
                                        <p:cTn id="19"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1000"/>
                                        <p:tgtEl>
                                          <p:spTgt spid="14"/>
                                        </p:tgtEl>
                                      </p:cBhvr>
                                    </p:animEffect>
                                    <p:anim calcmode="lin" valueType="num">
                                      <p:cBhvr>
                                        <p:cTn id="25" dur="1000" fill="hold"/>
                                        <p:tgtEl>
                                          <p:spTgt spid="14"/>
                                        </p:tgtEl>
                                        <p:attrNameLst>
                                          <p:attrName>ppt_x</p:attrName>
                                        </p:attrNameLst>
                                      </p:cBhvr>
                                      <p:tavLst>
                                        <p:tav tm="0">
                                          <p:val>
                                            <p:strVal val="#ppt_x"/>
                                          </p:val>
                                        </p:tav>
                                        <p:tav tm="100000">
                                          <p:val>
                                            <p:strVal val="#ppt_x"/>
                                          </p:val>
                                        </p:tav>
                                      </p:tavLst>
                                    </p:anim>
                                    <p:anim calcmode="lin" valueType="num">
                                      <p:cBhvr>
                                        <p:cTn id="26" dur="1000" fill="hold"/>
                                        <p:tgtEl>
                                          <p:spTgt spid="14"/>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1000"/>
                                        <p:tgtEl>
                                          <p:spTgt spid="15"/>
                                        </p:tgtEl>
                                      </p:cBhvr>
                                    </p:animEffect>
                                    <p:anim calcmode="lin" valueType="num">
                                      <p:cBhvr>
                                        <p:cTn id="30" dur="1000" fill="hold"/>
                                        <p:tgtEl>
                                          <p:spTgt spid="15"/>
                                        </p:tgtEl>
                                        <p:attrNameLst>
                                          <p:attrName>ppt_x</p:attrName>
                                        </p:attrNameLst>
                                      </p:cBhvr>
                                      <p:tavLst>
                                        <p:tav tm="0">
                                          <p:val>
                                            <p:strVal val="#ppt_x"/>
                                          </p:val>
                                        </p:tav>
                                        <p:tav tm="100000">
                                          <p:val>
                                            <p:strVal val="#ppt_x"/>
                                          </p:val>
                                        </p:tav>
                                      </p:tavLst>
                                    </p:anim>
                                    <p:anim calcmode="lin" valueType="num">
                                      <p:cBhvr>
                                        <p:cTn id="3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4" grpId="0"/>
      <p:bldP spid="1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矩形 48"/>
          <p:cNvSpPr/>
          <p:nvPr/>
        </p:nvSpPr>
        <p:spPr>
          <a:xfrm>
            <a:off x="695400" y="1856356"/>
            <a:ext cx="10945216" cy="4457708"/>
          </a:xfrm>
          <a:prstGeom prst="rect">
            <a:avLst/>
          </a:prstGeom>
          <a:gradFill>
            <a:gsLst>
              <a:gs pos="6195">
                <a:schemeClr val="bg1"/>
              </a:gs>
              <a:gs pos="50000">
                <a:schemeClr val="bg1">
                  <a:alpha val="0"/>
                </a:schemeClr>
              </a:gs>
              <a:gs pos="100000">
                <a:schemeClr val="bg1"/>
              </a:gs>
            </a:gsLst>
            <a:lin ang="0" scaled="0"/>
          </a:gradFill>
          <a:ln w="15240">
            <a:gradFill>
              <a:gsLst>
                <a:gs pos="0">
                  <a:srgbClr val="D11313"/>
                </a:gs>
                <a:gs pos="76000">
                  <a:srgbClr val="D11313">
                    <a:alpha val="0"/>
                  </a:srgbClr>
                </a:gs>
                <a:gs pos="29000">
                  <a:srgbClr val="D11313">
                    <a:alpha val="0"/>
                  </a:srgbClr>
                </a:gs>
                <a:gs pos="100000">
                  <a:srgbClr val="D11313"/>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grpSp>
        <p:nvGrpSpPr>
          <p:cNvPr id="4" name="组合 3"/>
          <p:cNvGrpSpPr/>
          <p:nvPr/>
        </p:nvGrpSpPr>
        <p:grpSpPr>
          <a:xfrm>
            <a:off x="1199456" y="795393"/>
            <a:ext cx="5471944" cy="584775"/>
            <a:chOff x="2598380" y="599924"/>
            <a:chExt cx="5471944" cy="584775"/>
          </a:xfrm>
        </p:grpSpPr>
        <p:sp>
          <p:nvSpPr>
            <p:cNvPr id="6" name="文本框 5"/>
            <p:cNvSpPr txBox="1"/>
            <p:nvPr/>
          </p:nvSpPr>
          <p:spPr>
            <a:xfrm>
              <a:off x="4602708" y="599924"/>
              <a:ext cx="3467616" cy="584775"/>
            </a:xfrm>
            <a:prstGeom prst="rect">
              <a:avLst/>
            </a:prstGeom>
            <a:noFill/>
          </p:spPr>
          <p:txBody>
            <a:bodyPr wrap="none" rtlCol="0">
              <a:spAutoFit/>
            </a:bodyPr>
            <a:lstStyle/>
            <a:p>
              <a:r>
                <a:rPr lang="zh-CN" altLang="en-US" sz="3200" b="1" dirty="0">
                  <a:solidFill>
                    <a:srgbClr val="D11313"/>
                  </a:solidFill>
                  <a:latin typeface="思源宋体 CN Heavy" panose="02020900000000000000" pitchFamily="18" charset="-122"/>
                  <a:ea typeface="思源宋体 CN Heavy" panose="02020900000000000000" pitchFamily="18" charset="-122"/>
                </a:rPr>
                <a:t>不忘初心牢记使命</a:t>
              </a:r>
              <a:endParaRPr lang="zh-CN" altLang="en-US" sz="3200" b="1" dirty="0">
                <a:solidFill>
                  <a:srgbClr val="D11313"/>
                </a:solidFill>
                <a:latin typeface="思源宋体 CN Heavy" panose="02020900000000000000" pitchFamily="18" charset="-122"/>
                <a:ea typeface="思源宋体 CN Heavy" panose="02020900000000000000" pitchFamily="18" charset="-122"/>
              </a:endParaRPr>
            </a:p>
          </p:txBody>
        </p:sp>
        <p:sp>
          <p:nvSpPr>
            <p:cNvPr id="7" name="矩形: 圆角 6"/>
            <p:cNvSpPr/>
            <p:nvPr/>
          </p:nvSpPr>
          <p:spPr>
            <a:xfrm>
              <a:off x="2598380" y="599924"/>
              <a:ext cx="1829997" cy="568642"/>
            </a:xfrm>
            <a:prstGeom prst="roundRect">
              <a:avLst>
                <a:gd name="adj" fmla="val 50000"/>
              </a:avLst>
            </a:prstGeom>
            <a:solidFill>
              <a:srgbClr val="D113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solidFill>
                    <a:schemeClr val="bg1"/>
                  </a:solidFill>
                  <a:latin typeface="+mn-ea"/>
                </a:rPr>
                <a:t> 第 四 部分</a:t>
              </a:r>
              <a:endParaRPr lang="zh-CN" altLang="en-US" sz="2000" b="1" dirty="0">
                <a:solidFill>
                  <a:schemeClr val="bg1"/>
                </a:solidFill>
                <a:latin typeface="+mn-ea"/>
              </a:endParaRPr>
            </a:p>
          </p:txBody>
        </p:sp>
      </p:grpSp>
      <p:grpSp>
        <p:nvGrpSpPr>
          <p:cNvPr id="42" name="组合 41"/>
          <p:cNvGrpSpPr/>
          <p:nvPr/>
        </p:nvGrpSpPr>
        <p:grpSpPr>
          <a:xfrm>
            <a:off x="1847528" y="2584378"/>
            <a:ext cx="8983959" cy="1754326"/>
            <a:chOff x="1878729" y="1421554"/>
            <a:chExt cx="8983958" cy="1754326"/>
          </a:xfrm>
        </p:grpSpPr>
        <p:sp>
          <p:nvSpPr>
            <p:cNvPr id="43" name="文本框 42"/>
            <p:cNvSpPr txBox="1"/>
            <p:nvPr/>
          </p:nvSpPr>
          <p:spPr>
            <a:xfrm>
              <a:off x="2478964" y="1421554"/>
              <a:ext cx="8383723" cy="1754326"/>
            </a:xfrm>
            <a:prstGeom prst="rect">
              <a:avLst/>
            </a:prstGeom>
            <a:noFill/>
          </p:spPr>
          <p:txBody>
            <a:bodyPr wrap="square">
              <a:spAutoFit/>
            </a:bodyPr>
            <a:lstStyle/>
            <a:p>
              <a:pPr>
                <a:lnSpc>
                  <a:spcPct val="150000"/>
                </a:lnSpc>
              </a:pPr>
              <a:r>
                <a:rPr lang="zh-CN" altLang="en-US" sz="2400" b="1" dirty="0">
                  <a:solidFill>
                    <a:srgbClr val="D11313"/>
                  </a:solidFill>
                  <a:latin typeface="思源黑体" panose="020B0500000000000000" pitchFamily="34" charset="-122"/>
                  <a:ea typeface="思源黑体" panose="020B0500000000000000" pitchFamily="34" charset="-122"/>
                </a:rPr>
                <a:t>不忘初心、牢记使命，必须坚持全面从严治党，以伟大自我革命引领伟大社会革命，确保党在新时代坚持和发展中国特色社会主义的历史进程中始终成为坚强领导核心。</a:t>
              </a:r>
              <a:endParaRPr lang="zh-CN" altLang="en-US" sz="2400" b="1" dirty="0">
                <a:solidFill>
                  <a:srgbClr val="D11313"/>
                </a:solidFill>
                <a:latin typeface="思源黑体" panose="020B0500000000000000" pitchFamily="34" charset="-122"/>
                <a:ea typeface="思源黑体" panose="020B0500000000000000" pitchFamily="34" charset="-122"/>
              </a:endParaRPr>
            </a:p>
          </p:txBody>
        </p:sp>
        <p:sp>
          <p:nvSpPr>
            <p:cNvPr id="44" name="五角星 9"/>
            <p:cNvSpPr/>
            <p:nvPr/>
          </p:nvSpPr>
          <p:spPr>
            <a:xfrm>
              <a:off x="1878729" y="2086595"/>
              <a:ext cx="471450" cy="471450"/>
            </a:xfrm>
            <a:prstGeom prst="star5">
              <a:avLst>
                <a:gd name="adj" fmla="val 23981"/>
                <a:gd name="hf" fmla="val 105146"/>
                <a:gd name="vf" fmla="val 110557"/>
              </a:avLst>
            </a:prstGeom>
            <a:solidFill>
              <a:srgbClr val="D113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grpSp>
      <p:sp>
        <p:nvSpPr>
          <p:cNvPr id="11" name="文本框 10"/>
          <p:cNvSpPr txBox="1"/>
          <p:nvPr/>
        </p:nvSpPr>
        <p:spPr>
          <a:xfrm>
            <a:off x="2860063" y="4403022"/>
            <a:ext cx="7947028" cy="461665"/>
          </a:xfrm>
          <a:prstGeom prst="rect">
            <a:avLst/>
          </a:prstGeom>
          <a:noFill/>
        </p:spPr>
        <p:txBody>
          <a:bodyPr wrap="square">
            <a:spAutoFit/>
          </a:bodyPr>
          <a:lstStyle/>
          <a:p>
            <a:pPr>
              <a:lnSpc>
                <a:spcPct val="150000"/>
              </a:lnSpc>
            </a:pPr>
            <a:r>
              <a:rPr lang="zh-CN" altLang="en-US" sz="1600" b="0" i="0" dirty="0">
                <a:solidFill>
                  <a:schemeClr val="tx1">
                    <a:lumMod val="65000"/>
                    <a:lumOff val="35000"/>
                  </a:schemeClr>
                </a:solidFill>
                <a:effectLst/>
                <a:latin typeface="思源黑体" panose="020B0500000000000000" pitchFamily="34" charset="-122"/>
                <a:ea typeface="思源黑体" panose="020B0500000000000000" pitchFamily="34" charset="-122"/>
              </a:rPr>
              <a:t>先进的马克思主义政党不是天生的，而是在不断自我革命中淬炼而成的。</a:t>
            </a:r>
            <a:endParaRPr lang="zh-CN" altLang="en-US" sz="1600" dirty="0">
              <a:solidFill>
                <a:schemeClr val="tx1">
                  <a:lumMod val="65000"/>
                  <a:lumOff val="35000"/>
                </a:schemeClr>
              </a:solidFill>
              <a:latin typeface="思源黑体" panose="020B0500000000000000" pitchFamily="34" charset="-122"/>
              <a:ea typeface="思源黑体" panose="020B0500000000000000" pitchFamily="34" charset="-122"/>
            </a:endParaRPr>
          </a:p>
        </p:txBody>
      </p:sp>
      <p:sp>
        <p:nvSpPr>
          <p:cNvPr id="12" name="文本框 11"/>
          <p:cNvSpPr txBox="1"/>
          <p:nvPr/>
        </p:nvSpPr>
        <p:spPr>
          <a:xfrm>
            <a:off x="1334951" y="4902492"/>
            <a:ext cx="10009112" cy="461665"/>
          </a:xfrm>
          <a:prstGeom prst="rect">
            <a:avLst/>
          </a:prstGeom>
          <a:noFill/>
        </p:spPr>
        <p:txBody>
          <a:bodyPr wrap="square">
            <a:spAutoFit/>
          </a:bodyPr>
          <a:lstStyle/>
          <a:p>
            <a:pPr>
              <a:lnSpc>
                <a:spcPct val="150000"/>
              </a:lnSpc>
            </a:pPr>
            <a:r>
              <a:rPr lang="zh-CN" altLang="en-US" sz="1600" b="0" i="0" dirty="0">
                <a:solidFill>
                  <a:schemeClr val="tx1">
                    <a:lumMod val="65000"/>
                    <a:lumOff val="35000"/>
                  </a:schemeClr>
                </a:solidFill>
                <a:effectLst/>
                <a:latin typeface="思源黑体" panose="020B0500000000000000" pitchFamily="34" charset="-122"/>
                <a:ea typeface="思源黑体" panose="020B0500000000000000" pitchFamily="34" charset="-122"/>
              </a:rPr>
              <a:t>回顾党的历史，我们党总是在推动社会革命的同时，勇于推动自我革命，并以伟大自我革命引领伟大社会革命。</a:t>
            </a:r>
            <a:endParaRPr lang="zh-CN" altLang="en-US" sz="1600" dirty="0">
              <a:solidFill>
                <a:schemeClr val="tx1">
                  <a:lumMod val="65000"/>
                  <a:lumOff val="35000"/>
                </a:schemeClr>
              </a:solidFill>
              <a:latin typeface="思源黑体" panose="020B0500000000000000" pitchFamily="34" charset="-122"/>
              <a:ea typeface="思源黑体" panose="020B0500000000000000"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9"/>
                                        </p:tgtEl>
                                        <p:attrNameLst>
                                          <p:attrName>style.visibility</p:attrName>
                                        </p:attrNameLst>
                                      </p:cBhvr>
                                      <p:to>
                                        <p:strVal val="visible"/>
                                      </p:to>
                                    </p:set>
                                    <p:animEffect transition="in" filter="barn(inVertical)">
                                      <p:cBhvr>
                                        <p:cTn id="12" dur="500"/>
                                        <p:tgtEl>
                                          <p:spTgt spid="49"/>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1000"/>
                                        <p:tgtEl>
                                          <p:spTgt spid="42"/>
                                        </p:tgtEl>
                                      </p:cBhvr>
                                    </p:animEffect>
                                    <p:anim calcmode="lin" valueType="num">
                                      <p:cBhvr>
                                        <p:cTn id="18" dur="1000" fill="hold"/>
                                        <p:tgtEl>
                                          <p:spTgt spid="42"/>
                                        </p:tgtEl>
                                        <p:attrNameLst>
                                          <p:attrName>ppt_x</p:attrName>
                                        </p:attrNameLst>
                                      </p:cBhvr>
                                      <p:tavLst>
                                        <p:tav tm="0">
                                          <p:val>
                                            <p:strVal val="#ppt_x"/>
                                          </p:val>
                                        </p:tav>
                                        <p:tav tm="100000">
                                          <p:val>
                                            <p:strVal val="#ppt_x"/>
                                          </p:val>
                                        </p:tav>
                                      </p:tavLst>
                                    </p:anim>
                                    <p:anim calcmode="lin" valueType="num">
                                      <p:cBhvr>
                                        <p:cTn id="19" dur="1000" fill="hold"/>
                                        <p:tgtEl>
                                          <p:spTgt spid="42"/>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16" presetClass="entr" presetSubtype="21"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barn(inVertical)">
                                      <p:cBhvr>
                                        <p:cTn id="23" dur="500"/>
                                        <p:tgtEl>
                                          <p:spTgt spid="11"/>
                                        </p:tgtEl>
                                      </p:cBhvr>
                                    </p:animEffect>
                                  </p:childTnLst>
                                </p:cTn>
                              </p:par>
                            </p:childTnLst>
                          </p:cTn>
                        </p:par>
                        <p:par>
                          <p:cTn id="24" fill="hold">
                            <p:stCondLst>
                              <p:cond delay="1500"/>
                            </p:stCondLst>
                            <p:childTnLst>
                              <p:par>
                                <p:cTn id="25" presetID="16" presetClass="entr" presetSubtype="21"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arn(inVertical)">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1"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5" name="组合 64"/>
          <p:cNvGrpSpPr/>
          <p:nvPr/>
        </p:nvGrpSpPr>
        <p:grpSpPr>
          <a:xfrm>
            <a:off x="29110" y="2031954"/>
            <a:ext cx="12273369" cy="3750067"/>
            <a:chOff x="29109" y="2031952"/>
            <a:chExt cx="12273369" cy="3750067"/>
          </a:xfrm>
        </p:grpSpPr>
        <p:grpSp>
          <p:nvGrpSpPr>
            <p:cNvPr id="11" name="组合 10"/>
            <p:cNvGrpSpPr/>
            <p:nvPr/>
          </p:nvGrpSpPr>
          <p:grpSpPr>
            <a:xfrm>
              <a:off x="29109" y="2757683"/>
              <a:ext cx="12192000" cy="3024336"/>
              <a:chOff x="0" y="2132856"/>
              <a:chExt cx="12360696" cy="3024336"/>
            </a:xfrm>
          </p:grpSpPr>
          <p:pic>
            <p:nvPicPr>
              <p:cNvPr id="5" name="图片 4"/>
              <p:cNvPicPr>
                <a:picLocks noChangeAspect="1"/>
              </p:cNvPicPr>
              <p:nvPr/>
            </p:nvPicPr>
            <p:blipFill rotWithShape="1">
              <a:blip r:embed="rId1" cstate="print">
                <a:extLst>
                  <a:ext uri="{28A0092B-C50C-407E-A947-70E740481C1C}">
                    <a14:useLocalDpi xmlns:a14="http://schemas.microsoft.com/office/drawing/2010/main" val="0"/>
                  </a:ext>
                </a:extLst>
              </a:blip>
              <a:srcRect t="20125" r="74215" b="32625"/>
              <a:stretch>
                <a:fillRect/>
              </a:stretch>
            </p:blipFill>
            <p:spPr>
              <a:xfrm>
                <a:off x="0" y="2276872"/>
                <a:ext cx="3143672" cy="2880320"/>
              </a:xfrm>
              <a:prstGeom prst="rect">
                <a:avLst/>
              </a:prstGeom>
            </p:spPr>
          </p:pic>
          <p:pic>
            <p:nvPicPr>
              <p:cNvPr id="10" name="图片 9"/>
              <p:cNvPicPr>
                <a:picLocks noChangeAspect="1"/>
              </p:cNvPicPr>
              <p:nvPr/>
            </p:nvPicPr>
            <p:blipFill rotWithShape="1">
              <a:blip r:embed="rId2" cstate="print">
                <a:extLst>
                  <a:ext uri="{28A0092B-C50C-407E-A947-70E740481C1C}">
                    <a14:useLocalDpi xmlns:a14="http://schemas.microsoft.com/office/drawing/2010/main" val="0"/>
                  </a:ext>
                </a:extLst>
              </a:blip>
              <a:srcRect l="46979" t="20125" r="-136" b="32625"/>
              <a:stretch>
                <a:fillRect/>
              </a:stretch>
            </p:blipFill>
            <p:spPr>
              <a:xfrm>
                <a:off x="3071664" y="2132856"/>
                <a:ext cx="9289032" cy="2880320"/>
              </a:xfrm>
              <a:prstGeom prst="rect">
                <a:avLst/>
              </a:prstGeom>
            </p:spPr>
          </p:pic>
        </p:grpSp>
        <p:pic>
          <p:nvPicPr>
            <p:cNvPr id="35" name="图片 34"/>
            <p:cNvPicPr>
              <a:picLocks noChangeAspect="1"/>
            </p:cNvPicPr>
            <p:nvPr/>
          </p:nvPicPr>
          <p:blipFill rotWithShape="1">
            <a:blip r:embed="rId3" cstate="print">
              <a:extLst>
                <a:ext uri="{28A0092B-C50C-407E-A947-70E740481C1C}">
                  <a14:useLocalDpi xmlns:a14="http://schemas.microsoft.com/office/drawing/2010/main" val="0"/>
                </a:ext>
              </a:extLst>
            </a:blip>
            <a:srcRect t="24845" b="30346"/>
            <a:stretch>
              <a:fillRect/>
            </a:stretch>
          </p:blipFill>
          <p:spPr>
            <a:xfrm>
              <a:off x="110478" y="2031952"/>
              <a:ext cx="12192000" cy="2731604"/>
            </a:xfrm>
            <a:prstGeom prst="rect">
              <a:avLst/>
            </a:prstGeom>
          </p:spPr>
        </p:pic>
      </p:grpSp>
      <p:grpSp>
        <p:nvGrpSpPr>
          <p:cNvPr id="58" name="组合 57"/>
          <p:cNvGrpSpPr/>
          <p:nvPr/>
        </p:nvGrpSpPr>
        <p:grpSpPr>
          <a:xfrm>
            <a:off x="2436906" y="4025535"/>
            <a:ext cx="6649751" cy="3487112"/>
            <a:chOff x="2406072" y="4025535"/>
            <a:chExt cx="6649750" cy="3487112"/>
          </a:xfrm>
        </p:grpSpPr>
        <p:pic>
          <p:nvPicPr>
            <p:cNvPr id="57" name="图片 56"/>
            <p:cNvPicPr>
              <a:picLocks noChangeAspect="1"/>
            </p:cNvPicPr>
            <p:nvPr/>
          </p:nvPicPr>
          <p:blipFill rotWithShape="1">
            <a:blip r:embed="rId4" cstate="print">
              <a:extLst>
                <a:ext uri="{28A0092B-C50C-407E-A947-70E740481C1C}">
                  <a14:useLocalDpi xmlns:a14="http://schemas.microsoft.com/office/drawing/2010/main" val="0"/>
                </a:ext>
              </a:extLst>
            </a:blip>
            <a:srcRect l="24251" t="57585" r="24611" b="9044"/>
            <a:stretch>
              <a:fillRect/>
            </a:stretch>
          </p:blipFill>
          <p:spPr>
            <a:xfrm>
              <a:off x="2406072" y="4451060"/>
              <a:ext cx="6649750" cy="2169460"/>
            </a:xfrm>
            <a:prstGeom prst="rect">
              <a:avLst/>
            </a:prstGeom>
          </p:spPr>
        </p:pic>
        <p:pic>
          <p:nvPicPr>
            <p:cNvPr id="53" name="图片 5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20596" y="4025535"/>
              <a:ext cx="3487112" cy="3487112"/>
            </a:xfrm>
            <a:prstGeom prst="rect">
              <a:avLst/>
            </a:prstGeom>
          </p:spPr>
        </p:pic>
      </p:grpSp>
      <p:pic>
        <p:nvPicPr>
          <p:cNvPr id="38" name="图片 37"/>
          <p:cNvPicPr>
            <a:picLocks noChangeAspect="1"/>
          </p:cNvPicPr>
          <p:nvPr/>
        </p:nvPicPr>
        <p:blipFill rotWithShape="1">
          <a:blip r:embed="rId6" cstate="print">
            <a:extLst>
              <a:ext uri="{28A0092B-C50C-407E-A947-70E740481C1C}">
                <a14:useLocalDpi xmlns:a14="http://schemas.microsoft.com/office/drawing/2010/main" val="0"/>
              </a:ext>
            </a:extLst>
          </a:blip>
          <a:srcRect t="32740" r="80121"/>
          <a:stretch>
            <a:fillRect/>
          </a:stretch>
        </p:blipFill>
        <p:spPr>
          <a:xfrm>
            <a:off x="48616" y="2455376"/>
            <a:ext cx="2158952" cy="3686566"/>
          </a:xfrm>
          <a:prstGeom prst="rect">
            <a:avLst/>
          </a:prstGeom>
        </p:spPr>
      </p:pic>
      <p:pic>
        <p:nvPicPr>
          <p:cNvPr id="55" name="图片 54"/>
          <p:cNvPicPr>
            <a:picLocks noChangeAspect="1"/>
          </p:cNvPicPr>
          <p:nvPr/>
        </p:nvPicPr>
        <p:blipFill rotWithShape="1">
          <a:blip r:embed="rId7" cstate="print">
            <a:extLst>
              <a:ext uri="{28A0092B-C50C-407E-A947-70E740481C1C}">
                <a14:useLocalDpi xmlns:a14="http://schemas.microsoft.com/office/drawing/2010/main" val="0"/>
              </a:ext>
            </a:extLst>
          </a:blip>
          <a:srcRect t="48616"/>
          <a:stretch>
            <a:fillRect/>
          </a:stretch>
        </p:blipFill>
        <p:spPr>
          <a:xfrm>
            <a:off x="0" y="3588316"/>
            <a:ext cx="12192000" cy="3295437"/>
          </a:xfrm>
          <a:prstGeom prst="rect">
            <a:avLst/>
          </a:prstGeom>
        </p:spPr>
      </p:pic>
      <p:pic>
        <p:nvPicPr>
          <p:cNvPr id="51" name="图片 50"/>
          <p:cNvPicPr>
            <a:picLocks noChangeAspect="1"/>
          </p:cNvPicPr>
          <p:nvPr/>
        </p:nvPicPr>
        <p:blipFill rotWithShape="1">
          <a:blip r:embed="rId8" cstate="print">
            <a:extLst>
              <a:ext uri="{28A0092B-C50C-407E-A947-70E740481C1C}">
                <a14:useLocalDpi xmlns:a14="http://schemas.microsoft.com/office/drawing/2010/main" val="0"/>
              </a:ext>
            </a:extLst>
          </a:blip>
          <a:srcRect l="45275" t="9385" r="39960" b="72564"/>
          <a:stretch>
            <a:fillRect/>
          </a:stretch>
        </p:blipFill>
        <p:spPr>
          <a:xfrm>
            <a:off x="10070883" y="515946"/>
            <a:ext cx="1800200" cy="1152128"/>
          </a:xfrm>
          <a:prstGeom prst="rect">
            <a:avLst/>
          </a:prstGeom>
        </p:spPr>
      </p:pic>
      <p:pic>
        <p:nvPicPr>
          <p:cNvPr id="60" name="图片 59"/>
          <p:cNvPicPr>
            <a:picLocks noChangeAspect="1"/>
          </p:cNvPicPr>
          <p:nvPr/>
        </p:nvPicPr>
        <p:blipFill rotWithShape="1">
          <a:blip r:embed="rId9" cstate="print">
            <a:extLst>
              <a:ext uri="{28A0092B-C50C-407E-A947-70E740481C1C}">
                <a14:useLocalDpi xmlns:a14="http://schemas.microsoft.com/office/drawing/2010/main" val="0"/>
              </a:ext>
            </a:extLst>
          </a:blip>
          <a:srcRect r="65079" b="71957"/>
          <a:stretch>
            <a:fillRect/>
          </a:stretch>
        </p:blipFill>
        <p:spPr>
          <a:xfrm>
            <a:off x="-29109" y="-15731"/>
            <a:ext cx="4257584" cy="1695942"/>
          </a:xfrm>
          <a:prstGeom prst="rect">
            <a:avLst/>
          </a:prstGeom>
        </p:spPr>
      </p:pic>
      <p:sp>
        <p:nvSpPr>
          <p:cNvPr id="18" name="文本框 17"/>
          <p:cNvSpPr txBox="1"/>
          <p:nvPr/>
        </p:nvSpPr>
        <p:spPr>
          <a:xfrm>
            <a:off x="2734695" y="1610856"/>
            <a:ext cx="1073583" cy="2308324"/>
          </a:xfrm>
          <a:prstGeom prst="rect">
            <a:avLst/>
          </a:prstGeom>
          <a:noFill/>
        </p:spPr>
        <p:txBody>
          <a:bodyPr wrap="square" rtlCol="0">
            <a:spAutoFit/>
          </a:bodyPr>
          <a:lstStyle/>
          <a:p>
            <a:pPr algn="dist"/>
            <a:r>
              <a:rPr lang="zh-CN" altLang="en-US" sz="7200" b="1" dirty="0">
                <a:solidFill>
                  <a:srgbClr val="D11313"/>
                </a:solidFill>
                <a:latin typeface="思源宋体 CN Heavy" panose="02020900000000000000" pitchFamily="18" charset="-122"/>
                <a:ea typeface="思源宋体 CN Heavy" panose="02020900000000000000" pitchFamily="18" charset="-122"/>
              </a:rPr>
              <a:t>目录</a:t>
            </a:r>
            <a:endParaRPr lang="zh-CN" altLang="en-US" sz="7200" b="1" dirty="0">
              <a:solidFill>
                <a:srgbClr val="D11313"/>
              </a:solidFill>
              <a:latin typeface="思源宋体 CN Heavy" panose="02020900000000000000" pitchFamily="18" charset="-122"/>
              <a:ea typeface="思源宋体 CN Heavy" panose="02020900000000000000" pitchFamily="18" charset="-122"/>
            </a:endParaRPr>
          </a:p>
        </p:txBody>
      </p:sp>
      <p:grpSp>
        <p:nvGrpSpPr>
          <p:cNvPr id="3" name="组合 2"/>
          <p:cNvGrpSpPr/>
          <p:nvPr/>
        </p:nvGrpSpPr>
        <p:grpSpPr>
          <a:xfrm>
            <a:off x="4801760" y="1005003"/>
            <a:ext cx="4187645" cy="684110"/>
            <a:chOff x="4509712" y="1219997"/>
            <a:chExt cx="4528077" cy="739724"/>
          </a:xfrm>
        </p:grpSpPr>
        <p:sp>
          <p:nvSpPr>
            <p:cNvPr id="19" name="文本框 18"/>
            <p:cNvSpPr txBox="1"/>
            <p:nvPr/>
          </p:nvSpPr>
          <p:spPr>
            <a:xfrm>
              <a:off x="5329875" y="1327407"/>
              <a:ext cx="3707914" cy="632314"/>
            </a:xfrm>
            <a:prstGeom prst="rect">
              <a:avLst/>
            </a:prstGeom>
            <a:noFill/>
          </p:spPr>
          <p:txBody>
            <a:bodyPr wrap="none" rtlCol="0">
              <a:spAutoFit/>
            </a:bodyPr>
            <a:lstStyle/>
            <a:p>
              <a:r>
                <a:rPr lang="zh-CN" altLang="en-US" sz="3200" b="1" dirty="0">
                  <a:solidFill>
                    <a:srgbClr val="D11313"/>
                  </a:solidFill>
                  <a:latin typeface="阿里巴巴普惠体 Heavy" pitchFamily="18" charset="-122"/>
                  <a:ea typeface="阿里巴巴普惠体 Heavy" pitchFamily="18" charset="-122"/>
                  <a:cs typeface="阿里巴巴普惠体 Heavy" pitchFamily="18" charset="-122"/>
                </a:rPr>
                <a:t>铭记历史不忘国耻</a:t>
              </a:r>
              <a:endParaRPr lang="zh-CN" altLang="en-US" sz="3200" b="1" dirty="0">
                <a:solidFill>
                  <a:srgbClr val="D11313"/>
                </a:solidFill>
                <a:latin typeface="阿里巴巴普惠体 Heavy" pitchFamily="18" charset="-122"/>
                <a:ea typeface="阿里巴巴普惠体 Heavy" pitchFamily="18" charset="-122"/>
                <a:cs typeface="阿里巴巴普惠体 Heavy" pitchFamily="18" charset="-122"/>
              </a:endParaRPr>
            </a:p>
          </p:txBody>
        </p:sp>
        <p:sp>
          <p:nvSpPr>
            <p:cNvPr id="2" name="六边形 1"/>
            <p:cNvSpPr/>
            <p:nvPr/>
          </p:nvSpPr>
          <p:spPr>
            <a:xfrm>
              <a:off x="4509712" y="1219997"/>
              <a:ext cx="792088" cy="682834"/>
            </a:xfrm>
            <a:prstGeom prst="hexagon">
              <a:avLst/>
            </a:prstGeom>
            <a:solidFill>
              <a:srgbClr val="D113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b="1" dirty="0">
                  <a:latin typeface="阿里巴巴普惠体 Heavy" pitchFamily="18" charset="-122"/>
                  <a:ea typeface="阿里巴巴普惠体 Heavy" pitchFamily="18" charset="-122"/>
                  <a:cs typeface="阿里巴巴普惠体 Heavy" pitchFamily="18" charset="-122"/>
                </a:rPr>
                <a:t>一</a:t>
              </a:r>
              <a:endParaRPr lang="zh-CN" altLang="en-US" sz="3200" b="1" dirty="0">
                <a:latin typeface="阿里巴巴普惠体 Heavy" pitchFamily="18" charset="-122"/>
                <a:ea typeface="阿里巴巴普惠体 Heavy" pitchFamily="18" charset="-122"/>
                <a:cs typeface="阿里巴巴普惠体 Heavy" pitchFamily="18" charset="-122"/>
              </a:endParaRPr>
            </a:p>
          </p:txBody>
        </p:sp>
      </p:grpSp>
      <p:grpSp>
        <p:nvGrpSpPr>
          <p:cNvPr id="4" name="组合 3"/>
          <p:cNvGrpSpPr/>
          <p:nvPr/>
        </p:nvGrpSpPr>
        <p:grpSpPr>
          <a:xfrm>
            <a:off x="4801761" y="1899238"/>
            <a:ext cx="4205399" cy="658582"/>
            <a:chOff x="4509712" y="2287145"/>
            <a:chExt cx="4547274" cy="712121"/>
          </a:xfrm>
        </p:grpSpPr>
        <p:sp>
          <p:nvSpPr>
            <p:cNvPr id="20" name="文本框 19"/>
            <p:cNvSpPr txBox="1"/>
            <p:nvPr/>
          </p:nvSpPr>
          <p:spPr>
            <a:xfrm>
              <a:off x="5349072" y="2366952"/>
              <a:ext cx="3707914" cy="632314"/>
            </a:xfrm>
            <a:prstGeom prst="rect">
              <a:avLst/>
            </a:prstGeom>
            <a:noFill/>
          </p:spPr>
          <p:txBody>
            <a:bodyPr wrap="none" rtlCol="0">
              <a:spAutoFit/>
            </a:bodyPr>
            <a:lstStyle/>
            <a:p>
              <a:r>
                <a:rPr lang="zh-CN" altLang="en-US" sz="3200" b="1" dirty="0">
                  <a:solidFill>
                    <a:srgbClr val="D11313"/>
                  </a:solidFill>
                  <a:latin typeface="阿里巴巴普惠体 Heavy" pitchFamily="18" charset="-122"/>
                  <a:ea typeface="阿里巴巴普惠体 Heavy" pitchFamily="18" charset="-122"/>
                  <a:cs typeface="阿里巴巴普惠体 Heavy" pitchFamily="18" charset="-122"/>
                </a:rPr>
                <a:t>走进历史上的战役</a:t>
              </a:r>
              <a:endParaRPr lang="zh-CN" altLang="en-US" sz="3200" b="1" dirty="0">
                <a:solidFill>
                  <a:srgbClr val="D11313"/>
                </a:solidFill>
                <a:latin typeface="阿里巴巴普惠体 Heavy" pitchFamily="18" charset="-122"/>
                <a:ea typeface="阿里巴巴普惠体 Heavy" pitchFamily="18" charset="-122"/>
                <a:cs typeface="阿里巴巴普惠体 Heavy" pitchFamily="18" charset="-122"/>
              </a:endParaRPr>
            </a:p>
          </p:txBody>
        </p:sp>
        <p:sp>
          <p:nvSpPr>
            <p:cNvPr id="24" name="六边形 23"/>
            <p:cNvSpPr/>
            <p:nvPr/>
          </p:nvSpPr>
          <p:spPr>
            <a:xfrm>
              <a:off x="4509712" y="2287145"/>
              <a:ext cx="792088" cy="682834"/>
            </a:xfrm>
            <a:prstGeom prst="hexagon">
              <a:avLst/>
            </a:prstGeom>
            <a:solidFill>
              <a:srgbClr val="D113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b="1" dirty="0">
                  <a:latin typeface="阿里巴巴普惠体 Heavy" pitchFamily="18" charset="-122"/>
                  <a:ea typeface="阿里巴巴普惠体 Heavy" pitchFamily="18" charset="-122"/>
                  <a:cs typeface="阿里巴巴普惠体 Heavy" pitchFamily="18" charset="-122"/>
                </a:rPr>
                <a:t>二</a:t>
              </a:r>
              <a:endParaRPr lang="zh-CN" altLang="en-US" sz="3200" b="1" dirty="0">
                <a:latin typeface="阿里巴巴普惠体 Heavy" pitchFamily="18" charset="-122"/>
                <a:ea typeface="阿里巴巴普惠体 Heavy" pitchFamily="18" charset="-122"/>
                <a:cs typeface="阿里巴巴普惠体 Heavy" pitchFamily="18" charset="-122"/>
              </a:endParaRPr>
            </a:p>
          </p:txBody>
        </p:sp>
      </p:grpSp>
      <p:grpSp>
        <p:nvGrpSpPr>
          <p:cNvPr id="6" name="组合 5"/>
          <p:cNvGrpSpPr/>
          <p:nvPr/>
        </p:nvGrpSpPr>
        <p:grpSpPr>
          <a:xfrm>
            <a:off x="4801760" y="2767946"/>
            <a:ext cx="4187645" cy="700597"/>
            <a:chOff x="4509712" y="3043018"/>
            <a:chExt cx="4528077" cy="757551"/>
          </a:xfrm>
        </p:grpSpPr>
        <p:sp>
          <p:nvSpPr>
            <p:cNvPr id="22" name="文本框 21"/>
            <p:cNvSpPr txBox="1"/>
            <p:nvPr/>
          </p:nvSpPr>
          <p:spPr>
            <a:xfrm>
              <a:off x="5329875" y="3168256"/>
              <a:ext cx="3707914" cy="632313"/>
            </a:xfrm>
            <a:prstGeom prst="rect">
              <a:avLst/>
            </a:prstGeom>
            <a:noFill/>
          </p:spPr>
          <p:txBody>
            <a:bodyPr wrap="none" rtlCol="0">
              <a:spAutoFit/>
            </a:bodyPr>
            <a:lstStyle>
              <a:defPPr>
                <a:defRPr lang="zh-CN"/>
              </a:defPPr>
            </a:lstStyle>
            <a:p>
              <a:r>
                <a:rPr lang="zh-CN" altLang="en-US" sz="3200" b="1" dirty="0">
                  <a:solidFill>
                    <a:srgbClr val="D11313"/>
                  </a:solidFill>
                  <a:latin typeface="阿里巴巴普惠体 Heavy" pitchFamily="18" charset="-122"/>
                  <a:ea typeface="阿里巴巴普惠体 Heavy" pitchFamily="18" charset="-122"/>
                  <a:cs typeface="阿里巴巴普惠体 Heavy" pitchFamily="18" charset="-122"/>
                </a:rPr>
                <a:t>时刻谨记红色精神</a:t>
              </a:r>
              <a:endParaRPr lang="zh-CN" altLang="en-US" sz="3200" b="1" dirty="0">
                <a:solidFill>
                  <a:srgbClr val="D11313"/>
                </a:solidFill>
                <a:latin typeface="阿里巴巴普惠体 Heavy" pitchFamily="18" charset="-122"/>
                <a:ea typeface="阿里巴巴普惠体 Heavy" pitchFamily="18" charset="-122"/>
                <a:cs typeface="阿里巴巴普惠体 Heavy" pitchFamily="18" charset="-122"/>
              </a:endParaRPr>
            </a:p>
          </p:txBody>
        </p:sp>
        <p:sp>
          <p:nvSpPr>
            <p:cNvPr id="25" name="六边形 24"/>
            <p:cNvSpPr/>
            <p:nvPr/>
          </p:nvSpPr>
          <p:spPr>
            <a:xfrm>
              <a:off x="4509712" y="3043018"/>
              <a:ext cx="792088" cy="682834"/>
            </a:xfrm>
            <a:prstGeom prst="hexagon">
              <a:avLst/>
            </a:prstGeom>
            <a:solidFill>
              <a:srgbClr val="D113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b="1" dirty="0">
                  <a:latin typeface="阿里巴巴普惠体 Heavy" pitchFamily="18" charset="-122"/>
                  <a:ea typeface="阿里巴巴普惠体 Heavy" pitchFamily="18" charset="-122"/>
                  <a:cs typeface="阿里巴巴普惠体 Heavy" pitchFamily="18" charset="-122"/>
                </a:rPr>
                <a:t>三</a:t>
              </a:r>
              <a:endParaRPr lang="zh-CN" altLang="en-US" sz="3200" b="1" dirty="0">
                <a:latin typeface="阿里巴巴普惠体 Heavy" pitchFamily="18" charset="-122"/>
                <a:ea typeface="阿里巴巴普惠体 Heavy" pitchFamily="18" charset="-122"/>
                <a:cs typeface="阿里巴巴普惠体 Heavy" pitchFamily="18" charset="-122"/>
              </a:endParaRPr>
            </a:p>
          </p:txBody>
        </p:sp>
      </p:grpSp>
      <p:grpSp>
        <p:nvGrpSpPr>
          <p:cNvPr id="7" name="组合 6"/>
          <p:cNvGrpSpPr/>
          <p:nvPr/>
        </p:nvGrpSpPr>
        <p:grpSpPr>
          <a:xfrm>
            <a:off x="4801760" y="3678669"/>
            <a:ext cx="4187645" cy="660804"/>
            <a:chOff x="4509712" y="3893666"/>
            <a:chExt cx="4528077" cy="714524"/>
          </a:xfrm>
        </p:grpSpPr>
        <p:sp>
          <p:nvSpPr>
            <p:cNvPr id="21" name="文本框 20"/>
            <p:cNvSpPr txBox="1"/>
            <p:nvPr/>
          </p:nvSpPr>
          <p:spPr>
            <a:xfrm>
              <a:off x="5329875" y="3975876"/>
              <a:ext cx="3707914" cy="632314"/>
            </a:xfrm>
            <a:prstGeom prst="rect">
              <a:avLst/>
            </a:prstGeom>
            <a:noFill/>
          </p:spPr>
          <p:txBody>
            <a:bodyPr wrap="none" rtlCol="0">
              <a:spAutoFit/>
            </a:bodyPr>
            <a:lstStyle>
              <a:defPPr>
                <a:defRPr lang="zh-CN"/>
              </a:defPPr>
            </a:lstStyle>
            <a:p>
              <a:r>
                <a:rPr lang="zh-CN" altLang="en-US" sz="3200" b="1" dirty="0">
                  <a:solidFill>
                    <a:srgbClr val="D11313"/>
                  </a:solidFill>
                  <a:latin typeface="阿里巴巴普惠体 Heavy" pitchFamily="18" charset="-122"/>
                  <a:ea typeface="阿里巴巴普惠体 Heavy" pitchFamily="18" charset="-122"/>
                  <a:cs typeface="阿里巴巴普惠体 Heavy" pitchFamily="18" charset="-122"/>
                </a:rPr>
                <a:t>不忘初心开创未来</a:t>
              </a:r>
              <a:endParaRPr lang="zh-CN" altLang="en-US" sz="3200" b="1" dirty="0">
                <a:solidFill>
                  <a:srgbClr val="D11313"/>
                </a:solidFill>
                <a:latin typeface="阿里巴巴普惠体 Heavy" pitchFamily="18" charset="-122"/>
                <a:ea typeface="阿里巴巴普惠体 Heavy" pitchFamily="18" charset="-122"/>
                <a:cs typeface="阿里巴巴普惠体 Heavy" pitchFamily="18" charset="-122"/>
              </a:endParaRPr>
            </a:p>
          </p:txBody>
        </p:sp>
        <p:sp>
          <p:nvSpPr>
            <p:cNvPr id="26" name="六边形 25"/>
            <p:cNvSpPr/>
            <p:nvPr/>
          </p:nvSpPr>
          <p:spPr>
            <a:xfrm>
              <a:off x="4509712" y="3893666"/>
              <a:ext cx="792088" cy="682834"/>
            </a:xfrm>
            <a:prstGeom prst="hexagon">
              <a:avLst/>
            </a:prstGeom>
            <a:solidFill>
              <a:srgbClr val="D113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b="1" dirty="0">
                  <a:latin typeface="阿里巴巴普惠体 Heavy" pitchFamily="18" charset="-122"/>
                  <a:ea typeface="阿里巴巴普惠体 Heavy" pitchFamily="18" charset="-122"/>
                  <a:cs typeface="阿里巴巴普惠体 Heavy" pitchFamily="18" charset="-122"/>
                </a:rPr>
                <a:t>四</a:t>
              </a:r>
              <a:endParaRPr lang="zh-CN" altLang="en-US" sz="3200" b="1" dirty="0">
                <a:latin typeface="阿里巴巴普惠体 Heavy" pitchFamily="18" charset="-122"/>
                <a:ea typeface="阿里巴巴普惠体 Heavy" pitchFamily="18" charset="-122"/>
                <a:cs typeface="阿里巴巴普惠体 Heavy" pitchFamily="18"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down)">
                                      <p:cBhvr>
                                        <p:cTn id="7" dur="500"/>
                                        <p:tgtEl>
                                          <p:spTgt spid="55"/>
                                        </p:tgtEl>
                                      </p:cBhvr>
                                    </p:animEffect>
                                  </p:childTnLst>
                                </p:cTn>
                              </p:par>
                              <p:par>
                                <p:cTn id="8" presetID="10" presetClass="entr" presetSubtype="0" fill="hold" nodeType="withEffect">
                                  <p:stCondLst>
                                    <p:cond delay="0"/>
                                  </p:stCondLst>
                                  <p:childTnLst>
                                    <p:set>
                                      <p:cBhvr>
                                        <p:cTn id="9" dur="1" fill="hold">
                                          <p:stCondLst>
                                            <p:cond delay="0"/>
                                          </p:stCondLst>
                                        </p:cTn>
                                        <p:tgtEl>
                                          <p:spTgt spid="65"/>
                                        </p:tgtEl>
                                        <p:attrNameLst>
                                          <p:attrName>style.visibility</p:attrName>
                                        </p:attrNameLst>
                                      </p:cBhvr>
                                      <p:to>
                                        <p:strVal val="visible"/>
                                      </p:to>
                                    </p:set>
                                    <p:animEffect transition="in" filter="fade">
                                      <p:cBhvr>
                                        <p:cTn id="10" dur="500"/>
                                        <p:tgtEl>
                                          <p:spTgt spid="65"/>
                                        </p:tgtEl>
                                      </p:cBhvr>
                                    </p:animEffect>
                                  </p:childTnLst>
                                </p:cTn>
                              </p:par>
                            </p:childTnLst>
                          </p:cTn>
                        </p:par>
                        <p:par>
                          <p:cTn id="11" fill="hold">
                            <p:stCondLst>
                              <p:cond delay="500"/>
                            </p:stCondLst>
                            <p:childTnLst>
                              <p:par>
                                <p:cTn id="12" presetID="42" presetClass="entr" presetSubtype="0" fill="hold" nodeType="afterEffect">
                                  <p:stCondLst>
                                    <p:cond delay="0"/>
                                  </p:stCondLst>
                                  <p:childTnLst>
                                    <p:set>
                                      <p:cBhvr>
                                        <p:cTn id="13" dur="1" fill="hold">
                                          <p:stCondLst>
                                            <p:cond delay="0"/>
                                          </p:stCondLst>
                                        </p:cTn>
                                        <p:tgtEl>
                                          <p:spTgt spid="58"/>
                                        </p:tgtEl>
                                        <p:attrNameLst>
                                          <p:attrName>style.visibility</p:attrName>
                                        </p:attrNameLst>
                                      </p:cBhvr>
                                      <p:to>
                                        <p:strVal val="visible"/>
                                      </p:to>
                                    </p:set>
                                    <p:animEffect transition="in" filter="fade">
                                      <p:cBhvr>
                                        <p:cTn id="14" dur="1000"/>
                                        <p:tgtEl>
                                          <p:spTgt spid="58"/>
                                        </p:tgtEl>
                                      </p:cBhvr>
                                    </p:animEffect>
                                    <p:anim calcmode="lin" valueType="num">
                                      <p:cBhvr>
                                        <p:cTn id="15" dur="1000" fill="hold"/>
                                        <p:tgtEl>
                                          <p:spTgt spid="58"/>
                                        </p:tgtEl>
                                        <p:attrNameLst>
                                          <p:attrName>ppt_x</p:attrName>
                                        </p:attrNameLst>
                                      </p:cBhvr>
                                      <p:tavLst>
                                        <p:tav tm="0">
                                          <p:val>
                                            <p:strVal val="#ppt_x"/>
                                          </p:val>
                                        </p:tav>
                                        <p:tav tm="100000">
                                          <p:val>
                                            <p:strVal val="#ppt_x"/>
                                          </p:val>
                                        </p:tav>
                                      </p:tavLst>
                                    </p:anim>
                                    <p:anim calcmode="lin" valueType="num">
                                      <p:cBhvr>
                                        <p:cTn id="16" dur="1000" fill="hold"/>
                                        <p:tgtEl>
                                          <p:spTgt spid="58"/>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fade">
                                      <p:cBhvr>
                                        <p:cTn id="19" dur="1000"/>
                                        <p:tgtEl>
                                          <p:spTgt spid="38"/>
                                        </p:tgtEl>
                                      </p:cBhvr>
                                    </p:animEffect>
                                    <p:anim calcmode="lin" valueType="num">
                                      <p:cBhvr>
                                        <p:cTn id="20" dur="1000" fill="hold"/>
                                        <p:tgtEl>
                                          <p:spTgt spid="38"/>
                                        </p:tgtEl>
                                        <p:attrNameLst>
                                          <p:attrName>ppt_x</p:attrName>
                                        </p:attrNameLst>
                                      </p:cBhvr>
                                      <p:tavLst>
                                        <p:tav tm="0">
                                          <p:val>
                                            <p:strVal val="#ppt_x"/>
                                          </p:val>
                                        </p:tav>
                                        <p:tav tm="100000">
                                          <p:val>
                                            <p:strVal val="#ppt_x"/>
                                          </p:val>
                                        </p:tav>
                                      </p:tavLst>
                                    </p:anim>
                                    <p:anim calcmode="lin" valueType="num">
                                      <p:cBhvr>
                                        <p:cTn id="2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12" fill="hold" nodeType="clickEffect">
                                  <p:stCondLst>
                                    <p:cond delay="0"/>
                                  </p:stCondLst>
                                  <p:childTnLst>
                                    <p:set>
                                      <p:cBhvr>
                                        <p:cTn id="30" dur="1" fill="hold">
                                          <p:stCondLst>
                                            <p:cond delay="0"/>
                                          </p:stCondLst>
                                        </p:cTn>
                                        <p:tgtEl>
                                          <p:spTgt spid="51"/>
                                        </p:tgtEl>
                                        <p:attrNameLst>
                                          <p:attrName>style.visibility</p:attrName>
                                        </p:attrNameLst>
                                      </p:cBhvr>
                                      <p:to>
                                        <p:strVal val="visible"/>
                                      </p:to>
                                    </p:set>
                                    <p:anim calcmode="lin" valueType="num">
                                      <p:cBhvr additive="base">
                                        <p:cTn id="31" dur="500" fill="hold"/>
                                        <p:tgtEl>
                                          <p:spTgt spid="51"/>
                                        </p:tgtEl>
                                        <p:attrNameLst>
                                          <p:attrName>ppt_x</p:attrName>
                                        </p:attrNameLst>
                                      </p:cBhvr>
                                      <p:tavLst>
                                        <p:tav tm="0">
                                          <p:val>
                                            <p:strVal val="0-#ppt_w/2"/>
                                          </p:val>
                                        </p:tav>
                                        <p:tav tm="100000">
                                          <p:val>
                                            <p:strVal val="#ppt_x"/>
                                          </p:val>
                                        </p:tav>
                                      </p:tavLst>
                                    </p:anim>
                                    <p:anim calcmode="lin" valueType="num">
                                      <p:cBhvr additive="base">
                                        <p:cTn id="32"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1000"/>
                            </p:stCondLst>
                            <p:childTnLst>
                              <p:par>
                                <p:cTn id="41" presetID="2" presetClass="entr" presetSubtype="4"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additive="base">
                                        <p:cTn id="43" dur="500" fill="hold"/>
                                        <p:tgtEl>
                                          <p:spTgt spid="3"/>
                                        </p:tgtEl>
                                        <p:attrNameLst>
                                          <p:attrName>ppt_x</p:attrName>
                                        </p:attrNameLst>
                                      </p:cBhvr>
                                      <p:tavLst>
                                        <p:tav tm="0">
                                          <p:val>
                                            <p:strVal val="#ppt_x"/>
                                          </p:val>
                                        </p:tav>
                                        <p:tav tm="100000">
                                          <p:val>
                                            <p:strVal val="#ppt_x"/>
                                          </p:val>
                                        </p:tav>
                                      </p:tavLst>
                                    </p:anim>
                                    <p:anim calcmode="lin" valueType="num">
                                      <p:cBhvr additive="base">
                                        <p:cTn id="44" dur="500" fill="hold"/>
                                        <p:tgtEl>
                                          <p:spTgt spid="3"/>
                                        </p:tgtEl>
                                        <p:attrNameLst>
                                          <p:attrName>ppt_y</p:attrName>
                                        </p:attrNameLst>
                                      </p:cBhvr>
                                      <p:tavLst>
                                        <p:tav tm="0">
                                          <p:val>
                                            <p:strVal val="1+#ppt_h/2"/>
                                          </p:val>
                                        </p:tav>
                                        <p:tav tm="100000">
                                          <p:val>
                                            <p:strVal val="#ppt_y"/>
                                          </p:val>
                                        </p:tav>
                                      </p:tavLst>
                                    </p:anim>
                                  </p:childTnLst>
                                </p:cTn>
                              </p:par>
                            </p:childTnLst>
                          </p:cTn>
                        </p:par>
                        <p:par>
                          <p:cTn id="45" fill="hold">
                            <p:stCondLst>
                              <p:cond delay="1500"/>
                            </p:stCondLst>
                            <p:childTnLst>
                              <p:par>
                                <p:cTn id="46" presetID="2" presetClass="entr" presetSubtype="4" fill="hold" nodeType="afterEffect">
                                  <p:stCondLst>
                                    <p:cond delay="0"/>
                                  </p:stCondLst>
                                  <p:childTnLst>
                                    <p:set>
                                      <p:cBhvr>
                                        <p:cTn id="47" dur="1" fill="hold">
                                          <p:stCondLst>
                                            <p:cond delay="0"/>
                                          </p:stCondLst>
                                        </p:cTn>
                                        <p:tgtEl>
                                          <p:spTgt spid="4"/>
                                        </p:tgtEl>
                                        <p:attrNameLst>
                                          <p:attrName>style.visibility</p:attrName>
                                        </p:attrNameLst>
                                      </p:cBhvr>
                                      <p:to>
                                        <p:strVal val="visible"/>
                                      </p:to>
                                    </p:set>
                                    <p:anim calcmode="lin" valueType="num">
                                      <p:cBhvr additive="base">
                                        <p:cTn id="48" dur="500" fill="hold"/>
                                        <p:tgtEl>
                                          <p:spTgt spid="4"/>
                                        </p:tgtEl>
                                        <p:attrNameLst>
                                          <p:attrName>ppt_x</p:attrName>
                                        </p:attrNameLst>
                                      </p:cBhvr>
                                      <p:tavLst>
                                        <p:tav tm="0">
                                          <p:val>
                                            <p:strVal val="#ppt_x"/>
                                          </p:val>
                                        </p:tav>
                                        <p:tav tm="100000">
                                          <p:val>
                                            <p:strVal val="#ppt_x"/>
                                          </p:val>
                                        </p:tav>
                                      </p:tavLst>
                                    </p:anim>
                                    <p:anim calcmode="lin" valueType="num">
                                      <p:cBhvr additive="base">
                                        <p:cTn id="49" dur="500" fill="hold"/>
                                        <p:tgtEl>
                                          <p:spTgt spid="4"/>
                                        </p:tgtEl>
                                        <p:attrNameLst>
                                          <p:attrName>ppt_y</p:attrName>
                                        </p:attrNameLst>
                                      </p:cBhvr>
                                      <p:tavLst>
                                        <p:tav tm="0">
                                          <p:val>
                                            <p:strVal val="1+#ppt_h/2"/>
                                          </p:val>
                                        </p:tav>
                                        <p:tav tm="100000">
                                          <p:val>
                                            <p:strVal val="#ppt_y"/>
                                          </p:val>
                                        </p:tav>
                                      </p:tavLst>
                                    </p:anim>
                                  </p:childTnLst>
                                </p:cTn>
                              </p:par>
                            </p:childTnLst>
                          </p:cTn>
                        </p:par>
                        <p:par>
                          <p:cTn id="50" fill="hold">
                            <p:stCondLst>
                              <p:cond delay="2000"/>
                            </p:stCondLst>
                            <p:childTnLst>
                              <p:par>
                                <p:cTn id="51" presetID="2" presetClass="entr" presetSubtype="4"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additive="base">
                                        <p:cTn id="53" dur="500" fill="hold"/>
                                        <p:tgtEl>
                                          <p:spTgt spid="6"/>
                                        </p:tgtEl>
                                        <p:attrNameLst>
                                          <p:attrName>ppt_x</p:attrName>
                                        </p:attrNameLst>
                                      </p:cBhvr>
                                      <p:tavLst>
                                        <p:tav tm="0">
                                          <p:val>
                                            <p:strVal val="#ppt_x"/>
                                          </p:val>
                                        </p:tav>
                                        <p:tav tm="100000">
                                          <p:val>
                                            <p:strVal val="#ppt_x"/>
                                          </p:val>
                                        </p:tav>
                                      </p:tavLst>
                                    </p:anim>
                                    <p:anim calcmode="lin" valueType="num">
                                      <p:cBhvr additive="base">
                                        <p:cTn id="54" dur="500" fill="hold"/>
                                        <p:tgtEl>
                                          <p:spTgt spid="6"/>
                                        </p:tgtEl>
                                        <p:attrNameLst>
                                          <p:attrName>ppt_y</p:attrName>
                                        </p:attrNameLst>
                                      </p:cBhvr>
                                      <p:tavLst>
                                        <p:tav tm="0">
                                          <p:val>
                                            <p:strVal val="1+#ppt_h/2"/>
                                          </p:val>
                                        </p:tav>
                                        <p:tav tm="100000">
                                          <p:val>
                                            <p:strVal val="#ppt_y"/>
                                          </p:val>
                                        </p:tav>
                                      </p:tavLst>
                                    </p:anim>
                                  </p:childTnLst>
                                </p:cTn>
                              </p:par>
                            </p:childTnLst>
                          </p:cTn>
                        </p:par>
                        <p:par>
                          <p:cTn id="55" fill="hold">
                            <p:stCondLst>
                              <p:cond delay="2500"/>
                            </p:stCondLst>
                            <p:childTnLst>
                              <p:par>
                                <p:cTn id="56" presetID="2" presetClass="entr" presetSubtype="4"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ppt_x"/>
                                          </p:val>
                                        </p:tav>
                                        <p:tav tm="100000">
                                          <p:val>
                                            <p:strVal val="#ppt_x"/>
                                          </p:val>
                                        </p:tav>
                                      </p:tavLst>
                                    </p:anim>
                                    <p:anim calcmode="lin" valueType="num">
                                      <p:cBhvr additive="base">
                                        <p:cTn id="5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1199456" y="795393"/>
            <a:ext cx="5471944" cy="584775"/>
            <a:chOff x="2598380" y="599924"/>
            <a:chExt cx="5471944" cy="584775"/>
          </a:xfrm>
        </p:grpSpPr>
        <p:sp>
          <p:nvSpPr>
            <p:cNvPr id="6" name="文本框 5"/>
            <p:cNvSpPr txBox="1"/>
            <p:nvPr/>
          </p:nvSpPr>
          <p:spPr>
            <a:xfrm>
              <a:off x="4602708" y="599924"/>
              <a:ext cx="3467616" cy="584775"/>
            </a:xfrm>
            <a:prstGeom prst="rect">
              <a:avLst/>
            </a:prstGeom>
            <a:noFill/>
          </p:spPr>
          <p:txBody>
            <a:bodyPr wrap="none" rtlCol="0">
              <a:spAutoFit/>
            </a:bodyPr>
            <a:lstStyle/>
            <a:p>
              <a:r>
                <a:rPr lang="zh-CN" altLang="en-US" sz="3200" b="1" dirty="0">
                  <a:solidFill>
                    <a:srgbClr val="D11313"/>
                  </a:solidFill>
                  <a:latin typeface="思源宋体 CN Heavy" panose="02020900000000000000" pitchFamily="18" charset="-122"/>
                  <a:ea typeface="思源宋体 CN Heavy" panose="02020900000000000000" pitchFamily="18" charset="-122"/>
                </a:rPr>
                <a:t>不忘初心牢记使命</a:t>
              </a:r>
              <a:endParaRPr lang="zh-CN" altLang="en-US" sz="3200" b="1" dirty="0">
                <a:solidFill>
                  <a:srgbClr val="D11313"/>
                </a:solidFill>
                <a:latin typeface="思源宋体 CN Heavy" panose="02020900000000000000" pitchFamily="18" charset="-122"/>
                <a:ea typeface="思源宋体 CN Heavy" panose="02020900000000000000" pitchFamily="18" charset="-122"/>
              </a:endParaRPr>
            </a:p>
          </p:txBody>
        </p:sp>
        <p:sp>
          <p:nvSpPr>
            <p:cNvPr id="7" name="矩形: 圆角 6"/>
            <p:cNvSpPr/>
            <p:nvPr/>
          </p:nvSpPr>
          <p:spPr>
            <a:xfrm>
              <a:off x="2598380" y="599924"/>
              <a:ext cx="1829997" cy="568642"/>
            </a:xfrm>
            <a:prstGeom prst="roundRect">
              <a:avLst>
                <a:gd name="adj" fmla="val 50000"/>
              </a:avLst>
            </a:prstGeom>
            <a:solidFill>
              <a:srgbClr val="D113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solidFill>
                    <a:schemeClr val="bg1"/>
                  </a:solidFill>
                  <a:latin typeface="+mn-ea"/>
                </a:rPr>
                <a:t> 第 四 部分</a:t>
              </a:r>
              <a:endParaRPr lang="zh-CN" altLang="en-US" sz="2000" b="1" dirty="0">
                <a:solidFill>
                  <a:schemeClr val="bg1"/>
                </a:solidFill>
                <a:latin typeface="+mn-ea"/>
              </a:endParaRPr>
            </a:p>
          </p:txBody>
        </p:sp>
      </p:grpSp>
      <p:grpSp>
        <p:nvGrpSpPr>
          <p:cNvPr id="42" name="组合 41"/>
          <p:cNvGrpSpPr/>
          <p:nvPr/>
        </p:nvGrpSpPr>
        <p:grpSpPr>
          <a:xfrm>
            <a:off x="1201957" y="1640091"/>
            <a:ext cx="8962104" cy="1200329"/>
            <a:chOff x="1878729" y="1648977"/>
            <a:chExt cx="8962104" cy="1200329"/>
          </a:xfrm>
        </p:grpSpPr>
        <p:sp>
          <p:nvSpPr>
            <p:cNvPr id="43" name="文本框 42"/>
            <p:cNvSpPr txBox="1"/>
            <p:nvPr/>
          </p:nvSpPr>
          <p:spPr>
            <a:xfrm>
              <a:off x="2457110" y="1648977"/>
              <a:ext cx="8383723" cy="1200329"/>
            </a:xfrm>
            <a:prstGeom prst="rect">
              <a:avLst/>
            </a:prstGeom>
            <a:noFill/>
          </p:spPr>
          <p:txBody>
            <a:bodyPr wrap="square">
              <a:spAutoFit/>
            </a:bodyPr>
            <a:lstStyle/>
            <a:p>
              <a:pPr>
                <a:lnSpc>
                  <a:spcPct val="150000"/>
                </a:lnSpc>
              </a:pPr>
              <a:r>
                <a:rPr lang="zh-CN" altLang="en-US" sz="2400" b="1" dirty="0">
                  <a:solidFill>
                    <a:srgbClr val="D11313"/>
                  </a:solidFill>
                  <a:latin typeface="思源黑体" panose="020B0500000000000000" pitchFamily="34" charset="-122"/>
                  <a:ea typeface="思源黑体" panose="020B0500000000000000" pitchFamily="34" charset="-122"/>
                </a:rPr>
                <a:t>不忘初心、牢记使命，必须永葆自我革命精神，常破“心中贼”，以党永不变质确保红色江山永不变色。</a:t>
              </a:r>
              <a:endParaRPr lang="zh-CN" altLang="en-US" sz="2400" b="1" dirty="0">
                <a:solidFill>
                  <a:srgbClr val="D11313"/>
                </a:solidFill>
                <a:latin typeface="思源黑体" panose="020B0500000000000000" pitchFamily="34" charset="-122"/>
                <a:ea typeface="思源黑体" panose="020B0500000000000000" pitchFamily="34" charset="-122"/>
              </a:endParaRPr>
            </a:p>
          </p:txBody>
        </p:sp>
        <p:sp>
          <p:nvSpPr>
            <p:cNvPr id="44" name="五角星 9"/>
            <p:cNvSpPr/>
            <p:nvPr/>
          </p:nvSpPr>
          <p:spPr>
            <a:xfrm>
              <a:off x="1878729" y="2086595"/>
              <a:ext cx="471450" cy="471450"/>
            </a:xfrm>
            <a:prstGeom prst="star5">
              <a:avLst>
                <a:gd name="adj" fmla="val 23981"/>
                <a:gd name="hf" fmla="val 105146"/>
                <a:gd name="vf" fmla="val 110557"/>
              </a:avLst>
            </a:prstGeom>
            <a:solidFill>
              <a:srgbClr val="D113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grpSp>
      <p:grpSp>
        <p:nvGrpSpPr>
          <p:cNvPr id="9" name="组合 8"/>
          <p:cNvGrpSpPr/>
          <p:nvPr/>
        </p:nvGrpSpPr>
        <p:grpSpPr>
          <a:xfrm>
            <a:off x="1690969" y="3210231"/>
            <a:ext cx="9960865" cy="518082"/>
            <a:chOff x="1255001" y="3339236"/>
            <a:chExt cx="9960865" cy="518082"/>
          </a:xfrm>
        </p:grpSpPr>
        <p:sp>
          <p:nvSpPr>
            <p:cNvPr id="13" name="文本框 12"/>
            <p:cNvSpPr txBox="1"/>
            <p:nvPr/>
          </p:nvSpPr>
          <p:spPr>
            <a:xfrm>
              <a:off x="1841752" y="3429000"/>
              <a:ext cx="9374114" cy="338554"/>
            </a:xfrm>
            <a:prstGeom prst="rect">
              <a:avLst/>
            </a:prstGeom>
            <a:noFill/>
          </p:spPr>
          <p:txBody>
            <a:bodyPr wrap="square">
              <a:spAutoFit/>
            </a:bodyPr>
            <a:lstStyle/>
            <a:p>
              <a:r>
                <a:rPr lang="zh-CN" altLang="en-US" sz="1600" b="0" i="0" dirty="0">
                  <a:solidFill>
                    <a:schemeClr val="tx1">
                      <a:lumMod val="65000"/>
                      <a:lumOff val="35000"/>
                    </a:schemeClr>
                  </a:solidFill>
                  <a:effectLst/>
                  <a:latin typeface="思源黑体" panose="020B0500000000000000" pitchFamily="34" charset="-122"/>
                  <a:ea typeface="思源黑体" panose="020B0500000000000000" pitchFamily="34" charset="-122"/>
                </a:rPr>
                <a:t>要守住交往关，交往必须有原则、有规矩，不断净化社交圈、生活圈、朋友圈。</a:t>
              </a:r>
              <a:endParaRPr lang="zh-CN" altLang="en-US" sz="1600" dirty="0">
                <a:solidFill>
                  <a:schemeClr val="tx1">
                    <a:lumMod val="65000"/>
                    <a:lumOff val="35000"/>
                  </a:schemeClr>
                </a:solidFill>
                <a:latin typeface="思源黑体" panose="020B0500000000000000" pitchFamily="34" charset="-122"/>
                <a:ea typeface="思源黑体" panose="020B0500000000000000" pitchFamily="34" charset="-122"/>
              </a:endParaRPr>
            </a:p>
          </p:txBody>
        </p:sp>
        <p:sp>
          <p:nvSpPr>
            <p:cNvPr id="2" name="椭圆 1"/>
            <p:cNvSpPr/>
            <p:nvPr/>
          </p:nvSpPr>
          <p:spPr>
            <a:xfrm>
              <a:off x="1255001" y="3339236"/>
              <a:ext cx="518082" cy="518082"/>
            </a:xfrm>
            <a:prstGeom prst="ellipse">
              <a:avLst/>
            </a:prstGeom>
            <a:solidFill>
              <a:srgbClr val="D11313"/>
            </a:solidFill>
            <a:ln>
              <a:solidFill>
                <a:srgbClr val="D113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a:latin typeface="思源黑体" panose="020B0500000000000000" pitchFamily="34" charset="-122"/>
                  <a:ea typeface="思源黑体" panose="020B0500000000000000" pitchFamily="34" charset="-122"/>
                </a:rPr>
                <a:t>1</a:t>
              </a:r>
              <a:endParaRPr lang="zh-CN" altLang="en-US" sz="2000" b="1" dirty="0">
                <a:latin typeface="思源黑体" panose="020B0500000000000000" pitchFamily="34" charset="-122"/>
                <a:ea typeface="思源黑体" panose="020B0500000000000000" pitchFamily="34" charset="-122"/>
              </a:endParaRPr>
            </a:p>
          </p:txBody>
        </p:sp>
      </p:grpSp>
      <p:grpSp>
        <p:nvGrpSpPr>
          <p:cNvPr id="8" name="组合 7"/>
          <p:cNvGrpSpPr/>
          <p:nvPr/>
        </p:nvGrpSpPr>
        <p:grpSpPr>
          <a:xfrm>
            <a:off x="1690967" y="3898473"/>
            <a:ext cx="9742755" cy="518082"/>
            <a:chOff x="1255001" y="4129407"/>
            <a:chExt cx="9742754" cy="518082"/>
          </a:xfrm>
        </p:grpSpPr>
        <p:sp>
          <p:nvSpPr>
            <p:cNvPr id="15" name="文本框 14"/>
            <p:cNvSpPr txBox="1"/>
            <p:nvPr/>
          </p:nvSpPr>
          <p:spPr>
            <a:xfrm>
              <a:off x="1863419" y="4213628"/>
              <a:ext cx="9134336" cy="338554"/>
            </a:xfrm>
            <a:prstGeom prst="rect">
              <a:avLst/>
            </a:prstGeom>
            <a:noFill/>
          </p:spPr>
          <p:txBody>
            <a:bodyPr wrap="square">
              <a:spAutoFit/>
            </a:bodyPr>
            <a:lstStyle/>
            <a:p>
              <a:r>
                <a:rPr lang="zh-CN" altLang="en-US" sz="1600" b="0" i="0" dirty="0">
                  <a:solidFill>
                    <a:schemeClr val="tx1">
                      <a:lumMod val="65000"/>
                      <a:lumOff val="35000"/>
                    </a:schemeClr>
                  </a:solidFill>
                  <a:effectLst/>
                  <a:latin typeface="思源黑体" panose="020B0500000000000000" pitchFamily="34" charset="-122"/>
                  <a:ea typeface="思源黑体" panose="020B0500000000000000" pitchFamily="34" charset="-122"/>
                </a:rPr>
                <a:t>要守住生活关，培养健康情趣，崇尚简朴生活，保持共产党人本色。</a:t>
              </a:r>
              <a:endParaRPr lang="zh-CN" altLang="en-US" sz="1600" dirty="0">
                <a:solidFill>
                  <a:schemeClr val="tx1">
                    <a:lumMod val="65000"/>
                    <a:lumOff val="35000"/>
                  </a:schemeClr>
                </a:solidFill>
                <a:latin typeface="思源黑体" panose="020B0500000000000000" pitchFamily="34" charset="-122"/>
                <a:ea typeface="思源黑体" panose="020B0500000000000000" pitchFamily="34" charset="-122"/>
              </a:endParaRPr>
            </a:p>
          </p:txBody>
        </p:sp>
        <p:sp>
          <p:nvSpPr>
            <p:cNvPr id="17" name="椭圆 16"/>
            <p:cNvSpPr/>
            <p:nvPr/>
          </p:nvSpPr>
          <p:spPr>
            <a:xfrm>
              <a:off x="1255001" y="4129407"/>
              <a:ext cx="518082" cy="518082"/>
            </a:xfrm>
            <a:prstGeom prst="ellipse">
              <a:avLst/>
            </a:prstGeom>
            <a:solidFill>
              <a:srgbClr val="D11313"/>
            </a:solidFill>
            <a:ln>
              <a:solidFill>
                <a:srgbClr val="D113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a:latin typeface="思源黑体" panose="020B0500000000000000" pitchFamily="34" charset="-122"/>
                  <a:ea typeface="思源黑体" panose="020B0500000000000000" pitchFamily="34" charset="-122"/>
                </a:rPr>
                <a:t>2</a:t>
              </a:r>
              <a:endParaRPr lang="zh-CN" altLang="en-US" sz="2000" b="1" dirty="0">
                <a:latin typeface="思源黑体" panose="020B0500000000000000" pitchFamily="34" charset="-122"/>
                <a:ea typeface="思源黑体" panose="020B0500000000000000" pitchFamily="34" charset="-122"/>
              </a:endParaRPr>
            </a:p>
          </p:txBody>
        </p:sp>
      </p:grpSp>
      <p:grpSp>
        <p:nvGrpSpPr>
          <p:cNvPr id="5" name="组合 4"/>
          <p:cNvGrpSpPr/>
          <p:nvPr/>
        </p:nvGrpSpPr>
        <p:grpSpPr>
          <a:xfrm>
            <a:off x="1690968" y="4586716"/>
            <a:ext cx="9949877" cy="518082"/>
            <a:chOff x="1255001" y="5000825"/>
            <a:chExt cx="9949877" cy="518082"/>
          </a:xfrm>
        </p:grpSpPr>
        <p:sp>
          <p:nvSpPr>
            <p:cNvPr id="16" name="文本框 15"/>
            <p:cNvSpPr txBox="1"/>
            <p:nvPr/>
          </p:nvSpPr>
          <p:spPr>
            <a:xfrm>
              <a:off x="1863556" y="5090589"/>
              <a:ext cx="9341322" cy="338554"/>
            </a:xfrm>
            <a:prstGeom prst="rect">
              <a:avLst/>
            </a:prstGeom>
            <a:noFill/>
          </p:spPr>
          <p:txBody>
            <a:bodyPr wrap="square">
              <a:spAutoFit/>
            </a:bodyPr>
            <a:lstStyle/>
            <a:p>
              <a:r>
                <a:rPr lang="zh-CN" altLang="en-US" sz="1600" b="0" i="0" dirty="0">
                  <a:solidFill>
                    <a:schemeClr val="tx1">
                      <a:lumMod val="65000"/>
                      <a:lumOff val="35000"/>
                    </a:schemeClr>
                  </a:solidFill>
                  <a:effectLst/>
                  <a:latin typeface="思源黑体" panose="020B0500000000000000" pitchFamily="34" charset="-122"/>
                  <a:ea typeface="思源黑体" panose="020B0500000000000000" pitchFamily="34" charset="-122"/>
                </a:rPr>
                <a:t>要守住亲情关，严格家教家风，既要自己以身作则，又要对亲属子女看得紧一点、管得勤一点。</a:t>
              </a:r>
              <a:endParaRPr lang="zh-CN" altLang="en-US" sz="1600" dirty="0">
                <a:solidFill>
                  <a:schemeClr val="tx1">
                    <a:lumMod val="65000"/>
                    <a:lumOff val="35000"/>
                  </a:schemeClr>
                </a:solidFill>
                <a:latin typeface="思源黑体" panose="020B0500000000000000" pitchFamily="34" charset="-122"/>
                <a:ea typeface="思源黑体" panose="020B0500000000000000" pitchFamily="34" charset="-122"/>
              </a:endParaRPr>
            </a:p>
          </p:txBody>
        </p:sp>
        <p:sp>
          <p:nvSpPr>
            <p:cNvPr id="18" name="椭圆 17"/>
            <p:cNvSpPr/>
            <p:nvPr/>
          </p:nvSpPr>
          <p:spPr>
            <a:xfrm>
              <a:off x="1255001" y="5000825"/>
              <a:ext cx="518082" cy="518082"/>
            </a:xfrm>
            <a:prstGeom prst="ellipse">
              <a:avLst/>
            </a:prstGeom>
            <a:solidFill>
              <a:srgbClr val="D11313"/>
            </a:solidFill>
            <a:ln>
              <a:solidFill>
                <a:srgbClr val="D113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a:latin typeface="思源黑体" panose="020B0500000000000000" pitchFamily="34" charset="-122"/>
                  <a:ea typeface="思源黑体" panose="020B0500000000000000" pitchFamily="34" charset="-122"/>
                </a:rPr>
                <a:t>3</a:t>
              </a:r>
              <a:endParaRPr lang="zh-CN" altLang="en-US" sz="2000" b="1" dirty="0">
                <a:latin typeface="思源黑体" panose="020B0500000000000000" pitchFamily="34" charset="-122"/>
                <a:ea typeface="思源黑体" panose="020B0500000000000000" pitchFamily="34" charset="-122"/>
              </a:endParaRPr>
            </a:p>
          </p:txBody>
        </p:sp>
      </p:grpSp>
      <p:grpSp>
        <p:nvGrpSpPr>
          <p:cNvPr id="3" name="组合 2"/>
          <p:cNvGrpSpPr/>
          <p:nvPr/>
        </p:nvGrpSpPr>
        <p:grpSpPr>
          <a:xfrm>
            <a:off x="1690969" y="5274958"/>
            <a:ext cx="7897175" cy="830997"/>
            <a:chOff x="1255001" y="6036452"/>
            <a:chExt cx="7897175" cy="830997"/>
          </a:xfrm>
        </p:grpSpPr>
        <p:sp>
          <p:nvSpPr>
            <p:cNvPr id="14" name="文本框 13"/>
            <p:cNvSpPr txBox="1"/>
            <p:nvPr/>
          </p:nvSpPr>
          <p:spPr>
            <a:xfrm>
              <a:off x="1812570" y="6036452"/>
              <a:ext cx="7339606" cy="830997"/>
            </a:xfrm>
            <a:prstGeom prst="rect">
              <a:avLst/>
            </a:prstGeom>
            <a:noFill/>
          </p:spPr>
          <p:txBody>
            <a:bodyPr wrap="square">
              <a:spAutoFit/>
            </a:bodyPr>
            <a:lstStyle/>
            <a:p>
              <a:pPr>
                <a:lnSpc>
                  <a:spcPct val="150000"/>
                </a:lnSpc>
              </a:pPr>
              <a:r>
                <a:rPr lang="zh-CN" altLang="en-US" sz="1600" b="0" i="0" dirty="0">
                  <a:solidFill>
                    <a:schemeClr val="tx1">
                      <a:lumMod val="65000"/>
                      <a:lumOff val="35000"/>
                    </a:schemeClr>
                  </a:solidFill>
                  <a:effectLst/>
                  <a:latin typeface="思源黑体" panose="020B0500000000000000" pitchFamily="34" charset="-122"/>
                  <a:ea typeface="思源黑体" panose="020B0500000000000000" pitchFamily="34" charset="-122"/>
                </a:rPr>
                <a:t>要树立和践行正确政绩观，始终牢记为民造福是最大政绩，把初心使命体现在实现好、维护好、发展好最广大人民根本利益的实际行动中</a:t>
              </a:r>
              <a:endParaRPr lang="zh-CN" altLang="en-US" sz="1600" dirty="0">
                <a:solidFill>
                  <a:schemeClr val="tx1">
                    <a:lumMod val="65000"/>
                    <a:lumOff val="35000"/>
                  </a:schemeClr>
                </a:solidFill>
                <a:latin typeface="思源黑体" panose="020B0500000000000000" pitchFamily="34" charset="-122"/>
                <a:ea typeface="思源黑体" panose="020B0500000000000000" pitchFamily="34" charset="-122"/>
              </a:endParaRPr>
            </a:p>
          </p:txBody>
        </p:sp>
        <p:sp>
          <p:nvSpPr>
            <p:cNvPr id="19" name="椭圆 18"/>
            <p:cNvSpPr/>
            <p:nvPr/>
          </p:nvSpPr>
          <p:spPr>
            <a:xfrm>
              <a:off x="1255001" y="6198180"/>
              <a:ext cx="518082" cy="518082"/>
            </a:xfrm>
            <a:prstGeom prst="ellipse">
              <a:avLst/>
            </a:prstGeom>
            <a:solidFill>
              <a:srgbClr val="D11313"/>
            </a:solidFill>
            <a:ln>
              <a:solidFill>
                <a:srgbClr val="D113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a:latin typeface="思源黑体" panose="020B0500000000000000" pitchFamily="34" charset="-122"/>
                  <a:ea typeface="思源黑体" panose="020B0500000000000000" pitchFamily="34" charset="-122"/>
                </a:rPr>
                <a:t>4</a:t>
              </a:r>
              <a:endParaRPr lang="zh-CN" altLang="en-US" sz="2000" b="1" dirty="0">
                <a:latin typeface="思源黑体" panose="020B0500000000000000" pitchFamily="34" charset="-122"/>
                <a:ea typeface="思源黑体" panose="020B0500000000000000"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2"/>
                                        </p:tgtEl>
                                        <p:attrNameLst>
                                          <p:attrName>style.visibility</p:attrName>
                                        </p:attrNameLst>
                                      </p:cBhvr>
                                      <p:to>
                                        <p:strVal val="visible"/>
                                      </p:to>
                                    </p:set>
                                    <p:animEffect transition="in" filter="fade">
                                      <p:cBhvr>
                                        <p:cTn id="12" dur="1000"/>
                                        <p:tgtEl>
                                          <p:spTgt spid="42"/>
                                        </p:tgtEl>
                                      </p:cBhvr>
                                    </p:animEffect>
                                    <p:anim calcmode="lin" valueType="num">
                                      <p:cBhvr>
                                        <p:cTn id="13" dur="1000" fill="hold"/>
                                        <p:tgtEl>
                                          <p:spTgt spid="42"/>
                                        </p:tgtEl>
                                        <p:attrNameLst>
                                          <p:attrName>ppt_x</p:attrName>
                                        </p:attrNameLst>
                                      </p:cBhvr>
                                      <p:tavLst>
                                        <p:tav tm="0">
                                          <p:val>
                                            <p:strVal val="#ppt_x"/>
                                          </p:val>
                                        </p:tav>
                                        <p:tav tm="100000">
                                          <p:val>
                                            <p:strVal val="#ppt_x"/>
                                          </p:val>
                                        </p:tav>
                                      </p:tavLst>
                                    </p:anim>
                                    <p:anim calcmode="lin" valueType="num">
                                      <p:cBhvr>
                                        <p:cTn id="14"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500" fill="hold"/>
                                        <p:tgtEl>
                                          <p:spTgt spid="5"/>
                                        </p:tgtEl>
                                        <p:attrNameLst>
                                          <p:attrName>ppt_x</p:attrName>
                                        </p:attrNameLst>
                                      </p:cBhvr>
                                      <p:tavLst>
                                        <p:tav tm="0">
                                          <p:val>
                                            <p:strVal val="#ppt_x"/>
                                          </p:val>
                                        </p:tav>
                                        <p:tav tm="100000">
                                          <p:val>
                                            <p:strVal val="#ppt_x"/>
                                          </p:val>
                                        </p:tav>
                                      </p:tavLst>
                                    </p:anim>
                                    <p:anim calcmode="lin" valueType="num">
                                      <p:cBhvr additive="base">
                                        <p:cTn id="28" dur="500" fill="hold"/>
                                        <p:tgtEl>
                                          <p:spTgt spid="5"/>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additive="base">
                                        <p:cTn id="31" dur="500" fill="hold"/>
                                        <p:tgtEl>
                                          <p:spTgt spid="3"/>
                                        </p:tgtEl>
                                        <p:attrNameLst>
                                          <p:attrName>ppt_x</p:attrName>
                                        </p:attrNameLst>
                                      </p:cBhvr>
                                      <p:tavLst>
                                        <p:tav tm="0">
                                          <p:val>
                                            <p:strVal val="#ppt_x"/>
                                          </p:val>
                                        </p:tav>
                                        <p:tav tm="100000">
                                          <p:val>
                                            <p:strVal val="#ppt_x"/>
                                          </p:val>
                                        </p:tav>
                                      </p:tavLst>
                                    </p:anim>
                                    <p:anim calcmode="lin" valueType="num">
                                      <p:cBhvr additive="base">
                                        <p:cTn id="3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1199456" y="795393"/>
            <a:ext cx="5471944" cy="584775"/>
            <a:chOff x="2598380" y="599924"/>
            <a:chExt cx="5471944" cy="584775"/>
          </a:xfrm>
        </p:grpSpPr>
        <p:sp>
          <p:nvSpPr>
            <p:cNvPr id="6" name="文本框 5"/>
            <p:cNvSpPr txBox="1"/>
            <p:nvPr/>
          </p:nvSpPr>
          <p:spPr>
            <a:xfrm>
              <a:off x="4602708" y="599924"/>
              <a:ext cx="3467616" cy="584775"/>
            </a:xfrm>
            <a:prstGeom prst="rect">
              <a:avLst/>
            </a:prstGeom>
            <a:noFill/>
          </p:spPr>
          <p:txBody>
            <a:bodyPr wrap="none" rtlCol="0">
              <a:spAutoFit/>
            </a:bodyPr>
            <a:lstStyle/>
            <a:p>
              <a:r>
                <a:rPr lang="zh-CN" altLang="en-US" sz="3200" b="1" dirty="0">
                  <a:solidFill>
                    <a:srgbClr val="D11313"/>
                  </a:solidFill>
                  <a:latin typeface="思源宋体 CN Heavy" panose="02020900000000000000" pitchFamily="18" charset="-122"/>
                  <a:ea typeface="思源宋体 CN Heavy" panose="02020900000000000000" pitchFamily="18" charset="-122"/>
                </a:rPr>
                <a:t>不忘初心牢记使命</a:t>
              </a:r>
              <a:endParaRPr lang="zh-CN" altLang="en-US" sz="3200" b="1" dirty="0">
                <a:solidFill>
                  <a:srgbClr val="D11313"/>
                </a:solidFill>
                <a:latin typeface="思源宋体 CN Heavy" panose="02020900000000000000" pitchFamily="18" charset="-122"/>
                <a:ea typeface="思源宋体 CN Heavy" panose="02020900000000000000" pitchFamily="18" charset="-122"/>
              </a:endParaRPr>
            </a:p>
          </p:txBody>
        </p:sp>
        <p:sp>
          <p:nvSpPr>
            <p:cNvPr id="7" name="矩形: 圆角 6"/>
            <p:cNvSpPr/>
            <p:nvPr/>
          </p:nvSpPr>
          <p:spPr>
            <a:xfrm>
              <a:off x="2598380" y="599924"/>
              <a:ext cx="1829997" cy="568642"/>
            </a:xfrm>
            <a:prstGeom prst="roundRect">
              <a:avLst>
                <a:gd name="adj" fmla="val 50000"/>
              </a:avLst>
            </a:prstGeom>
            <a:solidFill>
              <a:srgbClr val="D113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solidFill>
                    <a:schemeClr val="bg1"/>
                  </a:solidFill>
                  <a:latin typeface="+mn-ea"/>
                </a:rPr>
                <a:t> 第 四 部分</a:t>
              </a:r>
              <a:endParaRPr lang="zh-CN" altLang="en-US" sz="2000" b="1" dirty="0">
                <a:solidFill>
                  <a:schemeClr val="bg1"/>
                </a:solidFill>
                <a:latin typeface="+mn-ea"/>
              </a:endParaRPr>
            </a:p>
          </p:txBody>
        </p:sp>
      </p:grpSp>
      <p:grpSp>
        <p:nvGrpSpPr>
          <p:cNvPr id="42" name="组合 41"/>
          <p:cNvGrpSpPr/>
          <p:nvPr/>
        </p:nvGrpSpPr>
        <p:grpSpPr>
          <a:xfrm>
            <a:off x="1220579" y="1596429"/>
            <a:ext cx="7270311" cy="1200329"/>
            <a:chOff x="1878729" y="1648977"/>
            <a:chExt cx="7270310" cy="1200329"/>
          </a:xfrm>
        </p:grpSpPr>
        <p:sp>
          <p:nvSpPr>
            <p:cNvPr id="43" name="文本框 42"/>
            <p:cNvSpPr txBox="1"/>
            <p:nvPr/>
          </p:nvSpPr>
          <p:spPr>
            <a:xfrm>
              <a:off x="2457112" y="1648977"/>
              <a:ext cx="6691927" cy="1200329"/>
            </a:xfrm>
            <a:prstGeom prst="rect">
              <a:avLst/>
            </a:prstGeom>
            <a:noFill/>
          </p:spPr>
          <p:txBody>
            <a:bodyPr wrap="square">
              <a:spAutoFit/>
            </a:bodyPr>
            <a:lstStyle/>
            <a:p>
              <a:pPr>
                <a:lnSpc>
                  <a:spcPct val="150000"/>
                </a:lnSpc>
              </a:pPr>
              <a:r>
                <a:rPr lang="zh-CN" altLang="en-US" sz="2400" b="1" dirty="0">
                  <a:solidFill>
                    <a:srgbClr val="D11313"/>
                  </a:solidFill>
                  <a:latin typeface="思源黑体" panose="020B0500000000000000" pitchFamily="34" charset="-122"/>
                  <a:ea typeface="思源黑体" panose="020B0500000000000000" pitchFamily="34" charset="-122"/>
                </a:rPr>
                <a:t>不忘初心、牢记使命，必须发扬斗争精神，继续进行具有许多新的历史特点的伟大斗争。</a:t>
              </a:r>
              <a:endParaRPr lang="zh-CN" altLang="en-US" sz="2400" b="1" dirty="0">
                <a:solidFill>
                  <a:srgbClr val="D11313"/>
                </a:solidFill>
                <a:latin typeface="思源黑体" panose="020B0500000000000000" pitchFamily="34" charset="-122"/>
                <a:ea typeface="思源黑体" panose="020B0500000000000000" pitchFamily="34" charset="-122"/>
              </a:endParaRPr>
            </a:p>
          </p:txBody>
        </p:sp>
        <p:sp>
          <p:nvSpPr>
            <p:cNvPr id="44" name="五角星 9"/>
            <p:cNvSpPr/>
            <p:nvPr/>
          </p:nvSpPr>
          <p:spPr>
            <a:xfrm>
              <a:off x="1878729" y="2086595"/>
              <a:ext cx="471450" cy="471450"/>
            </a:xfrm>
            <a:prstGeom prst="star5">
              <a:avLst>
                <a:gd name="adj" fmla="val 23981"/>
                <a:gd name="hf" fmla="val 105146"/>
                <a:gd name="vf" fmla="val 110557"/>
              </a:avLst>
            </a:prstGeom>
            <a:solidFill>
              <a:srgbClr val="D113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grpSp>
      <p:grpSp>
        <p:nvGrpSpPr>
          <p:cNvPr id="11" name="组合 10"/>
          <p:cNvGrpSpPr/>
          <p:nvPr/>
        </p:nvGrpSpPr>
        <p:grpSpPr>
          <a:xfrm>
            <a:off x="1595167" y="2947939"/>
            <a:ext cx="2827624" cy="3082923"/>
            <a:chOff x="1655425" y="3284984"/>
            <a:chExt cx="2827624" cy="3082923"/>
          </a:xfrm>
        </p:grpSpPr>
        <p:grpSp>
          <p:nvGrpSpPr>
            <p:cNvPr id="10" name="组合 9"/>
            <p:cNvGrpSpPr/>
            <p:nvPr/>
          </p:nvGrpSpPr>
          <p:grpSpPr>
            <a:xfrm>
              <a:off x="1655425" y="3284984"/>
              <a:ext cx="2827624" cy="3082923"/>
              <a:chOff x="1655425" y="3460387"/>
              <a:chExt cx="2827624" cy="3082923"/>
            </a:xfrm>
          </p:grpSpPr>
          <p:sp>
            <p:nvSpPr>
              <p:cNvPr id="20" name="圆角矩形 21"/>
              <p:cNvSpPr/>
              <p:nvPr/>
            </p:nvSpPr>
            <p:spPr>
              <a:xfrm>
                <a:off x="1655425" y="3460387"/>
                <a:ext cx="2827624" cy="3082923"/>
              </a:xfrm>
              <a:prstGeom prst="roundRect">
                <a:avLst>
                  <a:gd name="adj" fmla="val 8130"/>
                </a:avLst>
              </a:prstGeom>
              <a:solidFill>
                <a:schemeClr val="bg1"/>
              </a:solidFill>
              <a:ln>
                <a:solidFill>
                  <a:srgbClr val="D113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grpSp>
            <p:nvGrpSpPr>
              <p:cNvPr id="21" name="组合 20"/>
              <p:cNvGrpSpPr/>
              <p:nvPr/>
            </p:nvGrpSpPr>
            <p:grpSpPr>
              <a:xfrm>
                <a:off x="2299838" y="3592792"/>
                <a:ext cx="1458595" cy="360680"/>
                <a:chOff x="3196" y="3346"/>
                <a:chExt cx="2297" cy="568"/>
              </a:xfrm>
              <a:solidFill>
                <a:srgbClr val="D11313"/>
              </a:solidFill>
            </p:grpSpPr>
            <p:sp>
              <p:nvSpPr>
                <p:cNvPr id="22" name="星形: 五角 23"/>
                <p:cNvSpPr/>
                <p:nvPr/>
              </p:nvSpPr>
              <p:spPr>
                <a:xfrm>
                  <a:off x="4730" y="3464"/>
                  <a:ext cx="331" cy="331"/>
                </a:xfrm>
                <a:prstGeom prst="star5">
                  <a:avLst/>
                </a:prstGeom>
                <a:grpFill/>
                <a:ln>
                  <a:solidFill>
                    <a:srgbClr val="D113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sp>
              <p:nvSpPr>
                <p:cNvPr id="23" name="星形: 五角 24"/>
                <p:cNvSpPr/>
                <p:nvPr/>
              </p:nvSpPr>
              <p:spPr>
                <a:xfrm>
                  <a:off x="5231" y="3498"/>
                  <a:ext cx="262" cy="262"/>
                </a:xfrm>
                <a:prstGeom prst="star5">
                  <a:avLst/>
                </a:prstGeom>
                <a:grpFill/>
                <a:ln>
                  <a:solidFill>
                    <a:srgbClr val="D113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sp>
              <p:nvSpPr>
                <p:cNvPr id="24" name="星形: 五角 25"/>
                <p:cNvSpPr/>
                <p:nvPr/>
              </p:nvSpPr>
              <p:spPr>
                <a:xfrm>
                  <a:off x="4061" y="3346"/>
                  <a:ext cx="568" cy="568"/>
                </a:xfrm>
                <a:prstGeom prst="star5">
                  <a:avLst/>
                </a:prstGeom>
                <a:grpFill/>
                <a:ln>
                  <a:solidFill>
                    <a:srgbClr val="D113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sp>
              <p:nvSpPr>
                <p:cNvPr id="25" name="星形: 五角 23"/>
                <p:cNvSpPr/>
                <p:nvPr/>
              </p:nvSpPr>
              <p:spPr>
                <a:xfrm flipH="1">
                  <a:off x="3628" y="3464"/>
                  <a:ext cx="331" cy="331"/>
                </a:xfrm>
                <a:prstGeom prst="star5">
                  <a:avLst/>
                </a:prstGeom>
                <a:grpFill/>
                <a:ln>
                  <a:solidFill>
                    <a:srgbClr val="D113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sp>
              <p:nvSpPr>
                <p:cNvPr id="26" name="星形: 五角 24"/>
                <p:cNvSpPr/>
                <p:nvPr/>
              </p:nvSpPr>
              <p:spPr>
                <a:xfrm flipH="1">
                  <a:off x="3196" y="3498"/>
                  <a:ext cx="262" cy="262"/>
                </a:xfrm>
                <a:prstGeom prst="star5">
                  <a:avLst/>
                </a:prstGeom>
                <a:grpFill/>
                <a:ln>
                  <a:solidFill>
                    <a:srgbClr val="D113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grpSp>
        </p:grpSp>
        <p:sp>
          <p:nvSpPr>
            <p:cNvPr id="28" name="文本框 27"/>
            <p:cNvSpPr txBox="1"/>
            <p:nvPr/>
          </p:nvSpPr>
          <p:spPr>
            <a:xfrm>
              <a:off x="2030204" y="3938511"/>
              <a:ext cx="2347163" cy="2308324"/>
            </a:xfrm>
            <a:prstGeom prst="rect">
              <a:avLst/>
            </a:prstGeom>
            <a:noFill/>
          </p:spPr>
          <p:txBody>
            <a:bodyPr wrap="square">
              <a:spAutoFit/>
            </a:bodyPr>
            <a:lstStyle/>
            <a:p>
              <a:pPr>
                <a:lnSpc>
                  <a:spcPct val="150000"/>
                </a:lnSpc>
              </a:pPr>
              <a:r>
                <a:rPr lang="zh-CN" altLang="en-US" sz="1600" b="0" i="0" dirty="0">
                  <a:solidFill>
                    <a:schemeClr val="tx1">
                      <a:lumMod val="65000"/>
                      <a:lumOff val="35000"/>
                    </a:schemeClr>
                  </a:solidFill>
                  <a:effectLst/>
                  <a:latin typeface="思源黑体" panose="020B0500000000000000" pitchFamily="34" charset="-122"/>
                  <a:ea typeface="思源黑体" panose="020B0500000000000000" pitchFamily="34" charset="-122"/>
                </a:rPr>
                <a:t>我们党诞生于国家内忧外患、民族危难之时，一出生就铭刻着斗争的烙印，一路走来就是在斗争中求得生存、获得发展、赢得胜利。</a:t>
              </a:r>
              <a:endParaRPr lang="zh-CN" altLang="en-US" sz="1600" dirty="0">
                <a:solidFill>
                  <a:schemeClr val="tx1">
                    <a:lumMod val="65000"/>
                    <a:lumOff val="35000"/>
                  </a:schemeClr>
                </a:solidFill>
                <a:latin typeface="思源黑体" panose="020B0500000000000000" pitchFamily="34" charset="-122"/>
                <a:ea typeface="思源黑体" panose="020B0500000000000000" pitchFamily="34" charset="-122"/>
              </a:endParaRPr>
            </a:p>
          </p:txBody>
        </p:sp>
      </p:grpSp>
      <p:grpSp>
        <p:nvGrpSpPr>
          <p:cNvPr id="12" name="组合 11"/>
          <p:cNvGrpSpPr/>
          <p:nvPr/>
        </p:nvGrpSpPr>
        <p:grpSpPr>
          <a:xfrm>
            <a:off x="4817691" y="2947938"/>
            <a:ext cx="2827624" cy="3082923"/>
            <a:chOff x="4877950" y="3298405"/>
            <a:chExt cx="2827624" cy="3082923"/>
          </a:xfrm>
        </p:grpSpPr>
        <p:grpSp>
          <p:nvGrpSpPr>
            <p:cNvPr id="31" name="组合 30"/>
            <p:cNvGrpSpPr/>
            <p:nvPr/>
          </p:nvGrpSpPr>
          <p:grpSpPr>
            <a:xfrm>
              <a:off x="4877950" y="3298405"/>
              <a:ext cx="2827624" cy="3082923"/>
              <a:chOff x="1628351" y="3473808"/>
              <a:chExt cx="2827624" cy="3082923"/>
            </a:xfrm>
          </p:grpSpPr>
          <p:sp>
            <p:nvSpPr>
              <p:cNvPr id="32" name="圆角矩形 21"/>
              <p:cNvSpPr/>
              <p:nvPr/>
            </p:nvSpPr>
            <p:spPr>
              <a:xfrm>
                <a:off x="1628351" y="3473808"/>
                <a:ext cx="2827624" cy="3082923"/>
              </a:xfrm>
              <a:prstGeom prst="roundRect">
                <a:avLst>
                  <a:gd name="adj" fmla="val 8130"/>
                </a:avLst>
              </a:prstGeom>
              <a:solidFill>
                <a:schemeClr val="bg1"/>
              </a:solidFill>
              <a:ln>
                <a:solidFill>
                  <a:srgbClr val="D113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panose="020B0500000000000000" pitchFamily="34" charset="-122"/>
                  <a:ea typeface="思源黑体" panose="020B0500000000000000" pitchFamily="34" charset="-122"/>
                </a:endParaRPr>
              </a:p>
            </p:txBody>
          </p:sp>
          <p:grpSp>
            <p:nvGrpSpPr>
              <p:cNvPr id="33" name="组合 32"/>
              <p:cNvGrpSpPr/>
              <p:nvPr/>
            </p:nvGrpSpPr>
            <p:grpSpPr>
              <a:xfrm>
                <a:off x="2299838" y="3592792"/>
                <a:ext cx="1458595" cy="360680"/>
                <a:chOff x="3196" y="3346"/>
                <a:chExt cx="2297" cy="568"/>
              </a:xfrm>
              <a:solidFill>
                <a:srgbClr val="D11313"/>
              </a:solidFill>
            </p:grpSpPr>
            <p:sp>
              <p:nvSpPr>
                <p:cNvPr id="34" name="星形: 五角 23"/>
                <p:cNvSpPr/>
                <p:nvPr/>
              </p:nvSpPr>
              <p:spPr>
                <a:xfrm>
                  <a:off x="4730" y="3464"/>
                  <a:ext cx="331" cy="331"/>
                </a:xfrm>
                <a:prstGeom prst="star5">
                  <a:avLst/>
                </a:prstGeom>
                <a:grpFill/>
                <a:ln>
                  <a:solidFill>
                    <a:srgbClr val="D113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sp>
              <p:nvSpPr>
                <p:cNvPr id="35" name="星形: 五角 24"/>
                <p:cNvSpPr/>
                <p:nvPr/>
              </p:nvSpPr>
              <p:spPr>
                <a:xfrm>
                  <a:off x="5231" y="3498"/>
                  <a:ext cx="262" cy="262"/>
                </a:xfrm>
                <a:prstGeom prst="star5">
                  <a:avLst/>
                </a:prstGeom>
                <a:grpFill/>
                <a:ln>
                  <a:solidFill>
                    <a:srgbClr val="D113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sp>
              <p:nvSpPr>
                <p:cNvPr id="36" name="星形: 五角 25"/>
                <p:cNvSpPr/>
                <p:nvPr/>
              </p:nvSpPr>
              <p:spPr>
                <a:xfrm>
                  <a:off x="4061" y="3346"/>
                  <a:ext cx="568" cy="568"/>
                </a:xfrm>
                <a:prstGeom prst="star5">
                  <a:avLst/>
                </a:prstGeom>
                <a:grpFill/>
                <a:ln>
                  <a:solidFill>
                    <a:srgbClr val="D113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sp>
              <p:nvSpPr>
                <p:cNvPr id="37" name="星形: 五角 23"/>
                <p:cNvSpPr/>
                <p:nvPr/>
              </p:nvSpPr>
              <p:spPr>
                <a:xfrm flipH="1">
                  <a:off x="3628" y="3464"/>
                  <a:ext cx="331" cy="331"/>
                </a:xfrm>
                <a:prstGeom prst="star5">
                  <a:avLst/>
                </a:prstGeom>
                <a:grpFill/>
                <a:ln>
                  <a:solidFill>
                    <a:srgbClr val="D113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sp>
              <p:nvSpPr>
                <p:cNvPr id="38" name="星形: 五角 24"/>
                <p:cNvSpPr/>
                <p:nvPr/>
              </p:nvSpPr>
              <p:spPr>
                <a:xfrm flipH="1">
                  <a:off x="3196" y="3498"/>
                  <a:ext cx="262" cy="262"/>
                </a:xfrm>
                <a:prstGeom prst="star5">
                  <a:avLst/>
                </a:prstGeom>
                <a:grpFill/>
                <a:ln>
                  <a:solidFill>
                    <a:srgbClr val="D113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grpSp>
        </p:grpSp>
        <p:sp>
          <p:nvSpPr>
            <p:cNvPr id="29" name="文本框 28"/>
            <p:cNvSpPr txBox="1"/>
            <p:nvPr/>
          </p:nvSpPr>
          <p:spPr>
            <a:xfrm>
              <a:off x="5144925" y="3993573"/>
              <a:ext cx="2560649" cy="1938992"/>
            </a:xfrm>
            <a:prstGeom prst="rect">
              <a:avLst/>
            </a:prstGeom>
            <a:noFill/>
          </p:spPr>
          <p:txBody>
            <a:bodyPr wrap="square">
              <a:spAutoFit/>
            </a:bodyPr>
            <a:lstStyle/>
            <a:p>
              <a:pPr>
                <a:lnSpc>
                  <a:spcPct val="150000"/>
                </a:lnSpc>
              </a:pPr>
              <a:r>
                <a:rPr lang="zh-CN" altLang="en-US" sz="1600" b="0" i="0" dirty="0">
                  <a:solidFill>
                    <a:schemeClr val="tx1">
                      <a:lumMod val="65000"/>
                      <a:lumOff val="35000"/>
                    </a:schemeClr>
                  </a:solidFill>
                  <a:effectLst/>
                  <a:latin typeface="思源黑体" panose="020B0500000000000000" pitchFamily="34" charset="-122"/>
                  <a:ea typeface="思源黑体" panose="020B0500000000000000" pitchFamily="34" charset="-122"/>
                </a:rPr>
                <a:t>党在不同历史时期面临的社会主要矛盾不同、确定的中心任务不同，斗争的内容和形式也会呈现出不同的阶段性特征。</a:t>
              </a:r>
              <a:endParaRPr lang="zh-CN" altLang="en-US" sz="1600" dirty="0">
                <a:solidFill>
                  <a:schemeClr val="tx1">
                    <a:lumMod val="65000"/>
                    <a:lumOff val="35000"/>
                  </a:schemeClr>
                </a:solidFill>
                <a:latin typeface="思源黑体" panose="020B0500000000000000" pitchFamily="34" charset="-122"/>
                <a:ea typeface="思源黑体" panose="020B0500000000000000" pitchFamily="34" charset="-122"/>
              </a:endParaRPr>
            </a:p>
          </p:txBody>
        </p:sp>
      </p:grpSp>
      <p:grpSp>
        <p:nvGrpSpPr>
          <p:cNvPr id="27" name="组合 26"/>
          <p:cNvGrpSpPr/>
          <p:nvPr/>
        </p:nvGrpSpPr>
        <p:grpSpPr>
          <a:xfrm>
            <a:off x="8040217" y="2947939"/>
            <a:ext cx="2828084" cy="3082923"/>
            <a:chOff x="8100475" y="3298405"/>
            <a:chExt cx="2828084" cy="3082923"/>
          </a:xfrm>
        </p:grpSpPr>
        <p:grpSp>
          <p:nvGrpSpPr>
            <p:cNvPr id="39" name="组合 38"/>
            <p:cNvGrpSpPr/>
            <p:nvPr/>
          </p:nvGrpSpPr>
          <p:grpSpPr>
            <a:xfrm>
              <a:off x="8100475" y="3298405"/>
              <a:ext cx="2827624" cy="3082923"/>
              <a:chOff x="1615641" y="3473807"/>
              <a:chExt cx="2827624" cy="3082923"/>
            </a:xfrm>
          </p:grpSpPr>
          <p:sp>
            <p:nvSpPr>
              <p:cNvPr id="40" name="圆角矩形 21"/>
              <p:cNvSpPr/>
              <p:nvPr/>
            </p:nvSpPr>
            <p:spPr>
              <a:xfrm>
                <a:off x="1615641" y="3473807"/>
                <a:ext cx="2827624" cy="3082923"/>
              </a:xfrm>
              <a:prstGeom prst="roundRect">
                <a:avLst>
                  <a:gd name="adj" fmla="val 8130"/>
                </a:avLst>
              </a:prstGeom>
              <a:solidFill>
                <a:schemeClr val="bg1"/>
              </a:solidFill>
              <a:ln>
                <a:solidFill>
                  <a:srgbClr val="D113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grpSp>
            <p:nvGrpSpPr>
              <p:cNvPr id="41" name="组合 40"/>
              <p:cNvGrpSpPr/>
              <p:nvPr/>
            </p:nvGrpSpPr>
            <p:grpSpPr>
              <a:xfrm>
                <a:off x="2299838" y="3592792"/>
                <a:ext cx="1458595" cy="360680"/>
                <a:chOff x="3196" y="3346"/>
                <a:chExt cx="2297" cy="568"/>
              </a:xfrm>
              <a:solidFill>
                <a:srgbClr val="D11313"/>
              </a:solidFill>
            </p:grpSpPr>
            <p:sp>
              <p:nvSpPr>
                <p:cNvPr id="45" name="星形: 五角 23"/>
                <p:cNvSpPr/>
                <p:nvPr/>
              </p:nvSpPr>
              <p:spPr>
                <a:xfrm>
                  <a:off x="4730" y="3464"/>
                  <a:ext cx="331" cy="331"/>
                </a:xfrm>
                <a:prstGeom prst="star5">
                  <a:avLst/>
                </a:prstGeom>
                <a:grpFill/>
                <a:ln>
                  <a:solidFill>
                    <a:srgbClr val="D113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sp>
              <p:nvSpPr>
                <p:cNvPr id="46" name="星形: 五角 24"/>
                <p:cNvSpPr/>
                <p:nvPr/>
              </p:nvSpPr>
              <p:spPr>
                <a:xfrm>
                  <a:off x="5231" y="3498"/>
                  <a:ext cx="262" cy="262"/>
                </a:xfrm>
                <a:prstGeom prst="star5">
                  <a:avLst/>
                </a:prstGeom>
                <a:grpFill/>
                <a:ln>
                  <a:solidFill>
                    <a:srgbClr val="D113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sp>
              <p:nvSpPr>
                <p:cNvPr id="47" name="星形: 五角 25"/>
                <p:cNvSpPr/>
                <p:nvPr/>
              </p:nvSpPr>
              <p:spPr>
                <a:xfrm>
                  <a:off x="4061" y="3346"/>
                  <a:ext cx="568" cy="568"/>
                </a:xfrm>
                <a:prstGeom prst="star5">
                  <a:avLst/>
                </a:prstGeom>
                <a:grpFill/>
                <a:ln>
                  <a:solidFill>
                    <a:srgbClr val="D113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sp>
              <p:nvSpPr>
                <p:cNvPr id="48" name="星形: 五角 23"/>
                <p:cNvSpPr/>
                <p:nvPr/>
              </p:nvSpPr>
              <p:spPr>
                <a:xfrm flipH="1">
                  <a:off x="3628" y="3464"/>
                  <a:ext cx="331" cy="331"/>
                </a:xfrm>
                <a:prstGeom prst="star5">
                  <a:avLst/>
                </a:prstGeom>
                <a:grpFill/>
                <a:ln>
                  <a:solidFill>
                    <a:srgbClr val="D113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sp>
              <p:nvSpPr>
                <p:cNvPr id="49" name="星形: 五角 24"/>
                <p:cNvSpPr/>
                <p:nvPr/>
              </p:nvSpPr>
              <p:spPr>
                <a:xfrm flipH="1">
                  <a:off x="3196" y="3498"/>
                  <a:ext cx="262" cy="262"/>
                </a:xfrm>
                <a:prstGeom prst="star5">
                  <a:avLst/>
                </a:prstGeom>
                <a:grpFill/>
                <a:ln>
                  <a:solidFill>
                    <a:srgbClr val="D113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grpSp>
        </p:grpSp>
        <p:sp>
          <p:nvSpPr>
            <p:cNvPr id="30" name="文本框 29"/>
            <p:cNvSpPr txBox="1"/>
            <p:nvPr/>
          </p:nvSpPr>
          <p:spPr>
            <a:xfrm>
              <a:off x="8525959" y="4178238"/>
              <a:ext cx="2402600" cy="1569660"/>
            </a:xfrm>
            <a:prstGeom prst="rect">
              <a:avLst/>
            </a:prstGeom>
            <a:noFill/>
          </p:spPr>
          <p:txBody>
            <a:bodyPr wrap="square">
              <a:spAutoFit/>
            </a:bodyPr>
            <a:lstStyle/>
            <a:p>
              <a:pPr>
                <a:lnSpc>
                  <a:spcPct val="150000"/>
                </a:lnSpc>
              </a:pPr>
              <a:r>
                <a:rPr lang="zh-CN" altLang="en-US" sz="1600" b="0" i="0" dirty="0">
                  <a:solidFill>
                    <a:schemeClr val="tx1">
                      <a:lumMod val="65000"/>
                      <a:lumOff val="35000"/>
                    </a:schemeClr>
                  </a:solidFill>
                  <a:effectLst/>
                  <a:latin typeface="思源黑体" panose="020B0500000000000000" pitchFamily="34" charset="-122"/>
                  <a:ea typeface="思源黑体" panose="020B0500000000000000" pitchFamily="34" charset="-122"/>
                </a:rPr>
                <a:t>新征程上进行的伟大斗争，不同于革命战争时期疾风骤雨式的斗争，具有许多新的历史特点。</a:t>
              </a:r>
              <a:endParaRPr lang="zh-CN" altLang="en-US" sz="1600" dirty="0">
                <a:solidFill>
                  <a:schemeClr val="tx1">
                    <a:lumMod val="65000"/>
                    <a:lumOff val="35000"/>
                  </a:schemeClr>
                </a:solidFill>
                <a:latin typeface="思源黑体" panose="020B0500000000000000" pitchFamily="34" charset="-122"/>
                <a:ea typeface="思源黑体" panose="020B0500000000000000"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2"/>
                                        </p:tgtEl>
                                        <p:attrNameLst>
                                          <p:attrName>style.visibility</p:attrName>
                                        </p:attrNameLst>
                                      </p:cBhvr>
                                      <p:to>
                                        <p:strVal val="visible"/>
                                      </p:to>
                                    </p:set>
                                    <p:animEffect transition="in" filter="fade">
                                      <p:cBhvr>
                                        <p:cTn id="12" dur="1000"/>
                                        <p:tgtEl>
                                          <p:spTgt spid="42"/>
                                        </p:tgtEl>
                                      </p:cBhvr>
                                    </p:animEffect>
                                    <p:anim calcmode="lin" valueType="num">
                                      <p:cBhvr>
                                        <p:cTn id="13" dur="1000" fill="hold"/>
                                        <p:tgtEl>
                                          <p:spTgt spid="42"/>
                                        </p:tgtEl>
                                        <p:attrNameLst>
                                          <p:attrName>ppt_x</p:attrName>
                                        </p:attrNameLst>
                                      </p:cBhvr>
                                      <p:tavLst>
                                        <p:tav tm="0">
                                          <p:val>
                                            <p:strVal val="#ppt_x"/>
                                          </p:val>
                                        </p:tav>
                                        <p:tav tm="100000">
                                          <p:val>
                                            <p:strVal val="#ppt_x"/>
                                          </p:val>
                                        </p:tav>
                                      </p:tavLst>
                                    </p:anim>
                                    <p:anim calcmode="lin" valueType="num">
                                      <p:cBhvr>
                                        <p:cTn id="14" dur="1000" fill="hold"/>
                                        <p:tgtEl>
                                          <p:spTgt spid="42"/>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53" presetClass="entr" presetSubtype="16"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53" presetClass="entr" presetSubtype="16" fill="hold"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cTn>
                              </p:par>
                            </p:childTnLst>
                          </p:cTn>
                        </p:par>
                        <p:par>
                          <p:cTn id="27" fill="hold">
                            <p:stCondLst>
                              <p:cond delay="2000"/>
                            </p:stCondLst>
                            <p:childTnLst>
                              <p:par>
                                <p:cTn id="28" presetID="53" presetClass="entr" presetSubtype="16"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 calcmode="lin" valueType="num">
                                      <p:cBhvr>
                                        <p:cTn id="30" dur="500" fill="hold"/>
                                        <p:tgtEl>
                                          <p:spTgt spid="27"/>
                                        </p:tgtEl>
                                        <p:attrNameLst>
                                          <p:attrName>ppt_w</p:attrName>
                                        </p:attrNameLst>
                                      </p:cBhvr>
                                      <p:tavLst>
                                        <p:tav tm="0">
                                          <p:val>
                                            <p:fltVal val="0"/>
                                          </p:val>
                                        </p:tav>
                                        <p:tav tm="100000">
                                          <p:val>
                                            <p:strVal val="#ppt_w"/>
                                          </p:val>
                                        </p:tav>
                                      </p:tavLst>
                                    </p:anim>
                                    <p:anim calcmode="lin" valueType="num">
                                      <p:cBhvr>
                                        <p:cTn id="31" dur="500" fill="hold"/>
                                        <p:tgtEl>
                                          <p:spTgt spid="27"/>
                                        </p:tgtEl>
                                        <p:attrNameLst>
                                          <p:attrName>ppt_h</p:attrName>
                                        </p:attrNameLst>
                                      </p:cBhvr>
                                      <p:tavLst>
                                        <p:tav tm="0">
                                          <p:val>
                                            <p:fltVal val="0"/>
                                          </p:val>
                                        </p:tav>
                                        <p:tav tm="100000">
                                          <p:val>
                                            <p:strVal val="#ppt_h"/>
                                          </p:val>
                                        </p:tav>
                                      </p:tavLst>
                                    </p:anim>
                                    <p:animEffect transition="in" filter="fade">
                                      <p:cBhvr>
                                        <p:cTn id="3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1199456" y="795393"/>
            <a:ext cx="5471944" cy="584775"/>
            <a:chOff x="2598380" y="599924"/>
            <a:chExt cx="5471944" cy="584775"/>
          </a:xfrm>
        </p:grpSpPr>
        <p:sp>
          <p:nvSpPr>
            <p:cNvPr id="6" name="文本框 5"/>
            <p:cNvSpPr txBox="1"/>
            <p:nvPr/>
          </p:nvSpPr>
          <p:spPr>
            <a:xfrm>
              <a:off x="4602708" y="599924"/>
              <a:ext cx="3467616" cy="584775"/>
            </a:xfrm>
            <a:prstGeom prst="rect">
              <a:avLst/>
            </a:prstGeom>
            <a:noFill/>
          </p:spPr>
          <p:txBody>
            <a:bodyPr wrap="none" rtlCol="0">
              <a:spAutoFit/>
            </a:bodyPr>
            <a:lstStyle/>
            <a:p>
              <a:r>
                <a:rPr lang="zh-CN" altLang="en-US" sz="3200" b="1" dirty="0">
                  <a:solidFill>
                    <a:srgbClr val="D11313"/>
                  </a:solidFill>
                  <a:latin typeface="思源宋体 CN Heavy" panose="02020900000000000000" pitchFamily="18" charset="-122"/>
                  <a:ea typeface="思源宋体 CN Heavy" panose="02020900000000000000" pitchFamily="18" charset="-122"/>
                </a:rPr>
                <a:t>不忘初心牢记使命</a:t>
              </a:r>
              <a:endParaRPr lang="zh-CN" altLang="en-US" sz="3200" b="1" dirty="0">
                <a:solidFill>
                  <a:srgbClr val="D11313"/>
                </a:solidFill>
                <a:latin typeface="思源宋体 CN Heavy" panose="02020900000000000000" pitchFamily="18" charset="-122"/>
                <a:ea typeface="思源宋体 CN Heavy" panose="02020900000000000000" pitchFamily="18" charset="-122"/>
              </a:endParaRPr>
            </a:p>
          </p:txBody>
        </p:sp>
        <p:sp>
          <p:nvSpPr>
            <p:cNvPr id="7" name="矩形: 圆角 6"/>
            <p:cNvSpPr/>
            <p:nvPr/>
          </p:nvSpPr>
          <p:spPr>
            <a:xfrm>
              <a:off x="2598380" y="599924"/>
              <a:ext cx="1829997" cy="568642"/>
            </a:xfrm>
            <a:prstGeom prst="roundRect">
              <a:avLst>
                <a:gd name="adj" fmla="val 50000"/>
              </a:avLst>
            </a:prstGeom>
            <a:solidFill>
              <a:srgbClr val="D113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solidFill>
                    <a:schemeClr val="bg1"/>
                  </a:solidFill>
                  <a:latin typeface="+mn-ea"/>
                </a:rPr>
                <a:t> 第 四 部分</a:t>
              </a:r>
              <a:endParaRPr lang="zh-CN" altLang="en-US" sz="2000" b="1" dirty="0">
                <a:solidFill>
                  <a:schemeClr val="bg1"/>
                </a:solidFill>
                <a:latin typeface="+mn-ea"/>
              </a:endParaRPr>
            </a:p>
          </p:txBody>
        </p:sp>
      </p:grpSp>
      <p:grpSp>
        <p:nvGrpSpPr>
          <p:cNvPr id="42" name="组合 41"/>
          <p:cNvGrpSpPr/>
          <p:nvPr/>
        </p:nvGrpSpPr>
        <p:grpSpPr>
          <a:xfrm>
            <a:off x="1201958" y="1640091"/>
            <a:ext cx="7270311" cy="1200329"/>
            <a:chOff x="1878729" y="1648977"/>
            <a:chExt cx="7270310" cy="1200329"/>
          </a:xfrm>
        </p:grpSpPr>
        <p:sp>
          <p:nvSpPr>
            <p:cNvPr id="43" name="文本框 42"/>
            <p:cNvSpPr txBox="1"/>
            <p:nvPr/>
          </p:nvSpPr>
          <p:spPr>
            <a:xfrm>
              <a:off x="2457112" y="1648977"/>
              <a:ext cx="6691927" cy="1200329"/>
            </a:xfrm>
            <a:prstGeom prst="rect">
              <a:avLst/>
            </a:prstGeom>
            <a:noFill/>
          </p:spPr>
          <p:txBody>
            <a:bodyPr wrap="square">
              <a:spAutoFit/>
            </a:bodyPr>
            <a:lstStyle/>
            <a:p>
              <a:pPr>
                <a:lnSpc>
                  <a:spcPct val="150000"/>
                </a:lnSpc>
              </a:pPr>
              <a:r>
                <a:rPr lang="zh-CN" altLang="en-US" sz="2400" b="1" dirty="0">
                  <a:solidFill>
                    <a:srgbClr val="D11313"/>
                  </a:solidFill>
                  <a:latin typeface="思源黑体" panose="020B0500000000000000" pitchFamily="34" charset="-122"/>
                  <a:ea typeface="思源黑体" panose="020B0500000000000000" pitchFamily="34" charset="-122"/>
                </a:rPr>
                <a:t>不忘初心、牢记使命，必须勇于担当作为，以伟大历史主动精神肩负起伟大历史使命。</a:t>
              </a:r>
              <a:endParaRPr lang="zh-CN" altLang="en-US" sz="2400" b="1" dirty="0">
                <a:solidFill>
                  <a:srgbClr val="D11313"/>
                </a:solidFill>
                <a:latin typeface="思源黑体" panose="020B0500000000000000" pitchFamily="34" charset="-122"/>
                <a:ea typeface="思源黑体" panose="020B0500000000000000" pitchFamily="34" charset="-122"/>
              </a:endParaRPr>
            </a:p>
          </p:txBody>
        </p:sp>
        <p:sp>
          <p:nvSpPr>
            <p:cNvPr id="44" name="五角星 9"/>
            <p:cNvSpPr/>
            <p:nvPr/>
          </p:nvSpPr>
          <p:spPr>
            <a:xfrm>
              <a:off x="1878729" y="2086595"/>
              <a:ext cx="471450" cy="471450"/>
            </a:xfrm>
            <a:prstGeom prst="star5">
              <a:avLst>
                <a:gd name="adj" fmla="val 23981"/>
                <a:gd name="hf" fmla="val 105146"/>
                <a:gd name="vf" fmla="val 110557"/>
              </a:avLst>
            </a:prstGeom>
            <a:solidFill>
              <a:srgbClr val="D113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grpSp>
      <p:sp>
        <p:nvSpPr>
          <p:cNvPr id="20" name="文本框 19"/>
          <p:cNvSpPr txBox="1"/>
          <p:nvPr/>
        </p:nvSpPr>
        <p:spPr>
          <a:xfrm>
            <a:off x="1343472" y="3125729"/>
            <a:ext cx="6628738" cy="338554"/>
          </a:xfrm>
          <a:prstGeom prst="rect">
            <a:avLst/>
          </a:prstGeom>
          <a:noFill/>
        </p:spPr>
        <p:txBody>
          <a:bodyPr wrap="none">
            <a:spAutoFit/>
          </a:bodyPr>
          <a:lstStyle/>
          <a:p>
            <a:pPr marL="285750" indent="-285750">
              <a:buClr>
                <a:srgbClr val="D11313"/>
              </a:buClr>
              <a:buFont typeface="Wingdings" panose="05000000000000000000" pitchFamily="2" charset="2"/>
              <a:buChar char="u"/>
            </a:pPr>
            <a:r>
              <a:rPr kumimoji="0" lang="zh-CN" altLang="en-US" sz="1600" b="0" i="0" u="none" strike="noStrike" kern="1200" cap="none" spc="0" normalizeH="0" baseline="0" noProof="0" dirty="0">
                <a:ln>
                  <a:noFill/>
                </a:ln>
                <a:solidFill>
                  <a:schemeClr val="tx1">
                    <a:lumMod val="65000"/>
                    <a:lumOff val="35000"/>
                  </a:schemeClr>
                </a:solidFill>
                <a:effectLst/>
                <a:uLnTx/>
                <a:uFillTx/>
                <a:latin typeface="思源黑体" panose="020B0500000000000000" pitchFamily="34" charset="-122"/>
                <a:ea typeface="思源黑体" panose="020B0500000000000000" pitchFamily="34" charset="-122"/>
              </a:rPr>
              <a:t>要发扬伟大历史主动精神，在机遇面前主动出击，不犹豫、不观望；</a:t>
            </a:r>
            <a:endParaRPr lang="zh-CN" altLang="en-US" sz="1600" dirty="0">
              <a:solidFill>
                <a:schemeClr val="tx1">
                  <a:lumMod val="65000"/>
                  <a:lumOff val="35000"/>
                </a:schemeClr>
              </a:solidFill>
              <a:latin typeface="思源黑体" panose="020B0500000000000000" pitchFamily="34" charset="-122"/>
              <a:ea typeface="思源黑体" panose="020B0500000000000000" pitchFamily="34" charset="-122"/>
            </a:endParaRPr>
          </a:p>
        </p:txBody>
      </p:sp>
      <p:sp>
        <p:nvSpPr>
          <p:cNvPr id="21" name="文本框 20"/>
          <p:cNvSpPr txBox="1"/>
          <p:nvPr/>
        </p:nvSpPr>
        <p:spPr>
          <a:xfrm>
            <a:off x="1343473" y="3766905"/>
            <a:ext cx="4166525" cy="338554"/>
          </a:xfrm>
          <a:prstGeom prst="rect">
            <a:avLst/>
          </a:prstGeom>
          <a:noFill/>
        </p:spPr>
        <p:txBody>
          <a:bodyPr wrap="none">
            <a:spAutoFit/>
          </a:bodyPr>
          <a:lstStyle/>
          <a:p>
            <a:pPr marL="285750" indent="-285750">
              <a:buClr>
                <a:srgbClr val="D11313"/>
              </a:buClr>
              <a:buFont typeface="Wingdings" panose="05000000000000000000" pitchFamily="2" charset="2"/>
              <a:buChar char="u"/>
            </a:pPr>
            <a:r>
              <a:rPr kumimoji="0" lang="zh-CN" altLang="en-US" sz="1600" b="0" i="0" u="none" strike="noStrike" kern="1200" cap="none" spc="0" normalizeH="0" baseline="0" noProof="0">
                <a:ln>
                  <a:noFill/>
                </a:ln>
                <a:solidFill>
                  <a:schemeClr val="tx1">
                    <a:lumMod val="65000"/>
                    <a:lumOff val="35000"/>
                  </a:schemeClr>
                </a:solidFill>
                <a:effectLst/>
                <a:uLnTx/>
                <a:uFillTx/>
                <a:latin typeface="思源黑体" panose="020B0500000000000000" pitchFamily="34" charset="-122"/>
                <a:ea typeface="思源黑体" panose="020B0500000000000000" pitchFamily="34" charset="-122"/>
              </a:rPr>
              <a:t>在困难面前迎难而上，不推诿、不逃避；</a:t>
            </a:r>
            <a:endParaRPr lang="zh-CN" altLang="en-US" sz="1600" dirty="0">
              <a:solidFill>
                <a:schemeClr val="tx1">
                  <a:lumMod val="65000"/>
                  <a:lumOff val="35000"/>
                </a:schemeClr>
              </a:solidFill>
              <a:latin typeface="思源黑体" panose="020B0500000000000000" pitchFamily="34" charset="-122"/>
              <a:ea typeface="思源黑体" panose="020B0500000000000000" pitchFamily="34" charset="-122"/>
            </a:endParaRPr>
          </a:p>
        </p:txBody>
      </p:sp>
      <p:sp>
        <p:nvSpPr>
          <p:cNvPr id="22" name="文本框 21"/>
          <p:cNvSpPr txBox="1"/>
          <p:nvPr/>
        </p:nvSpPr>
        <p:spPr>
          <a:xfrm>
            <a:off x="1343473" y="4408081"/>
            <a:ext cx="4166525" cy="338554"/>
          </a:xfrm>
          <a:prstGeom prst="rect">
            <a:avLst/>
          </a:prstGeom>
          <a:noFill/>
        </p:spPr>
        <p:txBody>
          <a:bodyPr wrap="none">
            <a:spAutoFit/>
          </a:bodyPr>
          <a:lstStyle/>
          <a:p>
            <a:pPr marL="285750" indent="-285750">
              <a:buClr>
                <a:srgbClr val="D11313"/>
              </a:buClr>
              <a:buFont typeface="Wingdings" panose="05000000000000000000" pitchFamily="2" charset="2"/>
              <a:buChar char="u"/>
            </a:pPr>
            <a:r>
              <a:rPr kumimoji="0" lang="zh-CN" altLang="en-US" sz="1600" b="0" i="0" u="none" strike="noStrike" kern="1200" cap="none" spc="0" normalizeH="0" baseline="0" noProof="0">
                <a:ln>
                  <a:noFill/>
                </a:ln>
                <a:solidFill>
                  <a:schemeClr val="tx1">
                    <a:lumMod val="65000"/>
                    <a:lumOff val="35000"/>
                  </a:schemeClr>
                </a:solidFill>
                <a:effectLst/>
                <a:uLnTx/>
                <a:uFillTx/>
                <a:latin typeface="思源黑体" panose="020B0500000000000000" pitchFamily="34" charset="-122"/>
                <a:ea typeface="思源黑体" panose="020B0500000000000000" pitchFamily="34" charset="-122"/>
              </a:rPr>
              <a:t>在风险面前积极应对，不畏缩、不躲闪；</a:t>
            </a:r>
            <a:endParaRPr lang="zh-CN" altLang="en-US" sz="1600" dirty="0">
              <a:solidFill>
                <a:schemeClr val="tx1">
                  <a:lumMod val="65000"/>
                  <a:lumOff val="35000"/>
                </a:schemeClr>
              </a:solidFill>
              <a:latin typeface="思源黑体" panose="020B0500000000000000" pitchFamily="34" charset="-122"/>
              <a:ea typeface="思源黑体" panose="020B0500000000000000" pitchFamily="34" charset="-122"/>
            </a:endParaRPr>
          </a:p>
        </p:txBody>
      </p:sp>
      <p:sp>
        <p:nvSpPr>
          <p:cNvPr id="23" name="文本框 22"/>
          <p:cNvSpPr txBox="1"/>
          <p:nvPr/>
        </p:nvSpPr>
        <p:spPr>
          <a:xfrm>
            <a:off x="1343474" y="5049257"/>
            <a:ext cx="5192447" cy="338554"/>
          </a:xfrm>
          <a:prstGeom prst="rect">
            <a:avLst/>
          </a:prstGeom>
          <a:noFill/>
        </p:spPr>
        <p:txBody>
          <a:bodyPr wrap="none">
            <a:spAutoFit/>
          </a:bodyPr>
          <a:lstStyle/>
          <a:p>
            <a:pPr marL="285750" indent="-285750">
              <a:buClr>
                <a:srgbClr val="D11313"/>
              </a:buClr>
              <a:buFont typeface="Wingdings" panose="05000000000000000000" pitchFamily="2" charset="2"/>
              <a:buChar char="u"/>
            </a:pPr>
            <a:r>
              <a:rPr kumimoji="0" lang="zh-CN" altLang="en-US" sz="1600" b="0" i="0" u="none" strike="noStrike" kern="1200" cap="none" spc="0" normalizeH="0" baseline="0" noProof="0">
                <a:ln>
                  <a:noFill/>
                </a:ln>
                <a:solidFill>
                  <a:schemeClr val="tx1">
                    <a:lumMod val="65000"/>
                    <a:lumOff val="35000"/>
                  </a:schemeClr>
                </a:solidFill>
                <a:effectLst/>
                <a:uLnTx/>
                <a:uFillTx/>
                <a:latin typeface="思源黑体" panose="020B0500000000000000" pitchFamily="34" charset="-122"/>
                <a:ea typeface="思源黑体" panose="020B0500000000000000" pitchFamily="34" charset="-122"/>
              </a:rPr>
              <a:t>在担当和斗争中经风雨、见世面，长才干、壮筋骨，</a:t>
            </a:r>
            <a:endParaRPr lang="zh-CN" altLang="en-US" sz="1600" dirty="0">
              <a:solidFill>
                <a:schemeClr val="tx1">
                  <a:lumMod val="65000"/>
                  <a:lumOff val="35000"/>
                </a:schemeClr>
              </a:solidFill>
              <a:latin typeface="思源黑体" panose="020B0500000000000000" pitchFamily="34" charset="-122"/>
              <a:ea typeface="思源黑体" panose="020B0500000000000000" pitchFamily="34" charset="-122"/>
            </a:endParaRPr>
          </a:p>
        </p:txBody>
      </p:sp>
      <p:sp>
        <p:nvSpPr>
          <p:cNvPr id="24" name="文本框 23"/>
          <p:cNvSpPr txBox="1"/>
          <p:nvPr/>
        </p:nvSpPr>
        <p:spPr>
          <a:xfrm>
            <a:off x="1343472" y="5690434"/>
            <a:ext cx="10116872" cy="338554"/>
          </a:xfrm>
          <a:prstGeom prst="rect">
            <a:avLst/>
          </a:prstGeom>
          <a:noFill/>
        </p:spPr>
        <p:txBody>
          <a:bodyPr wrap="none">
            <a:spAutoFit/>
          </a:bodyPr>
          <a:lstStyle/>
          <a:p>
            <a:pPr marL="285750" indent="-285750">
              <a:buClr>
                <a:srgbClr val="D11313"/>
              </a:buClr>
              <a:buFont typeface="Wingdings" panose="05000000000000000000" pitchFamily="2" charset="2"/>
              <a:buChar char="u"/>
            </a:pPr>
            <a:r>
              <a:rPr kumimoji="0" lang="zh-CN" altLang="en-US" sz="1600" b="0" i="0" u="none" strike="noStrike" kern="1200" cap="none" spc="0" normalizeH="0" baseline="0" noProof="0" dirty="0">
                <a:ln>
                  <a:noFill/>
                </a:ln>
                <a:solidFill>
                  <a:schemeClr val="tx1">
                    <a:lumMod val="65000"/>
                    <a:lumOff val="35000"/>
                  </a:schemeClr>
                </a:solidFill>
                <a:effectLst/>
                <a:uLnTx/>
                <a:uFillTx/>
                <a:latin typeface="思源黑体" panose="020B0500000000000000" pitchFamily="34" charset="-122"/>
                <a:ea typeface="思源黑体" panose="020B0500000000000000" pitchFamily="34" charset="-122"/>
              </a:rPr>
              <a:t>开创新局面、打开新天地，练就担当作为的硬脊梁、铁肩膀、真本事，谱写新时代践行初心使命的新篇章。</a:t>
            </a:r>
            <a:endParaRPr lang="zh-CN" altLang="en-US" sz="1600" dirty="0">
              <a:solidFill>
                <a:schemeClr val="tx1">
                  <a:lumMod val="65000"/>
                  <a:lumOff val="35000"/>
                </a:schemeClr>
              </a:solidFill>
              <a:latin typeface="思源黑体" panose="020B0500000000000000" pitchFamily="34" charset="-122"/>
              <a:ea typeface="思源黑体" panose="020B0500000000000000"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2"/>
                                        </p:tgtEl>
                                        <p:attrNameLst>
                                          <p:attrName>style.visibility</p:attrName>
                                        </p:attrNameLst>
                                      </p:cBhvr>
                                      <p:to>
                                        <p:strVal val="visible"/>
                                      </p:to>
                                    </p:set>
                                    <p:animEffect transition="in" filter="fade">
                                      <p:cBhvr>
                                        <p:cTn id="12" dur="1000"/>
                                        <p:tgtEl>
                                          <p:spTgt spid="42"/>
                                        </p:tgtEl>
                                      </p:cBhvr>
                                    </p:animEffect>
                                    <p:anim calcmode="lin" valueType="num">
                                      <p:cBhvr>
                                        <p:cTn id="13" dur="1000" fill="hold"/>
                                        <p:tgtEl>
                                          <p:spTgt spid="42"/>
                                        </p:tgtEl>
                                        <p:attrNameLst>
                                          <p:attrName>ppt_x</p:attrName>
                                        </p:attrNameLst>
                                      </p:cBhvr>
                                      <p:tavLst>
                                        <p:tav tm="0">
                                          <p:val>
                                            <p:strVal val="#ppt_x"/>
                                          </p:val>
                                        </p:tav>
                                        <p:tav tm="100000">
                                          <p:val>
                                            <p:strVal val="#ppt_x"/>
                                          </p:val>
                                        </p:tav>
                                      </p:tavLst>
                                    </p:anim>
                                    <p:anim calcmode="lin" valueType="num">
                                      <p:cBhvr>
                                        <p:cTn id="14"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ppt_x"/>
                                          </p:val>
                                        </p:tav>
                                        <p:tav tm="100000">
                                          <p:val>
                                            <p:strVal val="#ppt_x"/>
                                          </p:val>
                                        </p:tav>
                                      </p:tavLst>
                                    </p:anim>
                                    <p:anim calcmode="lin" valueType="num">
                                      <p:cBhvr additive="base">
                                        <p:cTn id="20" dur="500" fill="hold"/>
                                        <p:tgtEl>
                                          <p:spTgt spid="20"/>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additive="base">
                                        <p:cTn id="23" dur="500" fill="hold"/>
                                        <p:tgtEl>
                                          <p:spTgt spid="21"/>
                                        </p:tgtEl>
                                        <p:attrNameLst>
                                          <p:attrName>ppt_x</p:attrName>
                                        </p:attrNameLst>
                                      </p:cBhvr>
                                      <p:tavLst>
                                        <p:tav tm="0">
                                          <p:val>
                                            <p:strVal val="#ppt_x"/>
                                          </p:val>
                                        </p:tav>
                                        <p:tav tm="100000">
                                          <p:val>
                                            <p:strVal val="#ppt_x"/>
                                          </p:val>
                                        </p:tav>
                                      </p:tavLst>
                                    </p:anim>
                                    <p:anim calcmode="lin" valueType="num">
                                      <p:cBhvr additive="base">
                                        <p:cTn id="24" dur="500" fill="hold"/>
                                        <p:tgtEl>
                                          <p:spTgt spid="21"/>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500" fill="hold"/>
                                        <p:tgtEl>
                                          <p:spTgt spid="22"/>
                                        </p:tgtEl>
                                        <p:attrNameLst>
                                          <p:attrName>ppt_x</p:attrName>
                                        </p:attrNameLst>
                                      </p:cBhvr>
                                      <p:tavLst>
                                        <p:tav tm="0">
                                          <p:val>
                                            <p:strVal val="#ppt_x"/>
                                          </p:val>
                                        </p:tav>
                                        <p:tav tm="100000">
                                          <p:val>
                                            <p:strVal val="#ppt_x"/>
                                          </p:val>
                                        </p:tav>
                                      </p:tavLst>
                                    </p:anim>
                                    <p:anim calcmode="lin" valueType="num">
                                      <p:cBhvr additive="base">
                                        <p:cTn id="28" dur="500" fill="hold"/>
                                        <p:tgtEl>
                                          <p:spTgt spid="2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additive="base">
                                        <p:cTn id="31" dur="500" fill="hold"/>
                                        <p:tgtEl>
                                          <p:spTgt spid="23"/>
                                        </p:tgtEl>
                                        <p:attrNameLst>
                                          <p:attrName>ppt_x</p:attrName>
                                        </p:attrNameLst>
                                      </p:cBhvr>
                                      <p:tavLst>
                                        <p:tav tm="0">
                                          <p:val>
                                            <p:strVal val="#ppt_x"/>
                                          </p:val>
                                        </p:tav>
                                        <p:tav tm="100000">
                                          <p:val>
                                            <p:strVal val="#ppt_x"/>
                                          </p:val>
                                        </p:tav>
                                      </p:tavLst>
                                    </p:anim>
                                    <p:anim calcmode="lin" valueType="num">
                                      <p:cBhvr additive="base">
                                        <p:cTn id="32" dur="500" fill="hold"/>
                                        <p:tgtEl>
                                          <p:spTgt spid="23"/>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4"/>
                                        </p:tgtEl>
                                        <p:attrNameLst>
                                          <p:attrName>style.visibility</p:attrName>
                                        </p:attrNameLst>
                                      </p:cBhvr>
                                      <p:to>
                                        <p:strVal val="visible"/>
                                      </p:to>
                                    </p:set>
                                    <p:anim calcmode="lin" valueType="num">
                                      <p:cBhvr additive="base">
                                        <p:cTn id="35" dur="500" fill="hold"/>
                                        <p:tgtEl>
                                          <p:spTgt spid="24"/>
                                        </p:tgtEl>
                                        <p:attrNameLst>
                                          <p:attrName>ppt_x</p:attrName>
                                        </p:attrNameLst>
                                      </p:cBhvr>
                                      <p:tavLst>
                                        <p:tav tm="0">
                                          <p:val>
                                            <p:strVal val="#ppt_x"/>
                                          </p:val>
                                        </p:tav>
                                        <p:tav tm="100000">
                                          <p:val>
                                            <p:strVal val="#ppt_x"/>
                                          </p:val>
                                        </p:tav>
                                      </p:tavLst>
                                    </p:anim>
                                    <p:anim calcmode="lin" valueType="num">
                                      <p:cBhvr additive="base">
                                        <p:cTn id="36"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23" grpId="0"/>
      <p:bldP spid="2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29109" y="2757683"/>
            <a:ext cx="12192000" cy="3024336"/>
            <a:chOff x="0" y="2132856"/>
            <a:chExt cx="12360696" cy="3024336"/>
          </a:xfrm>
        </p:grpSpPr>
        <p:pic>
          <p:nvPicPr>
            <p:cNvPr id="5" name="图片 4"/>
            <p:cNvPicPr>
              <a:picLocks noChangeAspect="1"/>
            </p:cNvPicPr>
            <p:nvPr/>
          </p:nvPicPr>
          <p:blipFill rotWithShape="1">
            <a:blip r:embed="rId1" cstate="print">
              <a:extLst>
                <a:ext uri="{28A0092B-C50C-407E-A947-70E740481C1C}">
                  <a14:useLocalDpi xmlns:a14="http://schemas.microsoft.com/office/drawing/2010/main" val="0"/>
                </a:ext>
              </a:extLst>
            </a:blip>
            <a:srcRect t="20125" r="74215" b="32625"/>
            <a:stretch>
              <a:fillRect/>
            </a:stretch>
          </p:blipFill>
          <p:spPr>
            <a:xfrm>
              <a:off x="0" y="2276872"/>
              <a:ext cx="3143672" cy="2880320"/>
            </a:xfrm>
            <a:prstGeom prst="rect">
              <a:avLst/>
            </a:prstGeom>
          </p:spPr>
        </p:pic>
        <p:pic>
          <p:nvPicPr>
            <p:cNvPr id="10" name="图片 9"/>
            <p:cNvPicPr>
              <a:picLocks noChangeAspect="1"/>
            </p:cNvPicPr>
            <p:nvPr/>
          </p:nvPicPr>
          <p:blipFill rotWithShape="1">
            <a:blip r:embed="rId2" cstate="print">
              <a:extLst>
                <a:ext uri="{28A0092B-C50C-407E-A947-70E740481C1C}">
                  <a14:useLocalDpi xmlns:a14="http://schemas.microsoft.com/office/drawing/2010/main" val="0"/>
                </a:ext>
              </a:extLst>
            </a:blip>
            <a:srcRect l="46979" t="20125" r="-136" b="32625"/>
            <a:stretch>
              <a:fillRect/>
            </a:stretch>
          </p:blipFill>
          <p:spPr>
            <a:xfrm>
              <a:off x="3071664" y="2132856"/>
              <a:ext cx="9289032" cy="2880320"/>
            </a:xfrm>
            <a:prstGeom prst="rect">
              <a:avLst/>
            </a:prstGeom>
          </p:spPr>
        </p:pic>
      </p:grpSp>
      <p:grpSp>
        <p:nvGrpSpPr>
          <p:cNvPr id="58" name="组合 57"/>
          <p:cNvGrpSpPr/>
          <p:nvPr/>
        </p:nvGrpSpPr>
        <p:grpSpPr>
          <a:xfrm>
            <a:off x="2436906" y="4025535"/>
            <a:ext cx="6649751" cy="3487112"/>
            <a:chOff x="2406072" y="4025535"/>
            <a:chExt cx="6649750" cy="3487112"/>
          </a:xfrm>
        </p:grpSpPr>
        <p:pic>
          <p:nvPicPr>
            <p:cNvPr id="57" name="图片 56"/>
            <p:cNvPicPr>
              <a:picLocks noChangeAspect="1"/>
            </p:cNvPicPr>
            <p:nvPr/>
          </p:nvPicPr>
          <p:blipFill rotWithShape="1">
            <a:blip r:embed="rId3" cstate="print">
              <a:extLst>
                <a:ext uri="{28A0092B-C50C-407E-A947-70E740481C1C}">
                  <a14:useLocalDpi xmlns:a14="http://schemas.microsoft.com/office/drawing/2010/main" val="0"/>
                </a:ext>
              </a:extLst>
            </a:blip>
            <a:srcRect l="24251" t="57585" r="24611" b="9044"/>
            <a:stretch>
              <a:fillRect/>
            </a:stretch>
          </p:blipFill>
          <p:spPr>
            <a:xfrm>
              <a:off x="2406072" y="4451060"/>
              <a:ext cx="6649750" cy="2169460"/>
            </a:xfrm>
            <a:prstGeom prst="rect">
              <a:avLst/>
            </a:prstGeom>
          </p:spPr>
        </p:pic>
        <p:pic>
          <p:nvPicPr>
            <p:cNvPr id="53" name="图片 5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20596" y="4025535"/>
              <a:ext cx="3487112" cy="3487112"/>
            </a:xfrm>
            <a:prstGeom prst="rect">
              <a:avLst/>
            </a:prstGeom>
          </p:spPr>
        </p:pic>
      </p:grpSp>
      <p:pic>
        <p:nvPicPr>
          <p:cNvPr id="38" name="图片 37"/>
          <p:cNvPicPr>
            <a:picLocks noChangeAspect="1"/>
          </p:cNvPicPr>
          <p:nvPr/>
        </p:nvPicPr>
        <p:blipFill rotWithShape="1">
          <a:blip r:embed="rId5" cstate="print">
            <a:extLst>
              <a:ext uri="{28A0092B-C50C-407E-A947-70E740481C1C}">
                <a14:useLocalDpi xmlns:a14="http://schemas.microsoft.com/office/drawing/2010/main" val="0"/>
              </a:ext>
            </a:extLst>
          </a:blip>
          <a:srcRect t="32740" r="80121"/>
          <a:stretch>
            <a:fillRect/>
          </a:stretch>
        </p:blipFill>
        <p:spPr>
          <a:xfrm>
            <a:off x="-29109" y="2455376"/>
            <a:ext cx="2158952" cy="3686566"/>
          </a:xfrm>
          <a:prstGeom prst="rect">
            <a:avLst/>
          </a:prstGeom>
        </p:spPr>
      </p:pic>
      <p:pic>
        <p:nvPicPr>
          <p:cNvPr id="55" name="图片 54"/>
          <p:cNvPicPr>
            <a:picLocks noChangeAspect="1"/>
          </p:cNvPicPr>
          <p:nvPr/>
        </p:nvPicPr>
        <p:blipFill rotWithShape="1">
          <a:blip r:embed="rId6" cstate="print">
            <a:extLst>
              <a:ext uri="{28A0092B-C50C-407E-A947-70E740481C1C}">
                <a14:useLocalDpi xmlns:a14="http://schemas.microsoft.com/office/drawing/2010/main" val="0"/>
              </a:ext>
            </a:extLst>
          </a:blip>
          <a:srcRect t="48616"/>
          <a:stretch>
            <a:fillRect/>
          </a:stretch>
        </p:blipFill>
        <p:spPr>
          <a:xfrm>
            <a:off x="0" y="3572238"/>
            <a:ext cx="12192000" cy="3295437"/>
          </a:xfrm>
          <a:prstGeom prst="rect">
            <a:avLst/>
          </a:prstGeom>
        </p:spPr>
      </p:pic>
      <p:pic>
        <p:nvPicPr>
          <p:cNvPr id="49" name="图片 48"/>
          <p:cNvPicPr>
            <a:picLocks noChangeAspect="1"/>
          </p:cNvPicPr>
          <p:nvPr/>
        </p:nvPicPr>
        <p:blipFill rotWithShape="1">
          <a:blip r:embed="rId7">
            <a:extLst>
              <a:ext uri="{28A0092B-C50C-407E-A947-70E740481C1C}">
                <a14:useLocalDpi xmlns:a14="http://schemas.microsoft.com/office/drawing/2010/main" val="0"/>
              </a:ext>
            </a:extLst>
          </a:blip>
          <a:srcRect t="26501" r="2856" b="30581"/>
          <a:stretch>
            <a:fillRect/>
          </a:stretch>
        </p:blipFill>
        <p:spPr>
          <a:xfrm>
            <a:off x="1800726" y="867721"/>
            <a:ext cx="8590551" cy="2680458"/>
          </a:xfrm>
          <a:prstGeom prst="rect">
            <a:avLst/>
          </a:prstGeom>
        </p:spPr>
      </p:pic>
      <p:sp>
        <p:nvSpPr>
          <p:cNvPr id="46" name="文本框 45"/>
          <p:cNvSpPr txBox="1"/>
          <p:nvPr/>
        </p:nvSpPr>
        <p:spPr>
          <a:xfrm>
            <a:off x="5008874" y="714678"/>
            <a:ext cx="3153427" cy="584775"/>
          </a:xfrm>
          <a:prstGeom prst="rect">
            <a:avLst/>
          </a:prstGeom>
          <a:noFill/>
        </p:spPr>
        <p:txBody>
          <a:bodyPr wrap="none" rtlCol="0">
            <a:spAutoFit/>
          </a:bodyPr>
          <a:lstStyle/>
          <a:p>
            <a:r>
              <a:rPr lang="en-US" altLang="zh-CN" sz="3200" b="1" dirty="0">
                <a:solidFill>
                  <a:srgbClr val="D11313"/>
                </a:solidFill>
                <a:latin typeface="思源宋体 CN Heavy" panose="02020900000000000000" pitchFamily="18" charset="-122"/>
                <a:ea typeface="思源宋体 CN Heavy" panose="02020900000000000000" pitchFamily="18" charset="-122"/>
              </a:rPr>
              <a:t>1945 </a:t>
            </a:r>
            <a:r>
              <a:rPr lang="en-US" altLang="zh-CN" sz="3200" b="1" dirty="0" smtClean="0">
                <a:solidFill>
                  <a:srgbClr val="D11313"/>
                </a:solidFill>
                <a:latin typeface="思源宋体 CN Heavy" panose="02020900000000000000" pitchFamily="18" charset="-122"/>
                <a:ea typeface="思源宋体 CN Heavy" panose="02020900000000000000" pitchFamily="18" charset="-122"/>
              </a:rPr>
              <a:t>– 20XX</a:t>
            </a:r>
            <a:r>
              <a:rPr lang="zh-CN" altLang="en-US" sz="3200" b="1" dirty="0" smtClean="0">
                <a:solidFill>
                  <a:srgbClr val="D11313"/>
                </a:solidFill>
                <a:latin typeface="思源宋体 CN Heavy" panose="02020900000000000000" pitchFamily="18" charset="-122"/>
                <a:ea typeface="思源宋体 CN Heavy" panose="02020900000000000000" pitchFamily="18" charset="-122"/>
              </a:rPr>
              <a:t>年</a:t>
            </a:r>
            <a:endParaRPr lang="zh-CN" altLang="en-US" sz="3200" b="1" dirty="0">
              <a:solidFill>
                <a:srgbClr val="D11313"/>
              </a:solidFill>
              <a:latin typeface="思源宋体 CN Heavy" panose="02020900000000000000" pitchFamily="18" charset="-122"/>
              <a:ea typeface="思源宋体 CN Heavy" panose="02020900000000000000" pitchFamily="18" charset="-122"/>
            </a:endParaRPr>
          </a:p>
        </p:txBody>
      </p:sp>
      <p:pic>
        <p:nvPicPr>
          <p:cNvPr id="51" name="图片 50"/>
          <p:cNvPicPr>
            <a:picLocks noChangeAspect="1"/>
          </p:cNvPicPr>
          <p:nvPr/>
        </p:nvPicPr>
        <p:blipFill rotWithShape="1">
          <a:blip r:embed="rId8" cstate="print">
            <a:extLst>
              <a:ext uri="{28A0092B-C50C-407E-A947-70E740481C1C}">
                <a14:useLocalDpi xmlns:a14="http://schemas.microsoft.com/office/drawing/2010/main" val="0"/>
              </a:ext>
            </a:extLst>
          </a:blip>
          <a:srcRect l="45275" t="9385" r="39960" b="72564"/>
          <a:stretch>
            <a:fillRect/>
          </a:stretch>
        </p:blipFill>
        <p:spPr>
          <a:xfrm>
            <a:off x="10070883" y="515946"/>
            <a:ext cx="1800200" cy="1152128"/>
          </a:xfrm>
          <a:prstGeom prst="rect">
            <a:avLst/>
          </a:prstGeom>
        </p:spPr>
      </p:pic>
      <p:pic>
        <p:nvPicPr>
          <p:cNvPr id="60" name="图片 59"/>
          <p:cNvPicPr>
            <a:picLocks noChangeAspect="1"/>
          </p:cNvPicPr>
          <p:nvPr/>
        </p:nvPicPr>
        <p:blipFill rotWithShape="1">
          <a:blip r:embed="rId9" cstate="print">
            <a:extLst>
              <a:ext uri="{28A0092B-C50C-407E-A947-70E740481C1C}">
                <a14:useLocalDpi xmlns:a14="http://schemas.microsoft.com/office/drawing/2010/main" val="0"/>
              </a:ext>
            </a:extLst>
          </a:blip>
          <a:srcRect r="65079" b="71957"/>
          <a:stretch>
            <a:fillRect/>
          </a:stretch>
        </p:blipFill>
        <p:spPr>
          <a:xfrm>
            <a:off x="-29109" y="-15731"/>
            <a:ext cx="4257584" cy="1695942"/>
          </a:xfrm>
          <a:prstGeom prst="rect">
            <a:avLst/>
          </a:prstGeom>
        </p:spPr>
      </p:pic>
      <p:sp>
        <p:nvSpPr>
          <p:cNvPr id="61" name="矩形: 圆角 60"/>
          <p:cNvSpPr/>
          <p:nvPr/>
        </p:nvSpPr>
        <p:spPr>
          <a:xfrm>
            <a:off x="5606647" y="4269413"/>
            <a:ext cx="1870356" cy="390220"/>
          </a:xfrm>
          <a:prstGeom prst="roundRect">
            <a:avLst>
              <a:gd name="adj" fmla="val 50000"/>
            </a:avLst>
          </a:prstGeom>
          <a:solidFill>
            <a:srgbClr val="D113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latin typeface="+mn-ea"/>
              </a:rPr>
              <a:t>汇报人</a:t>
            </a:r>
            <a:r>
              <a:rPr lang="zh-CN" altLang="en-US" sz="1400" dirty="0" smtClean="0">
                <a:solidFill>
                  <a:schemeClr val="bg1"/>
                </a:solidFill>
                <a:latin typeface="+mn-ea"/>
              </a:rPr>
              <a:t>：PPT模板</a:t>
            </a:r>
            <a:endParaRPr lang="zh-CN" altLang="en-US" sz="1400" dirty="0">
              <a:solidFill>
                <a:schemeClr val="bg1"/>
              </a:solidFill>
              <a:latin typeface="+mn-ea"/>
            </a:endParaRPr>
          </a:p>
        </p:txBody>
      </p:sp>
      <p:sp>
        <p:nvSpPr>
          <p:cNvPr id="66" name="文本框 65"/>
          <p:cNvSpPr txBox="1"/>
          <p:nvPr/>
        </p:nvSpPr>
        <p:spPr>
          <a:xfrm>
            <a:off x="3471756" y="3703826"/>
            <a:ext cx="6120680" cy="400110"/>
          </a:xfrm>
          <a:prstGeom prst="rect">
            <a:avLst/>
          </a:prstGeom>
          <a:noFill/>
        </p:spPr>
        <p:txBody>
          <a:bodyPr wrap="square" rtlCol="0">
            <a:spAutoFit/>
          </a:bodyPr>
          <a:lstStyle/>
          <a:p>
            <a:pPr algn="dist"/>
            <a:r>
              <a:rPr lang="en-US" altLang="zh-CN" sz="2000" b="1" dirty="0">
                <a:solidFill>
                  <a:schemeClr val="tx1">
                    <a:lumMod val="65000"/>
                    <a:lumOff val="35000"/>
                  </a:schemeClr>
                </a:solidFill>
                <a:latin typeface="思源宋体 CN Heavy" panose="02020900000000000000" pitchFamily="18" charset="-122"/>
                <a:ea typeface="思源宋体 CN Heavy" panose="02020900000000000000" pitchFamily="18" charset="-122"/>
              </a:rPr>
              <a:t>【</a:t>
            </a:r>
            <a:r>
              <a:rPr lang="zh-CN" altLang="en-US" sz="2000" b="1" dirty="0">
                <a:solidFill>
                  <a:schemeClr val="tx1">
                    <a:lumMod val="65000"/>
                    <a:lumOff val="35000"/>
                  </a:schemeClr>
                </a:solidFill>
                <a:latin typeface="思源宋体 CN Heavy" panose="02020900000000000000" pitchFamily="18" charset="-122"/>
                <a:ea typeface="思源宋体 CN Heavy" panose="02020900000000000000" pitchFamily="18" charset="-122"/>
              </a:rPr>
              <a:t>勿忘历史</a:t>
            </a:r>
            <a:r>
              <a:rPr lang="en-US" altLang="zh-CN" sz="2000" b="1" dirty="0">
                <a:solidFill>
                  <a:schemeClr val="tx1">
                    <a:lumMod val="65000"/>
                    <a:lumOff val="35000"/>
                  </a:schemeClr>
                </a:solidFill>
                <a:latin typeface="思源宋体 CN Heavy" panose="02020900000000000000" pitchFamily="18" charset="-122"/>
                <a:ea typeface="思源宋体 CN Heavy" panose="02020900000000000000" pitchFamily="18" charset="-122"/>
              </a:rPr>
              <a:t>· </a:t>
            </a:r>
            <a:r>
              <a:rPr lang="zh-CN" altLang="en-US" sz="2000" b="1" dirty="0">
                <a:solidFill>
                  <a:schemeClr val="tx1">
                    <a:lumMod val="65000"/>
                    <a:lumOff val="35000"/>
                  </a:schemeClr>
                </a:solidFill>
                <a:latin typeface="思源宋体 CN Heavy" panose="02020900000000000000" pitchFamily="18" charset="-122"/>
                <a:ea typeface="思源宋体 CN Heavy" panose="02020900000000000000" pitchFamily="18" charset="-122"/>
              </a:rPr>
              <a:t>砥砺前行抗战</a:t>
            </a:r>
            <a:r>
              <a:rPr lang="zh-CN" altLang="en-US" sz="2000" b="1" dirty="0" smtClean="0">
                <a:solidFill>
                  <a:schemeClr val="tx1">
                    <a:lumMod val="65000"/>
                    <a:lumOff val="35000"/>
                  </a:schemeClr>
                </a:solidFill>
                <a:latin typeface="思源宋体 CN Heavy" panose="02020900000000000000" pitchFamily="18" charset="-122"/>
                <a:ea typeface="思源宋体 CN Heavy" panose="02020900000000000000" pitchFamily="18" charset="-122"/>
              </a:rPr>
              <a:t>胜利</a:t>
            </a:r>
            <a:r>
              <a:rPr lang="en-US" altLang="zh-CN" sz="2000" b="1" dirty="0">
                <a:solidFill>
                  <a:schemeClr val="tx1">
                    <a:lumMod val="65000"/>
                    <a:lumOff val="35000"/>
                  </a:schemeClr>
                </a:solidFill>
                <a:latin typeface="思源宋体 CN Heavy" panose="02020900000000000000" pitchFamily="18" charset="-122"/>
                <a:ea typeface="思源宋体 CN Heavy" panose="02020900000000000000" pitchFamily="18" charset="-122"/>
              </a:rPr>
              <a:t>XX</a:t>
            </a:r>
            <a:r>
              <a:rPr lang="zh-CN" altLang="en-US" sz="2000" b="1" dirty="0" smtClean="0">
                <a:solidFill>
                  <a:schemeClr val="tx1">
                    <a:lumMod val="65000"/>
                    <a:lumOff val="35000"/>
                  </a:schemeClr>
                </a:solidFill>
                <a:latin typeface="思源宋体 CN Heavy" panose="02020900000000000000" pitchFamily="18" charset="-122"/>
                <a:ea typeface="思源宋体 CN Heavy" panose="02020900000000000000" pitchFamily="18" charset="-122"/>
              </a:rPr>
              <a:t>周年</a:t>
            </a:r>
            <a:r>
              <a:rPr lang="en-US" altLang="zh-CN" sz="2000" b="1" dirty="0">
                <a:solidFill>
                  <a:schemeClr val="tx1">
                    <a:lumMod val="65000"/>
                    <a:lumOff val="35000"/>
                  </a:schemeClr>
                </a:solidFill>
                <a:latin typeface="思源宋体 CN Heavy" panose="02020900000000000000" pitchFamily="18" charset="-122"/>
                <a:ea typeface="思源宋体 CN Heavy" panose="02020900000000000000" pitchFamily="18" charset="-122"/>
              </a:rPr>
              <a:t>】 </a:t>
            </a:r>
            <a:endParaRPr lang="zh-CN" altLang="en-US" sz="2000" b="1" dirty="0">
              <a:solidFill>
                <a:schemeClr val="tx1">
                  <a:lumMod val="65000"/>
                  <a:lumOff val="35000"/>
                </a:schemeClr>
              </a:solidFill>
              <a:latin typeface="思源宋体 CN Heavy" panose="02020900000000000000" pitchFamily="18" charset="-122"/>
              <a:ea typeface="思源宋体 CN Heavy" panose="02020900000000000000" pitchFamily="18" charset="-122"/>
            </a:endParaRP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down)">
                                      <p:cBhvr>
                                        <p:cTn id="7" dur="500"/>
                                        <p:tgtEl>
                                          <p:spTgt spid="55"/>
                                        </p:tgtEl>
                                      </p:cBhvr>
                                    </p:animEffect>
                                  </p:childTnLst>
                                </p:cTn>
                              </p:par>
                              <p:par>
                                <p:cTn id="8" presetID="42" presetClass="entr" presetSubtype="0" fill="hold"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fade">
                                      <p:cBhvr>
                                        <p:cTn id="10" dur="1000"/>
                                        <p:tgtEl>
                                          <p:spTgt spid="58"/>
                                        </p:tgtEl>
                                      </p:cBhvr>
                                    </p:animEffect>
                                    <p:anim calcmode="lin" valueType="num">
                                      <p:cBhvr>
                                        <p:cTn id="11" dur="1000" fill="hold"/>
                                        <p:tgtEl>
                                          <p:spTgt spid="58"/>
                                        </p:tgtEl>
                                        <p:attrNameLst>
                                          <p:attrName>ppt_x</p:attrName>
                                        </p:attrNameLst>
                                      </p:cBhvr>
                                      <p:tavLst>
                                        <p:tav tm="0">
                                          <p:val>
                                            <p:strVal val="#ppt_x"/>
                                          </p:val>
                                        </p:tav>
                                        <p:tav tm="100000">
                                          <p:val>
                                            <p:strVal val="#ppt_x"/>
                                          </p:val>
                                        </p:tav>
                                      </p:tavLst>
                                    </p:anim>
                                    <p:anim calcmode="lin" valueType="num">
                                      <p:cBhvr>
                                        <p:cTn id="12" dur="1000" fill="hold"/>
                                        <p:tgtEl>
                                          <p:spTgt spid="58"/>
                                        </p:tgtEl>
                                        <p:attrNameLst>
                                          <p:attrName>ppt_y</p:attrName>
                                        </p:attrNameLst>
                                      </p:cBhvr>
                                      <p:tavLst>
                                        <p:tav tm="0">
                                          <p:val>
                                            <p:strVal val="#ppt_y+.1"/>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38"/>
                                        </p:tgtEl>
                                        <p:attrNameLst>
                                          <p:attrName>style.visibility</p:attrName>
                                        </p:attrNameLst>
                                      </p:cBhvr>
                                      <p:to>
                                        <p:strVal val="visible"/>
                                      </p:to>
                                    </p:set>
                                    <p:animEffect transition="in" filter="fade">
                                      <p:cBhvr>
                                        <p:cTn id="15" dur="1000"/>
                                        <p:tgtEl>
                                          <p:spTgt spid="38"/>
                                        </p:tgtEl>
                                      </p:cBhvr>
                                    </p:animEffect>
                                    <p:anim calcmode="lin" valueType="num">
                                      <p:cBhvr>
                                        <p:cTn id="16" dur="1000" fill="hold"/>
                                        <p:tgtEl>
                                          <p:spTgt spid="38"/>
                                        </p:tgtEl>
                                        <p:attrNameLst>
                                          <p:attrName>ppt_x</p:attrName>
                                        </p:attrNameLst>
                                      </p:cBhvr>
                                      <p:tavLst>
                                        <p:tav tm="0">
                                          <p:val>
                                            <p:strVal val="#ppt_x"/>
                                          </p:val>
                                        </p:tav>
                                        <p:tav tm="100000">
                                          <p:val>
                                            <p:strVal val="#ppt_x"/>
                                          </p:val>
                                        </p:tav>
                                      </p:tavLst>
                                    </p:anim>
                                    <p:anim calcmode="lin" valueType="num">
                                      <p:cBhvr>
                                        <p:cTn id="17"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12" fill="hold" nodeType="click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additive="base">
                                        <p:cTn id="27" dur="500" fill="hold"/>
                                        <p:tgtEl>
                                          <p:spTgt spid="51"/>
                                        </p:tgtEl>
                                        <p:attrNameLst>
                                          <p:attrName>ppt_x</p:attrName>
                                        </p:attrNameLst>
                                      </p:cBhvr>
                                      <p:tavLst>
                                        <p:tav tm="0">
                                          <p:val>
                                            <p:strVal val="0-#ppt_w/2"/>
                                          </p:val>
                                        </p:tav>
                                        <p:tav tm="100000">
                                          <p:val>
                                            <p:strVal val="#ppt_x"/>
                                          </p:val>
                                        </p:tav>
                                      </p:tavLst>
                                    </p:anim>
                                    <p:anim calcmode="lin" valueType="num">
                                      <p:cBhvr additive="base">
                                        <p:cTn id="28"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52" presetClass="entr" presetSubtype="0" fill="hold" grpId="0" nodeType="clickEffect">
                                  <p:stCondLst>
                                    <p:cond delay="0"/>
                                  </p:stCondLst>
                                  <p:childTnLst>
                                    <p:set>
                                      <p:cBhvr>
                                        <p:cTn id="32" dur="1" fill="hold">
                                          <p:stCondLst>
                                            <p:cond delay="0"/>
                                          </p:stCondLst>
                                        </p:cTn>
                                        <p:tgtEl>
                                          <p:spTgt spid="46"/>
                                        </p:tgtEl>
                                        <p:attrNameLst>
                                          <p:attrName>style.visibility</p:attrName>
                                        </p:attrNameLst>
                                      </p:cBhvr>
                                      <p:to>
                                        <p:strVal val="visible"/>
                                      </p:to>
                                    </p:set>
                                    <p:animScale>
                                      <p:cBhvr>
                                        <p:cTn id="33" dur="1000" decel="50000" fill="hold">
                                          <p:stCondLst>
                                            <p:cond delay="0"/>
                                          </p:stCondLst>
                                        </p:cTn>
                                        <p:tgtEl>
                                          <p:spTgt spid="4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4" dur="1000" decel="50000" fill="hold">
                                          <p:stCondLst>
                                            <p:cond delay="0"/>
                                          </p:stCondLst>
                                        </p:cTn>
                                        <p:tgtEl>
                                          <p:spTgt spid="46"/>
                                        </p:tgtEl>
                                        <p:attrNameLst>
                                          <p:attrName>ppt_x</p:attrName>
                                          <p:attrName>ppt_y</p:attrName>
                                        </p:attrNameLst>
                                      </p:cBhvr>
                                    </p:animMotion>
                                    <p:animEffect transition="in" filter="fade">
                                      <p:cBhvr>
                                        <p:cTn id="35" dur="1000"/>
                                        <p:tgtEl>
                                          <p:spTgt spid="46"/>
                                        </p:tgtEl>
                                      </p:cBhvr>
                                    </p:animEffect>
                                  </p:childTnLst>
                                </p:cTn>
                              </p:par>
                            </p:childTnLst>
                          </p:cTn>
                        </p:par>
                      </p:childTnLst>
                    </p:cTn>
                  </p:par>
                  <p:par>
                    <p:cTn id="36" fill="hold">
                      <p:stCondLst>
                        <p:cond delay="indefinite"/>
                      </p:stCondLst>
                      <p:childTnLst>
                        <p:par>
                          <p:cTn id="37" fill="hold">
                            <p:stCondLst>
                              <p:cond delay="0"/>
                            </p:stCondLst>
                            <p:childTnLst>
                              <p:par>
                                <p:cTn id="38" presetID="25" presetClass="entr" presetSubtype="0" fill="hold" nodeType="clickEffect">
                                  <p:stCondLst>
                                    <p:cond delay="0"/>
                                  </p:stCondLst>
                                  <p:childTnLst>
                                    <p:set>
                                      <p:cBhvr>
                                        <p:cTn id="39" dur="1" fill="hold">
                                          <p:stCondLst>
                                            <p:cond delay="0"/>
                                          </p:stCondLst>
                                        </p:cTn>
                                        <p:tgtEl>
                                          <p:spTgt spid="49"/>
                                        </p:tgtEl>
                                        <p:attrNameLst>
                                          <p:attrName>style.visibility</p:attrName>
                                        </p:attrNameLst>
                                      </p:cBhvr>
                                      <p:to>
                                        <p:strVal val="visible"/>
                                      </p:to>
                                    </p:set>
                                    <p:anim calcmode="lin" valueType="num">
                                      <p:cBhvr>
                                        <p:cTn id="40" dur="500" decel="50000" fill="hold">
                                          <p:stCondLst>
                                            <p:cond delay="0"/>
                                          </p:stCondLst>
                                        </p:cTn>
                                        <p:tgtEl>
                                          <p:spTgt spid="49"/>
                                        </p:tgtEl>
                                        <p:attrNameLst>
                                          <p:attrName>style.rotation</p:attrName>
                                        </p:attrNameLst>
                                      </p:cBhvr>
                                      <p:tavLst>
                                        <p:tav tm="0">
                                          <p:val>
                                            <p:fltVal val="-90"/>
                                          </p:val>
                                        </p:tav>
                                        <p:tav tm="100000">
                                          <p:val>
                                            <p:fltVal val="0"/>
                                          </p:val>
                                        </p:tav>
                                      </p:tavLst>
                                    </p:anim>
                                    <p:anim calcmode="lin" valueType="num">
                                      <p:cBhvr>
                                        <p:cTn id="41" dur="500" decel="50000" fill="hold">
                                          <p:stCondLst>
                                            <p:cond delay="0"/>
                                          </p:stCondLst>
                                        </p:cTn>
                                        <p:tgtEl>
                                          <p:spTgt spid="49"/>
                                        </p:tgtEl>
                                        <p:attrNameLst>
                                          <p:attrName>ppt_w</p:attrName>
                                        </p:attrNameLst>
                                      </p:cBhvr>
                                      <p:tavLst>
                                        <p:tav tm="0">
                                          <p:val>
                                            <p:strVal val="#ppt_w"/>
                                          </p:val>
                                        </p:tav>
                                        <p:tav tm="100000">
                                          <p:val>
                                            <p:strVal val="#ppt_w*.05"/>
                                          </p:val>
                                        </p:tav>
                                      </p:tavLst>
                                    </p:anim>
                                    <p:anim calcmode="lin" valueType="num">
                                      <p:cBhvr>
                                        <p:cTn id="42" dur="500" accel="50000" fill="hold">
                                          <p:stCondLst>
                                            <p:cond delay="500"/>
                                          </p:stCondLst>
                                        </p:cTn>
                                        <p:tgtEl>
                                          <p:spTgt spid="49"/>
                                        </p:tgtEl>
                                        <p:attrNameLst>
                                          <p:attrName>ppt_w</p:attrName>
                                        </p:attrNameLst>
                                      </p:cBhvr>
                                      <p:tavLst>
                                        <p:tav tm="0">
                                          <p:val>
                                            <p:strVal val="#ppt_w*.05"/>
                                          </p:val>
                                        </p:tav>
                                        <p:tav tm="100000">
                                          <p:val>
                                            <p:strVal val="#ppt_w"/>
                                          </p:val>
                                        </p:tav>
                                      </p:tavLst>
                                    </p:anim>
                                    <p:anim calcmode="lin" valueType="num">
                                      <p:cBhvr>
                                        <p:cTn id="43" dur="1000" fill="hold"/>
                                        <p:tgtEl>
                                          <p:spTgt spid="49"/>
                                        </p:tgtEl>
                                        <p:attrNameLst>
                                          <p:attrName>ppt_h</p:attrName>
                                        </p:attrNameLst>
                                      </p:cBhvr>
                                      <p:tavLst>
                                        <p:tav tm="0">
                                          <p:val>
                                            <p:strVal val="#ppt_h"/>
                                          </p:val>
                                        </p:tav>
                                        <p:tav tm="100000">
                                          <p:val>
                                            <p:strVal val="#ppt_h"/>
                                          </p:val>
                                        </p:tav>
                                      </p:tavLst>
                                    </p:anim>
                                    <p:anim calcmode="lin" valueType="num">
                                      <p:cBhvr>
                                        <p:cTn id="44" dur="500" decel="50000" fill="hold">
                                          <p:stCondLst>
                                            <p:cond delay="0"/>
                                          </p:stCondLst>
                                        </p:cTn>
                                        <p:tgtEl>
                                          <p:spTgt spid="49"/>
                                        </p:tgtEl>
                                        <p:attrNameLst>
                                          <p:attrName>ppt_x</p:attrName>
                                        </p:attrNameLst>
                                      </p:cBhvr>
                                      <p:tavLst>
                                        <p:tav tm="0">
                                          <p:val>
                                            <p:strVal val="#ppt_x+.4"/>
                                          </p:val>
                                        </p:tav>
                                        <p:tav tm="100000">
                                          <p:val>
                                            <p:strVal val="#ppt_x"/>
                                          </p:val>
                                        </p:tav>
                                      </p:tavLst>
                                    </p:anim>
                                    <p:anim calcmode="lin" valueType="num">
                                      <p:cBhvr>
                                        <p:cTn id="45" dur="500" decel="50000" fill="hold">
                                          <p:stCondLst>
                                            <p:cond delay="0"/>
                                          </p:stCondLst>
                                        </p:cTn>
                                        <p:tgtEl>
                                          <p:spTgt spid="49"/>
                                        </p:tgtEl>
                                        <p:attrNameLst>
                                          <p:attrName>ppt_y</p:attrName>
                                        </p:attrNameLst>
                                      </p:cBhvr>
                                      <p:tavLst>
                                        <p:tav tm="0">
                                          <p:val>
                                            <p:strVal val="#ppt_y-.2"/>
                                          </p:val>
                                        </p:tav>
                                        <p:tav tm="100000">
                                          <p:val>
                                            <p:strVal val="#ppt_y+.1"/>
                                          </p:val>
                                        </p:tav>
                                      </p:tavLst>
                                    </p:anim>
                                    <p:anim calcmode="lin" valueType="num">
                                      <p:cBhvr>
                                        <p:cTn id="46" dur="500" accel="50000" fill="hold">
                                          <p:stCondLst>
                                            <p:cond delay="500"/>
                                          </p:stCondLst>
                                        </p:cTn>
                                        <p:tgtEl>
                                          <p:spTgt spid="49"/>
                                        </p:tgtEl>
                                        <p:attrNameLst>
                                          <p:attrName>ppt_y</p:attrName>
                                        </p:attrNameLst>
                                      </p:cBhvr>
                                      <p:tavLst>
                                        <p:tav tm="0">
                                          <p:val>
                                            <p:strVal val="#ppt_y+.1"/>
                                          </p:val>
                                        </p:tav>
                                        <p:tav tm="100000">
                                          <p:val>
                                            <p:strVal val="#ppt_y"/>
                                          </p:val>
                                        </p:tav>
                                      </p:tavLst>
                                    </p:anim>
                                    <p:animEffect transition="in" filter="fade">
                                      <p:cBhvr>
                                        <p:cTn id="47" dur="1000" decel="50000">
                                          <p:stCondLst>
                                            <p:cond delay="0"/>
                                          </p:stCondLst>
                                        </p:cTn>
                                        <p:tgtEl>
                                          <p:spTgt spid="49"/>
                                        </p:tgtEl>
                                      </p:cBhvr>
                                    </p:animEffect>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fade">
                                      <p:cBhvr>
                                        <p:cTn id="52" dur="1000"/>
                                        <p:tgtEl>
                                          <p:spTgt spid="66"/>
                                        </p:tgtEl>
                                      </p:cBhvr>
                                    </p:animEffect>
                                    <p:anim calcmode="lin" valueType="num">
                                      <p:cBhvr>
                                        <p:cTn id="53" dur="1000" fill="hold"/>
                                        <p:tgtEl>
                                          <p:spTgt spid="66"/>
                                        </p:tgtEl>
                                        <p:attrNameLst>
                                          <p:attrName>ppt_x</p:attrName>
                                        </p:attrNameLst>
                                      </p:cBhvr>
                                      <p:tavLst>
                                        <p:tav tm="0">
                                          <p:val>
                                            <p:strVal val="#ppt_x"/>
                                          </p:val>
                                        </p:tav>
                                        <p:tav tm="100000">
                                          <p:val>
                                            <p:strVal val="#ppt_x"/>
                                          </p:val>
                                        </p:tav>
                                      </p:tavLst>
                                    </p:anim>
                                    <p:anim calcmode="lin" valueType="num">
                                      <p:cBhvr>
                                        <p:cTn id="54"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61"/>
                                        </p:tgtEl>
                                        <p:attrNameLst>
                                          <p:attrName>style.visibility</p:attrName>
                                        </p:attrNameLst>
                                      </p:cBhvr>
                                      <p:to>
                                        <p:strVal val="visible"/>
                                      </p:to>
                                    </p:set>
                                    <p:animEffect transition="in" filter="fade">
                                      <p:cBhvr>
                                        <p:cTn id="59"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61" grpId="0" animBg="1"/>
      <p:bldP spid="6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5" name="组合 64"/>
          <p:cNvGrpSpPr/>
          <p:nvPr/>
        </p:nvGrpSpPr>
        <p:grpSpPr>
          <a:xfrm>
            <a:off x="29110" y="2031954"/>
            <a:ext cx="12273369" cy="3750067"/>
            <a:chOff x="29109" y="2031952"/>
            <a:chExt cx="12273369" cy="3750067"/>
          </a:xfrm>
        </p:grpSpPr>
        <p:grpSp>
          <p:nvGrpSpPr>
            <p:cNvPr id="11" name="组合 10"/>
            <p:cNvGrpSpPr/>
            <p:nvPr/>
          </p:nvGrpSpPr>
          <p:grpSpPr>
            <a:xfrm>
              <a:off x="29109" y="2757683"/>
              <a:ext cx="12192000" cy="3024336"/>
              <a:chOff x="0" y="2132856"/>
              <a:chExt cx="12360696" cy="3024336"/>
            </a:xfrm>
          </p:grpSpPr>
          <p:pic>
            <p:nvPicPr>
              <p:cNvPr id="5" name="图片 4"/>
              <p:cNvPicPr>
                <a:picLocks noChangeAspect="1"/>
              </p:cNvPicPr>
              <p:nvPr/>
            </p:nvPicPr>
            <p:blipFill rotWithShape="1">
              <a:blip r:embed="rId1" cstate="print">
                <a:extLst>
                  <a:ext uri="{28A0092B-C50C-407E-A947-70E740481C1C}">
                    <a14:useLocalDpi xmlns:a14="http://schemas.microsoft.com/office/drawing/2010/main" val="0"/>
                  </a:ext>
                </a:extLst>
              </a:blip>
              <a:srcRect t="20125" r="74215" b="32625"/>
              <a:stretch>
                <a:fillRect/>
              </a:stretch>
            </p:blipFill>
            <p:spPr>
              <a:xfrm>
                <a:off x="0" y="2276872"/>
                <a:ext cx="3143672" cy="2880320"/>
              </a:xfrm>
              <a:prstGeom prst="rect">
                <a:avLst/>
              </a:prstGeom>
            </p:spPr>
          </p:pic>
          <p:pic>
            <p:nvPicPr>
              <p:cNvPr id="10" name="图片 9"/>
              <p:cNvPicPr>
                <a:picLocks noChangeAspect="1"/>
              </p:cNvPicPr>
              <p:nvPr/>
            </p:nvPicPr>
            <p:blipFill rotWithShape="1">
              <a:blip r:embed="rId2" cstate="print">
                <a:extLst>
                  <a:ext uri="{28A0092B-C50C-407E-A947-70E740481C1C}">
                    <a14:useLocalDpi xmlns:a14="http://schemas.microsoft.com/office/drawing/2010/main" val="0"/>
                  </a:ext>
                </a:extLst>
              </a:blip>
              <a:srcRect l="46979" t="20125" r="-136" b="32625"/>
              <a:stretch>
                <a:fillRect/>
              </a:stretch>
            </p:blipFill>
            <p:spPr>
              <a:xfrm>
                <a:off x="3071664" y="2132856"/>
                <a:ext cx="9289032" cy="2880320"/>
              </a:xfrm>
              <a:prstGeom prst="rect">
                <a:avLst/>
              </a:prstGeom>
            </p:spPr>
          </p:pic>
        </p:grpSp>
        <p:pic>
          <p:nvPicPr>
            <p:cNvPr id="35" name="图片 34"/>
            <p:cNvPicPr>
              <a:picLocks noChangeAspect="1"/>
            </p:cNvPicPr>
            <p:nvPr/>
          </p:nvPicPr>
          <p:blipFill rotWithShape="1">
            <a:blip r:embed="rId3" cstate="print">
              <a:extLst>
                <a:ext uri="{28A0092B-C50C-407E-A947-70E740481C1C}">
                  <a14:useLocalDpi xmlns:a14="http://schemas.microsoft.com/office/drawing/2010/main" val="0"/>
                </a:ext>
              </a:extLst>
            </a:blip>
            <a:srcRect t="24845" b="30346"/>
            <a:stretch>
              <a:fillRect/>
            </a:stretch>
          </p:blipFill>
          <p:spPr>
            <a:xfrm>
              <a:off x="110478" y="2031952"/>
              <a:ext cx="12192000" cy="2731604"/>
            </a:xfrm>
            <a:prstGeom prst="rect">
              <a:avLst/>
            </a:prstGeom>
          </p:spPr>
        </p:pic>
      </p:grpSp>
      <p:grpSp>
        <p:nvGrpSpPr>
          <p:cNvPr id="58" name="组合 57"/>
          <p:cNvGrpSpPr/>
          <p:nvPr/>
        </p:nvGrpSpPr>
        <p:grpSpPr>
          <a:xfrm>
            <a:off x="2436906" y="4025535"/>
            <a:ext cx="6649751" cy="3487112"/>
            <a:chOff x="2406072" y="4025535"/>
            <a:chExt cx="6649750" cy="3487112"/>
          </a:xfrm>
        </p:grpSpPr>
        <p:pic>
          <p:nvPicPr>
            <p:cNvPr id="57" name="图片 56"/>
            <p:cNvPicPr>
              <a:picLocks noChangeAspect="1"/>
            </p:cNvPicPr>
            <p:nvPr/>
          </p:nvPicPr>
          <p:blipFill rotWithShape="1">
            <a:blip r:embed="rId4" cstate="print">
              <a:extLst>
                <a:ext uri="{28A0092B-C50C-407E-A947-70E740481C1C}">
                  <a14:useLocalDpi xmlns:a14="http://schemas.microsoft.com/office/drawing/2010/main" val="0"/>
                </a:ext>
              </a:extLst>
            </a:blip>
            <a:srcRect l="24251" t="57585" r="24611" b="9044"/>
            <a:stretch>
              <a:fillRect/>
            </a:stretch>
          </p:blipFill>
          <p:spPr>
            <a:xfrm>
              <a:off x="2406072" y="4451060"/>
              <a:ext cx="6649750" cy="2169460"/>
            </a:xfrm>
            <a:prstGeom prst="rect">
              <a:avLst/>
            </a:prstGeom>
          </p:spPr>
        </p:pic>
        <p:pic>
          <p:nvPicPr>
            <p:cNvPr id="53" name="图片 5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20596" y="4025535"/>
              <a:ext cx="3487112" cy="3487112"/>
            </a:xfrm>
            <a:prstGeom prst="rect">
              <a:avLst/>
            </a:prstGeom>
          </p:spPr>
        </p:pic>
      </p:grpSp>
      <p:pic>
        <p:nvPicPr>
          <p:cNvPr id="38" name="图片 37"/>
          <p:cNvPicPr>
            <a:picLocks noChangeAspect="1"/>
          </p:cNvPicPr>
          <p:nvPr/>
        </p:nvPicPr>
        <p:blipFill rotWithShape="1">
          <a:blip r:embed="rId6" cstate="print">
            <a:extLst>
              <a:ext uri="{28A0092B-C50C-407E-A947-70E740481C1C}">
                <a14:useLocalDpi xmlns:a14="http://schemas.microsoft.com/office/drawing/2010/main" val="0"/>
              </a:ext>
            </a:extLst>
          </a:blip>
          <a:srcRect t="32740" r="80121"/>
          <a:stretch>
            <a:fillRect/>
          </a:stretch>
        </p:blipFill>
        <p:spPr>
          <a:xfrm>
            <a:off x="-29109" y="2455376"/>
            <a:ext cx="2158952" cy="3686566"/>
          </a:xfrm>
          <a:prstGeom prst="rect">
            <a:avLst/>
          </a:prstGeom>
        </p:spPr>
      </p:pic>
      <p:pic>
        <p:nvPicPr>
          <p:cNvPr id="55" name="图片 54"/>
          <p:cNvPicPr>
            <a:picLocks noChangeAspect="1"/>
          </p:cNvPicPr>
          <p:nvPr/>
        </p:nvPicPr>
        <p:blipFill rotWithShape="1">
          <a:blip r:embed="rId7" cstate="print">
            <a:extLst>
              <a:ext uri="{28A0092B-C50C-407E-A947-70E740481C1C}">
                <a14:useLocalDpi xmlns:a14="http://schemas.microsoft.com/office/drawing/2010/main" val="0"/>
              </a:ext>
            </a:extLst>
          </a:blip>
          <a:srcRect t="48616"/>
          <a:stretch>
            <a:fillRect/>
          </a:stretch>
        </p:blipFill>
        <p:spPr>
          <a:xfrm>
            <a:off x="0" y="3572238"/>
            <a:ext cx="12192000" cy="3295437"/>
          </a:xfrm>
          <a:prstGeom prst="rect">
            <a:avLst/>
          </a:prstGeom>
        </p:spPr>
      </p:pic>
      <p:sp>
        <p:nvSpPr>
          <p:cNvPr id="46" name="文本框 45"/>
          <p:cNvSpPr txBox="1"/>
          <p:nvPr/>
        </p:nvSpPr>
        <p:spPr>
          <a:xfrm>
            <a:off x="2650628" y="2436906"/>
            <a:ext cx="6955750" cy="1107996"/>
          </a:xfrm>
          <a:prstGeom prst="rect">
            <a:avLst/>
          </a:prstGeom>
          <a:noFill/>
        </p:spPr>
        <p:txBody>
          <a:bodyPr wrap="none" rtlCol="0">
            <a:spAutoFit/>
          </a:bodyPr>
          <a:lstStyle/>
          <a:p>
            <a:r>
              <a:rPr lang="zh-CN" altLang="en-US" sz="6600" b="1" dirty="0">
                <a:solidFill>
                  <a:srgbClr val="D11313"/>
                </a:solidFill>
                <a:latin typeface="思源宋体 CN Heavy" panose="02020900000000000000" pitchFamily="18" charset="-122"/>
                <a:ea typeface="思源宋体 CN Heavy" panose="02020900000000000000" pitchFamily="18" charset="-122"/>
              </a:rPr>
              <a:t>铭记历史勿忘国耻</a:t>
            </a:r>
            <a:endParaRPr lang="zh-CN" altLang="en-US" sz="6600" b="1" dirty="0">
              <a:solidFill>
                <a:srgbClr val="D11313"/>
              </a:solidFill>
              <a:latin typeface="思源宋体 CN Heavy" panose="02020900000000000000" pitchFamily="18" charset="-122"/>
              <a:ea typeface="思源宋体 CN Heavy" panose="02020900000000000000" pitchFamily="18" charset="-122"/>
            </a:endParaRPr>
          </a:p>
        </p:txBody>
      </p:sp>
      <p:pic>
        <p:nvPicPr>
          <p:cNvPr id="51" name="图片 50"/>
          <p:cNvPicPr>
            <a:picLocks noChangeAspect="1"/>
          </p:cNvPicPr>
          <p:nvPr/>
        </p:nvPicPr>
        <p:blipFill rotWithShape="1">
          <a:blip r:embed="rId8" cstate="print">
            <a:extLst>
              <a:ext uri="{28A0092B-C50C-407E-A947-70E740481C1C}">
                <a14:useLocalDpi xmlns:a14="http://schemas.microsoft.com/office/drawing/2010/main" val="0"/>
              </a:ext>
            </a:extLst>
          </a:blip>
          <a:srcRect l="45275" t="9385" r="39960" b="72564"/>
          <a:stretch>
            <a:fillRect/>
          </a:stretch>
        </p:blipFill>
        <p:spPr>
          <a:xfrm>
            <a:off x="10070883" y="515946"/>
            <a:ext cx="1800200" cy="1152128"/>
          </a:xfrm>
          <a:prstGeom prst="rect">
            <a:avLst/>
          </a:prstGeom>
        </p:spPr>
      </p:pic>
      <p:pic>
        <p:nvPicPr>
          <p:cNvPr id="60" name="图片 59"/>
          <p:cNvPicPr>
            <a:picLocks noChangeAspect="1"/>
          </p:cNvPicPr>
          <p:nvPr/>
        </p:nvPicPr>
        <p:blipFill rotWithShape="1">
          <a:blip r:embed="rId9" cstate="print">
            <a:extLst>
              <a:ext uri="{28A0092B-C50C-407E-A947-70E740481C1C}">
                <a14:useLocalDpi xmlns:a14="http://schemas.microsoft.com/office/drawing/2010/main" val="0"/>
              </a:ext>
            </a:extLst>
          </a:blip>
          <a:srcRect r="65079" b="71957"/>
          <a:stretch>
            <a:fillRect/>
          </a:stretch>
        </p:blipFill>
        <p:spPr>
          <a:xfrm>
            <a:off x="-29109" y="-15731"/>
            <a:ext cx="4257584" cy="1695942"/>
          </a:xfrm>
          <a:prstGeom prst="rect">
            <a:avLst/>
          </a:prstGeom>
        </p:spPr>
      </p:pic>
      <p:sp>
        <p:nvSpPr>
          <p:cNvPr id="61" name="矩形: 圆角 60"/>
          <p:cNvSpPr/>
          <p:nvPr/>
        </p:nvSpPr>
        <p:spPr>
          <a:xfrm>
            <a:off x="4698053" y="1427059"/>
            <a:ext cx="2860903" cy="770385"/>
          </a:xfrm>
          <a:prstGeom prst="roundRect">
            <a:avLst>
              <a:gd name="adj" fmla="val 50000"/>
            </a:avLst>
          </a:prstGeom>
          <a:solidFill>
            <a:srgbClr val="D113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b="1" dirty="0">
                <a:solidFill>
                  <a:schemeClr val="bg1"/>
                </a:solidFill>
                <a:latin typeface="+mn-ea"/>
              </a:rPr>
              <a:t> 第一 部分</a:t>
            </a:r>
            <a:endParaRPr lang="zh-CN" altLang="en-US" sz="3200" b="1" dirty="0">
              <a:solidFill>
                <a:schemeClr val="bg1"/>
              </a:solidFill>
              <a:latin typeface="+mn-ea"/>
            </a:endParaRPr>
          </a:p>
        </p:txBody>
      </p:sp>
      <p:sp>
        <p:nvSpPr>
          <p:cNvPr id="2" name="矩形 1"/>
          <p:cNvSpPr/>
          <p:nvPr/>
        </p:nvSpPr>
        <p:spPr>
          <a:xfrm>
            <a:off x="4062302" y="3609105"/>
            <a:ext cx="4224233" cy="338554"/>
          </a:xfrm>
          <a:prstGeom prst="rect">
            <a:avLst/>
          </a:prstGeom>
        </p:spPr>
        <p:txBody>
          <a:bodyPr wrap="none">
            <a:spAutoFit/>
          </a:bodyPr>
          <a:lstStyle/>
          <a:p>
            <a:r>
              <a:rPr lang="zh-CN" altLang="en-US" sz="1600" dirty="0">
                <a:solidFill>
                  <a:schemeClr val="tx1">
                    <a:lumMod val="65000"/>
                    <a:lumOff val="35000"/>
                  </a:schemeClr>
                </a:solidFill>
                <a:latin typeface="+mn-ea"/>
              </a:rPr>
              <a:t>历史是一面镜子，它照亮现实，也照亮未来。</a:t>
            </a:r>
            <a:endParaRPr lang="zh-CN" altLang="en-US" sz="1600" dirty="0">
              <a:solidFill>
                <a:schemeClr val="tx1">
                  <a:lumMod val="65000"/>
                  <a:lumOff val="35000"/>
                </a:schemeClr>
              </a:solidFill>
              <a:latin typeface="+mn-ea"/>
            </a:endParaRPr>
          </a:p>
        </p:txBody>
      </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down)">
                                      <p:cBhvr>
                                        <p:cTn id="7" dur="500"/>
                                        <p:tgtEl>
                                          <p:spTgt spid="55"/>
                                        </p:tgtEl>
                                      </p:cBhvr>
                                    </p:animEffect>
                                  </p:childTnLst>
                                </p:cTn>
                              </p:par>
                              <p:par>
                                <p:cTn id="8" presetID="10" presetClass="entr" presetSubtype="0" fill="hold" nodeType="withEffect">
                                  <p:stCondLst>
                                    <p:cond delay="0"/>
                                  </p:stCondLst>
                                  <p:childTnLst>
                                    <p:set>
                                      <p:cBhvr>
                                        <p:cTn id="9" dur="1" fill="hold">
                                          <p:stCondLst>
                                            <p:cond delay="0"/>
                                          </p:stCondLst>
                                        </p:cTn>
                                        <p:tgtEl>
                                          <p:spTgt spid="65"/>
                                        </p:tgtEl>
                                        <p:attrNameLst>
                                          <p:attrName>style.visibility</p:attrName>
                                        </p:attrNameLst>
                                      </p:cBhvr>
                                      <p:to>
                                        <p:strVal val="visible"/>
                                      </p:to>
                                    </p:set>
                                    <p:animEffect transition="in" filter="fade">
                                      <p:cBhvr>
                                        <p:cTn id="10" dur="500"/>
                                        <p:tgtEl>
                                          <p:spTgt spid="65"/>
                                        </p:tgtEl>
                                      </p:cBhvr>
                                    </p:animEffect>
                                  </p:childTnLst>
                                </p:cTn>
                              </p:par>
                              <p:par>
                                <p:cTn id="11" presetID="42" presetClass="entr" presetSubtype="0" fill="hold" nodeType="withEffect">
                                  <p:stCondLst>
                                    <p:cond delay="0"/>
                                  </p:stCondLst>
                                  <p:childTnLst>
                                    <p:set>
                                      <p:cBhvr>
                                        <p:cTn id="12" dur="1" fill="hold">
                                          <p:stCondLst>
                                            <p:cond delay="0"/>
                                          </p:stCondLst>
                                        </p:cTn>
                                        <p:tgtEl>
                                          <p:spTgt spid="58"/>
                                        </p:tgtEl>
                                        <p:attrNameLst>
                                          <p:attrName>style.visibility</p:attrName>
                                        </p:attrNameLst>
                                      </p:cBhvr>
                                      <p:to>
                                        <p:strVal val="visible"/>
                                      </p:to>
                                    </p:set>
                                    <p:animEffect transition="in" filter="fade">
                                      <p:cBhvr>
                                        <p:cTn id="13" dur="1000"/>
                                        <p:tgtEl>
                                          <p:spTgt spid="58"/>
                                        </p:tgtEl>
                                      </p:cBhvr>
                                    </p:animEffect>
                                    <p:anim calcmode="lin" valueType="num">
                                      <p:cBhvr>
                                        <p:cTn id="14" dur="1000" fill="hold"/>
                                        <p:tgtEl>
                                          <p:spTgt spid="58"/>
                                        </p:tgtEl>
                                        <p:attrNameLst>
                                          <p:attrName>ppt_x</p:attrName>
                                        </p:attrNameLst>
                                      </p:cBhvr>
                                      <p:tavLst>
                                        <p:tav tm="0">
                                          <p:val>
                                            <p:strVal val="#ppt_x"/>
                                          </p:val>
                                        </p:tav>
                                        <p:tav tm="100000">
                                          <p:val>
                                            <p:strVal val="#ppt_x"/>
                                          </p:val>
                                        </p:tav>
                                      </p:tavLst>
                                    </p:anim>
                                    <p:anim calcmode="lin" valueType="num">
                                      <p:cBhvr>
                                        <p:cTn id="15" dur="1000" fill="hold"/>
                                        <p:tgtEl>
                                          <p:spTgt spid="58"/>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38"/>
                                        </p:tgtEl>
                                        <p:attrNameLst>
                                          <p:attrName>style.visibility</p:attrName>
                                        </p:attrNameLst>
                                      </p:cBhvr>
                                      <p:to>
                                        <p:strVal val="visible"/>
                                      </p:to>
                                    </p:set>
                                    <p:animEffect transition="in" filter="fade">
                                      <p:cBhvr>
                                        <p:cTn id="18" dur="1000"/>
                                        <p:tgtEl>
                                          <p:spTgt spid="38"/>
                                        </p:tgtEl>
                                      </p:cBhvr>
                                    </p:animEffect>
                                    <p:anim calcmode="lin" valueType="num">
                                      <p:cBhvr>
                                        <p:cTn id="19" dur="1000" fill="hold"/>
                                        <p:tgtEl>
                                          <p:spTgt spid="38"/>
                                        </p:tgtEl>
                                        <p:attrNameLst>
                                          <p:attrName>ppt_x</p:attrName>
                                        </p:attrNameLst>
                                      </p:cBhvr>
                                      <p:tavLst>
                                        <p:tav tm="0">
                                          <p:val>
                                            <p:strVal val="#ppt_x"/>
                                          </p:val>
                                        </p:tav>
                                        <p:tav tm="100000">
                                          <p:val>
                                            <p:strVal val="#ppt_x"/>
                                          </p:val>
                                        </p:tav>
                                      </p:tavLst>
                                    </p:anim>
                                    <p:anim calcmode="lin" valueType="num">
                                      <p:cBhvr>
                                        <p:cTn id="20"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wipe(left)">
                                      <p:cBhvr>
                                        <p:cTn id="25" dur="500"/>
                                        <p:tgtEl>
                                          <p:spTgt spid="60"/>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12" fill="hold" nodeType="clickEffect">
                                  <p:stCondLst>
                                    <p:cond delay="0"/>
                                  </p:stCondLst>
                                  <p:childTnLst>
                                    <p:set>
                                      <p:cBhvr>
                                        <p:cTn id="29" dur="1" fill="hold">
                                          <p:stCondLst>
                                            <p:cond delay="0"/>
                                          </p:stCondLst>
                                        </p:cTn>
                                        <p:tgtEl>
                                          <p:spTgt spid="51"/>
                                        </p:tgtEl>
                                        <p:attrNameLst>
                                          <p:attrName>style.visibility</p:attrName>
                                        </p:attrNameLst>
                                      </p:cBhvr>
                                      <p:to>
                                        <p:strVal val="visible"/>
                                      </p:to>
                                    </p:set>
                                    <p:anim calcmode="lin" valueType="num">
                                      <p:cBhvr additive="base">
                                        <p:cTn id="30" dur="500" fill="hold"/>
                                        <p:tgtEl>
                                          <p:spTgt spid="51"/>
                                        </p:tgtEl>
                                        <p:attrNameLst>
                                          <p:attrName>ppt_x</p:attrName>
                                        </p:attrNameLst>
                                      </p:cBhvr>
                                      <p:tavLst>
                                        <p:tav tm="0">
                                          <p:val>
                                            <p:strVal val="0-#ppt_w/2"/>
                                          </p:val>
                                        </p:tav>
                                        <p:tav tm="100000">
                                          <p:val>
                                            <p:strVal val="#ppt_x"/>
                                          </p:val>
                                        </p:tav>
                                      </p:tavLst>
                                    </p:anim>
                                    <p:anim calcmode="lin" valueType="num">
                                      <p:cBhvr additive="base">
                                        <p:cTn id="31"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61"/>
                                        </p:tgtEl>
                                        <p:attrNameLst>
                                          <p:attrName>style.visibility</p:attrName>
                                        </p:attrNameLst>
                                      </p:cBhvr>
                                      <p:to>
                                        <p:strVal val="visible"/>
                                      </p:to>
                                    </p:set>
                                    <p:animEffect transition="in" filter="fade">
                                      <p:cBhvr>
                                        <p:cTn id="36" dur="500"/>
                                        <p:tgtEl>
                                          <p:spTgt spid="61"/>
                                        </p:tgtEl>
                                      </p:cBhvr>
                                    </p:animEffect>
                                  </p:childTnLst>
                                </p:cTn>
                              </p:par>
                            </p:childTnLst>
                          </p:cTn>
                        </p:par>
                      </p:childTnLst>
                    </p:cTn>
                  </p:par>
                  <p:par>
                    <p:cTn id="37" fill="hold">
                      <p:stCondLst>
                        <p:cond delay="indefinite"/>
                      </p:stCondLst>
                      <p:childTnLst>
                        <p:par>
                          <p:cTn id="38" fill="hold">
                            <p:stCondLst>
                              <p:cond delay="0"/>
                            </p:stCondLst>
                            <p:childTnLst>
                              <p:par>
                                <p:cTn id="39" presetID="52" presetClass="entr" presetSubtype="0" fill="hold" grpId="0" nodeType="clickEffect">
                                  <p:stCondLst>
                                    <p:cond delay="0"/>
                                  </p:stCondLst>
                                  <p:childTnLst>
                                    <p:set>
                                      <p:cBhvr>
                                        <p:cTn id="40" dur="1" fill="hold">
                                          <p:stCondLst>
                                            <p:cond delay="0"/>
                                          </p:stCondLst>
                                        </p:cTn>
                                        <p:tgtEl>
                                          <p:spTgt spid="46"/>
                                        </p:tgtEl>
                                        <p:attrNameLst>
                                          <p:attrName>style.visibility</p:attrName>
                                        </p:attrNameLst>
                                      </p:cBhvr>
                                      <p:to>
                                        <p:strVal val="visible"/>
                                      </p:to>
                                    </p:set>
                                    <p:animScale>
                                      <p:cBhvr>
                                        <p:cTn id="41" dur="1000" decel="50000" fill="hold">
                                          <p:stCondLst>
                                            <p:cond delay="0"/>
                                          </p:stCondLst>
                                        </p:cTn>
                                        <p:tgtEl>
                                          <p:spTgt spid="4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2" dur="1000" decel="50000" fill="hold">
                                          <p:stCondLst>
                                            <p:cond delay="0"/>
                                          </p:stCondLst>
                                        </p:cTn>
                                        <p:tgtEl>
                                          <p:spTgt spid="46"/>
                                        </p:tgtEl>
                                        <p:attrNameLst>
                                          <p:attrName>ppt_x</p:attrName>
                                          <p:attrName>ppt_y</p:attrName>
                                        </p:attrNameLst>
                                      </p:cBhvr>
                                    </p:animMotion>
                                    <p:animEffect transition="in" filter="fade">
                                      <p:cBhvr>
                                        <p:cTn id="43" dur="1000"/>
                                        <p:tgtEl>
                                          <p:spTgt spid="46"/>
                                        </p:tgtEl>
                                      </p:cBhvr>
                                    </p:animEffect>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2"/>
                                        </p:tgtEl>
                                        <p:attrNameLst>
                                          <p:attrName>style.visibility</p:attrName>
                                        </p:attrNameLst>
                                      </p:cBhvr>
                                      <p:to>
                                        <p:strVal val="visible"/>
                                      </p:to>
                                    </p:set>
                                    <p:animEffect transition="in" filter="fade">
                                      <p:cBhvr>
                                        <p:cTn id="48" dur="1000"/>
                                        <p:tgtEl>
                                          <p:spTgt spid="2"/>
                                        </p:tgtEl>
                                      </p:cBhvr>
                                    </p:animEffect>
                                    <p:anim calcmode="lin" valueType="num">
                                      <p:cBhvr>
                                        <p:cTn id="49" dur="1000" fill="hold"/>
                                        <p:tgtEl>
                                          <p:spTgt spid="2"/>
                                        </p:tgtEl>
                                        <p:attrNameLst>
                                          <p:attrName>ppt_x</p:attrName>
                                        </p:attrNameLst>
                                      </p:cBhvr>
                                      <p:tavLst>
                                        <p:tav tm="0">
                                          <p:val>
                                            <p:strVal val="#ppt_x"/>
                                          </p:val>
                                        </p:tav>
                                        <p:tav tm="100000">
                                          <p:val>
                                            <p:strVal val="#ppt_x"/>
                                          </p:val>
                                        </p:tav>
                                      </p:tavLst>
                                    </p:anim>
                                    <p:anim calcmode="lin" valueType="num">
                                      <p:cBhvr>
                                        <p:cTn id="5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61" grpId="0" animBg="1"/>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695400" y="1700808"/>
            <a:ext cx="10945216" cy="4613256"/>
          </a:xfrm>
          <a:prstGeom prst="rect">
            <a:avLst/>
          </a:prstGeom>
          <a:gradFill>
            <a:gsLst>
              <a:gs pos="6195">
                <a:schemeClr val="bg1"/>
              </a:gs>
              <a:gs pos="50000">
                <a:schemeClr val="bg1">
                  <a:alpha val="0"/>
                </a:schemeClr>
              </a:gs>
              <a:gs pos="100000">
                <a:schemeClr val="bg1"/>
              </a:gs>
            </a:gsLst>
            <a:lin ang="0" scaled="0"/>
          </a:gradFill>
          <a:ln w="15240">
            <a:gradFill>
              <a:gsLst>
                <a:gs pos="0">
                  <a:srgbClr val="D11313"/>
                </a:gs>
                <a:gs pos="76000">
                  <a:srgbClr val="D11313">
                    <a:alpha val="0"/>
                  </a:srgbClr>
                </a:gs>
                <a:gs pos="29000">
                  <a:srgbClr val="D11313">
                    <a:alpha val="0"/>
                  </a:srgbClr>
                </a:gs>
                <a:gs pos="100000">
                  <a:srgbClr val="D11313"/>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sp>
        <p:nvSpPr>
          <p:cNvPr id="5" name="文本框 4"/>
          <p:cNvSpPr txBox="1"/>
          <p:nvPr/>
        </p:nvSpPr>
        <p:spPr>
          <a:xfrm>
            <a:off x="1478735" y="2991289"/>
            <a:ext cx="5253463" cy="2308324"/>
          </a:xfrm>
          <a:prstGeom prst="rect">
            <a:avLst/>
          </a:prstGeom>
          <a:noFill/>
        </p:spPr>
        <p:txBody>
          <a:bodyPr wrap="square">
            <a:spAutoFit/>
          </a:bodyPr>
          <a:lstStyle/>
          <a:p>
            <a:pPr>
              <a:lnSpc>
                <a:spcPct val="150000"/>
              </a:lnSpc>
            </a:pPr>
            <a:r>
              <a:rPr lang="en-US" altLang="zh-CN" sz="1600" b="0" i="0" dirty="0">
                <a:solidFill>
                  <a:schemeClr val="tx1">
                    <a:lumMod val="50000"/>
                    <a:lumOff val="50000"/>
                  </a:schemeClr>
                </a:solidFill>
                <a:effectLst/>
                <a:latin typeface="+mn-ea"/>
              </a:rPr>
              <a:t>1937</a:t>
            </a:r>
            <a:r>
              <a:rPr lang="zh-CN" altLang="en-US" sz="1600" b="0" i="0" dirty="0">
                <a:solidFill>
                  <a:schemeClr val="tx1">
                    <a:lumMod val="50000"/>
                    <a:lumOff val="50000"/>
                  </a:schemeClr>
                </a:solidFill>
                <a:effectLst/>
                <a:latin typeface="+mn-ea"/>
              </a:rPr>
              <a:t>年</a:t>
            </a:r>
            <a:r>
              <a:rPr lang="en-US" altLang="zh-CN" sz="1600" b="0" i="0" dirty="0">
                <a:solidFill>
                  <a:schemeClr val="tx1">
                    <a:lumMod val="50000"/>
                    <a:lumOff val="50000"/>
                  </a:schemeClr>
                </a:solidFill>
                <a:effectLst/>
                <a:latin typeface="+mn-ea"/>
              </a:rPr>
              <a:t>7</a:t>
            </a:r>
            <a:r>
              <a:rPr lang="zh-CN" altLang="en-US" sz="1600" b="0" i="0" dirty="0">
                <a:solidFill>
                  <a:schemeClr val="tx1">
                    <a:lumMod val="50000"/>
                    <a:lumOff val="50000"/>
                  </a:schemeClr>
                </a:solidFill>
                <a:effectLst/>
                <a:latin typeface="+mn-ea"/>
              </a:rPr>
              <a:t>月</a:t>
            </a:r>
            <a:r>
              <a:rPr lang="en-US" altLang="zh-CN" sz="1600" b="0" i="0" dirty="0">
                <a:solidFill>
                  <a:schemeClr val="tx1">
                    <a:lumMod val="50000"/>
                    <a:lumOff val="50000"/>
                  </a:schemeClr>
                </a:solidFill>
                <a:effectLst/>
                <a:latin typeface="+mn-ea"/>
              </a:rPr>
              <a:t>7</a:t>
            </a:r>
            <a:r>
              <a:rPr lang="zh-CN" altLang="en-US" sz="1600" b="0" i="0" dirty="0">
                <a:solidFill>
                  <a:schemeClr val="tx1">
                    <a:lumMod val="50000"/>
                    <a:lumOff val="50000"/>
                  </a:schemeClr>
                </a:solidFill>
                <a:effectLst/>
                <a:latin typeface="+mn-ea"/>
              </a:rPr>
              <a:t>日夜，卢沟桥的日本驻军在未通知中国地方当局的情况下，径自在中国驻军阵地附近举行所谓军事演习，并诡称有一名日军士兵失踪，要求进入北平西南的</a:t>
            </a:r>
            <a:r>
              <a:rPr lang="zh-CN" altLang="en-US" sz="1600" b="0" i="0" u="none" strike="noStrike" dirty="0">
                <a:solidFill>
                  <a:schemeClr val="tx1">
                    <a:lumMod val="50000"/>
                    <a:lumOff val="50000"/>
                  </a:schemeClr>
                </a:solidFill>
                <a:effectLst/>
                <a:latin typeface="+mn-ea"/>
              </a:rPr>
              <a:t>宛平县</a:t>
            </a:r>
            <a:r>
              <a:rPr lang="zh-CN" altLang="en-US" sz="1600" b="0" i="0" dirty="0">
                <a:solidFill>
                  <a:schemeClr val="tx1">
                    <a:lumMod val="50000"/>
                    <a:lumOff val="50000"/>
                  </a:schemeClr>
                </a:solidFill>
                <a:effectLst/>
                <a:latin typeface="+mn-ea"/>
              </a:rPr>
              <a:t>城</a:t>
            </a:r>
            <a:r>
              <a:rPr lang="zh-CN" altLang="en-US" sz="1600" b="0" i="1" dirty="0">
                <a:solidFill>
                  <a:schemeClr val="tx1">
                    <a:lumMod val="50000"/>
                    <a:lumOff val="50000"/>
                  </a:schemeClr>
                </a:solidFill>
                <a:effectLst/>
                <a:latin typeface="+mn-ea"/>
              </a:rPr>
              <a:t>（今卢沟桥镇）</a:t>
            </a:r>
            <a:r>
              <a:rPr lang="zh-CN" altLang="en-US" sz="1600" b="0" i="0" dirty="0">
                <a:solidFill>
                  <a:schemeClr val="tx1">
                    <a:lumMod val="50000"/>
                    <a:lumOff val="50000"/>
                  </a:schemeClr>
                </a:solidFill>
                <a:effectLst/>
                <a:latin typeface="+mn-ea"/>
              </a:rPr>
              <a:t>搜查，被中国驻军严词拒绝，日军随即向宛平城和卢沟桥发动进攻。中国驻军第</a:t>
            </a:r>
            <a:r>
              <a:rPr lang="en-US" altLang="zh-CN" sz="1600" b="0" i="0" dirty="0">
                <a:solidFill>
                  <a:schemeClr val="tx1">
                    <a:lumMod val="50000"/>
                    <a:lumOff val="50000"/>
                  </a:schemeClr>
                </a:solidFill>
                <a:effectLst/>
                <a:latin typeface="+mn-ea"/>
              </a:rPr>
              <a:t>29</a:t>
            </a:r>
            <a:r>
              <a:rPr lang="zh-CN" altLang="en-US" sz="1600" b="0" i="0" dirty="0">
                <a:solidFill>
                  <a:schemeClr val="tx1">
                    <a:lumMod val="50000"/>
                    <a:lumOff val="50000"/>
                  </a:schemeClr>
                </a:solidFill>
                <a:effectLst/>
                <a:latin typeface="+mn-ea"/>
              </a:rPr>
              <a:t>军</a:t>
            </a:r>
            <a:r>
              <a:rPr lang="en-US" altLang="zh-CN" sz="1600" b="0" i="0" dirty="0">
                <a:solidFill>
                  <a:schemeClr val="tx1">
                    <a:lumMod val="50000"/>
                    <a:lumOff val="50000"/>
                  </a:schemeClr>
                </a:solidFill>
                <a:effectLst/>
                <a:latin typeface="+mn-ea"/>
              </a:rPr>
              <a:t>37</a:t>
            </a:r>
            <a:r>
              <a:rPr lang="zh-CN" altLang="en-US" sz="1600" b="0" i="0" dirty="0">
                <a:solidFill>
                  <a:schemeClr val="tx1">
                    <a:lumMod val="50000"/>
                    <a:lumOff val="50000"/>
                  </a:schemeClr>
                </a:solidFill>
                <a:effectLst/>
                <a:latin typeface="+mn-ea"/>
              </a:rPr>
              <a:t>师</a:t>
            </a:r>
            <a:r>
              <a:rPr lang="en-US" altLang="zh-CN" sz="1600" b="0" i="0" dirty="0">
                <a:solidFill>
                  <a:schemeClr val="tx1">
                    <a:lumMod val="50000"/>
                    <a:lumOff val="50000"/>
                  </a:schemeClr>
                </a:solidFill>
                <a:effectLst/>
                <a:latin typeface="+mn-ea"/>
              </a:rPr>
              <a:t>219</a:t>
            </a:r>
            <a:r>
              <a:rPr lang="zh-CN" altLang="en-US" sz="1600" b="0" i="0" dirty="0">
                <a:solidFill>
                  <a:schemeClr val="tx1">
                    <a:lumMod val="50000"/>
                    <a:lumOff val="50000"/>
                  </a:schemeClr>
                </a:solidFill>
                <a:effectLst/>
                <a:latin typeface="+mn-ea"/>
              </a:rPr>
              <a:t>团奋起还击，进行了顽强的抵抗</a:t>
            </a:r>
            <a:endParaRPr lang="zh-CN" altLang="en-US" sz="1600" dirty="0">
              <a:solidFill>
                <a:schemeClr val="tx1">
                  <a:lumMod val="50000"/>
                  <a:lumOff val="50000"/>
                </a:schemeClr>
              </a:solidFill>
              <a:latin typeface="+mn-ea"/>
            </a:endParaRPr>
          </a:p>
        </p:txBody>
      </p:sp>
      <p:sp>
        <p:nvSpPr>
          <p:cNvPr id="7" name="文本框 6"/>
          <p:cNvSpPr txBox="1"/>
          <p:nvPr/>
        </p:nvSpPr>
        <p:spPr>
          <a:xfrm>
            <a:off x="2423592" y="5538701"/>
            <a:ext cx="7056784" cy="461665"/>
          </a:xfrm>
          <a:prstGeom prst="rect">
            <a:avLst/>
          </a:prstGeom>
          <a:noFill/>
        </p:spPr>
        <p:txBody>
          <a:bodyPr wrap="square">
            <a:spAutoFit/>
          </a:bodyPr>
          <a:lstStyle/>
          <a:p>
            <a:pPr algn="dist"/>
            <a:r>
              <a:rPr lang="zh-CN" altLang="en-US" sz="2400" b="1" i="0" dirty="0">
                <a:solidFill>
                  <a:srgbClr val="D11313"/>
                </a:solidFill>
                <a:effectLst/>
                <a:latin typeface="+mn-ea"/>
              </a:rPr>
              <a:t>“七七事变”揭开了全国抗日战争的序幕</a:t>
            </a:r>
            <a:endParaRPr lang="zh-CN" altLang="en-US" sz="2400" b="1" dirty="0">
              <a:solidFill>
                <a:srgbClr val="D11313"/>
              </a:solidFill>
              <a:latin typeface="+mn-ea"/>
            </a:endParaRPr>
          </a:p>
        </p:txBody>
      </p:sp>
      <p:grpSp>
        <p:nvGrpSpPr>
          <p:cNvPr id="2" name="组合 1"/>
          <p:cNvGrpSpPr/>
          <p:nvPr/>
        </p:nvGrpSpPr>
        <p:grpSpPr>
          <a:xfrm>
            <a:off x="1199456" y="795393"/>
            <a:ext cx="5471944" cy="584775"/>
            <a:chOff x="2598380" y="599924"/>
            <a:chExt cx="5471944" cy="584775"/>
          </a:xfrm>
        </p:grpSpPr>
        <p:sp>
          <p:nvSpPr>
            <p:cNvPr id="6" name="文本框 5"/>
            <p:cNvSpPr txBox="1"/>
            <p:nvPr/>
          </p:nvSpPr>
          <p:spPr>
            <a:xfrm>
              <a:off x="4602708" y="599924"/>
              <a:ext cx="3467616" cy="584775"/>
            </a:xfrm>
            <a:prstGeom prst="rect">
              <a:avLst/>
            </a:prstGeom>
            <a:noFill/>
          </p:spPr>
          <p:txBody>
            <a:bodyPr wrap="none" rtlCol="0">
              <a:spAutoFit/>
            </a:bodyPr>
            <a:lstStyle/>
            <a:p>
              <a:r>
                <a:rPr lang="zh-CN" altLang="en-US" sz="3200" b="1" dirty="0">
                  <a:solidFill>
                    <a:srgbClr val="D11313"/>
                  </a:solidFill>
                  <a:latin typeface="思源宋体 CN Heavy" panose="02020900000000000000" pitchFamily="18" charset="-122"/>
                  <a:ea typeface="思源宋体 CN Heavy" panose="02020900000000000000" pitchFamily="18" charset="-122"/>
                </a:rPr>
                <a:t>铭记历史勿忘国耻</a:t>
              </a:r>
              <a:endParaRPr lang="zh-CN" altLang="en-US" sz="3200" b="1" dirty="0">
                <a:solidFill>
                  <a:srgbClr val="D11313"/>
                </a:solidFill>
                <a:latin typeface="思源宋体 CN Heavy" panose="02020900000000000000" pitchFamily="18" charset="-122"/>
                <a:ea typeface="思源宋体 CN Heavy" panose="02020900000000000000" pitchFamily="18" charset="-122"/>
              </a:endParaRPr>
            </a:p>
          </p:txBody>
        </p:sp>
        <p:sp>
          <p:nvSpPr>
            <p:cNvPr id="8" name="矩形: 圆角 7"/>
            <p:cNvSpPr/>
            <p:nvPr/>
          </p:nvSpPr>
          <p:spPr>
            <a:xfrm>
              <a:off x="2598380" y="599924"/>
              <a:ext cx="1829997" cy="568642"/>
            </a:xfrm>
            <a:prstGeom prst="roundRect">
              <a:avLst>
                <a:gd name="adj" fmla="val 50000"/>
              </a:avLst>
            </a:prstGeom>
            <a:solidFill>
              <a:srgbClr val="D113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solidFill>
                    <a:schemeClr val="bg1"/>
                  </a:solidFill>
                  <a:latin typeface="+mn-ea"/>
                </a:rPr>
                <a:t> 第一 部分</a:t>
              </a:r>
              <a:endParaRPr lang="zh-CN" altLang="en-US" sz="2000" b="1" dirty="0">
                <a:solidFill>
                  <a:schemeClr val="bg1"/>
                </a:solidFill>
                <a:latin typeface="+mn-ea"/>
              </a:endParaRPr>
            </a:p>
          </p:txBody>
        </p:sp>
      </p:grpSp>
      <p:grpSp>
        <p:nvGrpSpPr>
          <p:cNvPr id="12" name="组合 11"/>
          <p:cNvGrpSpPr/>
          <p:nvPr/>
        </p:nvGrpSpPr>
        <p:grpSpPr>
          <a:xfrm>
            <a:off x="1590209" y="2091360"/>
            <a:ext cx="4505793" cy="830997"/>
            <a:chOff x="1878729" y="1946116"/>
            <a:chExt cx="4505793" cy="830997"/>
          </a:xfrm>
        </p:grpSpPr>
        <p:sp>
          <p:nvSpPr>
            <p:cNvPr id="13" name="文本框 12"/>
            <p:cNvSpPr txBox="1"/>
            <p:nvPr/>
          </p:nvSpPr>
          <p:spPr>
            <a:xfrm>
              <a:off x="2366933" y="1946116"/>
              <a:ext cx="4017589" cy="830997"/>
            </a:xfrm>
            <a:prstGeom prst="rect">
              <a:avLst/>
            </a:prstGeom>
            <a:noFill/>
          </p:spPr>
          <p:txBody>
            <a:bodyPr wrap="square">
              <a:spAutoFit/>
            </a:bodyPr>
            <a:lstStyle/>
            <a:p>
              <a:r>
                <a:rPr lang="zh-CN" altLang="en-US" sz="2400" b="1" dirty="0">
                  <a:solidFill>
                    <a:srgbClr val="D11313"/>
                  </a:solidFill>
                  <a:latin typeface="+mn-ea"/>
                </a:rPr>
                <a:t>七七事变，又称卢沟桥事变，发生于</a:t>
              </a:r>
              <a:r>
                <a:rPr lang="en-US" altLang="zh-CN" sz="2400" b="1" dirty="0">
                  <a:solidFill>
                    <a:srgbClr val="D11313"/>
                  </a:solidFill>
                  <a:latin typeface="+mn-ea"/>
                </a:rPr>
                <a:t>1937</a:t>
              </a:r>
              <a:r>
                <a:rPr lang="zh-CN" altLang="en-US" sz="2400" b="1" dirty="0">
                  <a:solidFill>
                    <a:srgbClr val="D11313"/>
                  </a:solidFill>
                  <a:latin typeface="+mn-ea"/>
                </a:rPr>
                <a:t>年</a:t>
              </a:r>
              <a:r>
                <a:rPr lang="en-US" altLang="zh-CN" sz="2400" b="1" dirty="0">
                  <a:solidFill>
                    <a:srgbClr val="D11313"/>
                  </a:solidFill>
                  <a:latin typeface="+mn-ea"/>
                </a:rPr>
                <a:t>7</a:t>
              </a:r>
              <a:r>
                <a:rPr lang="zh-CN" altLang="en-US" sz="2400" b="1" dirty="0">
                  <a:solidFill>
                    <a:srgbClr val="D11313"/>
                  </a:solidFill>
                  <a:latin typeface="+mn-ea"/>
                </a:rPr>
                <a:t>月</a:t>
              </a:r>
              <a:r>
                <a:rPr lang="en-US" altLang="zh-CN" sz="2400" b="1" dirty="0">
                  <a:solidFill>
                    <a:srgbClr val="D11313"/>
                  </a:solidFill>
                  <a:latin typeface="+mn-ea"/>
                </a:rPr>
                <a:t>7</a:t>
              </a:r>
              <a:r>
                <a:rPr lang="zh-CN" altLang="en-US" sz="2400" b="1" dirty="0">
                  <a:solidFill>
                    <a:srgbClr val="D11313"/>
                  </a:solidFill>
                  <a:latin typeface="+mn-ea"/>
                </a:rPr>
                <a:t>日</a:t>
              </a:r>
              <a:endParaRPr lang="zh-CN" altLang="en-US" sz="2400" b="1" dirty="0">
                <a:solidFill>
                  <a:srgbClr val="D11313"/>
                </a:solidFill>
                <a:latin typeface="+mn-ea"/>
              </a:endParaRPr>
            </a:p>
          </p:txBody>
        </p:sp>
        <p:sp>
          <p:nvSpPr>
            <p:cNvPr id="14" name="五角星 9"/>
            <p:cNvSpPr/>
            <p:nvPr/>
          </p:nvSpPr>
          <p:spPr>
            <a:xfrm>
              <a:off x="1878729" y="2086595"/>
              <a:ext cx="471450" cy="471450"/>
            </a:xfrm>
            <a:prstGeom prst="star5">
              <a:avLst>
                <a:gd name="adj" fmla="val 23981"/>
                <a:gd name="hf" fmla="val 105146"/>
                <a:gd name="vf" fmla="val 110557"/>
              </a:avLst>
            </a:prstGeom>
            <a:solidFill>
              <a:srgbClr val="D113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grpSp>
      <p:pic>
        <p:nvPicPr>
          <p:cNvPr id="15" name="图片 14"/>
          <p:cNvPicPr>
            <a:picLocks noChangeAspect="1"/>
          </p:cNvPicPr>
          <p:nvPr/>
        </p:nvPicPr>
        <p:blipFill rotWithShape="1">
          <a:blip r:embed="rId1" cstate="print">
            <a:extLst>
              <a:ext uri="{28A0092B-C50C-407E-A947-70E740481C1C}">
                <a14:useLocalDpi xmlns:a14="http://schemas.microsoft.com/office/drawing/2010/main" val="0"/>
              </a:ext>
            </a:extLst>
          </a:blip>
          <a:srcRect l="10967" t="16401" r="5900" b="18599"/>
          <a:stretch>
            <a:fillRect/>
          </a:stretch>
        </p:blipFill>
        <p:spPr>
          <a:xfrm>
            <a:off x="7364576" y="2688445"/>
            <a:ext cx="3599633" cy="281449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barn(inVertical)">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wipe(down)">
                                      <p:cBhvr>
                                        <p:cTn id="3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5"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695400" y="1628800"/>
            <a:ext cx="10945216" cy="4685264"/>
          </a:xfrm>
          <a:prstGeom prst="rect">
            <a:avLst/>
          </a:prstGeom>
          <a:gradFill>
            <a:gsLst>
              <a:gs pos="6195">
                <a:schemeClr val="bg1"/>
              </a:gs>
              <a:gs pos="50000">
                <a:schemeClr val="bg1">
                  <a:alpha val="0"/>
                </a:schemeClr>
              </a:gs>
              <a:gs pos="100000">
                <a:schemeClr val="bg1"/>
              </a:gs>
            </a:gsLst>
            <a:lin ang="0" scaled="0"/>
          </a:gradFill>
          <a:ln w="15240">
            <a:gradFill>
              <a:gsLst>
                <a:gs pos="0">
                  <a:srgbClr val="D11313"/>
                </a:gs>
                <a:gs pos="76000">
                  <a:srgbClr val="D11313">
                    <a:alpha val="0"/>
                  </a:srgbClr>
                </a:gs>
                <a:gs pos="29000">
                  <a:srgbClr val="D11313">
                    <a:alpha val="0"/>
                  </a:srgbClr>
                </a:gs>
                <a:gs pos="100000">
                  <a:srgbClr val="D11313"/>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n-ea"/>
            </a:endParaRPr>
          </a:p>
        </p:txBody>
      </p:sp>
      <p:sp>
        <p:nvSpPr>
          <p:cNvPr id="5" name="文本框 4"/>
          <p:cNvSpPr txBox="1"/>
          <p:nvPr/>
        </p:nvSpPr>
        <p:spPr>
          <a:xfrm>
            <a:off x="1415481" y="5035244"/>
            <a:ext cx="9775087" cy="923330"/>
          </a:xfrm>
          <a:prstGeom prst="rect">
            <a:avLst/>
          </a:prstGeom>
          <a:noFill/>
        </p:spPr>
        <p:txBody>
          <a:bodyPr wrap="square">
            <a:spAutoFit/>
          </a:bodyPr>
          <a:lstStyle/>
          <a:p>
            <a:pPr>
              <a:lnSpc>
                <a:spcPct val="150000"/>
              </a:lnSpc>
            </a:pPr>
            <a:r>
              <a:rPr lang="zh-CN" altLang="en-US" b="1" i="0" dirty="0">
                <a:solidFill>
                  <a:srgbClr val="D11313"/>
                </a:solidFill>
                <a:effectLst/>
                <a:latin typeface="+mn-ea"/>
              </a:rPr>
              <a:t>九一八事变是由日本蓄意制造并发动的侵华战争，是日本帝国主义企图以武力征服中国的开端，是中国抗日战争的起点，标志着中国局部抗战的开始，揭开了第二次世界大战东方战场的序幕。</a:t>
            </a:r>
            <a:endParaRPr lang="en-US" altLang="zh-CN" b="1" i="0" dirty="0">
              <a:solidFill>
                <a:srgbClr val="D11313"/>
              </a:solidFill>
              <a:effectLst/>
              <a:latin typeface="+mn-ea"/>
            </a:endParaRPr>
          </a:p>
        </p:txBody>
      </p:sp>
      <p:sp>
        <p:nvSpPr>
          <p:cNvPr id="7" name="文本框 6"/>
          <p:cNvSpPr txBox="1"/>
          <p:nvPr/>
        </p:nvSpPr>
        <p:spPr>
          <a:xfrm>
            <a:off x="1609307" y="2381014"/>
            <a:ext cx="8973387" cy="2554545"/>
          </a:xfrm>
          <a:prstGeom prst="rect">
            <a:avLst/>
          </a:prstGeom>
          <a:noFill/>
        </p:spPr>
        <p:txBody>
          <a:bodyPr wrap="square">
            <a:spAutoFit/>
          </a:bodyPr>
          <a:lstStyle/>
          <a:p>
            <a:pPr>
              <a:lnSpc>
                <a:spcPct val="200000"/>
              </a:lnSpc>
            </a:pPr>
            <a:r>
              <a:rPr lang="en-US" altLang="zh-CN" sz="1600" b="0" i="0" dirty="0">
                <a:solidFill>
                  <a:schemeClr val="tx1">
                    <a:lumMod val="50000"/>
                    <a:lumOff val="50000"/>
                  </a:schemeClr>
                </a:solidFill>
                <a:effectLst/>
                <a:latin typeface="+mn-ea"/>
              </a:rPr>
              <a:t>1931</a:t>
            </a:r>
            <a:r>
              <a:rPr lang="zh-CN" altLang="en-US" sz="1600" b="0" i="0" dirty="0">
                <a:solidFill>
                  <a:schemeClr val="tx1">
                    <a:lumMod val="50000"/>
                    <a:lumOff val="50000"/>
                  </a:schemeClr>
                </a:solidFill>
                <a:effectLst/>
                <a:latin typeface="+mn-ea"/>
              </a:rPr>
              <a:t>年</a:t>
            </a:r>
            <a:r>
              <a:rPr lang="en-US" altLang="zh-CN" sz="1600" b="0" i="0" dirty="0">
                <a:solidFill>
                  <a:schemeClr val="tx1">
                    <a:lumMod val="50000"/>
                    <a:lumOff val="50000"/>
                  </a:schemeClr>
                </a:solidFill>
                <a:effectLst/>
                <a:latin typeface="+mn-ea"/>
              </a:rPr>
              <a:t>9</a:t>
            </a:r>
            <a:r>
              <a:rPr lang="zh-CN" altLang="en-US" sz="1600" b="0" i="0" dirty="0">
                <a:solidFill>
                  <a:schemeClr val="tx1">
                    <a:lumMod val="50000"/>
                    <a:lumOff val="50000"/>
                  </a:schemeClr>
                </a:solidFill>
                <a:effectLst/>
                <a:latin typeface="+mn-ea"/>
              </a:rPr>
              <a:t>月</a:t>
            </a:r>
            <a:r>
              <a:rPr lang="en-US" altLang="zh-CN" sz="1600" b="0" i="0" dirty="0">
                <a:solidFill>
                  <a:schemeClr val="tx1">
                    <a:lumMod val="50000"/>
                    <a:lumOff val="50000"/>
                  </a:schemeClr>
                </a:solidFill>
                <a:effectLst/>
                <a:latin typeface="+mn-ea"/>
              </a:rPr>
              <a:t>18</a:t>
            </a:r>
            <a:r>
              <a:rPr lang="zh-CN" altLang="en-US" sz="1600" b="0" i="0" dirty="0">
                <a:solidFill>
                  <a:schemeClr val="tx1">
                    <a:lumMod val="50000"/>
                    <a:lumOff val="50000"/>
                  </a:schemeClr>
                </a:solidFill>
                <a:effectLst/>
                <a:latin typeface="+mn-ea"/>
              </a:rPr>
              <a:t>日夜，盘踞在中国东北的日本关东军按照精心策划的阴谋，由铁道“守备队”炸毁沈阳柳条湖附近日本修筑的南满铁路路轨，并嫁祸于中国军队，日军以此为借口，炮轰中国东北军北大营，制造了震惊中外的“九一八事变”。次日，日军侵占沈阳，又陆续侵占了东北三省。</a:t>
            </a:r>
            <a:r>
              <a:rPr lang="en-US" altLang="zh-CN" sz="1600" b="0" i="0" dirty="0">
                <a:solidFill>
                  <a:schemeClr val="tx1">
                    <a:lumMod val="50000"/>
                    <a:lumOff val="50000"/>
                  </a:schemeClr>
                </a:solidFill>
                <a:effectLst/>
                <a:latin typeface="+mn-ea"/>
              </a:rPr>
              <a:t>1932</a:t>
            </a:r>
            <a:r>
              <a:rPr lang="zh-CN" altLang="en-US" sz="1600" b="0" i="0" dirty="0">
                <a:solidFill>
                  <a:schemeClr val="tx1">
                    <a:lumMod val="50000"/>
                    <a:lumOff val="50000"/>
                  </a:schemeClr>
                </a:solidFill>
                <a:effectLst/>
                <a:latin typeface="+mn-ea"/>
              </a:rPr>
              <a:t>年</a:t>
            </a:r>
            <a:r>
              <a:rPr lang="en-US" altLang="zh-CN" sz="1600" b="0" i="0" dirty="0">
                <a:solidFill>
                  <a:schemeClr val="tx1">
                    <a:lumMod val="50000"/>
                    <a:lumOff val="50000"/>
                  </a:schemeClr>
                </a:solidFill>
                <a:effectLst/>
                <a:latin typeface="+mn-ea"/>
              </a:rPr>
              <a:t>2</a:t>
            </a:r>
            <a:r>
              <a:rPr lang="zh-CN" altLang="en-US" sz="1600" b="0" i="0" dirty="0">
                <a:solidFill>
                  <a:schemeClr val="tx1">
                    <a:lumMod val="50000"/>
                    <a:lumOff val="50000"/>
                  </a:schemeClr>
                </a:solidFill>
                <a:effectLst/>
                <a:latin typeface="+mn-ea"/>
              </a:rPr>
              <a:t>月，东北全境沦陷。此后，日本在中国东北建立了伪满洲国傀儡政权，开始了对东北人民长达</a:t>
            </a:r>
            <a:r>
              <a:rPr lang="en-US" altLang="zh-CN" sz="1600" b="0" i="0" dirty="0">
                <a:solidFill>
                  <a:schemeClr val="tx1">
                    <a:lumMod val="50000"/>
                    <a:lumOff val="50000"/>
                  </a:schemeClr>
                </a:solidFill>
                <a:effectLst/>
                <a:latin typeface="+mn-ea"/>
              </a:rPr>
              <a:t>14</a:t>
            </a:r>
            <a:r>
              <a:rPr lang="zh-CN" altLang="en-US" sz="1600" b="0" i="0" dirty="0">
                <a:solidFill>
                  <a:schemeClr val="tx1">
                    <a:lumMod val="50000"/>
                    <a:lumOff val="50000"/>
                  </a:schemeClr>
                </a:solidFill>
                <a:effectLst/>
                <a:latin typeface="+mn-ea"/>
              </a:rPr>
              <a:t>年之久的奴役和殖民统治，使东北</a:t>
            </a:r>
            <a:r>
              <a:rPr lang="en-US" altLang="zh-CN" sz="1600" b="0" i="0" dirty="0">
                <a:solidFill>
                  <a:schemeClr val="tx1">
                    <a:lumMod val="50000"/>
                    <a:lumOff val="50000"/>
                  </a:schemeClr>
                </a:solidFill>
                <a:effectLst/>
                <a:latin typeface="+mn-ea"/>
              </a:rPr>
              <a:t>3000</a:t>
            </a:r>
            <a:r>
              <a:rPr lang="zh-CN" altLang="en-US" sz="1600" b="0" i="0" dirty="0">
                <a:solidFill>
                  <a:schemeClr val="tx1">
                    <a:lumMod val="50000"/>
                    <a:lumOff val="50000"/>
                  </a:schemeClr>
                </a:solidFill>
                <a:effectLst/>
                <a:latin typeface="+mn-ea"/>
              </a:rPr>
              <a:t>多万同胞饱受亡国奴的痛苦滋味。</a:t>
            </a:r>
            <a:endParaRPr lang="zh-CN" altLang="en-US" sz="1600" dirty="0">
              <a:solidFill>
                <a:schemeClr val="tx1">
                  <a:lumMod val="50000"/>
                  <a:lumOff val="50000"/>
                </a:schemeClr>
              </a:solidFill>
              <a:latin typeface="+mn-ea"/>
            </a:endParaRPr>
          </a:p>
        </p:txBody>
      </p:sp>
      <p:grpSp>
        <p:nvGrpSpPr>
          <p:cNvPr id="6" name="组合 5"/>
          <p:cNvGrpSpPr/>
          <p:nvPr/>
        </p:nvGrpSpPr>
        <p:grpSpPr>
          <a:xfrm>
            <a:off x="1199456" y="795393"/>
            <a:ext cx="5471944" cy="584775"/>
            <a:chOff x="2598380" y="599924"/>
            <a:chExt cx="5471944" cy="584775"/>
          </a:xfrm>
        </p:grpSpPr>
        <p:sp>
          <p:nvSpPr>
            <p:cNvPr id="8" name="文本框 7"/>
            <p:cNvSpPr txBox="1"/>
            <p:nvPr/>
          </p:nvSpPr>
          <p:spPr>
            <a:xfrm>
              <a:off x="4602708" y="599924"/>
              <a:ext cx="3467616" cy="584775"/>
            </a:xfrm>
            <a:prstGeom prst="rect">
              <a:avLst/>
            </a:prstGeom>
            <a:noFill/>
          </p:spPr>
          <p:txBody>
            <a:bodyPr wrap="none" rtlCol="0">
              <a:spAutoFit/>
            </a:bodyPr>
            <a:lstStyle/>
            <a:p>
              <a:r>
                <a:rPr lang="zh-CN" altLang="en-US" sz="3200" b="1" dirty="0">
                  <a:solidFill>
                    <a:srgbClr val="D11313"/>
                  </a:solidFill>
                  <a:latin typeface="思源宋体 CN Heavy" panose="02020900000000000000" pitchFamily="18" charset="-122"/>
                  <a:ea typeface="思源宋体 CN Heavy" panose="02020900000000000000" pitchFamily="18" charset="-122"/>
                </a:rPr>
                <a:t>铭记历史勿忘国耻</a:t>
              </a:r>
              <a:endParaRPr lang="zh-CN" altLang="en-US" sz="3200" b="1" dirty="0">
                <a:solidFill>
                  <a:srgbClr val="D11313"/>
                </a:solidFill>
                <a:latin typeface="思源宋体 CN Heavy" panose="02020900000000000000" pitchFamily="18" charset="-122"/>
                <a:ea typeface="思源宋体 CN Heavy" panose="02020900000000000000" pitchFamily="18" charset="-122"/>
              </a:endParaRPr>
            </a:p>
          </p:txBody>
        </p:sp>
        <p:sp>
          <p:nvSpPr>
            <p:cNvPr id="9" name="矩形: 圆角 8"/>
            <p:cNvSpPr/>
            <p:nvPr/>
          </p:nvSpPr>
          <p:spPr>
            <a:xfrm>
              <a:off x="2598380" y="599924"/>
              <a:ext cx="1829997" cy="568642"/>
            </a:xfrm>
            <a:prstGeom prst="roundRect">
              <a:avLst>
                <a:gd name="adj" fmla="val 50000"/>
              </a:avLst>
            </a:prstGeom>
            <a:solidFill>
              <a:srgbClr val="D113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solidFill>
                    <a:schemeClr val="bg1"/>
                  </a:solidFill>
                  <a:latin typeface="+mn-ea"/>
                </a:rPr>
                <a:t> 第一 部分</a:t>
              </a:r>
              <a:endParaRPr lang="zh-CN" altLang="en-US" sz="2000" b="1" dirty="0">
                <a:solidFill>
                  <a:schemeClr val="bg1"/>
                </a:solidFill>
                <a:latin typeface="+mn-ea"/>
              </a:endParaRPr>
            </a:p>
          </p:txBody>
        </p:sp>
      </p:grpSp>
      <p:grpSp>
        <p:nvGrpSpPr>
          <p:cNvPr id="14" name="组合 13"/>
          <p:cNvGrpSpPr/>
          <p:nvPr/>
        </p:nvGrpSpPr>
        <p:grpSpPr>
          <a:xfrm>
            <a:off x="1302175" y="1913296"/>
            <a:ext cx="7407671" cy="471450"/>
            <a:chOff x="1878729" y="2086595"/>
            <a:chExt cx="7407670" cy="471450"/>
          </a:xfrm>
        </p:grpSpPr>
        <p:sp>
          <p:nvSpPr>
            <p:cNvPr id="15" name="文本框 14"/>
            <p:cNvSpPr txBox="1"/>
            <p:nvPr/>
          </p:nvSpPr>
          <p:spPr>
            <a:xfrm>
              <a:off x="2366933" y="2086595"/>
              <a:ext cx="6919466" cy="461665"/>
            </a:xfrm>
            <a:prstGeom prst="rect">
              <a:avLst/>
            </a:prstGeom>
            <a:noFill/>
          </p:spPr>
          <p:txBody>
            <a:bodyPr wrap="square">
              <a:spAutoFit/>
            </a:bodyPr>
            <a:lstStyle/>
            <a:p>
              <a:r>
                <a:rPr lang="zh-CN" altLang="en-US" sz="2400" b="1" dirty="0">
                  <a:solidFill>
                    <a:srgbClr val="D11313"/>
                  </a:solidFill>
                  <a:latin typeface="+mn-ea"/>
                </a:rPr>
                <a:t>九</a:t>
              </a:r>
              <a:r>
                <a:rPr lang="en-US" altLang="zh-CN" sz="2400" b="1" dirty="0">
                  <a:solidFill>
                    <a:srgbClr val="D11313"/>
                  </a:solidFill>
                  <a:latin typeface="+mn-ea"/>
                </a:rPr>
                <a:t>·</a:t>
              </a:r>
              <a:r>
                <a:rPr lang="zh-CN" altLang="en-US" sz="2400" b="1" dirty="0">
                  <a:solidFill>
                    <a:srgbClr val="D11313"/>
                  </a:solidFill>
                  <a:latin typeface="+mn-ea"/>
                </a:rPr>
                <a:t>一八事变，又称奉天事变、柳条湖事件</a:t>
              </a:r>
              <a:endParaRPr lang="zh-CN" altLang="en-US" sz="2400" b="1" dirty="0">
                <a:solidFill>
                  <a:srgbClr val="D11313"/>
                </a:solidFill>
                <a:latin typeface="+mn-ea"/>
              </a:endParaRPr>
            </a:p>
          </p:txBody>
        </p:sp>
        <p:sp>
          <p:nvSpPr>
            <p:cNvPr id="16" name="五角星 9"/>
            <p:cNvSpPr/>
            <p:nvPr/>
          </p:nvSpPr>
          <p:spPr>
            <a:xfrm>
              <a:off x="1878729" y="2086595"/>
              <a:ext cx="471450" cy="471450"/>
            </a:xfrm>
            <a:prstGeom prst="star5">
              <a:avLst>
                <a:gd name="adj" fmla="val 23981"/>
                <a:gd name="hf" fmla="val 105146"/>
                <a:gd name="vf" fmla="val 110557"/>
              </a:avLst>
            </a:prstGeom>
            <a:solidFill>
              <a:srgbClr val="D113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5"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695400" y="1628800"/>
            <a:ext cx="10945216" cy="4685264"/>
          </a:xfrm>
          <a:prstGeom prst="rect">
            <a:avLst/>
          </a:prstGeom>
          <a:gradFill>
            <a:gsLst>
              <a:gs pos="6195">
                <a:schemeClr val="bg1"/>
              </a:gs>
              <a:gs pos="50000">
                <a:schemeClr val="bg1">
                  <a:alpha val="0"/>
                </a:schemeClr>
              </a:gs>
              <a:gs pos="100000">
                <a:schemeClr val="bg1"/>
              </a:gs>
            </a:gsLst>
            <a:lin ang="0" scaled="0"/>
          </a:gradFill>
          <a:ln w="15240">
            <a:gradFill>
              <a:gsLst>
                <a:gs pos="0">
                  <a:srgbClr val="D11313"/>
                </a:gs>
                <a:gs pos="76000">
                  <a:srgbClr val="D11313">
                    <a:alpha val="0"/>
                  </a:srgbClr>
                </a:gs>
                <a:gs pos="29000">
                  <a:srgbClr val="D11313">
                    <a:alpha val="0"/>
                  </a:srgbClr>
                </a:gs>
                <a:gs pos="100000">
                  <a:srgbClr val="D11313"/>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sp>
        <p:nvSpPr>
          <p:cNvPr id="3" name="文本框 2"/>
          <p:cNvSpPr txBox="1"/>
          <p:nvPr/>
        </p:nvSpPr>
        <p:spPr>
          <a:xfrm>
            <a:off x="1199456" y="2470765"/>
            <a:ext cx="6285216" cy="2677656"/>
          </a:xfrm>
          <a:prstGeom prst="rect">
            <a:avLst/>
          </a:prstGeom>
          <a:noFill/>
        </p:spPr>
        <p:txBody>
          <a:bodyPr wrap="square">
            <a:spAutoFit/>
          </a:bodyPr>
          <a:lstStyle/>
          <a:p>
            <a:pPr algn="l">
              <a:lnSpc>
                <a:spcPct val="150000"/>
              </a:lnSpc>
            </a:pPr>
            <a:r>
              <a:rPr lang="zh-CN" altLang="en-US" sz="1600" b="0" i="0" dirty="0">
                <a:solidFill>
                  <a:schemeClr val="tx1">
                    <a:lumMod val="65000"/>
                    <a:lumOff val="35000"/>
                  </a:schemeClr>
                </a:solidFill>
                <a:effectLst/>
                <a:latin typeface="+mn-ea"/>
              </a:rPr>
              <a:t>是指</a:t>
            </a:r>
            <a:r>
              <a:rPr lang="en-US" altLang="zh-CN" sz="1600" b="0" i="0" dirty="0">
                <a:solidFill>
                  <a:schemeClr val="tx1">
                    <a:lumMod val="65000"/>
                    <a:lumOff val="35000"/>
                  </a:schemeClr>
                </a:solidFill>
                <a:effectLst/>
                <a:latin typeface="+mn-ea"/>
              </a:rPr>
              <a:t>1931</a:t>
            </a:r>
            <a:r>
              <a:rPr lang="zh-CN" altLang="en-US" sz="1600" b="0" i="0" dirty="0">
                <a:solidFill>
                  <a:schemeClr val="tx1">
                    <a:lumMod val="65000"/>
                    <a:lumOff val="35000"/>
                  </a:schemeClr>
                </a:solidFill>
                <a:effectLst/>
                <a:latin typeface="+mn-ea"/>
              </a:rPr>
              <a:t>至</a:t>
            </a:r>
            <a:r>
              <a:rPr lang="en-US" altLang="zh-CN" sz="1600" b="0" i="0" dirty="0">
                <a:solidFill>
                  <a:schemeClr val="tx1">
                    <a:lumMod val="65000"/>
                    <a:lumOff val="35000"/>
                  </a:schemeClr>
                </a:solidFill>
                <a:effectLst/>
                <a:latin typeface="+mn-ea"/>
              </a:rPr>
              <a:t>1945</a:t>
            </a:r>
            <a:r>
              <a:rPr lang="zh-CN" altLang="en-US" sz="1600" b="0" i="0" dirty="0">
                <a:solidFill>
                  <a:schemeClr val="tx1">
                    <a:lumMod val="65000"/>
                    <a:lumOff val="35000"/>
                  </a:schemeClr>
                </a:solidFill>
                <a:effectLst/>
                <a:latin typeface="+mn-ea"/>
              </a:rPr>
              <a:t>年中国</a:t>
            </a:r>
            <a:r>
              <a:rPr lang="zh-CN" altLang="en-US" sz="1600" b="0" i="0" u="none" strike="noStrike" dirty="0">
                <a:solidFill>
                  <a:schemeClr val="tx1">
                    <a:lumMod val="65000"/>
                    <a:lumOff val="35000"/>
                  </a:schemeClr>
                </a:solidFill>
                <a:effectLst/>
                <a:latin typeface="+mn-ea"/>
                <a:hlinkClick r:id="rId1"/>
              </a:rPr>
              <a:t>抗日战争</a:t>
            </a:r>
            <a:r>
              <a:rPr lang="zh-CN" altLang="en-US" sz="1600" b="0" i="0" dirty="0">
                <a:solidFill>
                  <a:schemeClr val="tx1">
                    <a:lumMod val="65000"/>
                    <a:lumOff val="35000"/>
                  </a:schemeClr>
                </a:solidFill>
                <a:effectLst/>
                <a:latin typeface="+mn-ea"/>
              </a:rPr>
              <a:t>期间 ，中华民国在</a:t>
            </a:r>
            <a:r>
              <a:rPr lang="zh-CN" altLang="en-US" sz="1600" b="0" i="0" u="none" strike="noStrike" dirty="0">
                <a:solidFill>
                  <a:schemeClr val="tx1">
                    <a:lumMod val="65000"/>
                    <a:lumOff val="35000"/>
                  </a:schemeClr>
                </a:solidFill>
                <a:effectLst/>
                <a:latin typeface="+mn-ea"/>
                <a:hlinkClick r:id="rId2"/>
              </a:rPr>
              <a:t>南京保卫战</a:t>
            </a:r>
            <a:r>
              <a:rPr lang="zh-CN" altLang="en-US" sz="1600" b="0" i="0" dirty="0">
                <a:solidFill>
                  <a:schemeClr val="tx1">
                    <a:lumMod val="65000"/>
                    <a:lumOff val="35000"/>
                  </a:schemeClr>
                </a:solidFill>
                <a:effectLst/>
                <a:latin typeface="+mn-ea"/>
              </a:rPr>
              <a:t>中失利、首都南京于</a:t>
            </a:r>
            <a:r>
              <a:rPr lang="en-US" altLang="zh-CN" sz="1600" b="0" i="0" dirty="0">
                <a:solidFill>
                  <a:schemeClr val="tx1">
                    <a:lumMod val="65000"/>
                    <a:lumOff val="35000"/>
                  </a:schemeClr>
                </a:solidFill>
                <a:effectLst/>
                <a:latin typeface="+mn-ea"/>
              </a:rPr>
              <a:t>1937</a:t>
            </a:r>
            <a:r>
              <a:rPr lang="zh-CN" altLang="en-US" sz="1600" b="0" i="0" dirty="0">
                <a:solidFill>
                  <a:schemeClr val="tx1">
                    <a:lumMod val="65000"/>
                    <a:lumOff val="35000"/>
                  </a:schemeClr>
                </a:solidFill>
                <a:effectLst/>
                <a:latin typeface="+mn-ea"/>
              </a:rPr>
              <a:t>年</a:t>
            </a:r>
            <a:r>
              <a:rPr lang="en-US" altLang="zh-CN" sz="1600" b="0" i="0" dirty="0">
                <a:solidFill>
                  <a:schemeClr val="tx1">
                    <a:lumMod val="65000"/>
                    <a:lumOff val="35000"/>
                  </a:schemeClr>
                </a:solidFill>
                <a:effectLst/>
                <a:latin typeface="+mn-ea"/>
              </a:rPr>
              <a:t>12</a:t>
            </a:r>
            <a:r>
              <a:rPr lang="zh-CN" altLang="en-US" sz="1600" b="0" i="0" dirty="0">
                <a:solidFill>
                  <a:schemeClr val="tx1">
                    <a:lumMod val="65000"/>
                    <a:lumOff val="35000"/>
                  </a:schemeClr>
                </a:solidFill>
                <a:effectLst/>
                <a:latin typeface="+mn-ea"/>
              </a:rPr>
              <a:t>月</a:t>
            </a:r>
            <a:r>
              <a:rPr lang="en-US" altLang="zh-CN" sz="1600" b="0" i="0" dirty="0">
                <a:solidFill>
                  <a:schemeClr val="tx1">
                    <a:lumMod val="65000"/>
                    <a:lumOff val="35000"/>
                  </a:schemeClr>
                </a:solidFill>
                <a:effectLst/>
                <a:latin typeface="+mn-ea"/>
              </a:rPr>
              <a:t>13</a:t>
            </a:r>
            <a:r>
              <a:rPr lang="zh-CN" altLang="en-US" sz="1600" b="0" i="0" dirty="0">
                <a:solidFill>
                  <a:schemeClr val="tx1">
                    <a:lumMod val="65000"/>
                    <a:lumOff val="35000"/>
                  </a:schemeClr>
                </a:solidFill>
                <a:effectLst/>
                <a:latin typeface="+mn-ea"/>
              </a:rPr>
              <a:t>日（学术界认为开始于</a:t>
            </a:r>
            <a:r>
              <a:rPr lang="en-US" altLang="zh-CN" sz="1600" b="0" i="0" dirty="0">
                <a:solidFill>
                  <a:schemeClr val="tx1">
                    <a:lumMod val="65000"/>
                    <a:lumOff val="35000"/>
                  </a:schemeClr>
                </a:solidFill>
                <a:effectLst/>
                <a:latin typeface="+mn-ea"/>
              </a:rPr>
              <a:t>12</a:t>
            </a:r>
            <a:r>
              <a:rPr lang="zh-CN" altLang="en-US" sz="1600" b="0" i="0" dirty="0">
                <a:solidFill>
                  <a:schemeClr val="tx1">
                    <a:lumMod val="65000"/>
                    <a:lumOff val="35000"/>
                  </a:schemeClr>
                </a:solidFill>
                <a:effectLst/>
                <a:latin typeface="+mn-ea"/>
              </a:rPr>
              <a:t>月</a:t>
            </a:r>
            <a:r>
              <a:rPr lang="en-US" altLang="zh-CN" sz="1600" b="0" i="0" dirty="0">
                <a:solidFill>
                  <a:schemeClr val="tx1">
                    <a:lumMod val="65000"/>
                    <a:lumOff val="35000"/>
                  </a:schemeClr>
                </a:solidFill>
                <a:effectLst/>
                <a:latin typeface="+mn-ea"/>
              </a:rPr>
              <a:t>5</a:t>
            </a:r>
            <a:r>
              <a:rPr lang="zh-CN" altLang="en-US" sz="1600" b="0" i="0" dirty="0">
                <a:solidFill>
                  <a:schemeClr val="tx1">
                    <a:lumMod val="65000"/>
                    <a:lumOff val="35000"/>
                  </a:schemeClr>
                </a:solidFill>
                <a:effectLst/>
                <a:latin typeface="+mn-ea"/>
              </a:rPr>
              <a:t>日</a:t>
            </a:r>
            <a:r>
              <a:rPr lang="zh-CN" altLang="en-US" sz="1600" b="0" i="0" baseline="30000" dirty="0">
                <a:solidFill>
                  <a:schemeClr val="tx1">
                    <a:lumMod val="65000"/>
                    <a:lumOff val="35000"/>
                  </a:schemeClr>
                </a:solidFill>
                <a:effectLst/>
                <a:latin typeface="+mn-ea"/>
              </a:rPr>
              <a:t> </a:t>
            </a:r>
            <a:r>
              <a:rPr lang="en-US" altLang="zh-CN" sz="1600" b="0" i="0" baseline="30000" dirty="0">
                <a:solidFill>
                  <a:schemeClr val="tx1">
                    <a:lumMod val="65000"/>
                    <a:lumOff val="35000"/>
                  </a:schemeClr>
                </a:solidFill>
                <a:effectLst/>
                <a:latin typeface="+mn-ea"/>
              </a:rPr>
              <a:t>[2]</a:t>
            </a:r>
            <a:r>
              <a:rPr lang="zh-CN" altLang="en-US" sz="1600" b="0" i="0" u="none" strike="noStrike" dirty="0">
                <a:solidFill>
                  <a:schemeClr val="tx1">
                    <a:lumMod val="65000"/>
                    <a:lumOff val="35000"/>
                  </a:schemeClr>
                </a:solidFill>
                <a:effectLst/>
                <a:latin typeface="+mn-ea"/>
              </a:rPr>
              <a:t> </a:t>
            </a:r>
            <a:r>
              <a:rPr lang="zh-CN" altLang="en-US" sz="1600" b="0" i="0" dirty="0">
                <a:solidFill>
                  <a:schemeClr val="tx1">
                    <a:lumMod val="65000"/>
                    <a:lumOff val="35000"/>
                  </a:schemeClr>
                </a:solidFill>
                <a:effectLst/>
                <a:latin typeface="+mn-ea"/>
              </a:rPr>
              <a:t> ）沦陷后，在华中派遣军司令</a:t>
            </a:r>
            <a:r>
              <a:rPr lang="zh-CN" altLang="en-US" sz="1600" b="0" i="0" u="none" strike="noStrike" dirty="0">
                <a:solidFill>
                  <a:schemeClr val="tx1">
                    <a:lumMod val="65000"/>
                    <a:lumOff val="35000"/>
                  </a:schemeClr>
                </a:solidFill>
                <a:effectLst/>
                <a:latin typeface="+mn-ea"/>
                <a:hlinkClick r:id="rId3"/>
              </a:rPr>
              <a:t>松井石根</a:t>
            </a:r>
            <a:r>
              <a:rPr lang="zh-CN" altLang="en-US" sz="1600" b="0" i="0" dirty="0">
                <a:solidFill>
                  <a:schemeClr val="tx1">
                    <a:lumMod val="65000"/>
                    <a:lumOff val="35000"/>
                  </a:schemeClr>
                </a:solidFill>
                <a:effectLst/>
                <a:latin typeface="+mn-ea"/>
              </a:rPr>
              <a:t>和第</a:t>
            </a:r>
            <a:r>
              <a:rPr lang="en-US" altLang="zh-CN" sz="1600" b="0" i="0" dirty="0">
                <a:solidFill>
                  <a:schemeClr val="tx1">
                    <a:lumMod val="65000"/>
                    <a:lumOff val="35000"/>
                  </a:schemeClr>
                </a:solidFill>
                <a:effectLst/>
                <a:latin typeface="+mn-ea"/>
              </a:rPr>
              <a:t>6</a:t>
            </a:r>
            <a:r>
              <a:rPr lang="zh-CN" altLang="en-US" sz="1600" b="0" i="0" dirty="0">
                <a:solidFill>
                  <a:schemeClr val="tx1">
                    <a:lumMod val="65000"/>
                    <a:lumOff val="35000"/>
                  </a:schemeClr>
                </a:solidFill>
                <a:effectLst/>
                <a:latin typeface="+mn-ea"/>
              </a:rPr>
              <a:t>师团长</a:t>
            </a:r>
            <a:r>
              <a:rPr lang="zh-CN" altLang="en-US" sz="1600" b="0" i="0" u="none" strike="noStrike" dirty="0">
                <a:solidFill>
                  <a:schemeClr val="tx1">
                    <a:lumMod val="65000"/>
                    <a:lumOff val="35000"/>
                  </a:schemeClr>
                </a:solidFill>
                <a:effectLst/>
                <a:latin typeface="+mn-ea"/>
                <a:hlinkClick r:id="rId4"/>
              </a:rPr>
              <a:t>谷寿夫</a:t>
            </a:r>
            <a:r>
              <a:rPr lang="zh-CN" altLang="en-US" sz="1600" b="0" i="0" dirty="0">
                <a:solidFill>
                  <a:schemeClr val="tx1">
                    <a:lumMod val="65000"/>
                    <a:lumOff val="35000"/>
                  </a:schemeClr>
                </a:solidFill>
                <a:effectLst/>
                <a:latin typeface="+mn-ea"/>
              </a:rPr>
              <a:t>指挥下，侵华日军于南京及附近地区进行长达</a:t>
            </a:r>
            <a:r>
              <a:rPr lang="en-US" altLang="zh-CN" sz="1600" b="0" i="0" dirty="0">
                <a:solidFill>
                  <a:schemeClr val="tx1">
                    <a:lumMod val="65000"/>
                    <a:lumOff val="35000"/>
                  </a:schemeClr>
                </a:solidFill>
                <a:effectLst/>
                <a:latin typeface="+mn-ea"/>
              </a:rPr>
              <a:t>6</a:t>
            </a:r>
            <a:r>
              <a:rPr lang="zh-CN" altLang="en-US" sz="1600" b="0" i="0" dirty="0">
                <a:solidFill>
                  <a:schemeClr val="tx1">
                    <a:lumMod val="65000"/>
                    <a:lumOff val="35000"/>
                  </a:schemeClr>
                </a:solidFill>
                <a:effectLst/>
                <a:latin typeface="+mn-ea"/>
              </a:rPr>
              <a:t>周的有组织、有计划、有预谋的大屠杀和奸淫、放火、抢劫等血腥暴行。</a:t>
            </a:r>
            <a:endParaRPr lang="en-US" altLang="zh-CN" sz="1600" b="0" i="0" dirty="0">
              <a:solidFill>
                <a:schemeClr val="tx1">
                  <a:lumMod val="65000"/>
                  <a:lumOff val="35000"/>
                </a:schemeClr>
              </a:solidFill>
              <a:effectLst/>
              <a:latin typeface="+mn-ea"/>
            </a:endParaRPr>
          </a:p>
          <a:p>
            <a:pPr algn="l">
              <a:lnSpc>
                <a:spcPct val="150000"/>
              </a:lnSpc>
            </a:pPr>
            <a:r>
              <a:rPr lang="zh-CN" altLang="en-US" sz="1600" b="0" i="0" dirty="0">
                <a:solidFill>
                  <a:schemeClr val="tx1">
                    <a:lumMod val="65000"/>
                    <a:lumOff val="35000"/>
                  </a:schemeClr>
                </a:solidFill>
                <a:effectLst/>
                <a:latin typeface="+mn-ea"/>
              </a:rPr>
              <a:t>在南京大屠杀中，大量平民及战俘被日军杀害，无数家庭支离破碎，南京大屠杀的遇难人数超过</a:t>
            </a:r>
            <a:r>
              <a:rPr lang="en-US" altLang="zh-CN" sz="1600" b="0" i="0" dirty="0">
                <a:solidFill>
                  <a:schemeClr val="tx1">
                    <a:lumMod val="65000"/>
                    <a:lumOff val="35000"/>
                  </a:schemeClr>
                </a:solidFill>
                <a:effectLst/>
                <a:latin typeface="+mn-ea"/>
              </a:rPr>
              <a:t>30</a:t>
            </a:r>
            <a:r>
              <a:rPr lang="zh-CN" altLang="en-US" sz="1600" b="0" i="0" dirty="0">
                <a:solidFill>
                  <a:schemeClr val="tx1">
                    <a:lumMod val="65000"/>
                    <a:lumOff val="35000"/>
                  </a:schemeClr>
                </a:solidFill>
                <a:effectLst/>
                <a:latin typeface="+mn-ea"/>
              </a:rPr>
              <a:t>万。</a:t>
            </a:r>
            <a:endParaRPr lang="en-US" altLang="zh-CN" sz="1600" dirty="0">
              <a:solidFill>
                <a:schemeClr val="tx1">
                  <a:lumMod val="65000"/>
                  <a:lumOff val="35000"/>
                </a:schemeClr>
              </a:solidFill>
              <a:latin typeface="+mn-ea"/>
            </a:endParaRPr>
          </a:p>
        </p:txBody>
      </p:sp>
      <p:sp>
        <p:nvSpPr>
          <p:cNvPr id="7" name="文本框 6"/>
          <p:cNvSpPr txBox="1"/>
          <p:nvPr/>
        </p:nvSpPr>
        <p:spPr>
          <a:xfrm>
            <a:off x="1199457" y="5172954"/>
            <a:ext cx="7654620" cy="923330"/>
          </a:xfrm>
          <a:prstGeom prst="rect">
            <a:avLst/>
          </a:prstGeom>
          <a:noFill/>
        </p:spPr>
        <p:txBody>
          <a:bodyPr wrap="square">
            <a:spAutoFit/>
          </a:bodyPr>
          <a:lstStyle/>
          <a:p>
            <a:pPr algn="l">
              <a:lnSpc>
                <a:spcPct val="150000"/>
              </a:lnSpc>
            </a:pPr>
            <a:r>
              <a:rPr lang="zh-CN" altLang="en-US" b="1" i="0" dirty="0">
                <a:solidFill>
                  <a:srgbClr val="D11313"/>
                </a:solidFill>
                <a:effectLst/>
                <a:latin typeface="+mn-ea"/>
              </a:rPr>
              <a:t>南京大屠杀是侵华日军公然违反国际条约和人类基本道德准则，是日军在侵华战争期间无数暴行中最突出、最有代表性的一例之一。</a:t>
            </a:r>
            <a:endParaRPr lang="zh-CN" altLang="en-US" b="1" i="0" dirty="0">
              <a:solidFill>
                <a:srgbClr val="D11313"/>
              </a:solidFill>
              <a:effectLst/>
              <a:latin typeface="+mn-ea"/>
            </a:endParaRPr>
          </a:p>
        </p:txBody>
      </p:sp>
      <p:grpSp>
        <p:nvGrpSpPr>
          <p:cNvPr id="8" name="组合 7"/>
          <p:cNvGrpSpPr/>
          <p:nvPr/>
        </p:nvGrpSpPr>
        <p:grpSpPr>
          <a:xfrm>
            <a:off x="1199456" y="795393"/>
            <a:ext cx="5471944" cy="584775"/>
            <a:chOff x="2598380" y="599924"/>
            <a:chExt cx="5471944" cy="584775"/>
          </a:xfrm>
        </p:grpSpPr>
        <p:sp>
          <p:nvSpPr>
            <p:cNvPr id="9" name="文本框 8"/>
            <p:cNvSpPr txBox="1"/>
            <p:nvPr/>
          </p:nvSpPr>
          <p:spPr>
            <a:xfrm>
              <a:off x="4602708" y="599924"/>
              <a:ext cx="3467616" cy="584775"/>
            </a:xfrm>
            <a:prstGeom prst="rect">
              <a:avLst/>
            </a:prstGeom>
            <a:noFill/>
          </p:spPr>
          <p:txBody>
            <a:bodyPr wrap="none" rtlCol="0">
              <a:spAutoFit/>
            </a:bodyPr>
            <a:lstStyle/>
            <a:p>
              <a:r>
                <a:rPr lang="zh-CN" altLang="en-US" sz="3200" b="1" dirty="0">
                  <a:solidFill>
                    <a:srgbClr val="D11313"/>
                  </a:solidFill>
                  <a:latin typeface="思源宋体 CN Heavy" panose="02020900000000000000" pitchFamily="18" charset="-122"/>
                  <a:ea typeface="思源宋体 CN Heavy" panose="02020900000000000000" pitchFamily="18" charset="-122"/>
                </a:rPr>
                <a:t>铭记历史勿忘国耻</a:t>
              </a:r>
              <a:endParaRPr lang="zh-CN" altLang="en-US" sz="3200" b="1" dirty="0">
                <a:solidFill>
                  <a:srgbClr val="D11313"/>
                </a:solidFill>
                <a:latin typeface="思源宋体 CN Heavy" panose="02020900000000000000" pitchFamily="18" charset="-122"/>
                <a:ea typeface="思源宋体 CN Heavy" panose="02020900000000000000" pitchFamily="18" charset="-122"/>
              </a:endParaRPr>
            </a:p>
          </p:txBody>
        </p:sp>
        <p:sp>
          <p:nvSpPr>
            <p:cNvPr id="10" name="矩形: 圆角 9"/>
            <p:cNvSpPr/>
            <p:nvPr/>
          </p:nvSpPr>
          <p:spPr>
            <a:xfrm>
              <a:off x="2598380" y="599924"/>
              <a:ext cx="1829997" cy="568642"/>
            </a:xfrm>
            <a:prstGeom prst="roundRect">
              <a:avLst>
                <a:gd name="adj" fmla="val 50000"/>
              </a:avLst>
            </a:prstGeom>
            <a:solidFill>
              <a:srgbClr val="D113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solidFill>
                    <a:schemeClr val="bg1"/>
                  </a:solidFill>
                  <a:latin typeface="+mn-ea"/>
                </a:rPr>
                <a:t> 第一 部分</a:t>
              </a:r>
              <a:endParaRPr lang="zh-CN" altLang="en-US" sz="2000" b="1" dirty="0">
                <a:solidFill>
                  <a:schemeClr val="bg1"/>
                </a:solidFill>
                <a:latin typeface="+mn-ea"/>
              </a:endParaRPr>
            </a:p>
          </p:txBody>
        </p:sp>
      </p:grpSp>
      <p:grpSp>
        <p:nvGrpSpPr>
          <p:cNvPr id="14" name="组合 13"/>
          <p:cNvGrpSpPr/>
          <p:nvPr/>
        </p:nvGrpSpPr>
        <p:grpSpPr>
          <a:xfrm>
            <a:off x="1302177" y="1913295"/>
            <a:ext cx="2626887" cy="495312"/>
            <a:chOff x="1878729" y="2086595"/>
            <a:chExt cx="2626887" cy="495312"/>
          </a:xfrm>
        </p:grpSpPr>
        <p:sp>
          <p:nvSpPr>
            <p:cNvPr id="15" name="文本框 14"/>
            <p:cNvSpPr txBox="1"/>
            <p:nvPr/>
          </p:nvSpPr>
          <p:spPr>
            <a:xfrm>
              <a:off x="2561400" y="2120242"/>
              <a:ext cx="1944216" cy="461665"/>
            </a:xfrm>
            <a:prstGeom prst="rect">
              <a:avLst/>
            </a:prstGeom>
            <a:noFill/>
          </p:spPr>
          <p:txBody>
            <a:bodyPr wrap="square">
              <a:spAutoFit/>
            </a:bodyPr>
            <a:lstStyle/>
            <a:p>
              <a:r>
                <a:rPr lang="zh-CN" altLang="en-US" sz="2400" b="1" dirty="0">
                  <a:solidFill>
                    <a:srgbClr val="D11313"/>
                  </a:solidFill>
                  <a:latin typeface="+mn-ea"/>
                </a:rPr>
                <a:t>南京大屠杀</a:t>
              </a:r>
              <a:endParaRPr lang="zh-CN" altLang="en-US" sz="2400" dirty="0">
                <a:solidFill>
                  <a:srgbClr val="D11313"/>
                </a:solidFill>
                <a:latin typeface="+mn-ea"/>
              </a:endParaRPr>
            </a:p>
          </p:txBody>
        </p:sp>
        <p:sp>
          <p:nvSpPr>
            <p:cNvPr id="16" name="五角星 9"/>
            <p:cNvSpPr/>
            <p:nvPr/>
          </p:nvSpPr>
          <p:spPr>
            <a:xfrm>
              <a:off x="1878729" y="2086595"/>
              <a:ext cx="471450" cy="471450"/>
            </a:xfrm>
            <a:prstGeom prst="star5">
              <a:avLst>
                <a:gd name="adj" fmla="val 23981"/>
                <a:gd name="hf" fmla="val 105146"/>
                <a:gd name="vf" fmla="val 110557"/>
              </a:avLst>
            </a:prstGeom>
            <a:solidFill>
              <a:srgbClr val="D113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grpSp>
      <p:pic>
        <p:nvPicPr>
          <p:cNvPr id="17" name="图片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33481" y="1913295"/>
            <a:ext cx="4572000" cy="34290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1000"/>
                                        <p:tgtEl>
                                          <p:spTgt spid="3"/>
                                        </p:tgtEl>
                                      </p:cBhvr>
                                    </p:animEffect>
                                    <p:anim calcmode="lin" valueType="num">
                                      <p:cBhvr>
                                        <p:cTn id="23" dur="1000" fill="hold"/>
                                        <p:tgtEl>
                                          <p:spTgt spid="3"/>
                                        </p:tgtEl>
                                        <p:attrNameLst>
                                          <p:attrName>ppt_x</p:attrName>
                                        </p:attrNameLst>
                                      </p:cBhvr>
                                      <p:tavLst>
                                        <p:tav tm="0">
                                          <p:val>
                                            <p:strVal val="#ppt_x"/>
                                          </p:val>
                                        </p:tav>
                                        <p:tav tm="100000">
                                          <p:val>
                                            <p:strVal val="#ppt_x"/>
                                          </p:val>
                                        </p:tav>
                                      </p:tavLst>
                                    </p:anim>
                                    <p:anim calcmode="lin" valueType="num">
                                      <p:cBhvr>
                                        <p:cTn id="24" dur="1000" fill="hold"/>
                                        <p:tgtEl>
                                          <p:spTgt spid="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anim calcmode="lin" valueType="num">
                                      <p:cBhvr>
                                        <p:cTn id="28" dur="1000" fill="hold"/>
                                        <p:tgtEl>
                                          <p:spTgt spid="7"/>
                                        </p:tgtEl>
                                        <p:attrNameLst>
                                          <p:attrName>ppt_x</p:attrName>
                                        </p:attrNameLst>
                                      </p:cBhvr>
                                      <p:tavLst>
                                        <p:tav tm="0">
                                          <p:val>
                                            <p:strVal val="#ppt_x"/>
                                          </p:val>
                                        </p:tav>
                                        <p:tav tm="100000">
                                          <p:val>
                                            <p:strVal val="#ppt_x"/>
                                          </p:val>
                                        </p:tav>
                                      </p:tavLst>
                                    </p:anim>
                                    <p:anim calcmode="lin" valueType="num">
                                      <p:cBhvr>
                                        <p:cTn id="2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down)">
                                      <p:cBhvr>
                                        <p:cTn id="3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695400" y="1628800"/>
            <a:ext cx="10945216" cy="4685264"/>
          </a:xfrm>
          <a:prstGeom prst="rect">
            <a:avLst/>
          </a:prstGeom>
          <a:gradFill>
            <a:gsLst>
              <a:gs pos="6195">
                <a:schemeClr val="bg1"/>
              </a:gs>
              <a:gs pos="50000">
                <a:schemeClr val="bg1">
                  <a:alpha val="0"/>
                </a:schemeClr>
              </a:gs>
              <a:gs pos="100000">
                <a:schemeClr val="bg1"/>
              </a:gs>
            </a:gsLst>
            <a:lin ang="0" scaled="0"/>
          </a:gradFill>
          <a:ln w="15240">
            <a:gradFill>
              <a:gsLst>
                <a:gs pos="0">
                  <a:srgbClr val="D11313"/>
                </a:gs>
                <a:gs pos="76000">
                  <a:srgbClr val="D11313">
                    <a:alpha val="0"/>
                  </a:srgbClr>
                </a:gs>
                <a:gs pos="29000">
                  <a:srgbClr val="D11313">
                    <a:alpha val="0"/>
                  </a:srgbClr>
                </a:gs>
                <a:gs pos="100000">
                  <a:srgbClr val="D11313"/>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 name="组合 7"/>
          <p:cNvGrpSpPr/>
          <p:nvPr/>
        </p:nvGrpSpPr>
        <p:grpSpPr>
          <a:xfrm>
            <a:off x="1199456" y="795393"/>
            <a:ext cx="5471944" cy="584775"/>
            <a:chOff x="2598380" y="599924"/>
            <a:chExt cx="5471944" cy="584775"/>
          </a:xfrm>
        </p:grpSpPr>
        <p:sp>
          <p:nvSpPr>
            <p:cNvPr id="9" name="文本框 8"/>
            <p:cNvSpPr txBox="1"/>
            <p:nvPr/>
          </p:nvSpPr>
          <p:spPr>
            <a:xfrm>
              <a:off x="4602708" y="599924"/>
              <a:ext cx="3467616" cy="584775"/>
            </a:xfrm>
            <a:prstGeom prst="rect">
              <a:avLst/>
            </a:prstGeom>
            <a:noFill/>
          </p:spPr>
          <p:txBody>
            <a:bodyPr wrap="none" rtlCol="0">
              <a:spAutoFit/>
            </a:bodyPr>
            <a:lstStyle/>
            <a:p>
              <a:r>
                <a:rPr lang="zh-CN" altLang="en-US" sz="3200" b="1" dirty="0">
                  <a:solidFill>
                    <a:srgbClr val="D11313"/>
                  </a:solidFill>
                  <a:latin typeface="思源宋体 CN Heavy" panose="02020900000000000000" pitchFamily="18" charset="-122"/>
                  <a:ea typeface="思源宋体 CN Heavy" panose="02020900000000000000" pitchFamily="18" charset="-122"/>
                </a:rPr>
                <a:t>铭记历史勿忘国耻</a:t>
              </a:r>
              <a:endParaRPr lang="zh-CN" altLang="en-US" sz="3200" b="1" dirty="0">
                <a:solidFill>
                  <a:srgbClr val="D11313"/>
                </a:solidFill>
                <a:latin typeface="思源宋体 CN Heavy" panose="02020900000000000000" pitchFamily="18" charset="-122"/>
                <a:ea typeface="思源宋体 CN Heavy" panose="02020900000000000000" pitchFamily="18" charset="-122"/>
              </a:endParaRPr>
            </a:p>
          </p:txBody>
        </p:sp>
        <p:sp>
          <p:nvSpPr>
            <p:cNvPr id="10" name="矩形: 圆角 9"/>
            <p:cNvSpPr/>
            <p:nvPr/>
          </p:nvSpPr>
          <p:spPr>
            <a:xfrm>
              <a:off x="2598380" y="599924"/>
              <a:ext cx="1829997" cy="568642"/>
            </a:xfrm>
            <a:prstGeom prst="roundRect">
              <a:avLst>
                <a:gd name="adj" fmla="val 50000"/>
              </a:avLst>
            </a:prstGeom>
            <a:solidFill>
              <a:srgbClr val="D113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solidFill>
                    <a:schemeClr val="bg1"/>
                  </a:solidFill>
                  <a:latin typeface="+mn-ea"/>
                </a:rPr>
                <a:t> 第一 部分</a:t>
              </a:r>
              <a:endParaRPr lang="zh-CN" altLang="en-US" sz="2000" b="1" dirty="0">
                <a:solidFill>
                  <a:schemeClr val="bg1"/>
                </a:solidFill>
                <a:latin typeface="+mn-ea"/>
              </a:endParaRPr>
            </a:p>
          </p:txBody>
        </p:sp>
      </p:grpSp>
      <p:sp>
        <p:nvSpPr>
          <p:cNvPr id="14" name="文本框 13"/>
          <p:cNvSpPr txBox="1"/>
          <p:nvPr/>
        </p:nvSpPr>
        <p:spPr>
          <a:xfrm>
            <a:off x="1566865" y="2926155"/>
            <a:ext cx="8424936" cy="461665"/>
          </a:xfrm>
          <a:prstGeom prst="rect">
            <a:avLst/>
          </a:prstGeom>
          <a:noFill/>
        </p:spPr>
        <p:txBody>
          <a:bodyPr wrap="square">
            <a:spAutoFit/>
          </a:bodyPr>
          <a:lstStyle/>
          <a:p>
            <a:pPr>
              <a:lnSpc>
                <a:spcPct val="150000"/>
              </a:lnSpc>
            </a:pPr>
            <a:r>
              <a:rPr lang="zh-CN" altLang="en-US" sz="1600" b="0" i="0" dirty="0">
                <a:solidFill>
                  <a:schemeClr val="tx1">
                    <a:lumMod val="65000"/>
                    <a:lumOff val="35000"/>
                  </a:schemeClr>
                </a:solidFill>
                <a:effectLst/>
                <a:latin typeface="+mn-ea"/>
              </a:rPr>
              <a:t>是“九一八事变”后，侵华日军对中国进行的第一场针对无辜平民的大屠杀。</a:t>
            </a:r>
            <a:endParaRPr lang="zh-CN" altLang="en-US" sz="1600" dirty="0">
              <a:solidFill>
                <a:schemeClr val="tx1">
                  <a:lumMod val="65000"/>
                  <a:lumOff val="35000"/>
                </a:schemeClr>
              </a:solidFill>
              <a:latin typeface="+mn-ea"/>
            </a:endParaRPr>
          </a:p>
        </p:txBody>
      </p:sp>
      <p:sp>
        <p:nvSpPr>
          <p:cNvPr id="15" name="文本框 14"/>
          <p:cNvSpPr txBox="1"/>
          <p:nvPr/>
        </p:nvSpPr>
        <p:spPr>
          <a:xfrm>
            <a:off x="1566866" y="3535015"/>
            <a:ext cx="8633591" cy="1200329"/>
          </a:xfrm>
          <a:prstGeom prst="rect">
            <a:avLst/>
          </a:prstGeom>
          <a:noFill/>
        </p:spPr>
        <p:txBody>
          <a:bodyPr wrap="square">
            <a:spAutoFit/>
          </a:bodyPr>
          <a:lstStyle/>
          <a:p>
            <a:pPr>
              <a:lnSpc>
                <a:spcPct val="150000"/>
              </a:lnSpc>
            </a:pPr>
            <a:r>
              <a:rPr lang="zh-CN" altLang="en-US" sz="1600" b="0" i="0" u="none" strike="noStrike" dirty="0">
                <a:solidFill>
                  <a:schemeClr val="tx1">
                    <a:lumMod val="65000"/>
                    <a:lumOff val="35000"/>
                  </a:schemeClr>
                </a:solidFill>
                <a:effectLst/>
                <a:latin typeface="+mn-ea"/>
              </a:rPr>
              <a:t>九一八事变</a:t>
            </a:r>
            <a:r>
              <a:rPr lang="zh-CN" altLang="en-US" sz="1600" b="0" i="0" dirty="0">
                <a:solidFill>
                  <a:schemeClr val="tx1">
                    <a:lumMod val="65000"/>
                    <a:lumOff val="35000"/>
                  </a:schemeClr>
                </a:solidFill>
                <a:effectLst/>
                <a:latin typeface="+mn-ea"/>
              </a:rPr>
              <a:t>之后，日军占领中国东北，虽然中国政府军队撤出</a:t>
            </a:r>
            <a:r>
              <a:rPr lang="zh-CN" altLang="en-US" sz="1600" b="0" i="0" u="none" strike="noStrike" dirty="0">
                <a:solidFill>
                  <a:schemeClr val="tx1">
                    <a:lumMod val="65000"/>
                    <a:lumOff val="35000"/>
                  </a:schemeClr>
                </a:solidFill>
                <a:effectLst/>
                <a:latin typeface="+mn-ea"/>
              </a:rPr>
              <a:t>东北三省</a:t>
            </a:r>
            <a:r>
              <a:rPr lang="zh-CN" altLang="en-US" sz="1600" b="0" i="0" dirty="0">
                <a:solidFill>
                  <a:schemeClr val="tx1">
                    <a:lumMod val="65000"/>
                    <a:lumOff val="35000"/>
                  </a:schemeClr>
                </a:solidFill>
                <a:effectLst/>
                <a:latin typeface="+mn-ea"/>
              </a:rPr>
              <a:t>，但是民间抗日义勇军一直在反抗日本军队。日本军队在攻击抗日武装的同时，也经常屠杀抗日根据地的中国普通民众以报复中国武装的</a:t>
            </a:r>
            <a:r>
              <a:rPr lang="zh-CN" altLang="en-US" sz="1600" b="0" i="0" u="none" strike="noStrike" dirty="0">
                <a:solidFill>
                  <a:schemeClr val="tx1">
                    <a:lumMod val="65000"/>
                    <a:lumOff val="35000"/>
                  </a:schemeClr>
                </a:solidFill>
                <a:effectLst/>
                <a:latin typeface="+mn-ea"/>
              </a:rPr>
              <a:t>抗日</a:t>
            </a:r>
            <a:r>
              <a:rPr lang="zh-CN" altLang="en-US" sz="1600" b="0" i="0" dirty="0">
                <a:solidFill>
                  <a:schemeClr val="tx1">
                    <a:lumMod val="65000"/>
                    <a:lumOff val="35000"/>
                  </a:schemeClr>
                </a:solidFill>
                <a:effectLst/>
                <a:latin typeface="+mn-ea"/>
              </a:rPr>
              <a:t>行动。</a:t>
            </a:r>
            <a:endParaRPr lang="zh-CN" altLang="en-US" sz="1600" dirty="0">
              <a:solidFill>
                <a:schemeClr val="tx1">
                  <a:lumMod val="65000"/>
                  <a:lumOff val="35000"/>
                </a:schemeClr>
              </a:solidFill>
              <a:latin typeface="+mn-ea"/>
            </a:endParaRPr>
          </a:p>
        </p:txBody>
      </p:sp>
      <p:sp>
        <p:nvSpPr>
          <p:cNvPr id="16" name="文本框 15"/>
          <p:cNvSpPr txBox="1"/>
          <p:nvPr/>
        </p:nvSpPr>
        <p:spPr>
          <a:xfrm>
            <a:off x="1546939" y="4796721"/>
            <a:ext cx="9425680" cy="1200329"/>
          </a:xfrm>
          <a:prstGeom prst="rect">
            <a:avLst/>
          </a:prstGeom>
          <a:noFill/>
        </p:spPr>
        <p:txBody>
          <a:bodyPr wrap="square">
            <a:spAutoFit/>
          </a:bodyPr>
          <a:lstStyle/>
          <a:p>
            <a:pPr>
              <a:lnSpc>
                <a:spcPct val="150000"/>
              </a:lnSpc>
            </a:pPr>
            <a:r>
              <a:rPr lang="en-US" altLang="zh-CN" sz="1600" b="0" i="0" dirty="0">
                <a:solidFill>
                  <a:schemeClr val="tx1">
                    <a:lumMod val="65000"/>
                    <a:lumOff val="35000"/>
                  </a:schemeClr>
                </a:solidFill>
                <a:effectLst/>
                <a:latin typeface="+mn-ea"/>
              </a:rPr>
              <a:t>1932</a:t>
            </a:r>
            <a:r>
              <a:rPr lang="zh-CN" altLang="en-US" sz="1600" b="0" i="0" dirty="0">
                <a:solidFill>
                  <a:schemeClr val="tx1">
                    <a:lumMod val="65000"/>
                    <a:lumOff val="35000"/>
                  </a:schemeClr>
                </a:solidFill>
                <a:effectLst/>
                <a:latin typeface="+mn-ea"/>
              </a:rPr>
              <a:t>年</a:t>
            </a:r>
            <a:r>
              <a:rPr lang="en-US" altLang="zh-CN" sz="1600" b="0" i="0" dirty="0">
                <a:solidFill>
                  <a:schemeClr val="tx1">
                    <a:lumMod val="65000"/>
                    <a:lumOff val="35000"/>
                  </a:schemeClr>
                </a:solidFill>
                <a:effectLst/>
                <a:latin typeface="+mn-ea"/>
              </a:rPr>
              <a:t>9</a:t>
            </a:r>
            <a:r>
              <a:rPr lang="zh-CN" altLang="en-US" sz="1600" b="0" i="0" dirty="0">
                <a:solidFill>
                  <a:schemeClr val="tx1">
                    <a:lumMod val="65000"/>
                    <a:lumOff val="35000"/>
                  </a:schemeClr>
                </a:solidFill>
                <a:effectLst/>
                <a:latin typeface="+mn-ea"/>
              </a:rPr>
              <a:t>月</a:t>
            </a:r>
            <a:r>
              <a:rPr lang="en-US" altLang="zh-CN" sz="1600" b="0" i="0" dirty="0">
                <a:solidFill>
                  <a:schemeClr val="tx1">
                    <a:lumMod val="65000"/>
                    <a:lumOff val="35000"/>
                  </a:schemeClr>
                </a:solidFill>
                <a:effectLst/>
                <a:latin typeface="+mn-ea"/>
              </a:rPr>
              <a:t>15</a:t>
            </a:r>
            <a:r>
              <a:rPr lang="zh-CN" altLang="en-US" sz="1600" b="0" i="0" dirty="0">
                <a:solidFill>
                  <a:schemeClr val="tx1">
                    <a:lumMod val="65000"/>
                    <a:lumOff val="35000"/>
                  </a:schemeClr>
                </a:solidFill>
                <a:effectLst/>
                <a:latin typeface="+mn-ea"/>
              </a:rPr>
              <a:t>日，抗日救国军第四路、第十一路进攻抚顺，重创日本军队。日本军队展开报复行动，于</a:t>
            </a:r>
            <a:r>
              <a:rPr lang="en-US" altLang="zh-CN" sz="1600" b="0" i="0" dirty="0">
                <a:solidFill>
                  <a:schemeClr val="tx1">
                    <a:lumMod val="65000"/>
                    <a:lumOff val="35000"/>
                  </a:schemeClr>
                </a:solidFill>
                <a:effectLst/>
                <a:latin typeface="+mn-ea"/>
              </a:rPr>
              <a:t>1932</a:t>
            </a:r>
            <a:r>
              <a:rPr lang="zh-CN" altLang="en-US" sz="1600" b="0" i="0" dirty="0">
                <a:solidFill>
                  <a:schemeClr val="tx1">
                    <a:lumMod val="65000"/>
                    <a:lumOff val="35000"/>
                  </a:schemeClr>
                </a:solidFill>
                <a:effectLst/>
                <a:latin typeface="+mn-ea"/>
              </a:rPr>
              <a:t>年</a:t>
            </a:r>
            <a:r>
              <a:rPr lang="en-US" altLang="zh-CN" sz="1600" b="0" i="0" dirty="0">
                <a:solidFill>
                  <a:schemeClr val="tx1">
                    <a:lumMod val="65000"/>
                    <a:lumOff val="35000"/>
                  </a:schemeClr>
                </a:solidFill>
                <a:effectLst/>
                <a:latin typeface="+mn-ea"/>
              </a:rPr>
              <a:t>9</a:t>
            </a:r>
            <a:r>
              <a:rPr lang="zh-CN" altLang="en-US" sz="1600" b="0" i="0" dirty="0">
                <a:solidFill>
                  <a:schemeClr val="tx1">
                    <a:lumMod val="65000"/>
                    <a:lumOff val="35000"/>
                  </a:schemeClr>
                </a:solidFill>
                <a:effectLst/>
                <a:latin typeface="+mn-ea"/>
              </a:rPr>
              <a:t>月</a:t>
            </a:r>
            <a:r>
              <a:rPr lang="en-US" altLang="zh-CN" sz="1600" b="0" i="0" dirty="0">
                <a:solidFill>
                  <a:schemeClr val="tx1">
                    <a:lumMod val="65000"/>
                    <a:lumOff val="35000"/>
                  </a:schemeClr>
                </a:solidFill>
                <a:effectLst/>
                <a:latin typeface="+mn-ea"/>
              </a:rPr>
              <a:t>16</a:t>
            </a:r>
            <a:r>
              <a:rPr lang="zh-CN" altLang="en-US" sz="1600" b="0" i="0" dirty="0">
                <a:solidFill>
                  <a:schemeClr val="tx1">
                    <a:lumMod val="65000"/>
                    <a:lumOff val="35000"/>
                  </a:schemeClr>
                </a:solidFill>
                <a:effectLst/>
                <a:latin typeface="+mn-ea"/>
              </a:rPr>
              <a:t>日将抚顺煤矿附近的栗家沟、平顶山等村村民</a:t>
            </a:r>
            <a:r>
              <a:rPr lang="en-US" altLang="zh-CN" sz="1600" b="0" i="0" dirty="0">
                <a:solidFill>
                  <a:schemeClr val="tx1">
                    <a:lumMod val="65000"/>
                    <a:lumOff val="35000"/>
                  </a:schemeClr>
                </a:solidFill>
                <a:effectLst/>
                <a:latin typeface="+mn-ea"/>
              </a:rPr>
              <a:t>3000</a:t>
            </a:r>
            <a:r>
              <a:rPr lang="zh-CN" altLang="en-US" sz="1600" b="0" i="0" dirty="0">
                <a:solidFill>
                  <a:schemeClr val="tx1">
                    <a:lumMod val="65000"/>
                    <a:lumOff val="35000"/>
                  </a:schemeClr>
                </a:solidFill>
                <a:effectLst/>
                <a:latin typeface="+mn-ea"/>
              </a:rPr>
              <a:t>余人集中，之后实施了灭绝性的</a:t>
            </a:r>
            <a:r>
              <a:rPr lang="zh-CN" altLang="en-US" sz="1600" b="0" i="0" u="none" strike="noStrike" dirty="0">
                <a:solidFill>
                  <a:schemeClr val="tx1">
                    <a:lumMod val="65000"/>
                    <a:lumOff val="35000"/>
                  </a:schemeClr>
                </a:solidFill>
                <a:effectLst/>
                <a:latin typeface="+mn-ea"/>
                <a:hlinkClick r:id="rId1"/>
              </a:rPr>
              <a:t>屠杀</a:t>
            </a:r>
            <a:r>
              <a:rPr lang="zh-CN" altLang="en-US" sz="1600" b="0" i="0" dirty="0">
                <a:solidFill>
                  <a:schemeClr val="tx1">
                    <a:lumMod val="65000"/>
                    <a:lumOff val="35000"/>
                  </a:schemeClr>
                </a:solidFill>
                <a:effectLst/>
                <a:latin typeface="+mn-ea"/>
              </a:rPr>
              <a:t>，之后又追杀了闻讯逃亡的千金堡村</a:t>
            </a:r>
            <a:r>
              <a:rPr lang="en-US" altLang="zh-CN" sz="1600" b="0" i="0" dirty="0">
                <a:solidFill>
                  <a:schemeClr val="tx1">
                    <a:lumMod val="65000"/>
                    <a:lumOff val="35000"/>
                  </a:schemeClr>
                </a:solidFill>
                <a:effectLst/>
                <a:latin typeface="+mn-ea"/>
              </a:rPr>
              <a:t>24</a:t>
            </a:r>
            <a:r>
              <a:rPr lang="zh-CN" altLang="en-US" sz="1600" b="0" i="0" dirty="0">
                <a:solidFill>
                  <a:schemeClr val="tx1">
                    <a:lumMod val="65000"/>
                    <a:lumOff val="35000"/>
                  </a:schemeClr>
                </a:solidFill>
                <a:effectLst/>
                <a:latin typeface="+mn-ea"/>
              </a:rPr>
              <a:t>名居民。</a:t>
            </a:r>
            <a:endParaRPr lang="zh-CN" altLang="en-US" sz="1600" dirty="0">
              <a:solidFill>
                <a:schemeClr val="tx1">
                  <a:lumMod val="65000"/>
                  <a:lumOff val="35000"/>
                </a:schemeClr>
              </a:solidFill>
              <a:latin typeface="+mn-ea"/>
            </a:endParaRPr>
          </a:p>
        </p:txBody>
      </p:sp>
      <p:grpSp>
        <p:nvGrpSpPr>
          <p:cNvPr id="2" name="组合 1"/>
          <p:cNvGrpSpPr/>
          <p:nvPr/>
        </p:nvGrpSpPr>
        <p:grpSpPr>
          <a:xfrm>
            <a:off x="1546939" y="2086595"/>
            <a:ext cx="2626887" cy="495312"/>
            <a:chOff x="1878729" y="2086595"/>
            <a:chExt cx="2626887" cy="495312"/>
          </a:xfrm>
        </p:grpSpPr>
        <p:sp>
          <p:nvSpPr>
            <p:cNvPr id="5" name="文本框 4"/>
            <p:cNvSpPr txBox="1"/>
            <p:nvPr/>
          </p:nvSpPr>
          <p:spPr>
            <a:xfrm>
              <a:off x="2561400" y="2120242"/>
              <a:ext cx="1944216" cy="461665"/>
            </a:xfrm>
            <a:prstGeom prst="rect">
              <a:avLst/>
            </a:prstGeom>
            <a:noFill/>
          </p:spPr>
          <p:txBody>
            <a:bodyPr wrap="square">
              <a:spAutoFit/>
            </a:bodyPr>
            <a:lstStyle/>
            <a:p>
              <a:r>
                <a:rPr lang="zh-CN" altLang="en-US" sz="2400" b="1" dirty="0">
                  <a:solidFill>
                    <a:srgbClr val="D11313"/>
                  </a:solidFill>
                  <a:latin typeface="Helvetica Neue"/>
                </a:rPr>
                <a:t>平顶山惨案</a:t>
              </a:r>
              <a:endParaRPr lang="zh-CN" altLang="en-US" sz="2400" b="1" dirty="0">
                <a:solidFill>
                  <a:srgbClr val="D11313"/>
                </a:solidFill>
                <a:latin typeface="Helvetica Neue"/>
              </a:endParaRPr>
            </a:p>
          </p:txBody>
        </p:sp>
        <p:sp>
          <p:nvSpPr>
            <p:cNvPr id="17" name="五角星 9"/>
            <p:cNvSpPr/>
            <p:nvPr/>
          </p:nvSpPr>
          <p:spPr>
            <a:xfrm>
              <a:off x="1878729" y="2086595"/>
              <a:ext cx="471450" cy="471450"/>
            </a:xfrm>
            <a:prstGeom prst="star5">
              <a:avLst>
                <a:gd name="adj" fmla="val 23981"/>
                <a:gd name="hf" fmla="val 105146"/>
                <a:gd name="vf" fmla="val 110557"/>
              </a:avLst>
            </a:prstGeom>
            <a:solidFill>
              <a:srgbClr val="D113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1000"/>
                                        <p:tgtEl>
                                          <p:spTgt spid="14"/>
                                        </p:tgtEl>
                                      </p:cBhvr>
                                    </p:animEffect>
                                    <p:anim calcmode="lin" valueType="num">
                                      <p:cBhvr>
                                        <p:cTn id="23" dur="1000" fill="hold"/>
                                        <p:tgtEl>
                                          <p:spTgt spid="14"/>
                                        </p:tgtEl>
                                        <p:attrNameLst>
                                          <p:attrName>ppt_x</p:attrName>
                                        </p:attrNameLst>
                                      </p:cBhvr>
                                      <p:tavLst>
                                        <p:tav tm="0">
                                          <p:val>
                                            <p:strVal val="#ppt_x"/>
                                          </p:val>
                                        </p:tav>
                                        <p:tav tm="100000">
                                          <p:val>
                                            <p:strVal val="#ppt_x"/>
                                          </p:val>
                                        </p:tav>
                                      </p:tavLst>
                                    </p:anim>
                                    <p:anim calcmode="lin" valueType="num">
                                      <p:cBhvr>
                                        <p:cTn id="24" dur="1000" fill="hold"/>
                                        <p:tgtEl>
                                          <p:spTgt spid="14"/>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1000"/>
                                        <p:tgtEl>
                                          <p:spTgt spid="15"/>
                                        </p:tgtEl>
                                      </p:cBhvr>
                                    </p:animEffect>
                                    <p:anim calcmode="lin" valueType="num">
                                      <p:cBhvr>
                                        <p:cTn id="28" dur="1000" fill="hold"/>
                                        <p:tgtEl>
                                          <p:spTgt spid="15"/>
                                        </p:tgtEl>
                                        <p:attrNameLst>
                                          <p:attrName>ppt_x</p:attrName>
                                        </p:attrNameLst>
                                      </p:cBhvr>
                                      <p:tavLst>
                                        <p:tav tm="0">
                                          <p:val>
                                            <p:strVal val="#ppt_x"/>
                                          </p:val>
                                        </p:tav>
                                        <p:tav tm="100000">
                                          <p:val>
                                            <p:strVal val="#ppt_x"/>
                                          </p:val>
                                        </p:tav>
                                      </p:tavLst>
                                    </p:anim>
                                    <p:anim calcmode="lin" valueType="num">
                                      <p:cBhvr>
                                        <p:cTn id="29" dur="1000" fill="hold"/>
                                        <p:tgtEl>
                                          <p:spTgt spid="15"/>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p:bldP spid="15" grpId="0"/>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5" name="组合 64"/>
          <p:cNvGrpSpPr/>
          <p:nvPr/>
        </p:nvGrpSpPr>
        <p:grpSpPr>
          <a:xfrm>
            <a:off x="29110" y="2031954"/>
            <a:ext cx="12273369" cy="3750067"/>
            <a:chOff x="29109" y="2031952"/>
            <a:chExt cx="12273369" cy="3750067"/>
          </a:xfrm>
        </p:grpSpPr>
        <p:grpSp>
          <p:nvGrpSpPr>
            <p:cNvPr id="11" name="组合 10"/>
            <p:cNvGrpSpPr/>
            <p:nvPr/>
          </p:nvGrpSpPr>
          <p:grpSpPr>
            <a:xfrm>
              <a:off x="29109" y="2757683"/>
              <a:ext cx="12192000" cy="3024336"/>
              <a:chOff x="0" y="2132856"/>
              <a:chExt cx="12360696" cy="3024336"/>
            </a:xfrm>
          </p:grpSpPr>
          <p:pic>
            <p:nvPicPr>
              <p:cNvPr id="5" name="图片 4"/>
              <p:cNvPicPr>
                <a:picLocks noChangeAspect="1"/>
              </p:cNvPicPr>
              <p:nvPr/>
            </p:nvPicPr>
            <p:blipFill rotWithShape="1">
              <a:blip r:embed="rId1" cstate="print">
                <a:extLst>
                  <a:ext uri="{28A0092B-C50C-407E-A947-70E740481C1C}">
                    <a14:useLocalDpi xmlns:a14="http://schemas.microsoft.com/office/drawing/2010/main" val="0"/>
                  </a:ext>
                </a:extLst>
              </a:blip>
              <a:srcRect t="20125" r="74215" b="32625"/>
              <a:stretch>
                <a:fillRect/>
              </a:stretch>
            </p:blipFill>
            <p:spPr>
              <a:xfrm>
                <a:off x="0" y="2276872"/>
                <a:ext cx="3143672" cy="2880320"/>
              </a:xfrm>
              <a:prstGeom prst="rect">
                <a:avLst/>
              </a:prstGeom>
            </p:spPr>
          </p:pic>
          <p:pic>
            <p:nvPicPr>
              <p:cNvPr id="10" name="图片 9"/>
              <p:cNvPicPr>
                <a:picLocks noChangeAspect="1"/>
              </p:cNvPicPr>
              <p:nvPr/>
            </p:nvPicPr>
            <p:blipFill rotWithShape="1">
              <a:blip r:embed="rId2" cstate="print">
                <a:extLst>
                  <a:ext uri="{28A0092B-C50C-407E-A947-70E740481C1C}">
                    <a14:useLocalDpi xmlns:a14="http://schemas.microsoft.com/office/drawing/2010/main" val="0"/>
                  </a:ext>
                </a:extLst>
              </a:blip>
              <a:srcRect l="46979" t="20125" r="-136" b="32625"/>
              <a:stretch>
                <a:fillRect/>
              </a:stretch>
            </p:blipFill>
            <p:spPr>
              <a:xfrm>
                <a:off x="3071664" y="2132856"/>
                <a:ext cx="9289032" cy="2880320"/>
              </a:xfrm>
              <a:prstGeom prst="rect">
                <a:avLst/>
              </a:prstGeom>
            </p:spPr>
          </p:pic>
        </p:grpSp>
        <p:pic>
          <p:nvPicPr>
            <p:cNvPr id="35" name="图片 34"/>
            <p:cNvPicPr>
              <a:picLocks noChangeAspect="1"/>
            </p:cNvPicPr>
            <p:nvPr/>
          </p:nvPicPr>
          <p:blipFill rotWithShape="1">
            <a:blip r:embed="rId3" cstate="print">
              <a:extLst>
                <a:ext uri="{28A0092B-C50C-407E-A947-70E740481C1C}">
                  <a14:useLocalDpi xmlns:a14="http://schemas.microsoft.com/office/drawing/2010/main" val="0"/>
                </a:ext>
              </a:extLst>
            </a:blip>
            <a:srcRect t="24845" b="30346"/>
            <a:stretch>
              <a:fillRect/>
            </a:stretch>
          </p:blipFill>
          <p:spPr>
            <a:xfrm>
              <a:off x="110478" y="2031952"/>
              <a:ext cx="12192000" cy="2731604"/>
            </a:xfrm>
            <a:prstGeom prst="rect">
              <a:avLst/>
            </a:prstGeom>
          </p:spPr>
        </p:pic>
      </p:grpSp>
      <p:grpSp>
        <p:nvGrpSpPr>
          <p:cNvPr id="58" name="组合 57"/>
          <p:cNvGrpSpPr/>
          <p:nvPr/>
        </p:nvGrpSpPr>
        <p:grpSpPr>
          <a:xfrm>
            <a:off x="2436906" y="4025535"/>
            <a:ext cx="6649751" cy="3487112"/>
            <a:chOff x="2406072" y="4025535"/>
            <a:chExt cx="6649750" cy="3487112"/>
          </a:xfrm>
        </p:grpSpPr>
        <p:pic>
          <p:nvPicPr>
            <p:cNvPr id="57" name="图片 56"/>
            <p:cNvPicPr>
              <a:picLocks noChangeAspect="1"/>
            </p:cNvPicPr>
            <p:nvPr/>
          </p:nvPicPr>
          <p:blipFill rotWithShape="1">
            <a:blip r:embed="rId4" cstate="print">
              <a:extLst>
                <a:ext uri="{28A0092B-C50C-407E-A947-70E740481C1C}">
                  <a14:useLocalDpi xmlns:a14="http://schemas.microsoft.com/office/drawing/2010/main" val="0"/>
                </a:ext>
              </a:extLst>
            </a:blip>
            <a:srcRect l="24251" t="57585" r="24611" b="9044"/>
            <a:stretch>
              <a:fillRect/>
            </a:stretch>
          </p:blipFill>
          <p:spPr>
            <a:xfrm>
              <a:off x="2406072" y="4451060"/>
              <a:ext cx="6649750" cy="2169460"/>
            </a:xfrm>
            <a:prstGeom prst="rect">
              <a:avLst/>
            </a:prstGeom>
          </p:spPr>
        </p:pic>
        <p:pic>
          <p:nvPicPr>
            <p:cNvPr id="53" name="图片 5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20596" y="4025535"/>
              <a:ext cx="3487112" cy="3487112"/>
            </a:xfrm>
            <a:prstGeom prst="rect">
              <a:avLst/>
            </a:prstGeom>
          </p:spPr>
        </p:pic>
      </p:grpSp>
      <p:pic>
        <p:nvPicPr>
          <p:cNvPr id="38" name="图片 37"/>
          <p:cNvPicPr>
            <a:picLocks noChangeAspect="1"/>
          </p:cNvPicPr>
          <p:nvPr/>
        </p:nvPicPr>
        <p:blipFill rotWithShape="1">
          <a:blip r:embed="rId6" cstate="print">
            <a:extLst>
              <a:ext uri="{28A0092B-C50C-407E-A947-70E740481C1C}">
                <a14:useLocalDpi xmlns:a14="http://schemas.microsoft.com/office/drawing/2010/main" val="0"/>
              </a:ext>
            </a:extLst>
          </a:blip>
          <a:srcRect t="32740" r="80121"/>
          <a:stretch>
            <a:fillRect/>
          </a:stretch>
        </p:blipFill>
        <p:spPr>
          <a:xfrm>
            <a:off x="-29109" y="2455376"/>
            <a:ext cx="2158952" cy="3686566"/>
          </a:xfrm>
          <a:prstGeom prst="rect">
            <a:avLst/>
          </a:prstGeom>
        </p:spPr>
      </p:pic>
      <p:pic>
        <p:nvPicPr>
          <p:cNvPr id="55" name="图片 54"/>
          <p:cNvPicPr>
            <a:picLocks noChangeAspect="1"/>
          </p:cNvPicPr>
          <p:nvPr/>
        </p:nvPicPr>
        <p:blipFill rotWithShape="1">
          <a:blip r:embed="rId7" cstate="print">
            <a:extLst>
              <a:ext uri="{28A0092B-C50C-407E-A947-70E740481C1C}">
                <a14:useLocalDpi xmlns:a14="http://schemas.microsoft.com/office/drawing/2010/main" val="0"/>
              </a:ext>
            </a:extLst>
          </a:blip>
          <a:srcRect t="48616"/>
          <a:stretch>
            <a:fillRect/>
          </a:stretch>
        </p:blipFill>
        <p:spPr>
          <a:xfrm>
            <a:off x="0" y="3572238"/>
            <a:ext cx="12192000" cy="3295437"/>
          </a:xfrm>
          <a:prstGeom prst="rect">
            <a:avLst/>
          </a:prstGeom>
        </p:spPr>
      </p:pic>
      <p:sp>
        <p:nvSpPr>
          <p:cNvPr id="46" name="文本框 45"/>
          <p:cNvSpPr txBox="1"/>
          <p:nvPr/>
        </p:nvSpPr>
        <p:spPr>
          <a:xfrm>
            <a:off x="2650628" y="2436906"/>
            <a:ext cx="6955750" cy="1107996"/>
          </a:xfrm>
          <a:prstGeom prst="rect">
            <a:avLst/>
          </a:prstGeom>
          <a:noFill/>
        </p:spPr>
        <p:txBody>
          <a:bodyPr wrap="none" rtlCol="0">
            <a:spAutoFit/>
          </a:bodyPr>
          <a:lstStyle/>
          <a:p>
            <a:r>
              <a:rPr lang="zh-CN" altLang="en-US" sz="6600" b="1" dirty="0">
                <a:solidFill>
                  <a:srgbClr val="D11313"/>
                </a:solidFill>
                <a:latin typeface="思源宋体 CN Heavy" panose="02020900000000000000" pitchFamily="18" charset="-122"/>
                <a:ea typeface="思源宋体 CN Heavy" panose="02020900000000000000" pitchFamily="18" charset="-122"/>
              </a:rPr>
              <a:t>走进历史上的战役</a:t>
            </a:r>
            <a:endParaRPr lang="zh-CN" altLang="en-US" sz="6600" b="1" dirty="0">
              <a:solidFill>
                <a:srgbClr val="D11313"/>
              </a:solidFill>
              <a:latin typeface="思源宋体 CN Heavy" panose="02020900000000000000" pitchFamily="18" charset="-122"/>
              <a:ea typeface="思源宋体 CN Heavy" panose="02020900000000000000" pitchFamily="18" charset="-122"/>
            </a:endParaRPr>
          </a:p>
        </p:txBody>
      </p:sp>
      <p:pic>
        <p:nvPicPr>
          <p:cNvPr id="51" name="图片 50"/>
          <p:cNvPicPr>
            <a:picLocks noChangeAspect="1"/>
          </p:cNvPicPr>
          <p:nvPr/>
        </p:nvPicPr>
        <p:blipFill rotWithShape="1">
          <a:blip r:embed="rId8" cstate="print">
            <a:extLst>
              <a:ext uri="{28A0092B-C50C-407E-A947-70E740481C1C}">
                <a14:useLocalDpi xmlns:a14="http://schemas.microsoft.com/office/drawing/2010/main" val="0"/>
              </a:ext>
            </a:extLst>
          </a:blip>
          <a:srcRect l="45275" t="9385" r="39960" b="72564"/>
          <a:stretch>
            <a:fillRect/>
          </a:stretch>
        </p:blipFill>
        <p:spPr>
          <a:xfrm>
            <a:off x="10070883" y="515946"/>
            <a:ext cx="1800200" cy="1152128"/>
          </a:xfrm>
          <a:prstGeom prst="rect">
            <a:avLst/>
          </a:prstGeom>
        </p:spPr>
      </p:pic>
      <p:pic>
        <p:nvPicPr>
          <p:cNvPr id="60" name="图片 59"/>
          <p:cNvPicPr>
            <a:picLocks noChangeAspect="1"/>
          </p:cNvPicPr>
          <p:nvPr/>
        </p:nvPicPr>
        <p:blipFill rotWithShape="1">
          <a:blip r:embed="rId9" cstate="print">
            <a:extLst>
              <a:ext uri="{28A0092B-C50C-407E-A947-70E740481C1C}">
                <a14:useLocalDpi xmlns:a14="http://schemas.microsoft.com/office/drawing/2010/main" val="0"/>
              </a:ext>
            </a:extLst>
          </a:blip>
          <a:srcRect r="65079" b="71957"/>
          <a:stretch>
            <a:fillRect/>
          </a:stretch>
        </p:blipFill>
        <p:spPr>
          <a:xfrm>
            <a:off x="-29109" y="-15731"/>
            <a:ext cx="4257584" cy="1695942"/>
          </a:xfrm>
          <a:prstGeom prst="rect">
            <a:avLst/>
          </a:prstGeom>
        </p:spPr>
      </p:pic>
      <p:sp>
        <p:nvSpPr>
          <p:cNvPr id="61" name="矩形: 圆角 60"/>
          <p:cNvSpPr/>
          <p:nvPr/>
        </p:nvSpPr>
        <p:spPr>
          <a:xfrm>
            <a:off x="4698053" y="1427059"/>
            <a:ext cx="2860903" cy="770385"/>
          </a:xfrm>
          <a:prstGeom prst="roundRect">
            <a:avLst>
              <a:gd name="adj" fmla="val 50000"/>
            </a:avLst>
          </a:prstGeom>
          <a:solidFill>
            <a:srgbClr val="D113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b="1" dirty="0">
                <a:solidFill>
                  <a:schemeClr val="bg1"/>
                </a:solidFill>
                <a:latin typeface="+mn-ea"/>
              </a:rPr>
              <a:t> 第二部分</a:t>
            </a:r>
            <a:endParaRPr lang="zh-CN" altLang="en-US" sz="3200" b="1" dirty="0">
              <a:solidFill>
                <a:schemeClr val="bg1"/>
              </a:solidFill>
              <a:latin typeface="+mn-ea"/>
            </a:endParaRPr>
          </a:p>
        </p:txBody>
      </p:sp>
      <p:sp>
        <p:nvSpPr>
          <p:cNvPr id="2" name="矩形 1"/>
          <p:cNvSpPr/>
          <p:nvPr/>
        </p:nvSpPr>
        <p:spPr>
          <a:xfrm>
            <a:off x="3438503" y="3614668"/>
            <a:ext cx="5307863" cy="338554"/>
          </a:xfrm>
          <a:prstGeom prst="rect">
            <a:avLst/>
          </a:prstGeom>
        </p:spPr>
        <p:txBody>
          <a:bodyPr wrap="none">
            <a:spAutoFit/>
          </a:bodyPr>
          <a:lstStyle/>
          <a:p>
            <a:r>
              <a:rPr lang="zh-CN" altLang="en-US" sz="1600" dirty="0">
                <a:solidFill>
                  <a:schemeClr val="tx1">
                    <a:lumMod val="65000"/>
                    <a:lumOff val="35000"/>
                  </a:schemeClr>
                </a:solidFill>
                <a:latin typeface="+mn-ea"/>
              </a:rPr>
              <a:t>起来，不愿做奴隶的人们，把我们的血肉，筑成新的长城</a:t>
            </a:r>
            <a:r>
              <a:rPr lang="en-US" altLang="zh-CN" sz="1600" dirty="0">
                <a:solidFill>
                  <a:schemeClr val="tx1">
                    <a:lumMod val="65000"/>
                    <a:lumOff val="35000"/>
                  </a:schemeClr>
                </a:solidFill>
                <a:latin typeface="+mn-ea"/>
              </a:rPr>
              <a:t>!</a:t>
            </a:r>
            <a:endParaRPr lang="en-US" altLang="zh-CN" sz="1600" dirty="0">
              <a:solidFill>
                <a:schemeClr val="tx1">
                  <a:lumMod val="65000"/>
                  <a:lumOff val="35000"/>
                </a:schemeClr>
              </a:solidFill>
              <a:latin typeface="+mn-ea"/>
            </a:endParaRPr>
          </a:p>
        </p:txBody>
      </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down)">
                                      <p:cBhvr>
                                        <p:cTn id="7" dur="500"/>
                                        <p:tgtEl>
                                          <p:spTgt spid="55"/>
                                        </p:tgtEl>
                                      </p:cBhvr>
                                    </p:animEffect>
                                  </p:childTnLst>
                                </p:cTn>
                              </p:par>
                              <p:par>
                                <p:cTn id="8" presetID="10" presetClass="entr" presetSubtype="0" fill="hold" nodeType="withEffect">
                                  <p:stCondLst>
                                    <p:cond delay="0"/>
                                  </p:stCondLst>
                                  <p:childTnLst>
                                    <p:set>
                                      <p:cBhvr>
                                        <p:cTn id="9" dur="1" fill="hold">
                                          <p:stCondLst>
                                            <p:cond delay="0"/>
                                          </p:stCondLst>
                                        </p:cTn>
                                        <p:tgtEl>
                                          <p:spTgt spid="65"/>
                                        </p:tgtEl>
                                        <p:attrNameLst>
                                          <p:attrName>style.visibility</p:attrName>
                                        </p:attrNameLst>
                                      </p:cBhvr>
                                      <p:to>
                                        <p:strVal val="visible"/>
                                      </p:to>
                                    </p:set>
                                    <p:animEffect transition="in" filter="fade">
                                      <p:cBhvr>
                                        <p:cTn id="10" dur="500"/>
                                        <p:tgtEl>
                                          <p:spTgt spid="65"/>
                                        </p:tgtEl>
                                      </p:cBhvr>
                                    </p:animEffect>
                                  </p:childTnLst>
                                </p:cTn>
                              </p:par>
                              <p:par>
                                <p:cTn id="11" presetID="42" presetClass="entr" presetSubtype="0" fill="hold" nodeType="withEffect">
                                  <p:stCondLst>
                                    <p:cond delay="0"/>
                                  </p:stCondLst>
                                  <p:childTnLst>
                                    <p:set>
                                      <p:cBhvr>
                                        <p:cTn id="12" dur="1" fill="hold">
                                          <p:stCondLst>
                                            <p:cond delay="0"/>
                                          </p:stCondLst>
                                        </p:cTn>
                                        <p:tgtEl>
                                          <p:spTgt spid="58"/>
                                        </p:tgtEl>
                                        <p:attrNameLst>
                                          <p:attrName>style.visibility</p:attrName>
                                        </p:attrNameLst>
                                      </p:cBhvr>
                                      <p:to>
                                        <p:strVal val="visible"/>
                                      </p:to>
                                    </p:set>
                                    <p:animEffect transition="in" filter="fade">
                                      <p:cBhvr>
                                        <p:cTn id="13" dur="1000"/>
                                        <p:tgtEl>
                                          <p:spTgt spid="58"/>
                                        </p:tgtEl>
                                      </p:cBhvr>
                                    </p:animEffect>
                                    <p:anim calcmode="lin" valueType="num">
                                      <p:cBhvr>
                                        <p:cTn id="14" dur="1000" fill="hold"/>
                                        <p:tgtEl>
                                          <p:spTgt spid="58"/>
                                        </p:tgtEl>
                                        <p:attrNameLst>
                                          <p:attrName>ppt_x</p:attrName>
                                        </p:attrNameLst>
                                      </p:cBhvr>
                                      <p:tavLst>
                                        <p:tav tm="0">
                                          <p:val>
                                            <p:strVal val="#ppt_x"/>
                                          </p:val>
                                        </p:tav>
                                        <p:tav tm="100000">
                                          <p:val>
                                            <p:strVal val="#ppt_x"/>
                                          </p:val>
                                        </p:tav>
                                      </p:tavLst>
                                    </p:anim>
                                    <p:anim calcmode="lin" valueType="num">
                                      <p:cBhvr>
                                        <p:cTn id="15" dur="1000" fill="hold"/>
                                        <p:tgtEl>
                                          <p:spTgt spid="58"/>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38"/>
                                        </p:tgtEl>
                                        <p:attrNameLst>
                                          <p:attrName>style.visibility</p:attrName>
                                        </p:attrNameLst>
                                      </p:cBhvr>
                                      <p:to>
                                        <p:strVal val="visible"/>
                                      </p:to>
                                    </p:set>
                                    <p:animEffect transition="in" filter="fade">
                                      <p:cBhvr>
                                        <p:cTn id="18" dur="1000"/>
                                        <p:tgtEl>
                                          <p:spTgt spid="38"/>
                                        </p:tgtEl>
                                      </p:cBhvr>
                                    </p:animEffect>
                                    <p:anim calcmode="lin" valueType="num">
                                      <p:cBhvr>
                                        <p:cTn id="19" dur="1000" fill="hold"/>
                                        <p:tgtEl>
                                          <p:spTgt spid="38"/>
                                        </p:tgtEl>
                                        <p:attrNameLst>
                                          <p:attrName>ppt_x</p:attrName>
                                        </p:attrNameLst>
                                      </p:cBhvr>
                                      <p:tavLst>
                                        <p:tav tm="0">
                                          <p:val>
                                            <p:strVal val="#ppt_x"/>
                                          </p:val>
                                        </p:tav>
                                        <p:tav tm="100000">
                                          <p:val>
                                            <p:strVal val="#ppt_x"/>
                                          </p:val>
                                        </p:tav>
                                      </p:tavLst>
                                    </p:anim>
                                    <p:anim calcmode="lin" valueType="num">
                                      <p:cBhvr>
                                        <p:cTn id="20"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wipe(left)">
                                      <p:cBhvr>
                                        <p:cTn id="25" dur="500"/>
                                        <p:tgtEl>
                                          <p:spTgt spid="60"/>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12" fill="hold" nodeType="clickEffect">
                                  <p:stCondLst>
                                    <p:cond delay="0"/>
                                  </p:stCondLst>
                                  <p:childTnLst>
                                    <p:set>
                                      <p:cBhvr>
                                        <p:cTn id="29" dur="1" fill="hold">
                                          <p:stCondLst>
                                            <p:cond delay="0"/>
                                          </p:stCondLst>
                                        </p:cTn>
                                        <p:tgtEl>
                                          <p:spTgt spid="51"/>
                                        </p:tgtEl>
                                        <p:attrNameLst>
                                          <p:attrName>style.visibility</p:attrName>
                                        </p:attrNameLst>
                                      </p:cBhvr>
                                      <p:to>
                                        <p:strVal val="visible"/>
                                      </p:to>
                                    </p:set>
                                    <p:anim calcmode="lin" valueType="num">
                                      <p:cBhvr additive="base">
                                        <p:cTn id="30" dur="500" fill="hold"/>
                                        <p:tgtEl>
                                          <p:spTgt spid="51"/>
                                        </p:tgtEl>
                                        <p:attrNameLst>
                                          <p:attrName>ppt_x</p:attrName>
                                        </p:attrNameLst>
                                      </p:cBhvr>
                                      <p:tavLst>
                                        <p:tav tm="0">
                                          <p:val>
                                            <p:strVal val="0-#ppt_w/2"/>
                                          </p:val>
                                        </p:tav>
                                        <p:tav tm="100000">
                                          <p:val>
                                            <p:strVal val="#ppt_x"/>
                                          </p:val>
                                        </p:tav>
                                      </p:tavLst>
                                    </p:anim>
                                    <p:anim calcmode="lin" valueType="num">
                                      <p:cBhvr additive="base">
                                        <p:cTn id="31"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61"/>
                                        </p:tgtEl>
                                        <p:attrNameLst>
                                          <p:attrName>style.visibility</p:attrName>
                                        </p:attrNameLst>
                                      </p:cBhvr>
                                      <p:to>
                                        <p:strVal val="visible"/>
                                      </p:to>
                                    </p:set>
                                    <p:animEffect transition="in" filter="fade">
                                      <p:cBhvr>
                                        <p:cTn id="36" dur="500"/>
                                        <p:tgtEl>
                                          <p:spTgt spid="61"/>
                                        </p:tgtEl>
                                      </p:cBhvr>
                                    </p:animEffect>
                                  </p:childTnLst>
                                </p:cTn>
                              </p:par>
                            </p:childTnLst>
                          </p:cTn>
                        </p:par>
                      </p:childTnLst>
                    </p:cTn>
                  </p:par>
                  <p:par>
                    <p:cTn id="37" fill="hold">
                      <p:stCondLst>
                        <p:cond delay="indefinite"/>
                      </p:stCondLst>
                      <p:childTnLst>
                        <p:par>
                          <p:cTn id="38" fill="hold">
                            <p:stCondLst>
                              <p:cond delay="0"/>
                            </p:stCondLst>
                            <p:childTnLst>
                              <p:par>
                                <p:cTn id="39" presetID="52" presetClass="entr" presetSubtype="0" fill="hold" grpId="0" nodeType="clickEffect">
                                  <p:stCondLst>
                                    <p:cond delay="0"/>
                                  </p:stCondLst>
                                  <p:childTnLst>
                                    <p:set>
                                      <p:cBhvr>
                                        <p:cTn id="40" dur="1" fill="hold">
                                          <p:stCondLst>
                                            <p:cond delay="0"/>
                                          </p:stCondLst>
                                        </p:cTn>
                                        <p:tgtEl>
                                          <p:spTgt spid="46"/>
                                        </p:tgtEl>
                                        <p:attrNameLst>
                                          <p:attrName>style.visibility</p:attrName>
                                        </p:attrNameLst>
                                      </p:cBhvr>
                                      <p:to>
                                        <p:strVal val="visible"/>
                                      </p:to>
                                    </p:set>
                                    <p:animScale>
                                      <p:cBhvr>
                                        <p:cTn id="41" dur="1000" decel="50000" fill="hold">
                                          <p:stCondLst>
                                            <p:cond delay="0"/>
                                          </p:stCondLst>
                                        </p:cTn>
                                        <p:tgtEl>
                                          <p:spTgt spid="4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2" dur="1000" decel="50000" fill="hold">
                                          <p:stCondLst>
                                            <p:cond delay="0"/>
                                          </p:stCondLst>
                                        </p:cTn>
                                        <p:tgtEl>
                                          <p:spTgt spid="46"/>
                                        </p:tgtEl>
                                        <p:attrNameLst>
                                          <p:attrName>ppt_x</p:attrName>
                                          <p:attrName>ppt_y</p:attrName>
                                        </p:attrNameLst>
                                      </p:cBhvr>
                                    </p:animMotion>
                                    <p:animEffect transition="in" filter="fade">
                                      <p:cBhvr>
                                        <p:cTn id="43" dur="1000"/>
                                        <p:tgtEl>
                                          <p:spTgt spid="46"/>
                                        </p:tgtEl>
                                      </p:cBhvr>
                                    </p:animEffect>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2"/>
                                        </p:tgtEl>
                                        <p:attrNameLst>
                                          <p:attrName>style.visibility</p:attrName>
                                        </p:attrNameLst>
                                      </p:cBhvr>
                                      <p:to>
                                        <p:strVal val="visible"/>
                                      </p:to>
                                    </p:set>
                                    <p:animEffect transition="in" filter="fade">
                                      <p:cBhvr>
                                        <p:cTn id="48" dur="1000"/>
                                        <p:tgtEl>
                                          <p:spTgt spid="2"/>
                                        </p:tgtEl>
                                      </p:cBhvr>
                                    </p:animEffect>
                                    <p:anim calcmode="lin" valueType="num">
                                      <p:cBhvr>
                                        <p:cTn id="49" dur="1000" fill="hold"/>
                                        <p:tgtEl>
                                          <p:spTgt spid="2"/>
                                        </p:tgtEl>
                                        <p:attrNameLst>
                                          <p:attrName>ppt_x</p:attrName>
                                        </p:attrNameLst>
                                      </p:cBhvr>
                                      <p:tavLst>
                                        <p:tav tm="0">
                                          <p:val>
                                            <p:strVal val="#ppt_x"/>
                                          </p:val>
                                        </p:tav>
                                        <p:tav tm="100000">
                                          <p:val>
                                            <p:strVal val="#ppt_x"/>
                                          </p:val>
                                        </p:tav>
                                      </p:tavLst>
                                    </p:anim>
                                    <p:anim calcmode="lin" valueType="num">
                                      <p:cBhvr>
                                        <p:cTn id="5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61" grpId="0" animBg="1"/>
      <p:bldP spid="2" grpId="0"/>
    </p:bldLst>
  </p:timing>
</p:sld>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阿里巴巴普惠">
      <a:majorFont>
        <a:latin typeface="阿里巴巴普惠体"/>
        <a:ea typeface="阿里巴巴普惠体"/>
        <a:cs typeface=""/>
      </a:majorFont>
      <a:minorFont>
        <a:latin typeface="阿里巴巴普惠体"/>
        <a:ea typeface="阿里巴巴普惠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5637</Words>
  <Application>WPS 演示</Application>
  <PresentationFormat>宽屏</PresentationFormat>
  <Paragraphs>372</Paragraphs>
  <Slides>33</Slides>
  <Notes>10</Notes>
  <HiddenSlides>0</HiddenSlides>
  <MMClips>0</MMClips>
  <ScaleCrop>false</ScaleCrop>
  <HeadingPairs>
    <vt:vector size="6" baseType="variant">
      <vt:variant>
        <vt:lpstr>已用的字体</vt:lpstr>
      </vt:variant>
      <vt:variant>
        <vt:i4>20</vt:i4>
      </vt:variant>
      <vt:variant>
        <vt:lpstr>主题</vt:lpstr>
      </vt:variant>
      <vt:variant>
        <vt:i4>2</vt:i4>
      </vt:variant>
      <vt:variant>
        <vt:lpstr>幻灯片标题</vt:lpstr>
      </vt:variant>
      <vt:variant>
        <vt:i4>33</vt:i4>
      </vt:variant>
    </vt:vector>
  </HeadingPairs>
  <TitlesOfParts>
    <vt:vector size="55" baseType="lpstr">
      <vt:lpstr>Arial</vt:lpstr>
      <vt:lpstr>宋体</vt:lpstr>
      <vt:lpstr>Wingdings</vt:lpstr>
      <vt:lpstr>微软雅黑</vt:lpstr>
      <vt:lpstr>思源宋体 CN Heavy</vt:lpstr>
      <vt:lpstr>汉仪劲楷简</vt:lpstr>
      <vt:lpstr>阿里巴巴普惠体 Heavy</vt:lpstr>
      <vt:lpstr>Helvetica Neue</vt:lpstr>
      <vt:lpstr>汉仪大宋简</vt:lpstr>
      <vt:lpstr>阿里巴巴普惠体</vt:lpstr>
      <vt:lpstr>Segoe Print</vt:lpstr>
      <vt:lpstr>Arial Unicode MS</vt:lpstr>
      <vt:lpstr>等线</vt:lpstr>
      <vt:lpstr>思源黑体</vt:lpstr>
      <vt:lpstr>Calibri</vt:lpstr>
      <vt:lpstr>华文行楷</vt:lpstr>
      <vt:lpstr>Meiryo</vt:lpstr>
      <vt:lpstr>Arial Narrow</vt:lpstr>
      <vt:lpstr>Calibri Light</vt:lpstr>
      <vt:lpstr>黑体</vt:lpstr>
      <vt:lpstr>第一PPT，www.1ppt.com</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https://www.ypppt.com/</dc:title>
  <dc:creator>优品PPT</dc:creator>
  <dc:subject>https://www.ypppt.com/</dc:subject>
  <cp:lastModifiedBy>WPS_1715560161</cp:lastModifiedBy>
  <cp:revision>37</cp:revision>
  <dcterms:created xsi:type="dcterms:W3CDTF">2022-08-01T09:42:00Z</dcterms:created>
  <dcterms:modified xsi:type="dcterms:W3CDTF">2025-05-21T08:56:57Z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646B2723773644F88BD5D4F7AA3F7364_12</vt:lpwstr>
  </property>
  <property fmtid="{D5CDD505-2E9C-101B-9397-08002B2CF9AE}" pid="3" name="KSOProductBuildVer">
    <vt:lpwstr>2052-12.1.0.21171</vt:lpwstr>
  </property>
</Properties>
</file>