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256" r:id="rId5"/>
    <p:sldId id="257" r:id="rId6"/>
    <p:sldId id="259" r:id="rId7"/>
    <p:sldId id="293" r:id="rId8"/>
    <p:sldId id="265" r:id="rId9"/>
    <p:sldId id="266" r:id="rId10"/>
    <p:sldId id="267" r:id="rId11"/>
    <p:sldId id="268" r:id="rId12"/>
    <p:sldId id="269" r:id="rId13"/>
    <p:sldId id="270" r:id="rId14"/>
    <p:sldId id="262" r:id="rId15"/>
    <p:sldId id="271" r:id="rId16"/>
    <p:sldId id="272" r:id="rId17"/>
    <p:sldId id="273" r:id="rId18"/>
    <p:sldId id="274" r:id="rId19"/>
    <p:sldId id="275" r:id="rId20"/>
    <p:sldId id="264" r:id="rId21"/>
    <p:sldId id="276" r:id="rId22"/>
    <p:sldId id="277" r:id="rId23"/>
    <p:sldId id="278" r:id="rId24"/>
    <p:sldId id="279" r:id="rId25"/>
    <p:sldId id="280" r:id="rId26"/>
    <p:sldId id="281" r:id="rId27"/>
    <p:sldId id="283" r:id="rId28"/>
    <p:sldId id="263" r:id="rId29"/>
    <p:sldId id="282" r:id="rId30"/>
    <p:sldId id="284" r:id="rId31"/>
    <p:sldId id="294" r:id="rId32"/>
    <p:sldId id="285" r:id="rId33"/>
    <p:sldId id="286" r:id="rId34"/>
    <p:sldId id="287" r:id="rId35"/>
    <p:sldId id="288" r:id="rId36"/>
    <p:sldId id="289" r:id="rId37"/>
    <p:sldId id="291" r:id="rId38"/>
    <p:sldId id="290" r:id="rId39"/>
  </p:sldIdLst>
  <p:sldSz cx="1219009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7A08"/>
    <a:srgbClr val="FB7D6E"/>
    <a:srgbClr val="43BAB3"/>
    <a:srgbClr val="00A2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howGuides="1">
      <p:cViewPr varScale="1">
        <p:scale>
          <a:sx n="108" d="100"/>
          <a:sy n="108" d="100"/>
        </p:scale>
        <p:origin x="678" y="114"/>
      </p:cViewPr>
      <p:guideLst>
        <p:guide orient="horz"/>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1EE441-DF7E-41CE-8B30-08F77847836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5CDCC5-5DB0-49ED-B152-AB0314D7568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5CDCC5-5DB0-49ED-B152-AB0314D7568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2FF784F-7AA4-4D58-84D2-9E80D8C69A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B3BF32-FA62-4EF4-A40B-B8FC40DE571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2FF784F-7AA4-4D58-84D2-9E80D8C69A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B3BF32-FA62-4EF4-A40B-B8FC40DE571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2FF784F-7AA4-4D58-84D2-9E80D8C69A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B3BF32-FA62-4EF4-A40B-B8FC40DE571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2FF784F-7AA4-4D58-84D2-9E80D8C69A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B3BF32-FA62-4EF4-A40B-B8FC40DE571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22FF784F-7AA4-4D58-84D2-9E80D8C69A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B3BF32-FA62-4EF4-A40B-B8FC40DE571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2FF784F-7AA4-4D58-84D2-9E80D8C69A6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B3BF32-FA62-4EF4-A40B-B8FC40DE571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2FF784F-7AA4-4D58-84D2-9E80D8C69A6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CB3BF32-FA62-4EF4-A40B-B8FC40DE571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2FF784F-7AA4-4D58-84D2-9E80D8C69A6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CB3BF32-FA62-4EF4-A40B-B8FC40DE571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FF784F-7AA4-4D58-84D2-9E80D8C69A6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CB3BF32-FA62-4EF4-A40B-B8FC40DE571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2FF784F-7AA4-4D58-84D2-9E80D8C69A6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B3BF32-FA62-4EF4-A40B-B8FC40DE571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2FF784F-7AA4-4D58-84D2-9E80D8C69A6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B3BF32-FA62-4EF4-A40B-B8FC40DE571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FF784F-7AA4-4D58-84D2-9E80D8C69A66}" type="datetimeFigureOut">
              <a:rPr lang="zh-CN" altLang="en-US" smtClean="0"/>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3BF32-FA62-4EF4-A40B-B8FC40DE571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7.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25.xml"/><Relationship Id="rId6"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7.xml"/><Relationship Id="rId2" Type="http://schemas.openxmlformats.org/officeDocument/2006/relationships/image" Target="../media/image26.jpeg"/><Relationship Id="rId1"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3" name="TextBox 7"/>
          <p:cNvSpPr>
            <a:spLocks noChangeArrowheads="1"/>
          </p:cNvSpPr>
          <p:nvPr/>
        </p:nvSpPr>
        <p:spPr bwMode="auto">
          <a:xfrm>
            <a:off x="4871070" y="1084020"/>
            <a:ext cx="55813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13800" b="1" dirty="0" smtClean="0">
                <a:solidFill>
                  <a:srgbClr val="00A2A4"/>
                </a:solidFill>
                <a:latin typeface="Impact MT Std" pitchFamily="34" charset="0"/>
                <a:ea typeface="微软雅黑" panose="020B0503020204020204" pitchFamily="34" charset="-122"/>
                <a:sym typeface="微软雅黑" panose="020B0503020204020204" pitchFamily="34" charset="-122"/>
              </a:rPr>
              <a:t>2</a:t>
            </a:r>
            <a:endParaRPr lang="zh-CN" altLang="en-US" sz="13800" b="1" dirty="0">
              <a:solidFill>
                <a:srgbClr val="00A2A4"/>
              </a:solidFill>
              <a:latin typeface="Impact MT Std" pitchFamily="34" charset="0"/>
              <a:ea typeface="微软雅黑" panose="020B0503020204020204" pitchFamily="34" charset="-122"/>
              <a:sym typeface="微软雅黑" panose="020B0503020204020204" pitchFamily="34" charset="-122"/>
            </a:endParaRPr>
          </a:p>
        </p:txBody>
      </p:sp>
      <p:sp>
        <p:nvSpPr>
          <p:cNvPr id="44" name="TextBox 7"/>
          <p:cNvSpPr>
            <a:spLocks noChangeArrowheads="1"/>
          </p:cNvSpPr>
          <p:nvPr/>
        </p:nvSpPr>
        <p:spPr bwMode="auto">
          <a:xfrm rot="21080086">
            <a:off x="5537070" y="1084019"/>
            <a:ext cx="55813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13800" b="1" dirty="0">
                <a:solidFill>
                  <a:srgbClr val="43BAB3"/>
                </a:solidFill>
                <a:latin typeface="Impact MT Std" pitchFamily="34" charset="0"/>
                <a:ea typeface="微软雅黑" panose="020B0503020204020204" pitchFamily="34" charset="-122"/>
                <a:sym typeface="微软雅黑" panose="020B0503020204020204" pitchFamily="34" charset="-122"/>
              </a:rPr>
              <a:t>0</a:t>
            </a:r>
            <a:endParaRPr lang="zh-CN" altLang="en-US" sz="13800" b="1" dirty="0">
              <a:solidFill>
                <a:srgbClr val="43BAB3"/>
              </a:solidFill>
              <a:latin typeface="Impact MT Std" pitchFamily="34" charset="0"/>
              <a:ea typeface="微软雅黑" panose="020B0503020204020204" pitchFamily="34" charset="-122"/>
              <a:sym typeface="微软雅黑" panose="020B0503020204020204" pitchFamily="34" charset="-122"/>
            </a:endParaRPr>
          </a:p>
        </p:txBody>
      </p:sp>
      <p:sp>
        <p:nvSpPr>
          <p:cNvPr id="45" name="TextBox 7"/>
          <p:cNvSpPr>
            <a:spLocks noChangeArrowheads="1"/>
          </p:cNvSpPr>
          <p:nvPr/>
        </p:nvSpPr>
        <p:spPr bwMode="auto">
          <a:xfrm rot="562718">
            <a:off x="6286361" y="1066646"/>
            <a:ext cx="55813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13800" b="1" dirty="0" smtClean="0">
                <a:solidFill>
                  <a:srgbClr val="F6A514"/>
                </a:solidFill>
                <a:latin typeface="Impact MT Std" pitchFamily="34" charset="0"/>
                <a:ea typeface="微软雅黑" panose="020B0503020204020204" pitchFamily="34" charset="-122"/>
                <a:sym typeface="微软雅黑" panose="020B0503020204020204" pitchFamily="34" charset="-122"/>
              </a:rPr>
              <a:t>3</a:t>
            </a:r>
            <a:endParaRPr lang="zh-CN" altLang="en-US" sz="13800" b="1" dirty="0">
              <a:solidFill>
                <a:srgbClr val="F6A514"/>
              </a:solidFill>
              <a:latin typeface="Impact MT Std" pitchFamily="34" charset="0"/>
              <a:ea typeface="微软雅黑" panose="020B0503020204020204" pitchFamily="34" charset="-122"/>
              <a:sym typeface="微软雅黑" panose="020B0503020204020204" pitchFamily="34" charset="-122"/>
            </a:endParaRPr>
          </a:p>
        </p:txBody>
      </p:sp>
      <p:sp>
        <p:nvSpPr>
          <p:cNvPr id="46" name="TextBox 7"/>
          <p:cNvSpPr>
            <a:spLocks noChangeArrowheads="1"/>
          </p:cNvSpPr>
          <p:nvPr/>
        </p:nvSpPr>
        <p:spPr bwMode="auto">
          <a:xfrm>
            <a:off x="6994473" y="1052736"/>
            <a:ext cx="55813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13800" b="1" dirty="0">
                <a:solidFill>
                  <a:srgbClr val="FB7D6E"/>
                </a:solidFill>
                <a:latin typeface="Impact MT Std" pitchFamily="34" charset="0"/>
                <a:ea typeface="微软雅黑" panose="020B0503020204020204" pitchFamily="34" charset="-122"/>
                <a:sym typeface="微软雅黑" panose="020B0503020204020204" pitchFamily="34" charset="-122"/>
              </a:rPr>
              <a:t>0</a:t>
            </a:r>
            <a:endParaRPr lang="zh-CN" altLang="en-US" sz="13800" b="1" dirty="0">
              <a:solidFill>
                <a:srgbClr val="FB7D6E"/>
              </a:solidFill>
              <a:latin typeface="Impact MT Std" pitchFamily="34" charset="0"/>
              <a:ea typeface="微软雅黑" panose="020B0503020204020204" pitchFamily="34" charset="-122"/>
              <a:sym typeface="微软雅黑" panose="020B0503020204020204" pitchFamily="34" charset="-122"/>
            </a:endParaRPr>
          </a:p>
        </p:txBody>
      </p:sp>
      <p:sp>
        <p:nvSpPr>
          <p:cNvPr id="48" name="TextBox 47"/>
          <p:cNvSpPr txBox="1"/>
          <p:nvPr/>
        </p:nvSpPr>
        <p:spPr>
          <a:xfrm>
            <a:off x="1314375" y="2919646"/>
            <a:ext cx="9605367" cy="1323439"/>
          </a:xfrm>
          <a:prstGeom prst="rect">
            <a:avLst/>
          </a:prstGeom>
          <a:noFill/>
        </p:spPr>
        <p:txBody>
          <a:bodyPr wrap="square" rtlCol="0">
            <a:spAutoFit/>
          </a:bodyPr>
          <a:lstStyle/>
          <a:p>
            <a:pPr algn="ctr"/>
            <a:r>
              <a:rPr lang="zh-CN" altLang="en-US" sz="8000" b="1" dirty="0" smtClean="0">
                <a:solidFill>
                  <a:srgbClr val="00A2A4"/>
                </a:solidFill>
                <a:latin typeface="微软雅黑" panose="020B0503020204020204" pitchFamily="34" charset="-122"/>
                <a:ea typeface="微软雅黑" panose="020B0503020204020204" pitchFamily="34" charset="-122"/>
              </a:rPr>
              <a:t>大学生职业</a:t>
            </a:r>
            <a:r>
              <a:rPr lang="zh-CN" altLang="en-US" sz="8000" b="1" dirty="0" smtClean="0">
                <a:solidFill>
                  <a:srgbClr val="FB7D6E"/>
                </a:solidFill>
                <a:latin typeface="微软雅黑" panose="020B0503020204020204" pitchFamily="34" charset="-122"/>
                <a:ea typeface="微软雅黑" panose="020B0503020204020204" pitchFamily="34" charset="-122"/>
              </a:rPr>
              <a:t>生涯规划</a:t>
            </a:r>
            <a:endParaRPr lang="zh-CN" altLang="en-US" sz="8000" b="1" dirty="0">
              <a:solidFill>
                <a:srgbClr val="FB7D6E"/>
              </a:solidFill>
              <a:latin typeface="微软雅黑" panose="020B0503020204020204" pitchFamily="34" charset="-122"/>
              <a:ea typeface="微软雅黑" panose="020B0503020204020204" pitchFamily="34" charset="-122"/>
            </a:endParaRPr>
          </a:p>
        </p:txBody>
      </p:sp>
      <p:sp>
        <p:nvSpPr>
          <p:cNvPr id="52" name="矩形 51"/>
          <p:cNvSpPr/>
          <p:nvPr/>
        </p:nvSpPr>
        <p:spPr>
          <a:xfrm>
            <a:off x="0" y="4581128"/>
            <a:ext cx="12190413" cy="72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六边形 48"/>
          <p:cNvSpPr/>
          <p:nvPr/>
        </p:nvSpPr>
        <p:spPr>
          <a:xfrm>
            <a:off x="1414686" y="4391525"/>
            <a:ext cx="9361040" cy="522031"/>
          </a:xfrm>
          <a:prstGeom prst="hexagon">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标题 4"/>
          <p:cNvSpPr txBox="1"/>
          <p:nvPr/>
        </p:nvSpPr>
        <p:spPr>
          <a:xfrm>
            <a:off x="1990750" y="4409500"/>
            <a:ext cx="7776864" cy="535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en-US" altLang="zh-CN" sz="2400" dirty="0" smtClean="0">
                <a:solidFill>
                  <a:schemeClr val="bg1"/>
                </a:solidFill>
                <a:latin typeface="微软雅黑" panose="020B0503020204020204" pitchFamily="34" charset="-122"/>
                <a:ea typeface="微软雅黑" panose="020B0503020204020204" pitchFamily="34" charset="-122"/>
              </a:rPr>
              <a:t>COLLEGE STUDENTS' CAREER  PLANNING</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nvGrpSpPr>
          <p:cNvPr id="53" name="Group 4"/>
          <p:cNvGrpSpPr>
            <a:grpSpLocks noChangeAspect="1"/>
          </p:cNvGrpSpPr>
          <p:nvPr/>
        </p:nvGrpSpPr>
        <p:grpSpPr bwMode="auto">
          <a:xfrm>
            <a:off x="3475336" y="6021288"/>
            <a:ext cx="265502" cy="384698"/>
            <a:chOff x="4638" y="-33"/>
            <a:chExt cx="667" cy="1069"/>
          </a:xfrm>
          <a:solidFill>
            <a:schemeClr val="tx1">
              <a:lumMod val="50000"/>
              <a:lumOff val="50000"/>
            </a:schemeClr>
          </a:solidFill>
        </p:grpSpPr>
        <p:sp>
          <p:nvSpPr>
            <p:cNvPr id="54" name="Freeform 5"/>
            <p:cNvSpPr/>
            <p:nvPr/>
          </p:nvSpPr>
          <p:spPr bwMode="auto">
            <a:xfrm>
              <a:off x="4638" y="556"/>
              <a:ext cx="667" cy="480"/>
            </a:xfrm>
            <a:custGeom>
              <a:avLst/>
              <a:gdLst>
                <a:gd name="T0" fmla="*/ 67 w 67"/>
                <a:gd name="T1" fmla="*/ 15 h 49"/>
                <a:gd name="T2" fmla="*/ 52 w 67"/>
                <a:gd name="T3" fmla="*/ 0 h 49"/>
                <a:gd name="T4" fmla="*/ 38 w 67"/>
                <a:gd name="T5" fmla="*/ 24 h 49"/>
                <a:gd name="T6" fmla="*/ 36 w 67"/>
                <a:gd name="T7" fmla="*/ 13 h 49"/>
                <a:gd name="T8" fmla="*/ 38 w 67"/>
                <a:gd name="T9" fmla="*/ 9 h 49"/>
                <a:gd name="T10" fmla="*/ 34 w 67"/>
                <a:gd name="T11" fmla="*/ 5 h 49"/>
                <a:gd name="T12" fmla="*/ 30 w 67"/>
                <a:gd name="T13" fmla="*/ 9 h 49"/>
                <a:gd name="T14" fmla="*/ 31 w 67"/>
                <a:gd name="T15" fmla="*/ 13 h 49"/>
                <a:gd name="T16" fmla="*/ 30 w 67"/>
                <a:gd name="T17" fmla="*/ 24 h 49"/>
                <a:gd name="T18" fmla="*/ 16 w 67"/>
                <a:gd name="T19" fmla="*/ 0 h 49"/>
                <a:gd name="T20" fmla="*/ 1 w 67"/>
                <a:gd name="T21" fmla="*/ 15 h 49"/>
                <a:gd name="T22" fmla="*/ 0 w 67"/>
                <a:gd name="T23" fmla="*/ 15 h 49"/>
                <a:gd name="T24" fmla="*/ 0 w 67"/>
                <a:gd name="T25" fmla="*/ 45 h 49"/>
                <a:gd name="T26" fmla="*/ 1 w 67"/>
                <a:gd name="T27" fmla="*/ 45 h 49"/>
                <a:gd name="T28" fmla="*/ 34 w 67"/>
                <a:gd name="T29" fmla="*/ 49 h 49"/>
                <a:gd name="T30" fmla="*/ 66 w 67"/>
                <a:gd name="T31" fmla="*/ 45 h 49"/>
                <a:gd name="T32" fmla="*/ 67 w 67"/>
                <a:gd name="T33" fmla="*/ 45 h 49"/>
                <a:gd name="T34" fmla="*/ 67 w 67"/>
                <a:gd name="T35" fmla="*/ 1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49">
                  <a:moveTo>
                    <a:pt x="67" y="15"/>
                  </a:moveTo>
                  <a:cubicBezTo>
                    <a:pt x="66" y="9"/>
                    <a:pt x="60" y="3"/>
                    <a:pt x="52" y="0"/>
                  </a:cubicBezTo>
                  <a:cubicBezTo>
                    <a:pt x="38" y="24"/>
                    <a:pt x="38" y="24"/>
                    <a:pt x="38" y="24"/>
                  </a:cubicBezTo>
                  <a:cubicBezTo>
                    <a:pt x="36" y="13"/>
                    <a:pt x="36" y="13"/>
                    <a:pt x="36" y="13"/>
                  </a:cubicBezTo>
                  <a:cubicBezTo>
                    <a:pt x="37" y="12"/>
                    <a:pt x="38" y="11"/>
                    <a:pt x="38" y="9"/>
                  </a:cubicBezTo>
                  <a:cubicBezTo>
                    <a:pt x="38" y="7"/>
                    <a:pt x="36" y="5"/>
                    <a:pt x="34" y="5"/>
                  </a:cubicBezTo>
                  <a:cubicBezTo>
                    <a:pt x="31" y="5"/>
                    <a:pt x="30" y="7"/>
                    <a:pt x="30" y="9"/>
                  </a:cubicBezTo>
                  <a:cubicBezTo>
                    <a:pt x="30" y="11"/>
                    <a:pt x="30" y="12"/>
                    <a:pt x="31" y="13"/>
                  </a:cubicBezTo>
                  <a:cubicBezTo>
                    <a:pt x="30" y="24"/>
                    <a:pt x="30" y="24"/>
                    <a:pt x="30" y="24"/>
                  </a:cubicBezTo>
                  <a:cubicBezTo>
                    <a:pt x="16" y="0"/>
                    <a:pt x="16" y="0"/>
                    <a:pt x="16" y="0"/>
                  </a:cubicBezTo>
                  <a:cubicBezTo>
                    <a:pt x="8" y="3"/>
                    <a:pt x="2" y="9"/>
                    <a:pt x="1" y="15"/>
                  </a:cubicBezTo>
                  <a:cubicBezTo>
                    <a:pt x="0" y="15"/>
                    <a:pt x="0" y="15"/>
                    <a:pt x="0" y="15"/>
                  </a:cubicBezTo>
                  <a:cubicBezTo>
                    <a:pt x="0" y="45"/>
                    <a:pt x="0" y="45"/>
                    <a:pt x="0" y="45"/>
                  </a:cubicBezTo>
                  <a:cubicBezTo>
                    <a:pt x="1" y="45"/>
                    <a:pt x="1" y="45"/>
                    <a:pt x="1" y="45"/>
                  </a:cubicBezTo>
                  <a:cubicBezTo>
                    <a:pt x="4" y="47"/>
                    <a:pt x="18" y="49"/>
                    <a:pt x="34" y="49"/>
                  </a:cubicBezTo>
                  <a:cubicBezTo>
                    <a:pt x="50" y="49"/>
                    <a:pt x="63" y="47"/>
                    <a:pt x="66" y="45"/>
                  </a:cubicBezTo>
                  <a:cubicBezTo>
                    <a:pt x="67" y="45"/>
                    <a:pt x="67" y="45"/>
                    <a:pt x="67" y="45"/>
                  </a:cubicBezTo>
                  <a:cubicBezTo>
                    <a:pt x="67" y="15"/>
                    <a:pt x="67" y="15"/>
                    <a:pt x="6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schemeClr val="tx1">
                    <a:lumMod val="50000"/>
                    <a:lumOff val="50000"/>
                  </a:schemeClr>
                </a:solidFill>
              </a:endParaRPr>
            </a:p>
          </p:txBody>
        </p:sp>
        <p:sp>
          <p:nvSpPr>
            <p:cNvPr id="55" name="Freeform 6"/>
            <p:cNvSpPr>
              <a:spLocks noEditPoints="1"/>
            </p:cNvSpPr>
            <p:nvPr/>
          </p:nvSpPr>
          <p:spPr bwMode="auto">
            <a:xfrm>
              <a:off x="4737" y="-33"/>
              <a:ext cx="449" cy="589"/>
            </a:xfrm>
            <a:custGeom>
              <a:avLst/>
              <a:gdLst>
                <a:gd name="T0" fmla="*/ 3 w 45"/>
                <a:gd name="T1" fmla="*/ 38 h 60"/>
                <a:gd name="T2" fmla="*/ 7 w 45"/>
                <a:gd name="T3" fmla="*/ 43 h 60"/>
                <a:gd name="T4" fmla="*/ 23 w 45"/>
                <a:gd name="T5" fmla="*/ 60 h 60"/>
                <a:gd name="T6" fmla="*/ 40 w 45"/>
                <a:gd name="T7" fmla="*/ 43 h 60"/>
                <a:gd name="T8" fmla="*/ 40 w 45"/>
                <a:gd name="T9" fmla="*/ 43 h 60"/>
                <a:gd name="T10" fmla="*/ 44 w 45"/>
                <a:gd name="T11" fmla="*/ 38 h 60"/>
                <a:gd name="T12" fmla="*/ 41 w 45"/>
                <a:gd name="T13" fmla="*/ 33 h 60"/>
                <a:gd name="T14" fmla="*/ 41 w 45"/>
                <a:gd name="T15" fmla="*/ 33 h 60"/>
                <a:gd name="T16" fmla="*/ 36 w 45"/>
                <a:gd name="T17" fmla="*/ 13 h 60"/>
                <a:gd name="T18" fmla="*/ 12 w 45"/>
                <a:gd name="T19" fmla="*/ 10 h 60"/>
                <a:gd name="T20" fmla="*/ 6 w 45"/>
                <a:gd name="T21" fmla="*/ 33 h 60"/>
                <a:gd name="T22" fmla="*/ 6 w 45"/>
                <a:gd name="T23" fmla="*/ 33 h 60"/>
                <a:gd name="T24" fmla="*/ 3 w 45"/>
                <a:gd name="T25" fmla="*/ 38 h 60"/>
                <a:gd name="T26" fmla="*/ 8 w 45"/>
                <a:gd name="T27" fmla="*/ 34 h 60"/>
                <a:gd name="T28" fmla="*/ 8 w 45"/>
                <a:gd name="T29" fmla="*/ 34 h 60"/>
                <a:gd name="T30" fmla="*/ 8 w 45"/>
                <a:gd name="T31" fmla="*/ 34 h 60"/>
                <a:gd name="T32" fmla="*/ 8 w 45"/>
                <a:gd name="T33" fmla="*/ 32 h 60"/>
                <a:gd name="T34" fmla="*/ 9 w 45"/>
                <a:gd name="T35" fmla="*/ 25 h 60"/>
                <a:gd name="T36" fmla="*/ 11 w 45"/>
                <a:gd name="T37" fmla="*/ 23 h 60"/>
                <a:gd name="T38" fmla="*/ 29 w 45"/>
                <a:gd name="T39" fmla="*/ 19 h 60"/>
                <a:gd name="T40" fmla="*/ 38 w 45"/>
                <a:gd name="T41" fmla="*/ 34 h 60"/>
                <a:gd name="T42" fmla="*/ 38 w 45"/>
                <a:gd name="T43" fmla="*/ 34 h 60"/>
                <a:gd name="T44" fmla="*/ 39 w 45"/>
                <a:gd name="T45" fmla="*/ 34 h 60"/>
                <a:gd name="T46" fmla="*/ 40 w 45"/>
                <a:gd name="T47" fmla="*/ 34 h 60"/>
                <a:gd name="T48" fmla="*/ 42 w 45"/>
                <a:gd name="T49" fmla="*/ 35 h 60"/>
                <a:gd name="T50" fmla="*/ 43 w 45"/>
                <a:gd name="T51" fmla="*/ 38 h 60"/>
                <a:gd name="T52" fmla="*/ 42 w 45"/>
                <a:gd name="T53" fmla="*/ 41 h 60"/>
                <a:gd name="T54" fmla="*/ 40 w 45"/>
                <a:gd name="T55" fmla="*/ 42 h 60"/>
                <a:gd name="T56" fmla="*/ 40 w 45"/>
                <a:gd name="T57" fmla="*/ 42 h 60"/>
                <a:gd name="T58" fmla="*/ 39 w 45"/>
                <a:gd name="T59" fmla="*/ 42 h 60"/>
                <a:gd name="T60" fmla="*/ 38 w 45"/>
                <a:gd name="T61" fmla="*/ 43 h 60"/>
                <a:gd name="T62" fmla="*/ 33 w 45"/>
                <a:gd name="T63" fmla="*/ 54 h 60"/>
                <a:gd name="T64" fmla="*/ 29 w 45"/>
                <a:gd name="T65" fmla="*/ 58 h 60"/>
                <a:gd name="T66" fmla="*/ 23 w 45"/>
                <a:gd name="T67" fmla="*/ 59 h 60"/>
                <a:gd name="T68" fmla="*/ 18 w 45"/>
                <a:gd name="T69" fmla="*/ 58 h 60"/>
                <a:gd name="T70" fmla="*/ 14 w 45"/>
                <a:gd name="T71" fmla="*/ 54 h 60"/>
                <a:gd name="T72" fmla="*/ 8 w 45"/>
                <a:gd name="T73" fmla="*/ 43 h 60"/>
                <a:gd name="T74" fmla="*/ 8 w 45"/>
                <a:gd name="T75" fmla="*/ 42 h 60"/>
                <a:gd name="T76" fmla="*/ 7 w 45"/>
                <a:gd name="T77" fmla="*/ 42 h 60"/>
                <a:gd name="T78" fmla="*/ 5 w 45"/>
                <a:gd name="T79" fmla="*/ 38 h 60"/>
                <a:gd name="T80" fmla="*/ 5 w 45"/>
                <a:gd name="T81" fmla="*/ 35 h 60"/>
                <a:gd name="T82" fmla="*/ 8 w 45"/>
                <a:gd name="T8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 h="60">
                  <a:moveTo>
                    <a:pt x="3" y="38"/>
                  </a:moveTo>
                  <a:cubicBezTo>
                    <a:pt x="3" y="40"/>
                    <a:pt x="5" y="43"/>
                    <a:pt x="7" y="43"/>
                  </a:cubicBezTo>
                  <a:cubicBezTo>
                    <a:pt x="9" y="53"/>
                    <a:pt x="16" y="60"/>
                    <a:pt x="23" y="60"/>
                  </a:cubicBezTo>
                  <a:cubicBezTo>
                    <a:pt x="31" y="60"/>
                    <a:pt x="38" y="53"/>
                    <a:pt x="40" y="43"/>
                  </a:cubicBezTo>
                  <a:cubicBezTo>
                    <a:pt x="40" y="43"/>
                    <a:pt x="40" y="43"/>
                    <a:pt x="40" y="43"/>
                  </a:cubicBezTo>
                  <a:cubicBezTo>
                    <a:pt x="42" y="43"/>
                    <a:pt x="44" y="41"/>
                    <a:pt x="44" y="38"/>
                  </a:cubicBezTo>
                  <a:cubicBezTo>
                    <a:pt x="44" y="35"/>
                    <a:pt x="43" y="33"/>
                    <a:pt x="41" y="33"/>
                  </a:cubicBezTo>
                  <a:cubicBezTo>
                    <a:pt x="41" y="33"/>
                    <a:pt x="41" y="33"/>
                    <a:pt x="41" y="33"/>
                  </a:cubicBezTo>
                  <a:cubicBezTo>
                    <a:pt x="41" y="33"/>
                    <a:pt x="45" y="18"/>
                    <a:pt x="36" y="13"/>
                  </a:cubicBezTo>
                  <a:cubicBezTo>
                    <a:pt x="35" y="0"/>
                    <a:pt x="12" y="10"/>
                    <a:pt x="12" y="10"/>
                  </a:cubicBezTo>
                  <a:cubicBezTo>
                    <a:pt x="0" y="17"/>
                    <a:pt x="6" y="33"/>
                    <a:pt x="6" y="33"/>
                  </a:cubicBezTo>
                  <a:cubicBezTo>
                    <a:pt x="6" y="33"/>
                    <a:pt x="6" y="33"/>
                    <a:pt x="6" y="33"/>
                  </a:cubicBezTo>
                  <a:cubicBezTo>
                    <a:pt x="4" y="34"/>
                    <a:pt x="3" y="36"/>
                    <a:pt x="3" y="38"/>
                  </a:cubicBezTo>
                  <a:close/>
                  <a:moveTo>
                    <a:pt x="8" y="34"/>
                  </a:moveTo>
                  <a:cubicBezTo>
                    <a:pt x="8" y="34"/>
                    <a:pt x="8" y="34"/>
                    <a:pt x="8" y="34"/>
                  </a:cubicBezTo>
                  <a:cubicBezTo>
                    <a:pt x="8" y="34"/>
                    <a:pt x="8" y="34"/>
                    <a:pt x="8" y="34"/>
                  </a:cubicBezTo>
                  <a:cubicBezTo>
                    <a:pt x="8" y="32"/>
                    <a:pt x="8" y="32"/>
                    <a:pt x="8" y="32"/>
                  </a:cubicBezTo>
                  <a:cubicBezTo>
                    <a:pt x="9" y="25"/>
                    <a:pt x="9" y="25"/>
                    <a:pt x="9" y="25"/>
                  </a:cubicBezTo>
                  <a:cubicBezTo>
                    <a:pt x="10" y="24"/>
                    <a:pt x="11" y="23"/>
                    <a:pt x="11" y="23"/>
                  </a:cubicBezTo>
                  <a:cubicBezTo>
                    <a:pt x="21" y="24"/>
                    <a:pt x="29" y="19"/>
                    <a:pt x="29" y="19"/>
                  </a:cubicBezTo>
                  <a:cubicBezTo>
                    <a:pt x="36" y="13"/>
                    <a:pt x="38" y="34"/>
                    <a:pt x="38" y="34"/>
                  </a:cubicBezTo>
                  <a:cubicBezTo>
                    <a:pt x="38" y="34"/>
                    <a:pt x="38" y="34"/>
                    <a:pt x="38" y="34"/>
                  </a:cubicBezTo>
                  <a:cubicBezTo>
                    <a:pt x="39" y="34"/>
                    <a:pt x="39" y="34"/>
                    <a:pt x="39" y="34"/>
                  </a:cubicBezTo>
                  <a:cubicBezTo>
                    <a:pt x="40" y="34"/>
                    <a:pt x="40" y="34"/>
                    <a:pt x="40" y="34"/>
                  </a:cubicBezTo>
                  <a:cubicBezTo>
                    <a:pt x="41" y="34"/>
                    <a:pt x="41" y="34"/>
                    <a:pt x="42" y="35"/>
                  </a:cubicBezTo>
                  <a:cubicBezTo>
                    <a:pt x="43" y="35"/>
                    <a:pt x="43" y="37"/>
                    <a:pt x="43" y="38"/>
                  </a:cubicBezTo>
                  <a:cubicBezTo>
                    <a:pt x="43" y="39"/>
                    <a:pt x="43" y="40"/>
                    <a:pt x="42" y="41"/>
                  </a:cubicBezTo>
                  <a:cubicBezTo>
                    <a:pt x="41" y="41"/>
                    <a:pt x="41" y="42"/>
                    <a:pt x="40" y="42"/>
                  </a:cubicBezTo>
                  <a:cubicBezTo>
                    <a:pt x="40" y="42"/>
                    <a:pt x="40" y="42"/>
                    <a:pt x="40" y="42"/>
                  </a:cubicBezTo>
                  <a:cubicBezTo>
                    <a:pt x="39" y="42"/>
                    <a:pt x="39" y="42"/>
                    <a:pt x="39" y="42"/>
                  </a:cubicBezTo>
                  <a:cubicBezTo>
                    <a:pt x="38" y="43"/>
                    <a:pt x="38" y="43"/>
                    <a:pt x="38" y="43"/>
                  </a:cubicBezTo>
                  <a:cubicBezTo>
                    <a:pt x="38" y="47"/>
                    <a:pt x="36" y="51"/>
                    <a:pt x="33" y="54"/>
                  </a:cubicBezTo>
                  <a:cubicBezTo>
                    <a:pt x="32" y="56"/>
                    <a:pt x="30" y="57"/>
                    <a:pt x="29" y="58"/>
                  </a:cubicBezTo>
                  <a:cubicBezTo>
                    <a:pt x="27" y="58"/>
                    <a:pt x="25" y="59"/>
                    <a:pt x="23" y="59"/>
                  </a:cubicBezTo>
                  <a:cubicBezTo>
                    <a:pt x="22" y="59"/>
                    <a:pt x="20" y="58"/>
                    <a:pt x="18" y="58"/>
                  </a:cubicBezTo>
                  <a:cubicBezTo>
                    <a:pt x="17" y="57"/>
                    <a:pt x="15" y="56"/>
                    <a:pt x="14" y="54"/>
                  </a:cubicBezTo>
                  <a:cubicBezTo>
                    <a:pt x="11" y="51"/>
                    <a:pt x="9" y="47"/>
                    <a:pt x="8" y="43"/>
                  </a:cubicBezTo>
                  <a:cubicBezTo>
                    <a:pt x="8" y="42"/>
                    <a:pt x="8" y="42"/>
                    <a:pt x="8" y="42"/>
                  </a:cubicBezTo>
                  <a:cubicBezTo>
                    <a:pt x="7" y="42"/>
                    <a:pt x="7" y="42"/>
                    <a:pt x="7" y="42"/>
                  </a:cubicBezTo>
                  <a:cubicBezTo>
                    <a:pt x="6" y="42"/>
                    <a:pt x="5" y="40"/>
                    <a:pt x="5" y="38"/>
                  </a:cubicBezTo>
                  <a:cubicBezTo>
                    <a:pt x="5" y="37"/>
                    <a:pt x="5" y="35"/>
                    <a:pt x="5" y="35"/>
                  </a:cubicBezTo>
                  <a:cubicBezTo>
                    <a:pt x="6" y="34"/>
                    <a:pt x="7" y="34"/>
                    <a:pt x="8"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schemeClr val="tx1">
                    <a:lumMod val="50000"/>
                    <a:lumOff val="50000"/>
                  </a:schemeClr>
                </a:solidFill>
              </a:endParaRPr>
            </a:p>
          </p:txBody>
        </p:sp>
      </p:grpSp>
      <p:sp>
        <p:nvSpPr>
          <p:cNvPr id="56" name="文本框 163"/>
          <p:cNvSpPr txBox="1"/>
          <p:nvPr/>
        </p:nvSpPr>
        <p:spPr>
          <a:xfrm>
            <a:off x="3849892" y="6028971"/>
            <a:ext cx="2018501" cy="369332"/>
          </a:xfrm>
          <a:prstGeom prst="rect">
            <a:avLst/>
          </a:prstGeom>
          <a:noFill/>
        </p:spPr>
        <p:txBody>
          <a:bodyPr wrap="non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汇报人</a:t>
            </a: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优</a:t>
            </a: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品</a:t>
            </a:r>
            <a:r>
              <a:rPr lang="en-US" altLang="zh-CN" b="1" dirty="0" smtClea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PPT</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7" name="Freeform 7"/>
          <p:cNvSpPr>
            <a:spLocks noEditPoints="1"/>
          </p:cNvSpPr>
          <p:nvPr/>
        </p:nvSpPr>
        <p:spPr bwMode="auto">
          <a:xfrm>
            <a:off x="6637132" y="6041699"/>
            <a:ext cx="285011" cy="343876"/>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58" name="文本框 163"/>
          <p:cNvSpPr txBox="1"/>
          <p:nvPr/>
        </p:nvSpPr>
        <p:spPr>
          <a:xfrm>
            <a:off x="7045826" y="6028971"/>
            <a:ext cx="1662635" cy="369332"/>
          </a:xfrm>
          <a:prstGeom prst="rect">
            <a:avLst/>
          </a:prstGeom>
          <a:noFill/>
        </p:spPr>
        <p:txBody>
          <a:bodyPr wrap="non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学校</a:t>
            </a: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a:t>
            </a:r>
            <a:r>
              <a:rPr lang="en-US" altLang="zh-CN"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XX</a:t>
            </a: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大学</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9" name="圆角矩形 58"/>
          <p:cNvSpPr/>
          <p:nvPr/>
        </p:nvSpPr>
        <p:spPr>
          <a:xfrm>
            <a:off x="1558702" y="873224"/>
            <a:ext cx="723857" cy="723857"/>
          </a:xfrm>
          <a:prstGeom prst="roundRect">
            <a:avLst/>
          </a:prstGeom>
          <a:noFill/>
          <a:ln>
            <a:solidFill>
              <a:srgbClr val="43BA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圆角矩形 59"/>
          <p:cNvSpPr/>
          <p:nvPr/>
        </p:nvSpPr>
        <p:spPr>
          <a:xfrm>
            <a:off x="10483917" y="1377280"/>
            <a:ext cx="507833" cy="507833"/>
          </a:xfrm>
          <a:prstGeom prst="roundRect">
            <a:avLst/>
          </a:prstGeom>
          <a:noFill/>
          <a:ln>
            <a:solidFill>
              <a:srgbClr val="43BA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圆角矩形 60"/>
          <p:cNvSpPr/>
          <p:nvPr/>
        </p:nvSpPr>
        <p:spPr>
          <a:xfrm>
            <a:off x="9695606" y="732985"/>
            <a:ext cx="507833" cy="507833"/>
          </a:xfrm>
          <a:prstGeom prst="roundRect">
            <a:avLst/>
          </a:prstGeom>
          <a:noFill/>
          <a:ln>
            <a:solidFill>
              <a:srgbClr val="FB7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圆角矩形 61"/>
          <p:cNvSpPr/>
          <p:nvPr/>
        </p:nvSpPr>
        <p:spPr>
          <a:xfrm>
            <a:off x="9848006" y="1605466"/>
            <a:ext cx="783704" cy="783704"/>
          </a:xfrm>
          <a:prstGeom prst="roundRect">
            <a:avLst/>
          </a:prstGeom>
          <a:noFill/>
          <a:ln>
            <a:solidFill>
              <a:srgbClr val="F6A5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圆角矩形 62"/>
          <p:cNvSpPr/>
          <p:nvPr/>
        </p:nvSpPr>
        <p:spPr>
          <a:xfrm>
            <a:off x="11423798" y="2058746"/>
            <a:ext cx="330424" cy="330424"/>
          </a:xfrm>
          <a:prstGeom prst="roundRect">
            <a:avLst/>
          </a:prstGeom>
          <a:noFill/>
          <a:ln>
            <a:solidFill>
              <a:srgbClr val="00A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圆角矩形 63"/>
          <p:cNvSpPr/>
          <p:nvPr/>
        </p:nvSpPr>
        <p:spPr>
          <a:xfrm>
            <a:off x="2033250" y="1279541"/>
            <a:ext cx="605572" cy="605572"/>
          </a:xfrm>
          <a:prstGeom prst="roundRect">
            <a:avLst/>
          </a:prstGeom>
          <a:noFill/>
          <a:ln>
            <a:solidFill>
              <a:srgbClr val="FB7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圆角矩形 64"/>
          <p:cNvSpPr/>
          <p:nvPr/>
        </p:nvSpPr>
        <p:spPr>
          <a:xfrm>
            <a:off x="694606" y="1639581"/>
            <a:ext cx="880830" cy="880830"/>
          </a:xfrm>
          <a:prstGeom prst="roundRect">
            <a:avLst/>
          </a:prstGeom>
          <a:noFill/>
          <a:ln>
            <a:solidFill>
              <a:srgbClr val="F6A5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 65"/>
          <p:cNvSpPr/>
          <p:nvPr/>
        </p:nvSpPr>
        <p:spPr>
          <a:xfrm>
            <a:off x="2060869" y="2169368"/>
            <a:ext cx="361929" cy="361929"/>
          </a:xfrm>
          <a:prstGeom prst="roundRect">
            <a:avLst/>
          </a:prstGeom>
          <a:noFill/>
          <a:ln>
            <a:solidFill>
              <a:srgbClr val="00A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43"/>
                                        </p:tgtEl>
                                        <p:attrNameLst>
                                          <p:attrName>style.visibility</p:attrName>
                                        </p:attrNameLst>
                                      </p:cBhvr>
                                      <p:to>
                                        <p:strVal val="visible"/>
                                      </p:to>
                                    </p:set>
                                    <p:animScale>
                                      <p:cBhvr>
                                        <p:cTn id="7"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3"/>
                                        </p:tgtEl>
                                        <p:attrNameLst>
                                          <p:attrName>ppt_x</p:attrName>
                                          <p:attrName>ppt_y</p:attrName>
                                        </p:attrNameLst>
                                      </p:cBhvr>
                                    </p:animMotion>
                                    <p:animEffect transition="in" filter="fade">
                                      <p:cBhvr>
                                        <p:cTn id="9" dur="1000"/>
                                        <p:tgtEl>
                                          <p:spTgt spid="43"/>
                                        </p:tgtEl>
                                      </p:cBhvr>
                                    </p:animEffect>
                                  </p:childTnLst>
                                </p:cTn>
                              </p:par>
                            </p:childTnLst>
                          </p:cTn>
                        </p:par>
                        <p:par>
                          <p:cTn id="10" fill="hold">
                            <p:stCondLst>
                              <p:cond delay="1000"/>
                            </p:stCondLst>
                            <p:childTnLst>
                              <p:par>
                                <p:cTn id="11" presetID="52" presetClass="entr" presetSubtype="0" fill="hold" grpId="0" nodeType="afterEffect">
                                  <p:stCondLst>
                                    <p:cond delay="0"/>
                                  </p:stCondLst>
                                  <p:iterate type="lt">
                                    <p:tmPct val="10000"/>
                                  </p:iterate>
                                  <p:childTnLst>
                                    <p:set>
                                      <p:cBhvr>
                                        <p:cTn id="12" dur="1" fill="hold">
                                          <p:stCondLst>
                                            <p:cond delay="0"/>
                                          </p:stCondLst>
                                        </p:cTn>
                                        <p:tgtEl>
                                          <p:spTgt spid="44"/>
                                        </p:tgtEl>
                                        <p:attrNameLst>
                                          <p:attrName>style.visibility</p:attrName>
                                        </p:attrNameLst>
                                      </p:cBhvr>
                                      <p:to>
                                        <p:strVal val="visible"/>
                                      </p:to>
                                    </p:set>
                                    <p:animScale>
                                      <p:cBhvr>
                                        <p:cTn id="13" dur="1000" decel="50000" fill="hold">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4"/>
                                        </p:tgtEl>
                                        <p:attrNameLst>
                                          <p:attrName>ppt_x</p:attrName>
                                          <p:attrName>ppt_y</p:attrName>
                                        </p:attrNameLst>
                                      </p:cBhvr>
                                    </p:animMotion>
                                    <p:animEffect transition="in" filter="fade">
                                      <p:cBhvr>
                                        <p:cTn id="15" dur="1000"/>
                                        <p:tgtEl>
                                          <p:spTgt spid="44"/>
                                        </p:tgtEl>
                                      </p:cBhvr>
                                    </p:animEffect>
                                  </p:childTnLst>
                                </p:cTn>
                              </p:par>
                            </p:childTnLst>
                          </p:cTn>
                        </p:par>
                        <p:par>
                          <p:cTn id="16" fill="hold">
                            <p:stCondLst>
                              <p:cond delay="2000"/>
                            </p:stCondLst>
                            <p:childTnLst>
                              <p:par>
                                <p:cTn id="17" presetID="52" presetClass="entr" presetSubtype="0" fill="hold" grpId="0" nodeType="afterEffect">
                                  <p:stCondLst>
                                    <p:cond delay="0"/>
                                  </p:stCondLst>
                                  <p:iterate type="lt">
                                    <p:tmPct val="10000"/>
                                  </p:iterate>
                                  <p:childTnLst>
                                    <p:set>
                                      <p:cBhvr>
                                        <p:cTn id="18" dur="1" fill="hold">
                                          <p:stCondLst>
                                            <p:cond delay="0"/>
                                          </p:stCondLst>
                                        </p:cTn>
                                        <p:tgtEl>
                                          <p:spTgt spid="45"/>
                                        </p:tgtEl>
                                        <p:attrNameLst>
                                          <p:attrName>style.visibility</p:attrName>
                                        </p:attrNameLst>
                                      </p:cBhvr>
                                      <p:to>
                                        <p:strVal val="visible"/>
                                      </p:to>
                                    </p:set>
                                    <p:animScale>
                                      <p:cBhvr>
                                        <p:cTn id="19"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5"/>
                                        </p:tgtEl>
                                        <p:attrNameLst>
                                          <p:attrName>ppt_x</p:attrName>
                                          <p:attrName>ppt_y</p:attrName>
                                        </p:attrNameLst>
                                      </p:cBhvr>
                                    </p:animMotion>
                                    <p:animEffect transition="in" filter="fade">
                                      <p:cBhvr>
                                        <p:cTn id="21" dur="1000"/>
                                        <p:tgtEl>
                                          <p:spTgt spid="45"/>
                                        </p:tgtEl>
                                      </p:cBhvr>
                                    </p:animEffect>
                                  </p:childTnLst>
                                </p:cTn>
                              </p:par>
                            </p:childTnLst>
                          </p:cTn>
                        </p:par>
                        <p:par>
                          <p:cTn id="22" fill="hold">
                            <p:stCondLst>
                              <p:cond delay="3000"/>
                            </p:stCondLst>
                            <p:childTnLst>
                              <p:par>
                                <p:cTn id="23" presetID="52" presetClass="entr" presetSubtype="0" fill="hold" grpId="0" nodeType="afterEffect">
                                  <p:stCondLst>
                                    <p:cond delay="0"/>
                                  </p:stCondLst>
                                  <p:iterate type="lt">
                                    <p:tmPct val="10000"/>
                                  </p:iterate>
                                  <p:childTnLst>
                                    <p:set>
                                      <p:cBhvr>
                                        <p:cTn id="24" dur="1" fill="hold">
                                          <p:stCondLst>
                                            <p:cond delay="0"/>
                                          </p:stCondLst>
                                        </p:cTn>
                                        <p:tgtEl>
                                          <p:spTgt spid="46"/>
                                        </p:tgtEl>
                                        <p:attrNameLst>
                                          <p:attrName>style.visibility</p:attrName>
                                        </p:attrNameLst>
                                      </p:cBhvr>
                                      <p:to>
                                        <p:strVal val="visible"/>
                                      </p:to>
                                    </p:set>
                                    <p:animScale>
                                      <p:cBhvr>
                                        <p:cTn id="25"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46"/>
                                        </p:tgtEl>
                                        <p:attrNameLst>
                                          <p:attrName>ppt_x</p:attrName>
                                          <p:attrName>ppt_y</p:attrName>
                                        </p:attrNameLst>
                                      </p:cBhvr>
                                    </p:animMotion>
                                    <p:animEffect transition="in" filter="fade">
                                      <p:cBhvr>
                                        <p:cTn id="27" dur="1000"/>
                                        <p:tgtEl>
                                          <p:spTgt spid="46"/>
                                        </p:tgtEl>
                                      </p:cBhvr>
                                    </p:animEffect>
                                  </p:childTnLst>
                                </p:cTn>
                              </p:par>
                            </p:childTnLst>
                          </p:cTn>
                        </p:par>
                        <p:par>
                          <p:cTn id="28" fill="hold">
                            <p:stCondLst>
                              <p:cond delay="4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48"/>
                                        </p:tgtEl>
                                        <p:attrNameLst>
                                          <p:attrName>style.visibility</p:attrName>
                                        </p:attrNameLst>
                                      </p:cBhvr>
                                      <p:to>
                                        <p:strVal val="visible"/>
                                      </p:to>
                                    </p:set>
                                    <p:anim calcmode="lin" valueType="num">
                                      <p:cBhvr>
                                        <p:cTn id="31"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48"/>
                                        </p:tgtEl>
                                        <p:attrNameLst>
                                          <p:attrName>ppt_y</p:attrName>
                                        </p:attrNameLst>
                                      </p:cBhvr>
                                      <p:tavLst>
                                        <p:tav tm="0">
                                          <p:val>
                                            <p:strVal val="#ppt_y"/>
                                          </p:val>
                                        </p:tav>
                                        <p:tav tm="100000">
                                          <p:val>
                                            <p:strVal val="#ppt_y"/>
                                          </p:val>
                                        </p:tav>
                                      </p:tavLst>
                                    </p:anim>
                                    <p:anim calcmode="lin" valueType="num">
                                      <p:cBhvr>
                                        <p:cTn id="33"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48"/>
                                        </p:tgtEl>
                                      </p:cBhvr>
                                    </p:animEffect>
                                  </p:childTnLst>
                                </p:cTn>
                              </p:par>
                            </p:childTnLst>
                          </p:cTn>
                        </p:par>
                        <p:par>
                          <p:cTn id="36" fill="hold">
                            <p:stCondLst>
                              <p:cond delay="49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additive="base">
                                        <p:cTn id="44" dur="750" fill="hold"/>
                                        <p:tgtEl>
                                          <p:spTgt spid="49"/>
                                        </p:tgtEl>
                                        <p:attrNameLst>
                                          <p:attrName>ppt_x</p:attrName>
                                        </p:attrNameLst>
                                      </p:cBhvr>
                                      <p:tavLst>
                                        <p:tav tm="0">
                                          <p:val>
                                            <p:strVal val="1+#ppt_w/2"/>
                                          </p:val>
                                        </p:tav>
                                        <p:tav tm="100000">
                                          <p:val>
                                            <p:strVal val="#ppt_x"/>
                                          </p:val>
                                        </p:tav>
                                      </p:tavLst>
                                    </p:anim>
                                    <p:anim calcmode="lin" valueType="num">
                                      <p:cBhvr additive="base">
                                        <p:cTn id="45" dur="750" fill="hold"/>
                                        <p:tgtEl>
                                          <p:spTgt spid="49"/>
                                        </p:tgtEl>
                                        <p:attrNameLst>
                                          <p:attrName>ppt_y</p:attrName>
                                        </p:attrNameLst>
                                      </p:cBhvr>
                                      <p:tavLst>
                                        <p:tav tm="0">
                                          <p:val>
                                            <p:strVal val="#ppt_y"/>
                                          </p:val>
                                        </p:tav>
                                        <p:tav tm="100000">
                                          <p:val>
                                            <p:strVal val="#ppt_y"/>
                                          </p:val>
                                        </p:tav>
                                      </p:tavLst>
                                    </p:anim>
                                  </p:childTnLst>
                                </p:cTn>
                              </p:par>
                            </p:childTnLst>
                          </p:cTn>
                        </p:par>
                        <p:par>
                          <p:cTn id="46" fill="hold">
                            <p:stCondLst>
                              <p:cond delay="590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47"/>
                                        </p:tgtEl>
                                        <p:attrNameLst>
                                          <p:attrName>ppt_y</p:attrName>
                                        </p:attrNameLst>
                                      </p:cBhvr>
                                      <p:tavLst>
                                        <p:tav tm="0">
                                          <p:val>
                                            <p:strVal val="#ppt_y"/>
                                          </p:val>
                                        </p:tav>
                                        <p:tav tm="100000">
                                          <p:val>
                                            <p:strVal val="#ppt_y"/>
                                          </p:val>
                                        </p:tav>
                                      </p:tavLst>
                                    </p:anim>
                                    <p:anim calcmode="lin" valueType="num">
                                      <p:cBhvr>
                                        <p:cTn id="51"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47"/>
                                        </p:tgtEl>
                                      </p:cBhvr>
                                    </p:animEffect>
                                  </p:childTnLst>
                                </p:cTn>
                              </p:par>
                              <p:par>
                                <p:cTn id="54" presetID="53" presetClass="entr" presetSubtype="16" fill="hold" nodeType="withEffect">
                                  <p:stCondLst>
                                    <p:cond delay="50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childTnLst>
                                </p:cTn>
                              </p:par>
                            </p:childTnLst>
                          </p:cTn>
                        </p:par>
                        <p:par>
                          <p:cTn id="59" fill="hold">
                            <p:stCondLst>
                              <p:cond delay="8050"/>
                            </p:stCondLst>
                            <p:childTnLst>
                              <p:par>
                                <p:cTn id="60" presetID="53" presetClass="entr" presetSubtype="16" fill="hold" grpId="0" nodeType="afterEffect">
                                  <p:stCondLst>
                                    <p:cond delay="0"/>
                                  </p:stCondLst>
                                  <p:childTnLst>
                                    <p:set>
                                      <p:cBhvr>
                                        <p:cTn id="61" dur="1" fill="hold">
                                          <p:stCondLst>
                                            <p:cond delay="0"/>
                                          </p:stCondLst>
                                        </p:cTn>
                                        <p:tgtEl>
                                          <p:spTgt spid="56"/>
                                        </p:tgtEl>
                                        <p:attrNameLst>
                                          <p:attrName>style.visibility</p:attrName>
                                        </p:attrNameLst>
                                      </p:cBhvr>
                                      <p:to>
                                        <p:strVal val="visible"/>
                                      </p:to>
                                    </p:set>
                                    <p:anim calcmode="lin" valueType="num">
                                      <p:cBhvr>
                                        <p:cTn id="62" dur="500" fill="hold"/>
                                        <p:tgtEl>
                                          <p:spTgt spid="56"/>
                                        </p:tgtEl>
                                        <p:attrNameLst>
                                          <p:attrName>ppt_w</p:attrName>
                                        </p:attrNameLst>
                                      </p:cBhvr>
                                      <p:tavLst>
                                        <p:tav tm="0">
                                          <p:val>
                                            <p:fltVal val="0"/>
                                          </p:val>
                                        </p:tav>
                                        <p:tav tm="100000">
                                          <p:val>
                                            <p:strVal val="#ppt_w"/>
                                          </p:val>
                                        </p:tav>
                                      </p:tavLst>
                                    </p:anim>
                                    <p:anim calcmode="lin" valueType="num">
                                      <p:cBhvr>
                                        <p:cTn id="63" dur="500" fill="hold"/>
                                        <p:tgtEl>
                                          <p:spTgt spid="56"/>
                                        </p:tgtEl>
                                        <p:attrNameLst>
                                          <p:attrName>ppt_h</p:attrName>
                                        </p:attrNameLst>
                                      </p:cBhvr>
                                      <p:tavLst>
                                        <p:tav tm="0">
                                          <p:val>
                                            <p:fltVal val="0"/>
                                          </p:val>
                                        </p:tav>
                                        <p:tav tm="100000">
                                          <p:val>
                                            <p:strVal val="#ppt_h"/>
                                          </p:val>
                                        </p:tav>
                                      </p:tavLst>
                                    </p:anim>
                                    <p:animEffect transition="in" filter="fade">
                                      <p:cBhvr>
                                        <p:cTn id="64" dur="500"/>
                                        <p:tgtEl>
                                          <p:spTgt spid="56"/>
                                        </p:tgtEl>
                                      </p:cBhvr>
                                    </p:animEffect>
                                  </p:childTnLst>
                                </p:cTn>
                              </p:par>
                            </p:childTnLst>
                          </p:cTn>
                        </p:par>
                        <p:par>
                          <p:cTn id="65" fill="hold">
                            <p:stCondLst>
                              <p:cond delay="8550"/>
                            </p:stCondLst>
                            <p:childTnLst>
                              <p:par>
                                <p:cTn id="66" presetID="42" presetClass="entr" presetSubtype="0" fill="hold" grpId="0" nodeType="after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1000"/>
                                        <p:tgtEl>
                                          <p:spTgt spid="57"/>
                                        </p:tgtEl>
                                      </p:cBhvr>
                                    </p:animEffect>
                                    <p:anim calcmode="lin" valueType="num">
                                      <p:cBhvr>
                                        <p:cTn id="69" dur="1000" fill="hold"/>
                                        <p:tgtEl>
                                          <p:spTgt spid="57"/>
                                        </p:tgtEl>
                                        <p:attrNameLst>
                                          <p:attrName>ppt_x</p:attrName>
                                        </p:attrNameLst>
                                      </p:cBhvr>
                                      <p:tavLst>
                                        <p:tav tm="0">
                                          <p:val>
                                            <p:strVal val="#ppt_x"/>
                                          </p:val>
                                        </p:tav>
                                        <p:tav tm="100000">
                                          <p:val>
                                            <p:strVal val="#ppt_x"/>
                                          </p:val>
                                        </p:tav>
                                      </p:tavLst>
                                    </p:anim>
                                    <p:anim calcmode="lin" valueType="num">
                                      <p:cBhvr>
                                        <p:cTn id="70" dur="1000" fill="hold"/>
                                        <p:tgtEl>
                                          <p:spTgt spid="57"/>
                                        </p:tgtEl>
                                        <p:attrNameLst>
                                          <p:attrName>ppt_y</p:attrName>
                                        </p:attrNameLst>
                                      </p:cBhvr>
                                      <p:tavLst>
                                        <p:tav tm="0">
                                          <p:val>
                                            <p:strVal val="#ppt_y+.1"/>
                                          </p:val>
                                        </p:tav>
                                        <p:tav tm="100000">
                                          <p:val>
                                            <p:strVal val="#ppt_y"/>
                                          </p:val>
                                        </p:tav>
                                      </p:tavLst>
                                    </p:anim>
                                  </p:childTnLst>
                                </p:cTn>
                              </p:par>
                            </p:childTnLst>
                          </p:cTn>
                        </p:par>
                        <p:par>
                          <p:cTn id="71" fill="hold">
                            <p:stCondLst>
                              <p:cond delay="9550"/>
                            </p:stCondLst>
                            <p:childTnLst>
                              <p:par>
                                <p:cTn id="72" presetID="53" presetClass="entr" presetSubtype="16" fill="hold" grpId="0" nodeType="afterEffect">
                                  <p:stCondLst>
                                    <p:cond delay="0"/>
                                  </p:stCondLst>
                                  <p:childTnLst>
                                    <p:set>
                                      <p:cBhvr>
                                        <p:cTn id="73" dur="1" fill="hold">
                                          <p:stCondLst>
                                            <p:cond delay="0"/>
                                          </p:stCondLst>
                                        </p:cTn>
                                        <p:tgtEl>
                                          <p:spTgt spid="58"/>
                                        </p:tgtEl>
                                        <p:attrNameLst>
                                          <p:attrName>style.visibility</p:attrName>
                                        </p:attrNameLst>
                                      </p:cBhvr>
                                      <p:to>
                                        <p:strVal val="visible"/>
                                      </p:to>
                                    </p:set>
                                    <p:anim calcmode="lin" valueType="num">
                                      <p:cBhvr>
                                        <p:cTn id="74" dur="500" fill="hold"/>
                                        <p:tgtEl>
                                          <p:spTgt spid="58"/>
                                        </p:tgtEl>
                                        <p:attrNameLst>
                                          <p:attrName>ppt_w</p:attrName>
                                        </p:attrNameLst>
                                      </p:cBhvr>
                                      <p:tavLst>
                                        <p:tav tm="0">
                                          <p:val>
                                            <p:fltVal val="0"/>
                                          </p:val>
                                        </p:tav>
                                        <p:tav tm="100000">
                                          <p:val>
                                            <p:strVal val="#ppt_w"/>
                                          </p:val>
                                        </p:tav>
                                      </p:tavLst>
                                    </p:anim>
                                    <p:anim calcmode="lin" valueType="num">
                                      <p:cBhvr>
                                        <p:cTn id="75" dur="500" fill="hold"/>
                                        <p:tgtEl>
                                          <p:spTgt spid="58"/>
                                        </p:tgtEl>
                                        <p:attrNameLst>
                                          <p:attrName>ppt_h</p:attrName>
                                        </p:attrNameLst>
                                      </p:cBhvr>
                                      <p:tavLst>
                                        <p:tav tm="0">
                                          <p:val>
                                            <p:fltVal val="0"/>
                                          </p:val>
                                        </p:tav>
                                        <p:tav tm="100000">
                                          <p:val>
                                            <p:strVal val="#ppt_h"/>
                                          </p:val>
                                        </p:tav>
                                      </p:tavLst>
                                    </p:anim>
                                    <p:animEffect transition="in" filter="fade">
                                      <p:cBhvr>
                                        <p:cTn id="76" dur="500"/>
                                        <p:tgtEl>
                                          <p:spTgt spid="58"/>
                                        </p:tgtEl>
                                      </p:cBhvr>
                                    </p:animEffect>
                                  </p:childTnLst>
                                </p:cTn>
                              </p:par>
                              <p:par>
                                <p:cTn id="77" presetID="31" presetClass="entr" presetSubtype="0" fill="hold" grpId="0" nodeType="withEffect">
                                  <p:stCondLst>
                                    <p:cond delay="1500"/>
                                  </p:stCondLst>
                                  <p:childTnLst>
                                    <p:set>
                                      <p:cBhvr>
                                        <p:cTn id="78" dur="1" fill="hold">
                                          <p:stCondLst>
                                            <p:cond delay="0"/>
                                          </p:stCondLst>
                                        </p:cTn>
                                        <p:tgtEl>
                                          <p:spTgt spid="60"/>
                                        </p:tgtEl>
                                        <p:attrNameLst>
                                          <p:attrName>style.visibility</p:attrName>
                                        </p:attrNameLst>
                                      </p:cBhvr>
                                      <p:to>
                                        <p:strVal val="visible"/>
                                      </p:to>
                                    </p:set>
                                    <p:anim calcmode="lin" valueType="num">
                                      <p:cBhvr>
                                        <p:cTn id="79" dur="1000" fill="hold"/>
                                        <p:tgtEl>
                                          <p:spTgt spid="60"/>
                                        </p:tgtEl>
                                        <p:attrNameLst>
                                          <p:attrName>ppt_w</p:attrName>
                                        </p:attrNameLst>
                                      </p:cBhvr>
                                      <p:tavLst>
                                        <p:tav tm="0">
                                          <p:val>
                                            <p:fltVal val="0"/>
                                          </p:val>
                                        </p:tav>
                                        <p:tav tm="100000">
                                          <p:val>
                                            <p:strVal val="#ppt_w"/>
                                          </p:val>
                                        </p:tav>
                                      </p:tavLst>
                                    </p:anim>
                                    <p:anim calcmode="lin" valueType="num">
                                      <p:cBhvr>
                                        <p:cTn id="80" dur="1000" fill="hold"/>
                                        <p:tgtEl>
                                          <p:spTgt spid="60"/>
                                        </p:tgtEl>
                                        <p:attrNameLst>
                                          <p:attrName>ppt_h</p:attrName>
                                        </p:attrNameLst>
                                      </p:cBhvr>
                                      <p:tavLst>
                                        <p:tav tm="0">
                                          <p:val>
                                            <p:fltVal val="0"/>
                                          </p:val>
                                        </p:tav>
                                        <p:tav tm="100000">
                                          <p:val>
                                            <p:strVal val="#ppt_h"/>
                                          </p:val>
                                        </p:tav>
                                      </p:tavLst>
                                    </p:anim>
                                    <p:anim calcmode="lin" valueType="num">
                                      <p:cBhvr>
                                        <p:cTn id="81" dur="1000" fill="hold"/>
                                        <p:tgtEl>
                                          <p:spTgt spid="60"/>
                                        </p:tgtEl>
                                        <p:attrNameLst>
                                          <p:attrName>style.rotation</p:attrName>
                                        </p:attrNameLst>
                                      </p:cBhvr>
                                      <p:tavLst>
                                        <p:tav tm="0">
                                          <p:val>
                                            <p:fltVal val="90"/>
                                          </p:val>
                                        </p:tav>
                                        <p:tav tm="100000">
                                          <p:val>
                                            <p:fltVal val="0"/>
                                          </p:val>
                                        </p:tav>
                                      </p:tavLst>
                                    </p:anim>
                                    <p:animEffect transition="in" filter="fade">
                                      <p:cBhvr>
                                        <p:cTn id="82" dur="1000"/>
                                        <p:tgtEl>
                                          <p:spTgt spid="60"/>
                                        </p:tgtEl>
                                      </p:cBhvr>
                                    </p:animEffect>
                                  </p:childTnLst>
                                </p:cTn>
                              </p:par>
                              <p:par>
                                <p:cTn id="83" presetID="31" presetClass="entr" presetSubtype="0" fill="hold" grpId="0" nodeType="withEffect">
                                  <p:stCondLst>
                                    <p:cond delay="1500"/>
                                  </p:stCondLst>
                                  <p:childTnLst>
                                    <p:set>
                                      <p:cBhvr>
                                        <p:cTn id="84" dur="1" fill="hold">
                                          <p:stCondLst>
                                            <p:cond delay="0"/>
                                          </p:stCondLst>
                                        </p:cTn>
                                        <p:tgtEl>
                                          <p:spTgt spid="61"/>
                                        </p:tgtEl>
                                        <p:attrNameLst>
                                          <p:attrName>style.visibility</p:attrName>
                                        </p:attrNameLst>
                                      </p:cBhvr>
                                      <p:to>
                                        <p:strVal val="visible"/>
                                      </p:to>
                                    </p:set>
                                    <p:anim calcmode="lin" valueType="num">
                                      <p:cBhvr>
                                        <p:cTn id="85" dur="1000" fill="hold"/>
                                        <p:tgtEl>
                                          <p:spTgt spid="61"/>
                                        </p:tgtEl>
                                        <p:attrNameLst>
                                          <p:attrName>ppt_w</p:attrName>
                                        </p:attrNameLst>
                                      </p:cBhvr>
                                      <p:tavLst>
                                        <p:tav tm="0">
                                          <p:val>
                                            <p:fltVal val="0"/>
                                          </p:val>
                                        </p:tav>
                                        <p:tav tm="100000">
                                          <p:val>
                                            <p:strVal val="#ppt_w"/>
                                          </p:val>
                                        </p:tav>
                                      </p:tavLst>
                                    </p:anim>
                                    <p:anim calcmode="lin" valueType="num">
                                      <p:cBhvr>
                                        <p:cTn id="86" dur="1000" fill="hold"/>
                                        <p:tgtEl>
                                          <p:spTgt spid="61"/>
                                        </p:tgtEl>
                                        <p:attrNameLst>
                                          <p:attrName>ppt_h</p:attrName>
                                        </p:attrNameLst>
                                      </p:cBhvr>
                                      <p:tavLst>
                                        <p:tav tm="0">
                                          <p:val>
                                            <p:fltVal val="0"/>
                                          </p:val>
                                        </p:tav>
                                        <p:tav tm="100000">
                                          <p:val>
                                            <p:strVal val="#ppt_h"/>
                                          </p:val>
                                        </p:tav>
                                      </p:tavLst>
                                    </p:anim>
                                    <p:anim calcmode="lin" valueType="num">
                                      <p:cBhvr>
                                        <p:cTn id="87" dur="1000" fill="hold"/>
                                        <p:tgtEl>
                                          <p:spTgt spid="61"/>
                                        </p:tgtEl>
                                        <p:attrNameLst>
                                          <p:attrName>style.rotation</p:attrName>
                                        </p:attrNameLst>
                                      </p:cBhvr>
                                      <p:tavLst>
                                        <p:tav tm="0">
                                          <p:val>
                                            <p:fltVal val="90"/>
                                          </p:val>
                                        </p:tav>
                                        <p:tav tm="100000">
                                          <p:val>
                                            <p:fltVal val="0"/>
                                          </p:val>
                                        </p:tav>
                                      </p:tavLst>
                                    </p:anim>
                                    <p:animEffect transition="in" filter="fade">
                                      <p:cBhvr>
                                        <p:cTn id="88" dur="1000"/>
                                        <p:tgtEl>
                                          <p:spTgt spid="61"/>
                                        </p:tgtEl>
                                      </p:cBhvr>
                                    </p:animEffect>
                                  </p:childTnLst>
                                </p:cTn>
                              </p:par>
                              <p:par>
                                <p:cTn id="89" presetID="31" presetClass="entr" presetSubtype="0" fill="hold" grpId="0" nodeType="withEffect">
                                  <p:stCondLst>
                                    <p:cond delay="1500"/>
                                  </p:stCondLst>
                                  <p:childTnLst>
                                    <p:set>
                                      <p:cBhvr>
                                        <p:cTn id="90" dur="1" fill="hold">
                                          <p:stCondLst>
                                            <p:cond delay="0"/>
                                          </p:stCondLst>
                                        </p:cTn>
                                        <p:tgtEl>
                                          <p:spTgt spid="62"/>
                                        </p:tgtEl>
                                        <p:attrNameLst>
                                          <p:attrName>style.visibility</p:attrName>
                                        </p:attrNameLst>
                                      </p:cBhvr>
                                      <p:to>
                                        <p:strVal val="visible"/>
                                      </p:to>
                                    </p:set>
                                    <p:anim calcmode="lin" valueType="num">
                                      <p:cBhvr>
                                        <p:cTn id="91" dur="1000" fill="hold"/>
                                        <p:tgtEl>
                                          <p:spTgt spid="62"/>
                                        </p:tgtEl>
                                        <p:attrNameLst>
                                          <p:attrName>ppt_w</p:attrName>
                                        </p:attrNameLst>
                                      </p:cBhvr>
                                      <p:tavLst>
                                        <p:tav tm="0">
                                          <p:val>
                                            <p:fltVal val="0"/>
                                          </p:val>
                                        </p:tav>
                                        <p:tav tm="100000">
                                          <p:val>
                                            <p:strVal val="#ppt_w"/>
                                          </p:val>
                                        </p:tav>
                                      </p:tavLst>
                                    </p:anim>
                                    <p:anim calcmode="lin" valueType="num">
                                      <p:cBhvr>
                                        <p:cTn id="92" dur="1000" fill="hold"/>
                                        <p:tgtEl>
                                          <p:spTgt spid="62"/>
                                        </p:tgtEl>
                                        <p:attrNameLst>
                                          <p:attrName>ppt_h</p:attrName>
                                        </p:attrNameLst>
                                      </p:cBhvr>
                                      <p:tavLst>
                                        <p:tav tm="0">
                                          <p:val>
                                            <p:fltVal val="0"/>
                                          </p:val>
                                        </p:tav>
                                        <p:tav tm="100000">
                                          <p:val>
                                            <p:strVal val="#ppt_h"/>
                                          </p:val>
                                        </p:tav>
                                      </p:tavLst>
                                    </p:anim>
                                    <p:anim calcmode="lin" valueType="num">
                                      <p:cBhvr>
                                        <p:cTn id="93" dur="1000" fill="hold"/>
                                        <p:tgtEl>
                                          <p:spTgt spid="62"/>
                                        </p:tgtEl>
                                        <p:attrNameLst>
                                          <p:attrName>style.rotation</p:attrName>
                                        </p:attrNameLst>
                                      </p:cBhvr>
                                      <p:tavLst>
                                        <p:tav tm="0">
                                          <p:val>
                                            <p:fltVal val="90"/>
                                          </p:val>
                                        </p:tav>
                                        <p:tav tm="100000">
                                          <p:val>
                                            <p:fltVal val="0"/>
                                          </p:val>
                                        </p:tav>
                                      </p:tavLst>
                                    </p:anim>
                                    <p:animEffect transition="in" filter="fade">
                                      <p:cBhvr>
                                        <p:cTn id="94" dur="1000"/>
                                        <p:tgtEl>
                                          <p:spTgt spid="62"/>
                                        </p:tgtEl>
                                      </p:cBhvr>
                                    </p:animEffect>
                                  </p:childTnLst>
                                </p:cTn>
                              </p:par>
                              <p:par>
                                <p:cTn id="95" presetID="31" presetClass="entr" presetSubtype="0" fill="hold" grpId="0" nodeType="withEffect">
                                  <p:stCondLst>
                                    <p:cond delay="1500"/>
                                  </p:stCondLst>
                                  <p:childTnLst>
                                    <p:set>
                                      <p:cBhvr>
                                        <p:cTn id="96" dur="1" fill="hold">
                                          <p:stCondLst>
                                            <p:cond delay="0"/>
                                          </p:stCondLst>
                                        </p:cTn>
                                        <p:tgtEl>
                                          <p:spTgt spid="63"/>
                                        </p:tgtEl>
                                        <p:attrNameLst>
                                          <p:attrName>style.visibility</p:attrName>
                                        </p:attrNameLst>
                                      </p:cBhvr>
                                      <p:to>
                                        <p:strVal val="visible"/>
                                      </p:to>
                                    </p:set>
                                    <p:anim calcmode="lin" valueType="num">
                                      <p:cBhvr>
                                        <p:cTn id="97" dur="1000" fill="hold"/>
                                        <p:tgtEl>
                                          <p:spTgt spid="63"/>
                                        </p:tgtEl>
                                        <p:attrNameLst>
                                          <p:attrName>ppt_w</p:attrName>
                                        </p:attrNameLst>
                                      </p:cBhvr>
                                      <p:tavLst>
                                        <p:tav tm="0">
                                          <p:val>
                                            <p:fltVal val="0"/>
                                          </p:val>
                                        </p:tav>
                                        <p:tav tm="100000">
                                          <p:val>
                                            <p:strVal val="#ppt_w"/>
                                          </p:val>
                                        </p:tav>
                                      </p:tavLst>
                                    </p:anim>
                                    <p:anim calcmode="lin" valueType="num">
                                      <p:cBhvr>
                                        <p:cTn id="98" dur="1000" fill="hold"/>
                                        <p:tgtEl>
                                          <p:spTgt spid="63"/>
                                        </p:tgtEl>
                                        <p:attrNameLst>
                                          <p:attrName>ppt_h</p:attrName>
                                        </p:attrNameLst>
                                      </p:cBhvr>
                                      <p:tavLst>
                                        <p:tav tm="0">
                                          <p:val>
                                            <p:fltVal val="0"/>
                                          </p:val>
                                        </p:tav>
                                        <p:tav tm="100000">
                                          <p:val>
                                            <p:strVal val="#ppt_h"/>
                                          </p:val>
                                        </p:tav>
                                      </p:tavLst>
                                    </p:anim>
                                    <p:anim calcmode="lin" valueType="num">
                                      <p:cBhvr>
                                        <p:cTn id="99" dur="1000" fill="hold"/>
                                        <p:tgtEl>
                                          <p:spTgt spid="63"/>
                                        </p:tgtEl>
                                        <p:attrNameLst>
                                          <p:attrName>style.rotation</p:attrName>
                                        </p:attrNameLst>
                                      </p:cBhvr>
                                      <p:tavLst>
                                        <p:tav tm="0">
                                          <p:val>
                                            <p:fltVal val="90"/>
                                          </p:val>
                                        </p:tav>
                                        <p:tav tm="100000">
                                          <p:val>
                                            <p:fltVal val="0"/>
                                          </p:val>
                                        </p:tav>
                                      </p:tavLst>
                                    </p:anim>
                                    <p:animEffect transition="in" filter="fade">
                                      <p:cBhvr>
                                        <p:cTn id="100" dur="1000"/>
                                        <p:tgtEl>
                                          <p:spTgt spid="63"/>
                                        </p:tgtEl>
                                      </p:cBhvr>
                                    </p:animEffect>
                                  </p:childTnLst>
                                </p:cTn>
                              </p:par>
                              <p:par>
                                <p:cTn id="101" presetID="31" presetClass="entr" presetSubtype="0" fill="hold" grpId="0" nodeType="withEffect">
                                  <p:stCondLst>
                                    <p:cond delay="1500"/>
                                  </p:stCondLst>
                                  <p:childTnLst>
                                    <p:set>
                                      <p:cBhvr>
                                        <p:cTn id="102" dur="1" fill="hold">
                                          <p:stCondLst>
                                            <p:cond delay="0"/>
                                          </p:stCondLst>
                                        </p:cTn>
                                        <p:tgtEl>
                                          <p:spTgt spid="59"/>
                                        </p:tgtEl>
                                        <p:attrNameLst>
                                          <p:attrName>style.visibility</p:attrName>
                                        </p:attrNameLst>
                                      </p:cBhvr>
                                      <p:to>
                                        <p:strVal val="visible"/>
                                      </p:to>
                                    </p:set>
                                    <p:anim calcmode="lin" valueType="num">
                                      <p:cBhvr>
                                        <p:cTn id="103" dur="1000" fill="hold"/>
                                        <p:tgtEl>
                                          <p:spTgt spid="59"/>
                                        </p:tgtEl>
                                        <p:attrNameLst>
                                          <p:attrName>ppt_w</p:attrName>
                                        </p:attrNameLst>
                                      </p:cBhvr>
                                      <p:tavLst>
                                        <p:tav tm="0">
                                          <p:val>
                                            <p:fltVal val="0"/>
                                          </p:val>
                                        </p:tav>
                                        <p:tav tm="100000">
                                          <p:val>
                                            <p:strVal val="#ppt_w"/>
                                          </p:val>
                                        </p:tav>
                                      </p:tavLst>
                                    </p:anim>
                                    <p:anim calcmode="lin" valueType="num">
                                      <p:cBhvr>
                                        <p:cTn id="104" dur="1000" fill="hold"/>
                                        <p:tgtEl>
                                          <p:spTgt spid="59"/>
                                        </p:tgtEl>
                                        <p:attrNameLst>
                                          <p:attrName>ppt_h</p:attrName>
                                        </p:attrNameLst>
                                      </p:cBhvr>
                                      <p:tavLst>
                                        <p:tav tm="0">
                                          <p:val>
                                            <p:fltVal val="0"/>
                                          </p:val>
                                        </p:tav>
                                        <p:tav tm="100000">
                                          <p:val>
                                            <p:strVal val="#ppt_h"/>
                                          </p:val>
                                        </p:tav>
                                      </p:tavLst>
                                    </p:anim>
                                    <p:anim calcmode="lin" valueType="num">
                                      <p:cBhvr>
                                        <p:cTn id="105" dur="1000" fill="hold"/>
                                        <p:tgtEl>
                                          <p:spTgt spid="59"/>
                                        </p:tgtEl>
                                        <p:attrNameLst>
                                          <p:attrName>style.rotation</p:attrName>
                                        </p:attrNameLst>
                                      </p:cBhvr>
                                      <p:tavLst>
                                        <p:tav tm="0">
                                          <p:val>
                                            <p:fltVal val="90"/>
                                          </p:val>
                                        </p:tav>
                                        <p:tav tm="100000">
                                          <p:val>
                                            <p:fltVal val="0"/>
                                          </p:val>
                                        </p:tav>
                                      </p:tavLst>
                                    </p:anim>
                                    <p:animEffect transition="in" filter="fade">
                                      <p:cBhvr>
                                        <p:cTn id="106" dur="1000"/>
                                        <p:tgtEl>
                                          <p:spTgt spid="59"/>
                                        </p:tgtEl>
                                      </p:cBhvr>
                                    </p:animEffect>
                                  </p:childTnLst>
                                </p:cTn>
                              </p:par>
                              <p:par>
                                <p:cTn id="107" presetID="31" presetClass="entr" presetSubtype="0" fill="hold" grpId="0" nodeType="withEffect">
                                  <p:stCondLst>
                                    <p:cond delay="1500"/>
                                  </p:stCondLst>
                                  <p:childTnLst>
                                    <p:set>
                                      <p:cBhvr>
                                        <p:cTn id="108" dur="1" fill="hold">
                                          <p:stCondLst>
                                            <p:cond delay="0"/>
                                          </p:stCondLst>
                                        </p:cTn>
                                        <p:tgtEl>
                                          <p:spTgt spid="64"/>
                                        </p:tgtEl>
                                        <p:attrNameLst>
                                          <p:attrName>style.visibility</p:attrName>
                                        </p:attrNameLst>
                                      </p:cBhvr>
                                      <p:to>
                                        <p:strVal val="visible"/>
                                      </p:to>
                                    </p:set>
                                    <p:anim calcmode="lin" valueType="num">
                                      <p:cBhvr>
                                        <p:cTn id="109" dur="1000" fill="hold"/>
                                        <p:tgtEl>
                                          <p:spTgt spid="64"/>
                                        </p:tgtEl>
                                        <p:attrNameLst>
                                          <p:attrName>ppt_w</p:attrName>
                                        </p:attrNameLst>
                                      </p:cBhvr>
                                      <p:tavLst>
                                        <p:tav tm="0">
                                          <p:val>
                                            <p:fltVal val="0"/>
                                          </p:val>
                                        </p:tav>
                                        <p:tav tm="100000">
                                          <p:val>
                                            <p:strVal val="#ppt_w"/>
                                          </p:val>
                                        </p:tav>
                                      </p:tavLst>
                                    </p:anim>
                                    <p:anim calcmode="lin" valueType="num">
                                      <p:cBhvr>
                                        <p:cTn id="110" dur="1000" fill="hold"/>
                                        <p:tgtEl>
                                          <p:spTgt spid="64"/>
                                        </p:tgtEl>
                                        <p:attrNameLst>
                                          <p:attrName>ppt_h</p:attrName>
                                        </p:attrNameLst>
                                      </p:cBhvr>
                                      <p:tavLst>
                                        <p:tav tm="0">
                                          <p:val>
                                            <p:fltVal val="0"/>
                                          </p:val>
                                        </p:tav>
                                        <p:tav tm="100000">
                                          <p:val>
                                            <p:strVal val="#ppt_h"/>
                                          </p:val>
                                        </p:tav>
                                      </p:tavLst>
                                    </p:anim>
                                    <p:anim calcmode="lin" valueType="num">
                                      <p:cBhvr>
                                        <p:cTn id="111" dur="1000" fill="hold"/>
                                        <p:tgtEl>
                                          <p:spTgt spid="64"/>
                                        </p:tgtEl>
                                        <p:attrNameLst>
                                          <p:attrName>style.rotation</p:attrName>
                                        </p:attrNameLst>
                                      </p:cBhvr>
                                      <p:tavLst>
                                        <p:tav tm="0">
                                          <p:val>
                                            <p:fltVal val="90"/>
                                          </p:val>
                                        </p:tav>
                                        <p:tav tm="100000">
                                          <p:val>
                                            <p:fltVal val="0"/>
                                          </p:val>
                                        </p:tav>
                                      </p:tavLst>
                                    </p:anim>
                                    <p:animEffect transition="in" filter="fade">
                                      <p:cBhvr>
                                        <p:cTn id="112" dur="1000"/>
                                        <p:tgtEl>
                                          <p:spTgt spid="64"/>
                                        </p:tgtEl>
                                      </p:cBhvr>
                                    </p:animEffect>
                                  </p:childTnLst>
                                </p:cTn>
                              </p:par>
                              <p:par>
                                <p:cTn id="113" presetID="31" presetClass="entr" presetSubtype="0" fill="hold" grpId="0" nodeType="withEffect">
                                  <p:stCondLst>
                                    <p:cond delay="1500"/>
                                  </p:stCondLst>
                                  <p:childTnLst>
                                    <p:set>
                                      <p:cBhvr>
                                        <p:cTn id="114" dur="1" fill="hold">
                                          <p:stCondLst>
                                            <p:cond delay="0"/>
                                          </p:stCondLst>
                                        </p:cTn>
                                        <p:tgtEl>
                                          <p:spTgt spid="65"/>
                                        </p:tgtEl>
                                        <p:attrNameLst>
                                          <p:attrName>style.visibility</p:attrName>
                                        </p:attrNameLst>
                                      </p:cBhvr>
                                      <p:to>
                                        <p:strVal val="visible"/>
                                      </p:to>
                                    </p:set>
                                    <p:anim calcmode="lin" valueType="num">
                                      <p:cBhvr>
                                        <p:cTn id="115" dur="1000" fill="hold"/>
                                        <p:tgtEl>
                                          <p:spTgt spid="65"/>
                                        </p:tgtEl>
                                        <p:attrNameLst>
                                          <p:attrName>ppt_w</p:attrName>
                                        </p:attrNameLst>
                                      </p:cBhvr>
                                      <p:tavLst>
                                        <p:tav tm="0">
                                          <p:val>
                                            <p:fltVal val="0"/>
                                          </p:val>
                                        </p:tav>
                                        <p:tav tm="100000">
                                          <p:val>
                                            <p:strVal val="#ppt_w"/>
                                          </p:val>
                                        </p:tav>
                                      </p:tavLst>
                                    </p:anim>
                                    <p:anim calcmode="lin" valueType="num">
                                      <p:cBhvr>
                                        <p:cTn id="116" dur="1000" fill="hold"/>
                                        <p:tgtEl>
                                          <p:spTgt spid="65"/>
                                        </p:tgtEl>
                                        <p:attrNameLst>
                                          <p:attrName>ppt_h</p:attrName>
                                        </p:attrNameLst>
                                      </p:cBhvr>
                                      <p:tavLst>
                                        <p:tav tm="0">
                                          <p:val>
                                            <p:fltVal val="0"/>
                                          </p:val>
                                        </p:tav>
                                        <p:tav tm="100000">
                                          <p:val>
                                            <p:strVal val="#ppt_h"/>
                                          </p:val>
                                        </p:tav>
                                      </p:tavLst>
                                    </p:anim>
                                    <p:anim calcmode="lin" valueType="num">
                                      <p:cBhvr>
                                        <p:cTn id="117" dur="1000" fill="hold"/>
                                        <p:tgtEl>
                                          <p:spTgt spid="65"/>
                                        </p:tgtEl>
                                        <p:attrNameLst>
                                          <p:attrName>style.rotation</p:attrName>
                                        </p:attrNameLst>
                                      </p:cBhvr>
                                      <p:tavLst>
                                        <p:tav tm="0">
                                          <p:val>
                                            <p:fltVal val="90"/>
                                          </p:val>
                                        </p:tav>
                                        <p:tav tm="100000">
                                          <p:val>
                                            <p:fltVal val="0"/>
                                          </p:val>
                                        </p:tav>
                                      </p:tavLst>
                                    </p:anim>
                                    <p:animEffect transition="in" filter="fade">
                                      <p:cBhvr>
                                        <p:cTn id="118" dur="1000"/>
                                        <p:tgtEl>
                                          <p:spTgt spid="65"/>
                                        </p:tgtEl>
                                      </p:cBhvr>
                                    </p:animEffect>
                                  </p:childTnLst>
                                </p:cTn>
                              </p:par>
                              <p:par>
                                <p:cTn id="119" presetID="31" presetClass="entr" presetSubtype="0" fill="hold" grpId="0" nodeType="withEffect">
                                  <p:stCondLst>
                                    <p:cond delay="150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8" grpId="0"/>
      <p:bldP spid="52" grpId="0" animBg="1"/>
      <p:bldP spid="49" grpId="0" animBg="1"/>
      <p:bldP spid="47" grpId="0"/>
      <p:bldP spid="56" grpId="0"/>
      <p:bldP spid="57" grpId="0" animBg="1"/>
      <p:bldP spid="58" grpId="0"/>
      <p:bldP spid="59" grpId="0" animBg="1"/>
      <p:bldP spid="60" grpId="0" animBg="1"/>
      <p:bldP spid="61" grpId="0" animBg="1"/>
      <p:bldP spid="62" grpId="0" animBg="1"/>
      <p:bldP spid="63" grpId="0" animBg="1"/>
      <p:bldP spid="64" grpId="0" animBg="1"/>
      <p:bldP spid="65" grpId="0" animBg="1"/>
      <p:bldP spid="6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10</a:t>
            </a:r>
            <a:endParaRPr lang="zh-CN" dirty="0">
              <a:latin typeface="方正兰亭超细黑简体" panose="02000000000000000000" pitchFamily="2" charset="-122"/>
              <a:ea typeface="方正兰亭超细黑简体" panose="02000000000000000000" pitchFamily="2" charset="-122"/>
            </a:endParaRPr>
          </a:p>
        </p:txBody>
      </p:sp>
      <p:grpSp>
        <p:nvGrpSpPr>
          <p:cNvPr id="14" name="组合 13"/>
          <p:cNvGrpSpPr/>
          <p:nvPr/>
        </p:nvGrpSpPr>
        <p:grpSpPr>
          <a:xfrm>
            <a:off x="262558" y="396171"/>
            <a:ext cx="604358" cy="216024"/>
            <a:chOff x="264939" y="188640"/>
            <a:chExt cx="604358" cy="216024"/>
          </a:xfrm>
          <a:solidFill>
            <a:srgbClr val="00A2A4"/>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文本框 9"/>
          <p:cNvSpPr txBox="1"/>
          <p:nvPr/>
        </p:nvSpPr>
        <p:spPr>
          <a:xfrm>
            <a:off x="982638" y="315670"/>
            <a:ext cx="1653803" cy="377026"/>
          </a:xfrm>
          <a:prstGeom prst="rect">
            <a:avLst/>
          </a:prstGeom>
          <a:noFill/>
        </p:spPr>
        <p:txBody>
          <a:bodyPr wrap="square" lIns="68580" tIns="34290" rIns="68580" bIns="34290" rtlCol="0">
            <a:spAutoFit/>
          </a:bodyPr>
          <a:lstStyle/>
          <a:p>
            <a:pPr marL="0" lvl="1"/>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性格分析</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4726" y="692696"/>
            <a:ext cx="4260729" cy="5679877"/>
          </a:xfrm>
          <a:prstGeom prst="rect">
            <a:avLst/>
          </a:prstGeom>
          <a:effectLst>
            <a:outerShdw dist="101600" dir="2700000" algn="br" rotWithShape="0">
              <a:prstClr val="black">
                <a:alpha val="10000"/>
              </a:prstClr>
            </a:outerShdw>
          </a:effectLst>
        </p:spPr>
      </p:pic>
      <p:cxnSp>
        <p:nvCxnSpPr>
          <p:cNvPr id="13" name="直接连接符 12"/>
          <p:cNvCxnSpPr/>
          <p:nvPr/>
        </p:nvCxnSpPr>
        <p:spPr>
          <a:xfrm>
            <a:off x="4835377" y="1640508"/>
            <a:ext cx="1328161" cy="0"/>
          </a:xfrm>
          <a:prstGeom prst="line">
            <a:avLst/>
          </a:prstGeom>
          <a:ln w="9525">
            <a:solidFill>
              <a:srgbClr val="00A2A4"/>
            </a:solidFill>
            <a:prstDash val="solid"/>
            <a:tailEnd type="oval" w="sm" len="sm"/>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6236619" y="1297268"/>
            <a:ext cx="4028089" cy="864096"/>
            <a:chOff x="2288094" y="1321493"/>
            <a:chExt cx="1371968" cy="864096"/>
          </a:xfrm>
        </p:grpSpPr>
        <p:sp>
          <p:nvSpPr>
            <p:cNvPr id="20" name="矩形 19"/>
            <p:cNvSpPr/>
            <p:nvPr/>
          </p:nvSpPr>
          <p:spPr>
            <a:xfrm>
              <a:off x="2288094" y="1321493"/>
              <a:ext cx="377384" cy="369332"/>
            </a:xfrm>
            <a:prstGeom prst="rect">
              <a:avLst/>
            </a:prstGeom>
          </p:spPr>
          <p:txBody>
            <a:bodyPr wrap="none">
              <a:spAutoFit/>
            </a:bodyPr>
            <a:lstStyle/>
            <a:p>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沉着冷静</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2288094" y="1662369"/>
              <a:ext cx="1371968" cy="523220"/>
            </a:xfrm>
            <a:prstGeom prst="rect">
              <a:avLst/>
            </a:prstGeom>
          </p:spPr>
          <p:txBody>
            <a:bodyPr wrap="square" anchor="ctr">
              <a:spAutoFit/>
            </a:bodyPr>
            <a:lstStyle/>
            <a:p>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简介。</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cxnSp>
        <p:nvCxnSpPr>
          <p:cNvPr id="22" name="直接连接符 21"/>
          <p:cNvCxnSpPr/>
          <p:nvPr/>
        </p:nvCxnSpPr>
        <p:spPr>
          <a:xfrm>
            <a:off x="5532547" y="2792636"/>
            <a:ext cx="635350" cy="0"/>
          </a:xfrm>
          <a:prstGeom prst="line">
            <a:avLst/>
          </a:prstGeom>
          <a:ln w="9525">
            <a:solidFill>
              <a:srgbClr val="43BAB3"/>
            </a:solidFill>
            <a:prstDash val="solid"/>
            <a:tailEnd type="oval" w="sm" len="sm"/>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6240978" y="2449396"/>
            <a:ext cx="4028089" cy="864096"/>
            <a:chOff x="2288094" y="1321493"/>
            <a:chExt cx="1371968" cy="864096"/>
          </a:xfrm>
        </p:grpSpPr>
        <p:sp>
          <p:nvSpPr>
            <p:cNvPr id="24" name="矩形 23"/>
            <p:cNvSpPr/>
            <p:nvPr/>
          </p:nvSpPr>
          <p:spPr>
            <a:xfrm>
              <a:off x="2288094" y="1321493"/>
              <a:ext cx="377384" cy="369332"/>
            </a:xfrm>
            <a:prstGeom prst="rect">
              <a:avLst/>
            </a:prstGeom>
          </p:spPr>
          <p:txBody>
            <a:bodyPr wrap="none">
              <a:spAutoFit/>
            </a:bodyPr>
            <a:lstStyle/>
            <a:p>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热爱思考</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2288094" y="1662369"/>
              <a:ext cx="1371968" cy="523220"/>
            </a:xfrm>
            <a:prstGeom prst="rect">
              <a:avLst/>
            </a:prstGeom>
          </p:spPr>
          <p:txBody>
            <a:bodyPr wrap="square" anchor="ctr">
              <a:spAutoFit/>
            </a:bodyPr>
            <a:lstStyle/>
            <a:p>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简介。</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cxnSp>
        <p:nvCxnSpPr>
          <p:cNvPr id="26" name="直接连接符 25"/>
          <p:cNvCxnSpPr/>
          <p:nvPr/>
        </p:nvCxnSpPr>
        <p:spPr>
          <a:xfrm>
            <a:off x="4868467" y="3944764"/>
            <a:ext cx="1328161" cy="0"/>
          </a:xfrm>
          <a:prstGeom prst="line">
            <a:avLst/>
          </a:prstGeom>
          <a:ln w="9525">
            <a:solidFill>
              <a:srgbClr val="F87A08"/>
            </a:solidFill>
            <a:prstDash val="solid"/>
            <a:tailEnd type="oval" w="sm" len="sm"/>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6269709" y="3601524"/>
            <a:ext cx="4028089" cy="864096"/>
            <a:chOff x="2288094" y="1321493"/>
            <a:chExt cx="1371968" cy="864096"/>
          </a:xfrm>
        </p:grpSpPr>
        <p:sp>
          <p:nvSpPr>
            <p:cNvPr id="28" name="矩形 27"/>
            <p:cNvSpPr/>
            <p:nvPr/>
          </p:nvSpPr>
          <p:spPr>
            <a:xfrm>
              <a:off x="2288094" y="1321493"/>
              <a:ext cx="377384" cy="369332"/>
            </a:xfrm>
            <a:prstGeom prst="rect">
              <a:avLst/>
            </a:prstGeom>
          </p:spPr>
          <p:txBody>
            <a:bodyPr wrap="none">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优柔寡断</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2288094" y="1662369"/>
              <a:ext cx="1371968" cy="523220"/>
            </a:xfrm>
            <a:prstGeom prst="rect">
              <a:avLst/>
            </a:prstGeom>
          </p:spPr>
          <p:txBody>
            <a:bodyPr wrap="square" anchor="ctr">
              <a:spAutoFit/>
            </a:bodyPr>
            <a:lstStyle/>
            <a:p>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简介。</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cxnSp>
        <p:nvCxnSpPr>
          <p:cNvPr id="30" name="直接连接符 29"/>
          <p:cNvCxnSpPr/>
          <p:nvPr/>
        </p:nvCxnSpPr>
        <p:spPr>
          <a:xfrm>
            <a:off x="4868467" y="5168900"/>
            <a:ext cx="1328161" cy="0"/>
          </a:xfrm>
          <a:prstGeom prst="line">
            <a:avLst/>
          </a:prstGeom>
          <a:ln w="9525">
            <a:solidFill>
              <a:srgbClr val="00A2A4"/>
            </a:solidFill>
            <a:prstDash val="solid"/>
            <a:tailEnd type="oval" w="sm" len="sm"/>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6269709" y="4825660"/>
            <a:ext cx="4028089" cy="864096"/>
            <a:chOff x="2288094" y="1321493"/>
            <a:chExt cx="1371968" cy="864096"/>
          </a:xfrm>
        </p:grpSpPr>
        <p:sp>
          <p:nvSpPr>
            <p:cNvPr id="32" name="矩形 31"/>
            <p:cNvSpPr/>
            <p:nvPr/>
          </p:nvSpPr>
          <p:spPr>
            <a:xfrm>
              <a:off x="2288094" y="1321493"/>
              <a:ext cx="377384" cy="369332"/>
            </a:xfrm>
            <a:prstGeom prst="rect">
              <a:avLst/>
            </a:prstGeom>
          </p:spPr>
          <p:txBody>
            <a:bodyPr wrap="none">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感情用事</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2288094" y="1662369"/>
              <a:ext cx="1371968" cy="523220"/>
            </a:xfrm>
            <a:prstGeom prst="rect">
              <a:avLst/>
            </a:prstGeom>
          </p:spPr>
          <p:txBody>
            <a:bodyPr wrap="square" anchor="ctr">
              <a:spAutoFit/>
            </a:bodyPr>
            <a:lstStyle/>
            <a:p>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简介。</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par>
                                <p:cTn id="25" presetID="2" presetClass="entr" presetSubtype="2" fill="hold" nodeType="withEffect">
                                  <p:stCondLst>
                                    <p:cond delay="75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par>
                                <p:cTn id="33" presetID="2" presetClass="entr" presetSubtype="2" fill="hold" nodeType="withEffect">
                                  <p:stCondLst>
                                    <p:cond delay="75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1+#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par>
                                <p:cTn id="41" presetID="2" presetClass="entr" presetSubtype="2" fill="hold" nodeType="withEffect">
                                  <p:stCondLst>
                                    <p:cond delay="75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1+#ppt_w/2"/>
                                          </p:val>
                                        </p:tav>
                                        <p:tav tm="100000">
                                          <p:val>
                                            <p:strVal val="#ppt_x"/>
                                          </p:val>
                                        </p:tav>
                                      </p:tavLst>
                                    </p:anim>
                                    <p:anim calcmode="lin" valueType="num">
                                      <p:cBhvr additive="base">
                                        <p:cTn id="44" dur="500" fill="hold"/>
                                        <p:tgtEl>
                                          <p:spTgt spid="27"/>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par>
                                <p:cTn id="49" presetID="2" presetClass="entr" presetSubtype="2" fill="hold" nodeType="withEffect">
                                  <p:stCondLst>
                                    <p:cond delay="75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1+#ppt_w/2"/>
                                          </p:val>
                                        </p:tav>
                                        <p:tav tm="100000">
                                          <p:val>
                                            <p:strVal val="#ppt_x"/>
                                          </p:val>
                                        </p:tav>
                                      </p:tavLst>
                                    </p:anim>
                                    <p:anim calcmode="lin" valueType="num">
                                      <p:cBhvr additive="base">
                                        <p:cTn id="5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11</a:t>
            </a:r>
            <a:endParaRPr lang="zh-CN" dirty="0">
              <a:latin typeface="方正兰亭超细黑简体" panose="02000000000000000000" pitchFamily="2" charset="-122"/>
              <a:ea typeface="方正兰亭超细黑简体" panose="02000000000000000000" pitchFamily="2" charset="-122"/>
            </a:endParaRPr>
          </a:p>
        </p:txBody>
      </p:sp>
      <p:grpSp>
        <p:nvGrpSpPr>
          <p:cNvPr id="14" name="组合 13"/>
          <p:cNvGrpSpPr/>
          <p:nvPr/>
        </p:nvGrpSpPr>
        <p:grpSpPr>
          <a:xfrm>
            <a:off x="262558" y="396171"/>
            <a:ext cx="604358" cy="216024"/>
            <a:chOff x="264939" y="188640"/>
            <a:chExt cx="604358" cy="216024"/>
          </a:xfrm>
          <a:solidFill>
            <a:srgbClr val="00A2A4"/>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文本框 9"/>
          <p:cNvSpPr txBox="1"/>
          <p:nvPr/>
        </p:nvSpPr>
        <p:spPr>
          <a:xfrm>
            <a:off x="982638" y="315670"/>
            <a:ext cx="2160240" cy="377026"/>
          </a:xfrm>
          <a:prstGeom prst="rect">
            <a:avLst/>
          </a:prstGeom>
          <a:noFill/>
        </p:spPr>
        <p:txBody>
          <a:bodyPr wrap="square" lIns="68580" tIns="34290" rIns="68580" bIns="34290" rtlCol="0">
            <a:spAutoFit/>
          </a:bodyPr>
          <a:lstStyle/>
          <a:p>
            <a:pPr marL="0" lvl="1"/>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自我分析小结</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777107" y="4617132"/>
            <a:ext cx="8712968" cy="612068"/>
            <a:chOff x="1777107" y="4415985"/>
            <a:chExt cx="8712968" cy="612068"/>
          </a:xfrm>
        </p:grpSpPr>
        <p:sp>
          <p:nvSpPr>
            <p:cNvPr id="13" name="矩形 12"/>
            <p:cNvSpPr/>
            <p:nvPr/>
          </p:nvSpPr>
          <p:spPr>
            <a:xfrm rot="21175186">
              <a:off x="1777107" y="4437112"/>
              <a:ext cx="8712968" cy="1440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007574" y="4415985"/>
              <a:ext cx="180020" cy="1800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6025576" y="4596005"/>
              <a:ext cx="144016" cy="43204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3"/>
          <p:cNvSpPr>
            <a:spLocks noChangeArrowheads="1"/>
          </p:cNvSpPr>
          <p:nvPr/>
        </p:nvSpPr>
        <p:spPr bwMode="auto">
          <a:xfrm>
            <a:off x="2089545" y="3744554"/>
            <a:ext cx="2002453" cy="132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8000" b="1" dirty="0" smtClean="0">
                <a:solidFill>
                  <a:srgbClr val="00A2A4"/>
                </a:solidFill>
                <a:latin typeface="Impact MT Std" pitchFamily="34" charset="0"/>
                <a:ea typeface="微软雅黑" panose="020B0503020204020204" pitchFamily="34" charset="-122"/>
                <a:sym typeface="Arial" panose="020B0604020202020204" pitchFamily="34" charset="0"/>
              </a:rPr>
              <a:t>60%</a:t>
            </a:r>
            <a:endParaRPr lang="zh-CN" altLang="en-US" sz="8000" b="1" dirty="0">
              <a:solidFill>
                <a:srgbClr val="00A2A4"/>
              </a:solidFill>
              <a:latin typeface="Impact MT Std" pitchFamily="34" charset="0"/>
              <a:ea typeface="微软雅黑" panose="020B0503020204020204" pitchFamily="34" charset="-122"/>
              <a:sym typeface="Arial" panose="020B0604020202020204" pitchFamily="34" charset="0"/>
            </a:endParaRPr>
          </a:p>
        </p:txBody>
      </p:sp>
      <p:sp>
        <p:nvSpPr>
          <p:cNvPr id="22" name="矩形 3"/>
          <p:cNvSpPr>
            <a:spLocks noChangeArrowheads="1"/>
          </p:cNvSpPr>
          <p:nvPr/>
        </p:nvSpPr>
        <p:spPr bwMode="auto">
          <a:xfrm>
            <a:off x="8343606" y="2954788"/>
            <a:ext cx="2002453" cy="132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8000" b="1" dirty="0" smtClean="0">
                <a:solidFill>
                  <a:srgbClr val="F87A08"/>
                </a:solidFill>
                <a:latin typeface="Impact MT Std" pitchFamily="34" charset="0"/>
                <a:ea typeface="微软雅黑" panose="020B0503020204020204" pitchFamily="34" charset="-122"/>
                <a:sym typeface="Arial" panose="020B0604020202020204" pitchFamily="34" charset="0"/>
              </a:rPr>
              <a:t>40%</a:t>
            </a:r>
            <a:endParaRPr lang="zh-CN" altLang="en-US" sz="8000" b="1" dirty="0">
              <a:solidFill>
                <a:srgbClr val="F87A08"/>
              </a:solidFill>
              <a:latin typeface="Impact MT Std" pitchFamily="34" charset="0"/>
              <a:ea typeface="微软雅黑" panose="020B0503020204020204" pitchFamily="34" charset="-122"/>
              <a:sym typeface="Arial" panose="020B0604020202020204" pitchFamily="34" charset="0"/>
            </a:endParaRPr>
          </a:p>
        </p:txBody>
      </p:sp>
      <p:sp>
        <p:nvSpPr>
          <p:cNvPr id="23" name="TextBox 22"/>
          <p:cNvSpPr txBox="1"/>
          <p:nvPr/>
        </p:nvSpPr>
        <p:spPr>
          <a:xfrm>
            <a:off x="1273051" y="2495798"/>
            <a:ext cx="4176464" cy="1077218"/>
          </a:xfrm>
          <a:prstGeom prst="rect">
            <a:avLst/>
          </a:prstGeom>
          <a:noFill/>
        </p:spPr>
        <p:txBody>
          <a:bodyPr wrap="square" lIns="0" tIns="0" rIns="0" bIns="0" rtlCol="0">
            <a:spAutoFit/>
          </a:bodyPr>
          <a:lstStyle/>
          <a:p>
            <a:pPr algn="just"/>
            <a:r>
              <a:rPr lang="zh-CN" altLang="en-US" sz="1400" dirty="0" smtClean="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24" name="TextBox 23"/>
          <p:cNvSpPr txBox="1"/>
          <p:nvPr/>
        </p:nvSpPr>
        <p:spPr>
          <a:xfrm>
            <a:off x="1273051" y="2011544"/>
            <a:ext cx="2059343" cy="307777"/>
          </a:xfrm>
          <a:prstGeom prst="rect">
            <a:avLst/>
          </a:prstGeom>
          <a:noFill/>
        </p:spPr>
        <p:txBody>
          <a:bodyPr wrap="square" lIns="0" tIns="0" rIns="0" bIns="0" rtlCol="0">
            <a:spAutoFit/>
          </a:bodyPr>
          <a:lstStyle/>
          <a:p>
            <a:r>
              <a:rPr lang="zh-CN" altLang="en-US" sz="2000" b="1" dirty="0" smtClean="0">
                <a:solidFill>
                  <a:schemeClr val="tx1">
                    <a:lumMod val="50000"/>
                    <a:lumOff val="50000"/>
                  </a:schemeClr>
                </a:solidFill>
                <a:latin typeface="Impact MT Std" pitchFamily="34" charset="0"/>
                <a:ea typeface="微软雅黑" panose="020B0503020204020204" pitchFamily="34" charset="-122"/>
              </a:rPr>
              <a:t>自身兴趣因素</a:t>
            </a:r>
            <a:endParaRPr lang="zh-CN" altLang="en-US" sz="2000" b="1" dirty="0">
              <a:solidFill>
                <a:schemeClr val="tx1">
                  <a:lumMod val="50000"/>
                  <a:lumOff val="50000"/>
                </a:schemeClr>
              </a:solidFill>
              <a:latin typeface="Impact MT Std" pitchFamily="34" charset="0"/>
              <a:ea typeface="微软雅黑" panose="020B0503020204020204" pitchFamily="34" charset="-122"/>
            </a:endParaRPr>
          </a:p>
        </p:txBody>
      </p:sp>
      <p:sp>
        <p:nvSpPr>
          <p:cNvPr id="25" name="TextBox 24"/>
          <p:cNvSpPr txBox="1"/>
          <p:nvPr/>
        </p:nvSpPr>
        <p:spPr>
          <a:xfrm>
            <a:off x="7033691" y="1991742"/>
            <a:ext cx="4176464" cy="1077218"/>
          </a:xfrm>
          <a:prstGeom prst="rect">
            <a:avLst/>
          </a:prstGeom>
          <a:noFill/>
        </p:spPr>
        <p:txBody>
          <a:bodyPr wrap="square" lIns="0" tIns="0" rIns="0" bIns="0" rtlCol="0">
            <a:spAutoFit/>
          </a:bodyPr>
          <a:lstStyle/>
          <a:p>
            <a:pPr algn="just"/>
            <a:r>
              <a:rPr lang="zh-CN" altLang="en-US" sz="1400" dirty="0" smtClean="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26" name="TextBox 25"/>
          <p:cNvSpPr txBox="1"/>
          <p:nvPr/>
        </p:nvSpPr>
        <p:spPr>
          <a:xfrm>
            <a:off x="7033691" y="1507488"/>
            <a:ext cx="2059343" cy="307777"/>
          </a:xfrm>
          <a:prstGeom prst="rect">
            <a:avLst/>
          </a:prstGeom>
          <a:noFill/>
        </p:spPr>
        <p:txBody>
          <a:bodyPr wrap="square" lIns="0" tIns="0" rIns="0" bIns="0" rtlCol="0">
            <a:spAutoFit/>
          </a:bodyPr>
          <a:lstStyle/>
          <a:p>
            <a:r>
              <a:rPr lang="zh-CN" altLang="en-US" sz="2000" b="1" dirty="0" smtClean="0">
                <a:solidFill>
                  <a:schemeClr val="tx1">
                    <a:lumMod val="50000"/>
                    <a:lumOff val="50000"/>
                  </a:schemeClr>
                </a:solidFill>
                <a:latin typeface="Impact MT Std" pitchFamily="34" charset="0"/>
                <a:ea typeface="微软雅黑" panose="020B0503020204020204" pitchFamily="34" charset="-122"/>
              </a:rPr>
              <a:t>职业发展因素</a:t>
            </a:r>
            <a:endParaRPr lang="zh-CN" altLang="en-US" sz="2000" b="1" dirty="0">
              <a:solidFill>
                <a:schemeClr val="tx1">
                  <a:lumMod val="50000"/>
                  <a:lumOff val="50000"/>
                </a:schemeClr>
              </a:solidFill>
              <a:latin typeface="Impact MT Std" pitchFamily="34" charset="0"/>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22" presetClass="entr" presetSubtype="4" fill="hold" grpId="0" nodeType="withEffect">
                                  <p:stCondLst>
                                    <p:cond delay="25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par>
                                <p:cTn id="23" presetID="22" presetClass="entr" presetSubtype="4" fill="hold" grpId="0" nodeType="withEffect">
                                  <p:stCondLst>
                                    <p:cond delay="25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childTnLst>
                          </p:cTn>
                        </p:par>
                        <p:par>
                          <p:cTn id="26" fill="hold">
                            <p:stCondLst>
                              <p:cond delay="2000"/>
                            </p:stCondLst>
                            <p:childTnLst>
                              <p:par>
                                <p:cTn id="27" presetID="2" presetClass="entr" presetSubtype="2"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300" fill="hold"/>
                                        <p:tgtEl>
                                          <p:spTgt spid="24"/>
                                        </p:tgtEl>
                                        <p:attrNameLst>
                                          <p:attrName>ppt_x</p:attrName>
                                        </p:attrNameLst>
                                      </p:cBhvr>
                                      <p:tavLst>
                                        <p:tav tm="0">
                                          <p:val>
                                            <p:strVal val="1+#ppt_w/2"/>
                                          </p:val>
                                        </p:tav>
                                        <p:tav tm="100000">
                                          <p:val>
                                            <p:strVal val="#ppt_x"/>
                                          </p:val>
                                        </p:tav>
                                      </p:tavLst>
                                    </p:anim>
                                    <p:anim calcmode="lin" valueType="num">
                                      <p:cBhvr additive="base">
                                        <p:cTn id="30" dur="300" fill="hold"/>
                                        <p:tgtEl>
                                          <p:spTgt spid="24"/>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300" fill="hold"/>
                                        <p:tgtEl>
                                          <p:spTgt spid="23"/>
                                        </p:tgtEl>
                                        <p:attrNameLst>
                                          <p:attrName>ppt_x</p:attrName>
                                        </p:attrNameLst>
                                      </p:cBhvr>
                                      <p:tavLst>
                                        <p:tav tm="0">
                                          <p:val>
                                            <p:strVal val="1+#ppt_w/2"/>
                                          </p:val>
                                        </p:tav>
                                        <p:tav tm="100000">
                                          <p:val>
                                            <p:strVal val="#ppt_x"/>
                                          </p:val>
                                        </p:tav>
                                      </p:tavLst>
                                    </p:anim>
                                    <p:anim calcmode="lin" valueType="num">
                                      <p:cBhvr additive="base">
                                        <p:cTn id="35" dur="300" fill="hold"/>
                                        <p:tgtEl>
                                          <p:spTgt spid="23"/>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2" presetClass="entr" presetSubtype="2"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300" fill="hold"/>
                                        <p:tgtEl>
                                          <p:spTgt spid="26"/>
                                        </p:tgtEl>
                                        <p:attrNameLst>
                                          <p:attrName>ppt_x</p:attrName>
                                        </p:attrNameLst>
                                      </p:cBhvr>
                                      <p:tavLst>
                                        <p:tav tm="0">
                                          <p:val>
                                            <p:strVal val="1+#ppt_w/2"/>
                                          </p:val>
                                        </p:tav>
                                        <p:tav tm="100000">
                                          <p:val>
                                            <p:strVal val="#ppt_x"/>
                                          </p:val>
                                        </p:tav>
                                      </p:tavLst>
                                    </p:anim>
                                    <p:anim calcmode="lin" valueType="num">
                                      <p:cBhvr additive="base">
                                        <p:cTn id="40" dur="300" fill="hold"/>
                                        <p:tgtEl>
                                          <p:spTgt spid="26"/>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 presetClass="entr" presetSubtype="2"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300" fill="hold"/>
                                        <p:tgtEl>
                                          <p:spTgt spid="25"/>
                                        </p:tgtEl>
                                        <p:attrNameLst>
                                          <p:attrName>ppt_x</p:attrName>
                                        </p:attrNameLst>
                                      </p:cBhvr>
                                      <p:tavLst>
                                        <p:tav tm="0">
                                          <p:val>
                                            <p:strVal val="1+#ppt_w/2"/>
                                          </p:val>
                                        </p:tav>
                                        <p:tav tm="100000">
                                          <p:val>
                                            <p:strVal val="#ppt_x"/>
                                          </p:val>
                                        </p:tav>
                                      </p:tavLst>
                                    </p:anim>
                                    <p:anim calcmode="lin" valueType="num">
                                      <p:cBhvr additive="base">
                                        <p:cTn id="45" dur="3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P spid="23" grpId="0"/>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4" name="椭圆 43"/>
          <p:cNvSpPr/>
          <p:nvPr/>
        </p:nvSpPr>
        <p:spPr>
          <a:xfrm>
            <a:off x="1846734" y="0"/>
            <a:ext cx="5545449" cy="5545449"/>
          </a:xfrm>
          <a:prstGeom prst="ellipse">
            <a:avLst/>
          </a:prstGeom>
          <a:solidFill>
            <a:srgbClr val="43BAB3">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2441098" y="594364"/>
            <a:ext cx="4356720" cy="4356720"/>
          </a:xfrm>
          <a:prstGeom prst="ellipse">
            <a:avLst/>
          </a:prstGeom>
          <a:solidFill>
            <a:srgbClr val="43B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标题 4"/>
          <p:cNvSpPr txBox="1"/>
          <p:nvPr/>
        </p:nvSpPr>
        <p:spPr>
          <a:xfrm>
            <a:off x="2998862" y="1628800"/>
            <a:ext cx="326633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5400" b="1" dirty="0" smtClean="0">
                <a:solidFill>
                  <a:schemeClr val="bg1"/>
                </a:solidFill>
                <a:latin typeface="微软雅黑" panose="020B0503020204020204" pitchFamily="34" charset="-122"/>
                <a:ea typeface="微软雅黑" panose="020B0503020204020204" pitchFamily="34" charset="-122"/>
              </a:rPr>
              <a:t>环境分析</a:t>
            </a:r>
            <a:endParaRPr lang="zh-CN" altLang="en-US" sz="5400" b="1" dirty="0" smtClean="0">
              <a:solidFill>
                <a:schemeClr val="bg1"/>
              </a:solidFill>
              <a:latin typeface="微软雅黑" panose="020B0503020204020204" pitchFamily="34" charset="-122"/>
              <a:ea typeface="微软雅黑" panose="020B0503020204020204" pitchFamily="34" charset="-122"/>
            </a:endParaRPr>
          </a:p>
        </p:txBody>
      </p:sp>
      <p:sp>
        <p:nvSpPr>
          <p:cNvPr id="49" name="标题 4"/>
          <p:cNvSpPr txBox="1"/>
          <p:nvPr/>
        </p:nvSpPr>
        <p:spPr>
          <a:xfrm>
            <a:off x="3430910" y="2204864"/>
            <a:ext cx="24482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b="1" dirty="0" smtClean="0">
                <a:solidFill>
                  <a:schemeClr val="bg1"/>
                </a:solidFill>
                <a:latin typeface="微软雅黑" panose="020B0503020204020204" pitchFamily="34" charset="-122"/>
                <a:ea typeface="微软雅黑" panose="020B0503020204020204" pitchFamily="34" charset="-122"/>
              </a:rPr>
              <a:t>（外在环境因素）</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3286894" y="3069540"/>
            <a:ext cx="1436675" cy="215444"/>
            <a:chOff x="4369395" y="3284984"/>
            <a:chExt cx="1436675" cy="215444"/>
          </a:xfrm>
        </p:grpSpPr>
        <p:sp>
          <p:nvSpPr>
            <p:cNvPr id="51"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家庭环境分析</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4369395" y="3316401"/>
              <a:ext cx="168551" cy="168551"/>
              <a:chOff x="5005199" y="3717032"/>
              <a:chExt cx="168551" cy="168551"/>
            </a:xfrm>
          </p:grpSpPr>
          <p:sp>
            <p:nvSpPr>
              <p:cNvPr id="53" name="椭圆 52"/>
              <p:cNvSpPr/>
              <p:nvPr/>
            </p:nvSpPr>
            <p:spPr>
              <a:xfrm>
                <a:off x="5005199" y="3717032"/>
                <a:ext cx="168551" cy="168551"/>
              </a:xfrm>
              <a:prstGeom prst="ellipse">
                <a:avLst/>
              </a:prstGeom>
              <a:solidFill>
                <a:srgbClr val="43BAB3"/>
              </a:solidFill>
              <a:ln>
                <a:solidFill>
                  <a:srgbClr val="43BA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4" name="等腰三角形 5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55" name="组合 54"/>
          <p:cNvGrpSpPr/>
          <p:nvPr/>
        </p:nvGrpSpPr>
        <p:grpSpPr>
          <a:xfrm>
            <a:off x="4727054" y="3069540"/>
            <a:ext cx="1436675" cy="215444"/>
            <a:chOff x="4369395" y="3284984"/>
            <a:chExt cx="1436675" cy="215444"/>
          </a:xfrm>
        </p:grpSpPr>
        <p:sp>
          <p:nvSpPr>
            <p:cNvPr id="56"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学校环境分析</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4369395" y="3316401"/>
              <a:ext cx="168551" cy="168551"/>
              <a:chOff x="5005199" y="3717032"/>
              <a:chExt cx="168551" cy="168551"/>
            </a:xfrm>
          </p:grpSpPr>
          <p:sp>
            <p:nvSpPr>
              <p:cNvPr id="58" name="椭圆 57"/>
              <p:cNvSpPr/>
              <p:nvPr/>
            </p:nvSpPr>
            <p:spPr>
              <a:xfrm>
                <a:off x="5005199" y="3717032"/>
                <a:ext cx="168551" cy="168551"/>
              </a:xfrm>
              <a:prstGeom prst="ellipse">
                <a:avLst/>
              </a:prstGeom>
              <a:solidFill>
                <a:srgbClr val="43BAB3"/>
              </a:solidFill>
              <a:ln>
                <a:solidFill>
                  <a:srgbClr val="43BA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9" name="等腰三角形 5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60" name="组合 59"/>
          <p:cNvGrpSpPr/>
          <p:nvPr/>
        </p:nvGrpSpPr>
        <p:grpSpPr>
          <a:xfrm>
            <a:off x="3286894" y="3358152"/>
            <a:ext cx="1436675" cy="215444"/>
            <a:chOff x="4369395" y="3284984"/>
            <a:chExt cx="1436675" cy="215444"/>
          </a:xfrm>
        </p:grpSpPr>
        <p:sp>
          <p:nvSpPr>
            <p:cNvPr id="61"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社会环境分析</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62" name="组合 61"/>
            <p:cNvGrpSpPr/>
            <p:nvPr/>
          </p:nvGrpSpPr>
          <p:grpSpPr>
            <a:xfrm>
              <a:off x="4369395" y="3316401"/>
              <a:ext cx="168551" cy="168551"/>
              <a:chOff x="5005199" y="3717032"/>
              <a:chExt cx="168551" cy="168551"/>
            </a:xfrm>
          </p:grpSpPr>
          <p:sp>
            <p:nvSpPr>
              <p:cNvPr id="63" name="椭圆 62"/>
              <p:cNvSpPr/>
              <p:nvPr/>
            </p:nvSpPr>
            <p:spPr>
              <a:xfrm>
                <a:off x="5005199" y="3717032"/>
                <a:ext cx="168551" cy="168551"/>
              </a:xfrm>
              <a:prstGeom prst="ellipse">
                <a:avLst/>
              </a:prstGeom>
              <a:solidFill>
                <a:srgbClr val="43BAB3"/>
              </a:solidFill>
              <a:ln>
                <a:solidFill>
                  <a:srgbClr val="43BA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4" name="等腰三角形 6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65" name="组合 64"/>
          <p:cNvGrpSpPr/>
          <p:nvPr/>
        </p:nvGrpSpPr>
        <p:grpSpPr>
          <a:xfrm>
            <a:off x="4727054" y="3358152"/>
            <a:ext cx="1436675" cy="215444"/>
            <a:chOff x="4369395" y="3284984"/>
            <a:chExt cx="1436675" cy="215444"/>
          </a:xfrm>
        </p:grpSpPr>
        <p:sp>
          <p:nvSpPr>
            <p:cNvPr id="66"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职业环境分析</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67" name="组合 66"/>
            <p:cNvGrpSpPr/>
            <p:nvPr/>
          </p:nvGrpSpPr>
          <p:grpSpPr>
            <a:xfrm>
              <a:off x="4369395" y="3316401"/>
              <a:ext cx="168551" cy="168551"/>
              <a:chOff x="5005199" y="3717032"/>
              <a:chExt cx="168551" cy="168551"/>
            </a:xfrm>
          </p:grpSpPr>
          <p:sp>
            <p:nvSpPr>
              <p:cNvPr id="68" name="椭圆 67"/>
              <p:cNvSpPr/>
              <p:nvPr/>
            </p:nvSpPr>
            <p:spPr>
              <a:xfrm>
                <a:off x="5005199" y="3717032"/>
                <a:ext cx="168551" cy="168551"/>
              </a:xfrm>
              <a:prstGeom prst="ellipse">
                <a:avLst/>
              </a:prstGeom>
              <a:solidFill>
                <a:srgbClr val="43BAB3"/>
              </a:solidFill>
              <a:ln>
                <a:solidFill>
                  <a:srgbClr val="43BA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9" name="等腰三角形 6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cxnSp>
        <p:nvCxnSpPr>
          <p:cNvPr id="80" name="直接连接符 79"/>
          <p:cNvCxnSpPr/>
          <p:nvPr/>
        </p:nvCxnSpPr>
        <p:spPr>
          <a:xfrm>
            <a:off x="3214886" y="2780928"/>
            <a:ext cx="2904604"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500" fill="hold"/>
                                        <p:tgtEl>
                                          <p:spTgt spid="48"/>
                                        </p:tgtEl>
                                        <p:attrNameLst>
                                          <p:attrName>ppt_w</p:attrName>
                                        </p:attrNameLst>
                                      </p:cBhvr>
                                      <p:tavLst>
                                        <p:tav tm="0">
                                          <p:val>
                                            <p:fltVal val="0"/>
                                          </p:val>
                                        </p:tav>
                                        <p:tav tm="100000">
                                          <p:val>
                                            <p:strVal val="#ppt_w"/>
                                          </p:val>
                                        </p:tav>
                                      </p:tavLst>
                                    </p:anim>
                                    <p:anim calcmode="lin" valueType="num">
                                      <p:cBhvr>
                                        <p:cTn id="20" dur="500" fill="hold"/>
                                        <p:tgtEl>
                                          <p:spTgt spid="48"/>
                                        </p:tgtEl>
                                        <p:attrNameLst>
                                          <p:attrName>ppt_h</p:attrName>
                                        </p:attrNameLst>
                                      </p:cBhvr>
                                      <p:tavLst>
                                        <p:tav tm="0">
                                          <p:val>
                                            <p:fltVal val="0"/>
                                          </p:val>
                                        </p:tav>
                                        <p:tav tm="100000">
                                          <p:val>
                                            <p:strVal val="#ppt_h"/>
                                          </p:val>
                                        </p:tav>
                                      </p:tavLst>
                                    </p:anim>
                                    <p:animEffect transition="in" filter="fade">
                                      <p:cBhvr>
                                        <p:cTn id="21" dur="500"/>
                                        <p:tgtEl>
                                          <p:spTgt spid="48"/>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Effect transition="in" filter="fade">
                                      <p:cBhvr>
                                        <p:cTn id="27" dur="500"/>
                                        <p:tgtEl>
                                          <p:spTgt spid="49"/>
                                        </p:tgtEl>
                                      </p:cBhvr>
                                    </p:animEffect>
                                  </p:childTnLst>
                                </p:cTn>
                              </p:par>
                              <p:par>
                                <p:cTn id="28" presetID="53" presetClass="entr" presetSubtype="16" fill="hold" nodeType="withEffect">
                                  <p:stCondLst>
                                    <p:cond delay="50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nodeType="withEffect">
                                  <p:stCondLst>
                                    <p:cond delay="500"/>
                                  </p:stCondLst>
                                  <p:childTnLst>
                                    <p:set>
                                      <p:cBhvr>
                                        <p:cTn id="34" dur="1" fill="hold">
                                          <p:stCondLst>
                                            <p:cond delay="0"/>
                                          </p:stCondLst>
                                        </p:cTn>
                                        <p:tgtEl>
                                          <p:spTgt spid="55"/>
                                        </p:tgtEl>
                                        <p:attrNameLst>
                                          <p:attrName>style.visibility</p:attrName>
                                        </p:attrNameLst>
                                      </p:cBhvr>
                                      <p:to>
                                        <p:strVal val="visible"/>
                                      </p:to>
                                    </p:set>
                                    <p:anim calcmode="lin" valueType="num">
                                      <p:cBhvr>
                                        <p:cTn id="35" dur="500" fill="hold"/>
                                        <p:tgtEl>
                                          <p:spTgt spid="55"/>
                                        </p:tgtEl>
                                        <p:attrNameLst>
                                          <p:attrName>ppt_w</p:attrName>
                                        </p:attrNameLst>
                                      </p:cBhvr>
                                      <p:tavLst>
                                        <p:tav tm="0">
                                          <p:val>
                                            <p:fltVal val="0"/>
                                          </p:val>
                                        </p:tav>
                                        <p:tav tm="100000">
                                          <p:val>
                                            <p:strVal val="#ppt_w"/>
                                          </p:val>
                                        </p:tav>
                                      </p:tavLst>
                                    </p:anim>
                                    <p:anim calcmode="lin" valueType="num">
                                      <p:cBhvr>
                                        <p:cTn id="36" dur="500" fill="hold"/>
                                        <p:tgtEl>
                                          <p:spTgt spid="55"/>
                                        </p:tgtEl>
                                        <p:attrNameLst>
                                          <p:attrName>ppt_h</p:attrName>
                                        </p:attrNameLst>
                                      </p:cBhvr>
                                      <p:tavLst>
                                        <p:tav tm="0">
                                          <p:val>
                                            <p:fltVal val="0"/>
                                          </p:val>
                                        </p:tav>
                                        <p:tav tm="100000">
                                          <p:val>
                                            <p:strVal val="#ppt_h"/>
                                          </p:val>
                                        </p:tav>
                                      </p:tavLst>
                                    </p:anim>
                                    <p:animEffect transition="in" filter="fade">
                                      <p:cBhvr>
                                        <p:cTn id="37" dur="500"/>
                                        <p:tgtEl>
                                          <p:spTgt spid="55"/>
                                        </p:tgtEl>
                                      </p:cBhvr>
                                    </p:animEffect>
                                  </p:childTnLst>
                                </p:cTn>
                              </p:par>
                              <p:par>
                                <p:cTn id="38" presetID="53" presetClass="entr" presetSubtype="16" fill="hold" nodeType="withEffect">
                                  <p:stCondLst>
                                    <p:cond delay="500"/>
                                  </p:stCondLst>
                                  <p:childTnLst>
                                    <p:set>
                                      <p:cBhvr>
                                        <p:cTn id="39" dur="1" fill="hold">
                                          <p:stCondLst>
                                            <p:cond delay="0"/>
                                          </p:stCondLst>
                                        </p:cTn>
                                        <p:tgtEl>
                                          <p:spTgt spid="60"/>
                                        </p:tgtEl>
                                        <p:attrNameLst>
                                          <p:attrName>style.visibility</p:attrName>
                                        </p:attrNameLst>
                                      </p:cBhvr>
                                      <p:to>
                                        <p:strVal val="visible"/>
                                      </p:to>
                                    </p:set>
                                    <p:anim calcmode="lin" valueType="num">
                                      <p:cBhvr>
                                        <p:cTn id="40" dur="500" fill="hold"/>
                                        <p:tgtEl>
                                          <p:spTgt spid="60"/>
                                        </p:tgtEl>
                                        <p:attrNameLst>
                                          <p:attrName>ppt_w</p:attrName>
                                        </p:attrNameLst>
                                      </p:cBhvr>
                                      <p:tavLst>
                                        <p:tav tm="0">
                                          <p:val>
                                            <p:fltVal val="0"/>
                                          </p:val>
                                        </p:tav>
                                        <p:tav tm="100000">
                                          <p:val>
                                            <p:strVal val="#ppt_w"/>
                                          </p:val>
                                        </p:tav>
                                      </p:tavLst>
                                    </p:anim>
                                    <p:anim calcmode="lin" valueType="num">
                                      <p:cBhvr>
                                        <p:cTn id="41" dur="500" fill="hold"/>
                                        <p:tgtEl>
                                          <p:spTgt spid="60"/>
                                        </p:tgtEl>
                                        <p:attrNameLst>
                                          <p:attrName>ppt_h</p:attrName>
                                        </p:attrNameLst>
                                      </p:cBhvr>
                                      <p:tavLst>
                                        <p:tav tm="0">
                                          <p:val>
                                            <p:fltVal val="0"/>
                                          </p:val>
                                        </p:tav>
                                        <p:tav tm="100000">
                                          <p:val>
                                            <p:strVal val="#ppt_h"/>
                                          </p:val>
                                        </p:tav>
                                      </p:tavLst>
                                    </p:anim>
                                    <p:animEffect transition="in" filter="fade">
                                      <p:cBhvr>
                                        <p:cTn id="42" dur="500"/>
                                        <p:tgtEl>
                                          <p:spTgt spid="60"/>
                                        </p:tgtEl>
                                      </p:cBhvr>
                                    </p:animEffect>
                                  </p:childTnLst>
                                </p:cTn>
                              </p:par>
                              <p:par>
                                <p:cTn id="43" presetID="53" presetClass="entr" presetSubtype="16" fill="hold" nodeType="withEffect">
                                  <p:stCondLst>
                                    <p:cond delay="50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2000"/>
                            </p:stCondLst>
                            <p:childTnLst>
                              <p:par>
                                <p:cTn id="49" presetID="53" presetClass="entr" presetSubtype="16" fill="hold" nodeType="afterEffect">
                                  <p:stCondLst>
                                    <p:cond delay="0"/>
                                  </p:stCondLst>
                                  <p:childTnLst>
                                    <p:set>
                                      <p:cBhvr>
                                        <p:cTn id="50" dur="1" fill="hold">
                                          <p:stCondLst>
                                            <p:cond delay="0"/>
                                          </p:stCondLst>
                                        </p:cTn>
                                        <p:tgtEl>
                                          <p:spTgt spid="80"/>
                                        </p:tgtEl>
                                        <p:attrNameLst>
                                          <p:attrName>style.visibility</p:attrName>
                                        </p:attrNameLst>
                                      </p:cBhvr>
                                      <p:to>
                                        <p:strVal val="visible"/>
                                      </p:to>
                                    </p:set>
                                    <p:anim calcmode="lin" valueType="num">
                                      <p:cBhvr>
                                        <p:cTn id="51" dur="500" fill="hold"/>
                                        <p:tgtEl>
                                          <p:spTgt spid="80"/>
                                        </p:tgtEl>
                                        <p:attrNameLst>
                                          <p:attrName>ppt_w</p:attrName>
                                        </p:attrNameLst>
                                      </p:cBhvr>
                                      <p:tavLst>
                                        <p:tav tm="0">
                                          <p:val>
                                            <p:fltVal val="0"/>
                                          </p:val>
                                        </p:tav>
                                        <p:tav tm="100000">
                                          <p:val>
                                            <p:strVal val="#ppt_w"/>
                                          </p:val>
                                        </p:tav>
                                      </p:tavLst>
                                    </p:anim>
                                    <p:anim calcmode="lin" valueType="num">
                                      <p:cBhvr>
                                        <p:cTn id="52" dur="500" fill="hold"/>
                                        <p:tgtEl>
                                          <p:spTgt spid="80"/>
                                        </p:tgtEl>
                                        <p:attrNameLst>
                                          <p:attrName>ppt_h</p:attrName>
                                        </p:attrNameLst>
                                      </p:cBhvr>
                                      <p:tavLst>
                                        <p:tav tm="0">
                                          <p:val>
                                            <p:fltVal val="0"/>
                                          </p:val>
                                        </p:tav>
                                        <p:tav tm="100000">
                                          <p:val>
                                            <p:strVal val="#ppt_h"/>
                                          </p:val>
                                        </p:tav>
                                      </p:tavLst>
                                    </p:anim>
                                    <p:animEffect transition="in" filter="fade">
                                      <p:cBhvr>
                                        <p:cTn id="5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8"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13</a:t>
            </a:r>
            <a:endParaRPr lang="zh-CN" dirty="0">
              <a:latin typeface="方正兰亭超细黑简体" panose="02000000000000000000" pitchFamily="2" charset="-122"/>
              <a:ea typeface="方正兰亭超细黑简体" panose="02000000000000000000" pitchFamily="2" charset="-122"/>
            </a:endParaRPr>
          </a:p>
        </p:txBody>
      </p:sp>
      <p:grpSp>
        <p:nvGrpSpPr>
          <p:cNvPr id="14" name="组合 13"/>
          <p:cNvGrpSpPr/>
          <p:nvPr/>
        </p:nvGrpSpPr>
        <p:grpSpPr>
          <a:xfrm>
            <a:off x="262558" y="396171"/>
            <a:ext cx="604358" cy="216024"/>
            <a:chOff x="264939" y="188640"/>
            <a:chExt cx="604358" cy="216024"/>
          </a:xfrm>
          <a:solidFill>
            <a:srgbClr val="43BAB3"/>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文本框 9"/>
          <p:cNvSpPr txBox="1"/>
          <p:nvPr/>
        </p:nvSpPr>
        <p:spPr>
          <a:xfrm>
            <a:off x="982638" y="315670"/>
            <a:ext cx="2160240" cy="377026"/>
          </a:xfrm>
          <a:prstGeom prst="rect">
            <a:avLst/>
          </a:prstGeom>
          <a:noFill/>
        </p:spPr>
        <p:txBody>
          <a:bodyPr wrap="square" lIns="68580" tIns="34290" rIns="68580" bIns="34290" rtlCol="0">
            <a:spAutoFit/>
          </a:bodyPr>
          <a:lstStyle/>
          <a:p>
            <a:pPr marL="0" lvl="1"/>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家庭环境分析</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2" name="Group 32"/>
          <p:cNvGrpSpPr/>
          <p:nvPr/>
        </p:nvGrpSpPr>
        <p:grpSpPr>
          <a:xfrm>
            <a:off x="2422798" y="1719377"/>
            <a:ext cx="874884" cy="3551765"/>
            <a:chOff x="4129088" y="2282825"/>
            <a:chExt cx="531813" cy="2159000"/>
          </a:xfrm>
        </p:grpSpPr>
        <p:sp>
          <p:nvSpPr>
            <p:cNvPr id="13" name="Freeform 9"/>
            <p:cNvSpPr>
              <a:spLocks noEditPoints="1"/>
            </p:cNvSpPr>
            <p:nvPr/>
          </p:nvSpPr>
          <p:spPr bwMode="auto">
            <a:xfrm>
              <a:off x="4129088" y="2282825"/>
              <a:ext cx="531813" cy="2159000"/>
            </a:xfrm>
            <a:custGeom>
              <a:avLst/>
              <a:gdLst/>
              <a:ahLst/>
              <a:cxnLst>
                <a:cxn ang="0">
                  <a:pos x="107" y="1"/>
                </a:cxn>
                <a:cxn ang="0">
                  <a:pos x="147" y="36"/>
                </a:cxn>
                <a:cxn ang="0">
                  <a:pos x="154" y="62"/>
                </a:cxn>
                <a:cxn ang="0">
                  <a:pos x="160" y="98"/>
                </a:cxn>
                <a:cxn ang="0">
                  <a:pos x="171" y="133"/>
                </a:cxn>
                <a:cxn ang="0">
                  <a:pos x="178" y="151"/>
                </a:cxn>
                <a:cxn ang="0">
                  <a:pos x="210" y="170"/>
                </a:cxn>
                <a:cxn ang="0">
                  <a:pos x="221" y="238"/>
                </a:cxn>
                <a:cxn ang="0">
                  <a:pos x="214" y="296"/>
                </a:cxn>
                <a:cxn ang="0">
                  <a:pos x="191" y="313"/>
                </a:cxn>
                <a:cxn ang="0">
                  <a:pos x="198" y="371"/>
                </a:cxn>
                <a:cxn ang="0">
                  <a:pos x="206" y="414"/>
                </a:cxn>
                <a:cxn ang="0">
                  <a:pos x="194" y="416"/>
                </a:cxn>
                <a:cxn ang="0">
                  <a:pos x="189" y="474"/>
                </a:cxn>
                <a:cxn ang="0">
                  <a:pos x="172" y="570"/>
                </a:cxn>
                <a:cxn ang="0">
                  <a:pos x="165" y="582"/>
                </a:cxn>
                <a:cxn ang="0">
                  <a:pos x="157" y="582"/>
                </a:cxn>
                <a:cxn ang="0">
                  <a:pos x="155" y="611"/>
                </a:cxn>
                <a:cxn ang="0">
                  <a:pos x="149" y="670"/>
                </a:cxn>
                <a:cxn ang="0">
                  <a:pos x="123" y="764"/>
                </a:cxn>
                <a:cxn ang="0">
                  <a:pos x="141" y="817"/>
                </a:cxn>
                <a:cxn ang="0">
                  <a:pos x="156" y="852"/>
                </a:cxn>
                <a:cxn ang="0">
                  <a:pos x="133" y="854"/>
                </a:cxn>
                <a:cxn ang="0">
                  <a:pos x="122" y="846"/>
                </a:cxn>
                <a:cxn ang="0">
                  <a:pos x="125" y="864"/>
                </a:cxn>
                <a:cxn ang="0">
                  <a:pos x="112" y="905"/>
                </a:cxn>
                <a:cxn ang="0">
                  <a:pos x="107" y="905"/>
                </a:cxn>
                <a:cxn ang="0">
                  <a:pos x="107" y="636"/>
                </a:cxn>
                <a:cxn ang="0">
                  <a:pos x="109" y="621"/>
                </a:cxn>
                <a:cxn ang="0">
                  <a:pos x="109" y="580"/>
                </a:cxn>
                <a:cxn ang="0">
                  <a:pos x="107" y="596"/>
                </a:cxn>
                <a:cxn ang="0">
                  <a:pos x="107" y="1"/>
                </a:cxn>
                <a:cxn ang="0">
                  <a:pos x="106" y="1"/>
                </a:cxn>
                <a:cxn ang="0">
                  <a:pos x="107" y="1"/>
                </a:cxn>
                <a:cxn ang="0">
                  <a:pos x="107" y="596"/>
                </a:cxn>
                <a:cxn ang="0">
                  <a:pos x="104" y="611"/>
                </a:cxn>
                <a:cxn ang="0">
                  <a:pos x="105" y="632"/>
                </a:cxn>
                <a:cxn ang="0">
                  <a:pos x="106" y="645"/>
                </a:cxn>
                <a:cxn ang="0">
                  <a:pos x="107" y="636"/>
                </a:cxn>
                <a:cxn ang="0">
                  <a:pos x="107" y="905"/>
                </a:cxn>
                <a:cxn ang="0">
                  <a:pos x="89" y="869"/>
                </a:cxn>
                <a:cxn ang="0">
                  <a:pos x="88" y="831"/>
                </a:cxn>
                <a:cxn ang="0">
                  <a:pos x="81" y="789"/>
                </a:cxn>
                <a:cxn ang="0">
                  <a:pos x="52" y="662"/>
                </a:cxn>
                <a:cxn ang="0">
                  <a:pos x="53" y="606"/>
                </a:cxn>
                <a:cxn ang="0">
                  <a:pos x="50" y="579"/>
                </a:cxn>
                <a:cxn ang="0">
                  <a:pos x="34" y="565"/>
                </a:cxn>
                <a:cxn ang="0">
                  <a:pos x="29" y="465"/>
                </a:cxn>
                <a:cxn ang="0">
                  <a:pos x="31" y="410"/>
                </a:cxn>
                <a:cxn ang="0">
                  <a:pos x="11" y="407"/>
                </a:cxn>
                <a:cxn ang="0">
                  <a:pos x="27" y="360"/>
                </a:cxn>
                <a:cxn ang="0">
                  <a:pos x="30" y="326"/>
                </a:cxn>
                <a:cxn ang="0">
                  <a:pos x="2" y="302"/>
                </a:cxn>
                <a:cxn ang="0">
                  <a:pos x="2" y="234"/>
                </a:cxn>
                <a:cxn ang="0">
                  <a:pos x="7" y="204"/>
                </a:cxn>
                <a:cxn ang="0">
                  <a:pos x="27" y="154"/>
                </a:cxn>
                <a:cxn ang="0">
                  <a:pos x="48" y="145"/>
                </a:cxn>
                <a:cxn ang="0">
                  <a:pos x="50" y="126"/>
                </a:cxn>
                <a:cxn ang="0">
                  <a:pos x="63" y="101"/>
                </a:cxn>
                <a:cxn ang="0">
                  <a:pos x="64" y="64"/>
                </a:cxn>
                <a:cxn ang="0">
                  <a:pos x="106" y="1"/>
                </a:cxn>
              </a:cxnLst>
              <a:rect l="0" t="0" r="r" b="b"/>
              <a:pathLst>
                <a:path w="223" h="905">
                  <a:moveTo>
                    <a:pt x="107" y="1"/>
                  </a:moveTo>
                  <a:cubicBezTo>
                    <a:pt x="127" y="0"/>
                    <a:pt x="143" y="19"/>
                    <a:pt x="147" y="36"/>
                  </a:cubicBezTo>
                  <a:cubicBezTo>
                    <a:pt x="151" y="54"/>
                    <a:pt x="154" y="53"/>
                    <a:pt x="154" y="62"/>
                  </a:cubicBezTo>
                  <a:cubicBezTo>
                    <a:pt x="154" y="72"/>
                    <a:pt x="158" y="83"/>
                    <a:pt x="160" y="98"/>
                  </a:cubicBezTo>
                  <a:cubicBezTo>
                    <a:pt x="162" y="114"/>
                    <a:pt x="163" y="124"/>
                    <a:pt x="171" y="133"/>
                  </a:cubicBezTo>
                  <a:cubicBezTo>
                    <a:pt x="179" y="142"/>
                    <a:pt x="178" y="151"/>
                    <a:pt x="178" y="151"/>
                  </a:cubicBezTo>
                  <a:cubicBezTo>
                    <a:pt x="178" y="151"/>
                    <a:pt x="204" y="153"/>
                    <a:pt x="210" y="170"/>
                  </a:cubicBezTo>
                  <a:cubicBezTo>
                    <a:pt x="217" y="188"/>
                    <a:pt x="218" y="218"/>
                    <a:pt x="221" y="238"/>
                  </a:cubicBezTo>
                  <a:cubicBezTo>
                    <a:pt x="223" y="258"/>
                    <a:pt x="221" y="281"/>
                    <a:pt x="214" y="296"/>
                  </a:cubicBezTo>
                  <a:cubicBezTo>
                    <a:pt x="207" y="311"/>
                    <a:pt x="191" y="313"/>
                    <a:pt x="191" y="313"/>
                  </a:cubicBezTo>
                  <a:cubicBezTo>
                    <a:pt x="191" y="313"/>
                    <a:pt x="189" y="344"/>
                    <a:pt x="198" y="371"/>
                  </a:cubicBezTo>
                  <a:cubicBezTo>
                    <a:pt x="207" y="399"/>
                    <a:pt x="213" y="413"/>
                    <a:pt x="206" y="414"/>
                  </a:cubicBezTo>
                  <a:cubicBezTo>
                    <a:pt x="198" y="416"/>
                    <a:pt x="194" y="416"/>
                    <a:pt x="194" y="416"/>
                  </a:cubicBezTo>
                  <a:cubicBezTo>
                    <a:pt x="194" y="416"/>
                    <a:pt x="194" y="451"/>
                    <a:pt x="189" y="474"/>
                  </a:cubicBezTo>
                  <a:cubicBezTo>
                    <a:pt x="184" y="497"/>
                    <a:pt x="172" y="555"/>
                    <a:pt x="172" y="570"/>
                  </a:cubicBezTo>
                  <a:cubicBezTo>
                    <a:pt x="172" y="584"/>
                    <a:pt x="171" y="582"/>
                    <a:pt x="165" y="582"/>
                  </a:cubicBezTo>
                  <a:cubicBezTo>
                    <a:pt x="160" y="582"/>
                    <a:pt x="157" y="582"/>
                    <a:pt x="157" y="582"/>
                  </a:cubicBezTo>
                  <a:cubicBezTo>
                    <a:pt x="157" y="582"/>
                    <a:pt x="158" y="605"/>
                    <a:pt x="155" y="611"/>
                  </a:cubicBezTo>
                  <a:cubicBezTo>
                    <a:pt x="152" y="616"/>
                    <a:pt x="157" y="642"/>
                    <a:pt x="149" y="670"/>
                  </a:cubicBezTo>
                  <a:cubicBezTo>
                    <a:pt x="140" y="697"/>
                    <a:pt x="123" y="744"/>
                    <a:pt x="123" y="764"/>
                  </a:cubicBezTo>
                  <a:cubicBezTo>
                    <a:pt x="123" y="783"/>
                    <a:pt x="132" y="807"/>
                    <a:pt x="141" y="817"/>
                  </a:cubicBezTo>
                  <a:cubicBezTo>
                    <a:pt x="150" y="827"/>
                    <a:pt x="163" y="847"/>
                    <a:pt x="156" y="852"/>
                  </a:cubicBezTo>
                  <a:cubicBezTo>
                    <a:pt x="149" y="857"/>
                    <a:pt x="139" y="856"/>
                    <a:pt x="133" y="854"/>
                  </a:cubicBezTo>
                  <a:cubicBezTo>
                    <a:pt x="127" y="852"/>
                    <a:pt x="122" y="846"/>
                    <a:pt x="122" y="846"/>
                  </a:cubicBezTo>
                  <a:cubicBezTo>
                    <a:pt x="122" y="846"/>
                    <a:pt x="122" y="856"/>
                    <a:pt x="125" y="864"/>
                  </a:cubicBezTo>
                  <a:cubicBezTo>
                    <a:pt x="128" y="871"/>
                    <a:pt x="125" y="905"/>
                    <a:pt x="112" y="905"/>
                  </a:cubicBezTo>
                  <a:cubicBezTo>
                    <a:pt x="110" y="905"/>
                    <a:pt x="108" y="905"/>
                    <a:pt x="107" y="905"/>
                  </a:cubicBezTo>
                  <a:cubicBezTo>
                    <a:pt x="107" y="636"/>
                    <a:pt x="107" y="636"/>
                    <a:pt x="107" y="636"/>
                  </a:cubicBezTo>
                  <a:cubicBezTo>
                    <a:pt x="107" y="631"/>
                    <a:pt x="108" y="624"/>
                    <a:pt x="109" y="621"/>
                  </a:cubicBezTo>
                  <a:cubicBezTo>
                    <a:pt x="112" y="614"/>
                    <a:pt x="110" y="600"/>
                    <a:pt x="109" y="580"/>
                  </a:cubicBezTo>
                  <a:cubicBezTo>
                    <a:pt x="109" y="580"/>
                    <a:pt x="108" y="588"/>
                    <a:pt x="107" y="596"/>
                  </a:cubicBezTo>
                  <a:lnTo>
                    <a:pt x="107" y="1"/>
                  </a:lnTo>
                  <a:close/>
                  <a:moveTo>
                    <a:pt x="106" y="1"/>
                  </a:moveTo>
                  <a:cubicBezTo>
                    <a:pt x="107" y="1"/>
                    <a:pt x="107" y="1"/>
                    <a:pt x="107" y="1"/>
                  </a:cubicBezTo>
                  <a:cubicBezTo>
                    <a:pt x="107" y="596"/>
                    <a:pt x="107" y="596"/>
                    <a:pt x="107" y="596"/>
                  </a:cubicBezTo>
                  <a:cubicBezTo>
                    <a:pt x="106" y="602"/>
                    <a:pt x="105" y="608"/>
                    <a:pt x="104" y="611"/>
                  </a:cubicBezTo>
                  <a:cubicBezTo>
                    <a:pt x="102" y="620"/>
                    <a:pt x="105" y="626"/>
                    <a:pt x="105" y="632"/>
                  </a:cubicBezTo>
                  <a:cubicBezTo>
                    <a:pt x="105" y="637"/>
                    <a:pt x="106" y="645"/>
                    <a:pt x="106" y="645"/>
                  </a:cubicBezTo>
                  <a:cubicBezTo>
                    <a:pt x="106" y="645"/>
                    <a:pt x="106" y="641"/>
                    <a:pt x="107" y="636"/>
                  </a:cubicBezTo>
                  <a:cubicBezTo>
                    <a:pt x="107" y="905"/>
                    <a:pt x="107" y="905"/>
                    <a:pt x="107" y="905"/>
                  </a:cubicBezTo>
                  <a:cubicBezTo>
                    <a:pt x="96" y="901"/>
                    <a:pt x="88" y="888"/>
                    <a:pt x="89" y="869"/>
                  </a:cubicBezTo>
                  <a:cubicBezTo>
                    <a:pt x="89" y="847"/>
                    <a:pt x="84" y="843"/>
                    <a:pt x="88" y="831"/>
                  </a:cubicBezTo>
                  <a:cubicBezTo>
                    <a:pt x="91" y="818"/>
                    <a:pt x="87" y="809"/>
                    <a:pt x="81" y="789"/>
                  </a:cubicBezTo>
                  <a:cubicBezTo>
                    <a:pt x="75" y="769"/>
                    <a:pt x="51" y="684"/>
                    <a:pt x="52" y="662"/>
                  </a:cubicBezTo>
                  <a:cubicBezTo>
                    <a:pt x="53" y="640"/>
                    <a:pt x="56" y="621"/>
                    <a:pt x="53" y="606"/>
                  </a:cubicBezTo>
                  <a:cubicBezTo>
                    <a:pt x="51" y="592"/>
                    <a:pt x="50" y="579"/>
                    <a:pt x="50" y="579"/>
                  </a:cubicBezTo>
                  <a:cubicBezTo>
                    <a:pt x="50" y="579"/>
                    <a:pt x="34" y="586"/>
                    <a:pt x="34" y="565"/>
                  </a:cubicBezTo>
                  <a:cubicBezTo>
                    <a:pt x="34" y="544"/>
                    <a:pt x="31" y="483"/>
                    <a:pt x="29" y="465"/>
                  </a:cubicBezTo>
                  <a:cubicBezTo>
                    <a:pt x="28" y="446"/>
                    <a:pt x="31" y="410"/>
                    <a:pt x="31" y="410"/>
                  </a:cubicBezTo>
                  <a:cubicBezTo>
                    <a:pt x="31" y="410"/>
                    <a:pt x="16" y="409"/>
                    <a:pt x="11" y="407"/>
                  </a:cubicBezTo>
                  <a:cubicBezTo>
                    <a:pt x="6" y="405"/>
                    <a:pt x="24" y="373"/>
                    <a:pt x="27" y="360"/>
                  </a:cubicBezTo>
                  <a:cubicBezTo>
                    <a:pt x="31" y="348"/>
                    <a:pt x="30" y="326"/>
                    <a:pt x="30" y="326"/>
                  </a:cubicBezTo>
                  <a:cubicBezTo>
                    <a:pt x="30" y="326"/>
                    <a:pt x="3" y="325"/>
                    <a:pt x="2" y="302"/>
                  </a:cubicBezTo>
                  <a:cubicBezTo>
                    <a:pt x="1" y="279"/>
                    <a:pt x="0" y="247"/>
                    <a:pt x="2" y="234"/>
                  </a:cubicBezTo>
                  <a:cubicBezTo>
                    <a:pt x="4" y="220"/>
                    <a:pt x="5" y="222"/>
                    <a:pt x="7" y="204"/>
                  </a:cubicBezTo>
                  <a:cubicBezTo>
                    <a:pt x="9" y="186"/>
                    <a:pt x="18" y="155"/>
                    <a:pt x="27" y="154"/>
                  </a:cubicBezTo>
                  <a:cubicBezTo>
                    <a:pt x="36" y="153"/>
                    <a:pt x="48" y="145"/>
                    <a:pt x="48" y="145"/>
                  </a:cubicBezTo>
                  <a:cubicBezTo>
                    <a:pt x="48" y="145"/>
                    <a:pt x="39" y="135"/>
                    <a:pt x="50" y="126"/>
                  </a:cubicBezTo>
                  <a:cubicBezTo>
                    <a:pt x="61" y="117"/>
                    <a:pt x="68" y="113"/>
                    <a:pt x="63" y="101"/>
                  </a:cubicBezTo>
                  <a:cubicBezTo>
                    <a:pt x="58" y="89"/>
                    <a:pt x="61" y="80"/>
                    <a:pt x="64" y="64"/>
                  </a:cubicBezTo>
                  <a:cubicBezTo>
                    <a:pt x="67" y="49"/>
                    <a:pt x="75" y="1"/>
                    <a:pt x="106" y="1"/>
                  </a:cubicBezTo>
                  <a:close/>
                </a:path>
              </a:pathLst>
            </a:custGeom>
            <a:solidFill>
              <a:srgbClr val="43BAB3"/>
            </a:solidFill>
            <a:ln w="9525">
              <a:noFill/>
              <a:round/>
            </a:ln>
          </p:spPr>
          <p:txBody>
            <a:bodyPr vert="horz" wrap="square" lIns="91440" tIns="45720" rIns="91440" bIns="45720" numCol="1" anchor="t" anchorCtr="0" compatLnSpc="1"/>
            <a:lstStyle/>
            <a:p>
              <a:endParaRPr lang="en-US"/>
            </a:p>
          </p:txBody>
        </p:sp>
        <p:sp>
          <p:nvSpPr>
            <p:cNvPr id="19" name="Freeform 10"/>
            <p:cNvSpPr/>
            <p:nvPr/>
          </p:nvSpPr>
          <p:spPr bwMode="auto">
            <a:xfrm>
              <a:off x="4343401" y="2589213"/>
              <a:ext cx="127000" cy="244475"/>
            </a:xfrm>
            <a:custGeom>
              <a:avLst/>
              <a:gdLst/>
              <a:ahLst/>
              <a:cxnLst>
                <a:cxn ang="0">
                  <a:pos x="1" y="3"/>
                </a:cxn>
                <a:cxn ang="0">
                  <a:pos x="15" y="24"/>
                </a:cxn>
                <a:cxn ang="0">
                  <a:pos x="24" y="72"/>
                </a:cxn>
                <a:cxn ang="0">
                  <a:pos x="33" y="52"/>
                </a:cxn>
                <a:cxn ang="0">
                  <a:pos x="37" y="28"/>
                </a:cxn>
                <a:cxn ang="0">
                  <a:pos x="52" y="0"/>
                </a:cxn>
                <a:cxn ang="0">
                  <a:pos x="53" y="19"/>
                </a:cxn>
                <a:cxn ang="0">
                  <a:pos x="38" y="65"/>
                </a:cxn>
                <a:cxn ang="0">
                  <a:pos x="25" y="97"/>
                </a:cxn>
                <a:cxn ang="0">
                  <a:pos x="13" y="67"/>
                </a:cxn>
                <a:cxn ang="0">
                  <a:pos x="1" y="3"/>
                </a:cxn>
              </a:cxnLst>
              <a:rect l="0" t="0" r="r" b="b"/>
              <a:pathLst>
                <a:path w="53" h="103">
                  <a:moveTo>
                    <a:pt x="1" y="3"/>
                  </a:moveTo>
                  <a:cubicBezTo>
                    <a:pt x="1" y="3"/>
                    <a:pt x="15" y="15"/>
                    <a:pt x="15" y="24"/>
                  </a:cubicBezTo>
                  <a:cubicBezTo>
                    <a:pt x="15" y="33"/>
                    <a:pt x="21" y="63"/>
                    <a:pt x="24" y="72"/>
                  </a:cubicBezTo>
                  <a:cubicBezTo>
                    <a:pt x="27" y="82"/>
                    <a:pt x="28" y="61"/>
                    <a:pt x="33" y="52"/>
                  </a:cubicBezTo>
                  <a:cubicBezTo>
                    <a:pt x="38" y="43"/>
                    <a:pt x="40" y="35"/>
                    <a:pt x="37" y="28"/>
                  </a:cubicBezTo>
                  <a:cubicBezTo>
                    <a:pt x="35" y="21"/>
                    <a:pt x="45" y="18"/>
                    <a:pt x="52" y="0"/>
                  </a:cubicBezTo>
                  <a:cubicBezTo>
                    <a:pt x="53" y="7"/>
                    <a:pt x="53" y="12"/>
                    <a:pt x="53" y="19"/>
                  </a:cubicBezTo>
                  <a:cubicBezTo>
                    <a:pt x="52" y="26"/>
                    <a:pt x="41" y="58"/>
                    <a:pt x="38" y="65"/>
                  </a:cubicBezTo>
                  <a:cubicBezTo>
                    <a:pt x="35" y="71"/>
                    <a:pt x="26" y="91"/>
                    <a:pt x="25" y="97"/>
                  </a:cubicBezTo>
                  <a:cubicBezTo>
                    <a:pt x="25" y="103"/>
                    <a:pt x="17" y="86"/>
                    <a:pt x="13" y="67"/>
                  </a:cubicBezTo>
                  <a:cubicBezTo>
                    <a:pt x="8" y="48"/>
                    <a:pt x="0" y="21"/>
                    <a:pt x="1" y="3"/>
                  </a:cubicBezTo>
                  <a:close/>
                </a:path>
              </a:pathLst>
            </a:custGeom>
            <a:solidFill>
              <a:srgbClr val="FFFFFF"/>
            </a:solidFill>
            <a:ln w="9525">
              <a:noFill/>
              <a:round/>
            </a:ln>
          </p:spPr>
          <p:txBody>
            <a:bodyPr vert="horz" wrap="square" lIns="91440" tIns="45720" rIns="91440" bIns="45720" numCol="1" anchor="t" anchorCtr="0" compatLnSpc="1"/>
            <a:lstStyle/>
            <a:p>
              <a:endParaRPr lang="en-US"/>
            </a:p>
          </p:txBody>
        </p:sp>
        <p:sp>
          <p:nvSpPr>
            <p:cNvPr id="20" name="Freeform 11"/>
            <p:cNvSpPr/>
            <p:nvPr/>
          </p:nvSpPr>
          <p:spPr bwMode="auto">
            <a:xfrm>
              <a:off x="4279901" y="2927350"/>
              <a:ext cx="23813" cy="52387"/>
            </a:xfrm>
            <a:custGeom>
              <a:avLst/>
              <a:gdLst/>
              <a:ahLst/>
              <a:cxnLst>
                <a:cxn ang="0">
                  <a:pos x="7" y="22"/>
                </a:cxn>
                <a:cxn ang="0">
                  <a:pos x="9" y="9"/>
                </a:cxn>
                <a:cxn ang="0">
                  <a:pos x="9" y="0"/>
                </a:cxn>
                <a:cxn ang="0">
                  <a:pos x="2" y="1"/>
                </a:cxn>
                <a:cxn ang="0">
                  <a:pos x="0" y="19"/>
                </a:cxn>
                <a:cxn ang="0">
                  <a:pos x="7" y="22"/>
                </a:cxn>
              </a:cxnLst>
              <a:rect l="0" t="0" r="r" b="b"/>
              <a:pathLst>
                <a:path w="10" h="22">
                  <a:moveTo>
                    <a:pt x="7" y="22"/>
                  </a:moveTo>
                  <a:cubicBezTo>
                    <a:pt x="7" y="22"/>
                    <a:pt x="9" y="16"/>
                    <a:pt x="9" y="9"/>
                  </a:cubicBezTo>
                  <a:cubicBezTo>
                    <a:pt x="10" y="2"/>
                    <a:pt x="9" y="0"/>
                    <a:pt x="9" y="0"/>
                  </a:cubicBezTo>
                  <a:cubicBezTo>
                    <a:pt x="2" y="1"/>
                    <a:pt x="2" y="1"/>
                    <a:pt x="2" y="1"/>
                  </a:cubicBezTo>
                  <a:cubicBezTo>
                    <a:pt x="2" y="1"/>
                    <a:pt x="1" y="15"/>
                    <a:pt x="0" y="19"/>
                  </a:cubicBezTo>
                  <a:cubicBezTo>
                    <a:pt x="3" y="22"/>
                    <a:pt x="7" y="22"/>
                    <a:pt x="7" y="22"/>
                  </a:cubicBezTo>
                  <a:close/>
                </a:path>
              </a:pathLst>
            </a:custGeom>
            <a:solidFill>
              <a:srgbClr val="FFFFFF"/>
            </a:solidFill>
            <a:ln w="9525">
              <a:noFill/>
              <a:round/>
            </a:ln>
          </p:spPr>
          <p:txBody>
            <a:bodyPr vert="horz" wrap="square" lIns="91440" tIns="45720" rIns="91440" bIns="45720" numCol="1" anchor="t" anchorCtr="0" compatLnSpc="1"/>
            <a:lstStyle/>
            <a:p>
              <a:endParaRPr lang="en-US"/>
            </a:p>
          </p:txBody>
        </p:sp>
        <p:sp>
          <p:nvSpPr>
            <p:cNvPr id="21" name="Freeform 12"/>
            <p:cNvSpPr/>
            <p:nvPr/>
          </p:nvSpPr>
          <p:spPr bwMode="auto">
            <a:xfrm>
              <a:off x="4456113" y="3035300"/>
              <a:ext cx="26988" cy="53975"/>
            </a:xfrm>
            <a:custGeom>
              <a:avLst/>
              <a:gdLst/>
              <a:ahLst/>
              <a:cxnLst>
                <a:cxn ang="0">
                  <a:pos x="3" y="0"/>
                </a:cxn>
                <a:cxn ang="0">
                  <a:pos x="1" y="18"/>
                </a:cxn>
                <a:cxn ang="0">
                  <a:pos x="11" y="18"/>
                </a:cxn>
                <a:cxn ang="0">
                  <a:pos x="11" y="0"/>
                </a:cxn>
                <a:cxn ang="0">
                  <a:pos x="3" y="0"/>
                </a:cxn>
              </a:cxnLst>
              <a:rect l="0" t="0" r="r" b="b"/>
              <a:pathLst>
                <a:path w="11" h="23">
                  <a:moveTo>
                    <a:pt x="3" y="0"/>
                  </a:moveTo>
                  <a:cubicBezTo>
                    <a:pt x="3" y="0"/>
                    <a:pt x="1" y="14"/>
                    <a:pt x="1" y="18"/>
                  </a:cubicBezTo>
                  <a:cubicBezTo>
                    <a:pt x="0" y="23"/>
                    <a:pt x="11" y="18"/>
                    <a:pt x="11" y="18"/>
                  </a:cubicBezTo>
                  <a:cubicBezTo>
                    <a:pt x="11" y="0"/>
                    <a:pt x="11" y="0"/>
                    <a:pt x="11" y="0"/>
                  </a:cubicBezTo>
                  <a:lnTo>
                    <a:pt x="3" y="0"/>
                  </a:lnTo>
                  <a:close/>
                </a:path>
              </a:pathLst>
            </a:custGeom>
            <a:solidFill>
              <a:srgbClr val="FFFFFF"/>
            </a:solidFill>
            <a:ln w="9525">
              <a:noFill/>
              <a:round/>
            </a:ln>
          </p:spPr>
          <p:txBody>
            <a:bodyPr vert="horz" wrap="square" lIns="91440" tIns="45720" rIns="91440" bIns="45720" numCol="1" anchor="t" anchorCtr="0" compatLnSpc="1"/>
            <a:lstStyle/>
            <a:p>
              <a:endParaRPr lang="en-US"/>
            </a:p>
          </p:txBody>
        </p:sp>
      </p:grpSp>
      <p:grpSp>
        <p:nvGrpSpPr>
          <p:cNvPr id="22" name="Group 33"/>
          <p:cNvGrpSpPr/>
          <p:nvPr/>
        </p:nvGrpSpPr>
        <p:grpSpPr>
          <a:xfrm>
            <a:off x="3602169" y="1797308"/>
            <a:ext cx="1020474" cy="3503900"/>
            <a:chOff x="4948238" y="2751138"/>
            <a:chExt cx="585788" cy="2011362"/>
          </a:xfrm>
        </p:grpSpPr>
        <p:sp>
          <p:nvSpPr>
            <p:cNvPr id="23" name="Freeform 13"/>
            <p:cNvSpPr/>
            <p:nvPr/>
          </p:nvSpPr>
          <p:spPr bwMode="auto">
            <a:xfrm>
              <a:off x="4948238" y="2751138"/>
              <a:ext cx="585788" cy="2011362"/>
            </a:xfrm>
            <a:custGeom>
              <a:avLst/>
              <a:gdLst/>
              <a:ahLst/>
              <a:cxnLst>
                <a:cxn ang="0">
                  <a:pos x="102" y="0"/>
                </a:cxn>
                <a:cxn ang="0">
                  <a:pos x="144" y="41"/>
                </a:cxn>
                <a:cxn ang="0">
                  <a:pos x="140" y="85"/>
                </a:cxn>
                <a:cxn ang="0">
                  <a:pos x="136" y="92"/>
                </a:cxn>
                <a:cxn ang="0">
                  <a:pos x="131" y="113"/>
                </a:cxn>
                <a:cxn ang="0">
                  <a:pos x="124" y="124"/>
                </a:cxn>
                <a:cxn ang="0">
                  <a:pos x="132" y="139"/>
                </a:cxn>
                <a:cxn ang="0">
                  <a:pos x="168" y="154"/>
                </a:cxn>
                <a:cxn ang="0">
                  <a:pos x="194" y="179"/>
                </a:cxn>
                <a:cxn ang="0">
                  <a:pos x="220" y="221"/>
                </a:cxn>
                <a:cxn ang="0">
                  <a:pos x="242" y="268"/>
                </a:cxn>
                <a:cxn ang="0">
                  <a:pos x="200" y="292"/>
                </a:cxn>
                <a:cxn ang="0">
                  <a:pos x="181" y="284"/>
                </a:cxn>
                <a:cxn ang="0">
                  <a:pos x="194" y="361"/>
                </a:cxn>
                <a:cxn ang="0">
                  <a:pos x="203" y="440"/>
                </a:cxn>
                <a:cxn ang="0">
                  <a:pos x="188" y="448"/>
                </a:cxn>
                <a:cxn ang="0">
                  <a:pos x="176" y="549"/>
                </a:cxn>
                <a:cxn ang="0">
                  <a:pos x="162" y="646"/>
                </a:cxn>
                <a:cxn ang="0">
                  <a:pos x="160" y="707"/>
                </a:cxn>
                <a:cxn ang="0">
                  <a:pos x="188" y="746"/>
                </a:cxn>
                <a:cxn ang="0">
                  <a:pos x="221" y="753"/>
                </a:cxn>
                <a:cxn ang="0">
                  <a:pos x="217" y="768"/>
                </a:cxn>
                <a:cxn ang="0">
                  <a:pos x="165" y="763"/>
                </a:cxn>
                <a:cxn ang="0">
                  <a:pos x="146" y="755"/>
                </a:cxn>
                <a:cxn ang="0">
                  <a:pos x="132" y="765"/>
                </a:cxn>
                <a:cxn ang="0">
                  <a:pos x="112" y="753"/>
                </a:cxn>
                <a:cxn ang="0">
                  <a:pos x="109" y="720"/>
                </a:cxn>
                <a:cxn ang="0">
                  <a:pos x="113" y="683"/>
                </a:cxn>
                <a:cxn ang="0">
                  <a:pos x="106" y="629"/>
                </a:cxn>
                <a:cxn ang="0">
                  <a:pos x="106" y="585"/>
                </a:cxn>
                <a:cxn ang="0">
                  <a:pos x="111" y="544"/>
                </a:cxn>
                <a:cxn ang="0">
                  <a:pos x="110" y="516"/>
                </a:cxn>
                <a:cxn ang="0">
                  <a:pos x="95" y="594"/>
                </a:cxn>
                <a:cxn ang="0">
                  <a:pos x="87" y="685"/>
                </a:cxn>
                <a:cxn ang="0">
                  <a:pos x="73" y="742"/>
                </a:cxn>
                <a:cxn ang="0">
                  <a:pos x="68" y="767"/>
                </a:cxn>
                <a:cxn ang="0">
                  <a:pos x="75" y="798"/>
                </a:cxn>
                <a:cxn ang="0">
                  <a:pos x="69" y="843"/>
                </a:cxn>
                <a:cxn ang="0">
                  <a:pos x="30" y="816"/>
                </a:cxn>
                <a:cxn ang="0">
                  <a:pos x="27" y="772"/>
                </a:cxn>
                <a:cxn ang="0">
                  <a:pos x="22" y="738"/>
                </a:cxn>
                <a:cxn ang="0">
                  <a:pos x="22" y="690"/>
                </a:cxn>
                <a:cxn ang="0">
                  <a:pos x="29" y="607"/>
                </a:cxn>
                <a:cxn ang="0">
                  <a:pos x="38" y="506"/>
                </a:cxn>
                <a:cxn ang="0">
                  <a:pos x="39" y="453"/>
                </a:cxn>
                <a:cxn ang="0">
                  <a:pos x="13" y="442"/>
                </a:cxn>
                <a:cxn ang="0">
                  <a:pos x="23" y="379"/>
                </a:cxn>
                <a:cxn ang="0">
                  <a:pos x="37" y="314"/>
                </a:cxn>
                <a:cxn ang="0">
                  <a:pos x="33" y="270"/>
                </a:cxn>
                <a:cxn ang="0">
                  <a:pos x="10" y="214"/>
                </a:cxn>
                <a:cxn ang="0">
                  <a:pos x="9" y="152"/>
                </a:cxn>
                <a:cxn ang="0">
                  <a:pos x="47" y="139"/>
                </a:cxn>
                <a:cxn ang="0">
                  <a:pos x="67" y="116"/>
                </a:cxn>
                <a:cxn ang="0">
                  <a:pos x="74" y="107"/>
                </a:cxn>
                <a:cxn ang="0">
                  <a:pos x="72" y="93"/>
                </a:cxn>
                <a:cxn ang="0">
                  <a:pos x="61" y="79"/>
                </a:cxn>
                <a:cxn ang="0">
                  <a:pos x="60" y="33"/>
                </a:cxn>
                <a:cxn ang="0">
                  <a:pos x="102" y="0"/>
                </a:cxn>
              </a:cxnLst>
              <a:rect l="0" t="0" r="r" b="b"/>
              <a:pathLst>
                <a:path w="246" h="843">
                  <a:moveTo>
                    <a:pt x="102" y="0"/>
                  </a:moveTo>
                  <a:cubicBezTo>
                    <a:pt x="118" y="0"/>
                    <a:pt x="144" y="16"/>
                    <a:pt x="144" y="41"/>
                  </a:cubicBezTo>
                  <a:cubicBezTo>
                    <a:pt x="144" y="66"/>
                    <a:pt x="142" y="77"/>
                    <a:pt x="140" y="85"/>
                  </a:cubicBezTo>
                  <a:cubicBezTo>
                    <a:pt x="138" y="93"/>
                    <a:pt x="136" y="92"/>
                    <a:pt x="136" y="92"/>
                  </a:cubicBezTo>
                  <a:cubicBezTo>
                    <a:pt x="136" y="92"/>
                    <a:pt x="136" y="109"/>
                    <a:pt x="131" y="113"/>
                  </a:cubicBezTo>
                  <a:cubicBezTo>
                    <a:pt x="125" y="117"/>
                    <a:pt x="124" y="119"/>
                    <a:pt x="124" y="124"/>
                  </a:cubicBezTo>
                  <a:cubicBezTo>
                    <a:pt x="124" y="129"/>
                    <a:pt x="127" y="133"/>
                    <a:pt x="132" y="139"/>
                  </a:cubicBezTo>
                  <a:cubicBezTo>
                    <a:pt x="137" y="144"/>
                    <a:pt x="157" y="150"/>
                    <a:pt x="168" y="154"/>
                  </a:cubicBezTo>
                  <a:cubicBezTo>
                    <a:pt x="179" y="158"/>
                    <a:pt x="188" y="165"/>
                    <a:pt x="194" y="179"/>
                  </a:cubicBezTo>
                  <a:cubicBezTo>
                    <a:pt x="200" y="192"/>
                    <a:pt x="209" y="209"/>
                    <a:pt x="220" y="221"/>
                  </a:cubicBezTo>
                  <a:cubicBezTo>
                    <a:pt x="232" y="232"/>
                    <a:pt x="246" y="251"/>
                    <a:pt x="242" y="268"/>
                  </a:cubicBezTo>
                  <a:cubicBezTo>
                    <a:pt x="238" y="286"/>
                    <a:pt x="213" y="299"/>
                    <a:pt x="200" y="292"/>
                  </a:cubicBezTo>
                  <a:cubicBezTo>
                    <a:pt x="186" y="284"/>
                    <a:pt x="181" y="284"/>
                    <a:pt x="181" y="284"/>
                  </a:cubicBezTo>
                  <a:cubicBezTo>
                    <a:pt x="181" y="284"/>
                    <a:pt x="190" y="322"/>
                    <a:pt x="194" y="361"/>
                  </a:cubicBezTo>
                  <a:cubicBezTo>
                    <a:pt x="198" y="400"/>
                    <a:pt x="209" y="437"/>
                    <a:pt x="203" y="440"/>
                  </a:cubicBezTo>
                  <a:cubicBezTo>
                    <a:pt x="197" y="444"/>
                    <a:pt x="188" y="448"/>
                    <a:pt x="188" y="448"/>
                  </a:cubicBezTo>
                  <a:cubicBezTo>
                    <a:pt x="188" y="448"/>
                    <a:pt x="186" y="502"/>
                    <a:pt x="176" y="549"/>
                  </a:cubicBezTo>
                  <a:cubicBezTo>
                    <a:pt x="167" y="597"/>
                    <a:pt x="163" y="618"/>
                    <a:pt x="162" y="646"/>
                  </a:cubicBezTo>
                  <a:cubicBezTo>
                    <a:pt x="160" y="674"/>
                    <a:pt x="157" y="695"/>
                    <a:pt x="160" y="707"/>
                  </a:cubicBezTo>
                  <a:cubicBezTo>
                    <a:pt x="162" y="718"/>
                    <a:pt x="179" y="742"/>
                    <a:pt x="188" y="746"/>
                  </a:cubicBezTo>
                  <a:cubicBezTo>
                    <a:pt x="197" y="750"/>
                    <a:pt x="214" y="750"/>
                    <a:pt x="221" y="753"/>
                  </a:cubicBezTo>
                  <a:cubicBezTo>
                    <a:pt x="228" y="756"/>
                    <a:pt x="233" y="765"/>
                    <a:pt x="217" y="768"/>
                  </a:cubicBezTo>
                  <a:cubicBezTo>
                    <a:pt x="202" y="770"/>
                    <a:pt x="172" y="766"/>
                    <a:pt x="165" y="763"/>
                  </a:cubicBezTo>
                  <a:cubicBezTo>
                    <a:pt x="157" y="761"/>
                    <a:pt x="146" y="755"/>
                    <a:pt x="146" y="755"/>
                  </a:cubicBezTo>
                  <a:cubicBezTo>
                    <a:pt x="146" y="755"/>
                    <a:pt x="149" y="765"/>
                    <a:pt x="132" y="765"/>
                  </a:cubicBezTo>
                  <a:cubicBezTo>
                    <a:pt x="116" y="765"/>
                    <a:pt x="112" y="763"/>
                    <a:pt x="112" y="753"/>
                  </a:cubicBezTo>
                  <a:cubicBezTo>
                    <a:pt x="111" y="742"/>
                    <a:pt x="112" y="728"/>
                    <a:pt x="109" y="720"/>
                  </a:cubicBezTo>
                  <a:cubicBezTo>
                    <a:pt x="107" y="713"/>
                    <a:pt x="119" y="693"/>
                    <a:pt x="113" y="683"/>
                  </a:cubicBezTo>
                  <a:cubicBezTo>
                    <a:pt x="107" y="672"/>
                    <a:pt x="101" y="645"/>
                    <a:pt x="106" y="629"/>
                  </a:cubicBezTo>
                  <a:cubicBezTo>
                    <a:pt x="112" y="612"/>
                    <a:pt x="104" y="596"/>
                    <a:pt x="106" y="585"/>
                  </a:cubicBezTo>
                  <a:cubicBezTo>
                    <a:pt x="108" y="575"/>
                    <a:pt x="111" y="561"/>
                    <a:pt x="111" y="544"/>
                  </a:cubicBezTo>
                  <a:cubicBezTo>
                    <a:pt x="111" y="528"/>
                    <a:pt x="110" y="516"/>
                    <a:pt x="110" y="516"/>
                  </a:cubicBezTo>
                  <a:cubicBezTo>
                    <a:pt x="110" y="516"/>
                    <a:pt x="98" y="577"/>
                    <a:pt x="95" y="594"/>
                  </a:cubicBezTo>
                  <a:cubicBezTo>
                    <a:pt x="92" y="610"/>
                    <a:pt x="87" y="668"/>
                    <a:pt x="87" y="685"/>
                  </a:cubicBezTo>
                  <a:cubicBezTo>
                    <a:pt x="87" y="703"/>
                    <a:pt x="74" y="727"/>
                    <a:pt x="73" y="742"/>
                  </a:cubicBezTo>
                  <a:cubicBezTo>
                    <a:pt x="73" y="758"/>
                    <a:pt x="72" y="767"/>
                    <a:pt x="68" y="767"/>
                  </a:cubicBezTo>
                  <a:cubicBezTo>
                    <a:pt x="63" y="767"/>
                    <a:pt x="72" y="785"/>
                    <a:pt x="75" y="798"/>
                  </a:cubicBezTo>
                  <a:cubicBezTo>
                    <a:pt x="78" y="812"/>
                    <a:pt x="87" y="843"/>
                    <a:pt x="69" y="843"/>
                  </a:cubicBezTo>
                  <a:cubicBezTo>
                    <a:pt x="51" y="843"/>
                    <a:pt x="31" y="835"/>
                    <a:pt x="30" y="816"/>
                  </a:cubicBezTo>
                  <a:cubicBezTo>
                    <a:pt x="29" y="796"/>
                    <a:pt x="32" y="780"/>
                    <a:pt x="27" y="772"/>
                  </a:cubicBezTo>
                  <a:cubicBezTo>
                    <a:pt x="22" y="765"/>
                    <a:pt x="21" y="748"/>
                    <a:pt x="22" y="738"/>
                  </a:cubicBezTo>
                  <a:cubicBezTo>
                    <a:pt x="23" y="728"/>
                    <a:pt x="19" y="712"/>
                    <a:pt x="22" y="690"/>
                  </a:cubicBezTo>
                  <a:cubicBezTo>
                    <a:pt x="24" y="669"/>
                    <a:pt x="24" y="634"/>
                    <a:pt x="29" y="607"/>
                  </a:cubicBezTo>
                  <a:cubicBezTo>
                    <a:pt x="34" y="580"/>
                    <a:pt x="36" y="539"/>
                    <a:pt x="38" y="506"/>
                  </a:cubicBezTo>
                  <a:cubicBezTo>
                    <a:pt x="41" y="474"/>
                    <a:pt x="43" y="458"/>
                    <a:pt x="39" y="453"/>
                  </a:cubicBezTo>
                  <a:cubicBezTo>
                    <a:pt x="36" y="448"/>
                    <a:pt x="18" y="443"/>
                    <a:pt x="13" y="442"/>
                  </a:cubicBezTo>
                  <a:cubicBezTo>
                    <a:pt x="8" y="441"/>
                    <a:pt x="19" y="407"/>
                    <a:pt x="23" y="379"/>
                  </a:cubicBezTo>
                  <a:cubicBezTo>
                    <a:pt x="26" y="351"/>
                    <a:pt x="33" y="334"/>
                    <a:pt x="37" y="314"/>
                  </a:cubicBezTo>
                  <a:cubicBezTo>
                    <a:pt x="41" y="294"/>
                    <a:pt x="41" y="285"/>
                    <a:pt x="33" y="270"/>
                  </a:cubicBezTo>
                  <a:cubicBezTo>
                    <a:pt x="24" y="256"/>
                    <a:pt x="14" y="247"/>
                    <a:pt x="10" y="214"/>
                  </a:cubicBezTo>
                  <a:cubicBezTo>
                    <a:pt x="6" y="182"/>
                    <a:pt x="0" y="160"/>
                    <a:pt x="9" y="152"/>
                  </a:cubicBezTo>
                  <a:cubicBezTo>
                    <a:pt x="18" y="144"/>
                    <a:pt x="34" y="149"/>
                    <a:pt x="47" y="139"/>
                  </a:cubicBezTo>
                  <a:cubicBezTo>
                    <a:pt x="59" y="129"/>
                    <a:pt x="61" y="117"/>
                    <a:pt x="67" y="116"/>
                  </a:cubicBezTo>
                  <a:cubicBezTo>
                    <a:pt x="73" y="115"/>
                    <a:pt x="74" y="114"/>
                    <a:pt x="74" y="107"/>
                  </a:cubicBezTo>
                  <a:cubicBezTo>
                    <a:pt x="74" y="100"/>
                    <a:pt x="72" y="93"/>
                    <a:pt x="72" y="93"/>
                  </a:cubicBezTo>
                  <a:cubicBezTo>
                    <a:pt x="72" y="93"/>
                    <a:pt x="63" y="87"/>
                    <a:pt x="61" y="79"/>
                  </a:cubicBezTo>
                  <a:cubicBezTo>
                    <a:pt x="59" y="70"/>
                    <a:pt x="58" y="48"/>
                    <a:pt x="60" y="33"/>
                  </a:cubicBezTo>
                  <a:cubicBezTo>
                    <a:pt x="63" y="18"/>
                    <a:pt x="76" y="0"/>
                    <a:pt x="102" y="0"/>
                  </a:cubicBezTo>
                  <a:close/>
                </a:path>
              </a:pathLst>
            </a:custGeom>
            <a:solidFill>
              <a:srgbClr val="FB7D6E"/>
            </a:solidFill>
            <a:ln w="9525">
              <a:noFill/>
              <a:round/>
            </a:ln>
          </p:spPr>
          <p:txBody>
            <a:bodyPr vert="horz" wrap="square" lIns="91440" tIns="45720" rIns="91440" bIns="45720" numCol="1" anchor="t" anchorCtr="0" compatLnSpc="1"/>
            <a:lstStyle/>
            <a:p>
              <a:endParaRPr lang="en-US"/>
            </a:p>
          </p:txBody>
        </p:sp>
        <p:sp>
          <p:nvSpPr>
            <p:cNvPr id="24" name="Freeform 14"/>
            <p:cNvSpPr/>
            <p:nvPr/>
          </p:nvSpPr>
          <p:spPr bwMode="auto">
            <a:xfrm>
              <a:off x="5111751" y="3011488"/>
              <a:ext cx="146050" cy="111125"/>
            </a:xfrm>
            <a:custGeom>
              <a:avLst/>
              <a:gdLst/>
              <a:ahLst/>
              <a:cxnLst>
                <a:cxn ang="0">
                  <a:pos x="57" y="21"/>
                </a:cxn>
                <a:cxn ang="0">
                  <a:pos x="61" y="27"/>
                </a:cxn>
                <a:cxn ang="0">
                  <a:pos x="58" y="47"/>
                </a:cxn>
                <a:cxn ang="0">
                  <a:pos x="45" y="27"/>
                </a:cxn>
                <a:cxn ang="0">
                  <a:pos x="35" y="35"/>
                </a:cxn>
                <a:cxn ang="0">
                  <a:pos x="33" y="44"/>
                </a:cxn>
                <a:cxn ang="0">
                  <a:pos x="0" y="7"/>
                </a:cxn>
                <a:cxn ang="0">
                  <a:pos x="5" y="0"/>
                </a:cxn>
                <a:cxn ang="0">
                  <a:pos x="44" y="26"/>
                </a:cxn>
                <a:cxn ang="0">
                  <a:pos x="57" y="21"/>
                </a:cxn>
              </a:cxnLst>
              <a:rect l="0" t="0" r="r" b="b"/>
              <a:pathLst>
                <a:path w="61" h="47">
                  <a:moveTo>
                    <a:pt x="57" y="21"/>
                  </a:moveTo>
                  <a:cubicBezTo>
                    <a:pt x="58" y="23"/>
                    <a:pt x="59" y="25"/>
                    <a:pt x="61" y="27"/>
                  </a:cubicBezTo>
                  <a:cubicBezTo>
                    <a:pt x="59" y="34"/>
                    <a:pt x="58" y="41"/>
                    <a:pt x="58" y="47"/>
                  </a:cubicBezTo>
                  <a:cubicBezTo>
                    <a:pt x="49" y="41"/>
                    <a:pt x="53" y="28"/>
                    <a:pt x="45" y="27"/>
                  </a:cubicBezTo>
                  <a:cubicBezTo>
                    <a:pt x="37" y="26"/>
                    <a:pt x="36" y="30"/>
                    <a:pt x="35" y="35"/>
                  </a:cubicBezTo>
                  <a:cubicBezTo>
                    <a:pt x="34" y="40"/>
                    <a:pt x="33" y="44"/>
                    <a:pt x="33" y="44"/>
                  </a:cubicBezTo>
                  <a:cubicBezTo>
                    <a:pt x="33" y="44"/>
                    <a:pt x="7" y="17"/>
                    <a:pt x="0" y="7"/>
                  </a:cubicBezTo>
                  <a:cubicBezTo>
                    <a:pt x="3" y="6"/>
                    <a:pt x="4" y="4"/>
                    <a:pt x="5" y="0"/>
                  </a:cubicBezTo>
                  <a:cubicBezTo>
                    <a:pt x="13" y="9"/>
                    <a:pt x="34" y="26"/>
                    <a:pt x="44" y="26"/>
                  </a:cubicBezTo>
                  <a:cubicBezTo>
                    <a:pt x="49" y="26"/>
                    <a:pt x="53" y="24"/>
                    <a:pt x="57" y="21"/>
                  </a:cubicBezTo>
                  <a:close/>
                </a:path>
              </a:pathLst>
            </a:custGeom>
            <a:solidFill>
              <a:srgbClr val="FFFFFF"/>
            </a:solidFill>
            <a:ln w="9525">
              <a:noFill/>
              <a:round/>
            </a:ln>
          </p:spPr>
          <p:txBody>
            <a:bodyPr vert="horz" wrap="square" lIns="91440" tIns="45720" rIns="91440" bIns="45720" numCol="1" anchor="t" anchorCtr="0" compatLnSpc="1"/>
            <a:lstStyle/>
            <a:p>
              <a:endParaRPr lang="en-US"/>
            </a:p>
          </p:txBody>
        </p:sp>
        <p:sp>
          <p:nvSpPr>
            <p:cNvPr id="25" name="Freeform 15"/>
            <p:cNvSpPr/>
            <p:nvPr/>
          </p:nvSpPr>
          <p:spPr bwMode="auto">
            <a:xfrm>
              <a:off x="5262563" y="3311525"/>
              <a:ext cx="66675" cy="84137"/>
            </a:xfrm>
            <a:custGeom>
              <a:avLst/>
              <a:gdLst/>
              <a:ahLst/>
              <a:cxnLst>
                <a:cxn ang="0">
                  <a:pos x="15" y="1"/>
                </a:cxn>
                <a:cxn ang="0">
                  <a:pos x="0" y="0"/>
                </a:cxn>
                <a:cxn ang="0">
                  <a:pos x="13" y="19"/>
                </a:cxn>
                <a:cxn ang="0">
                  <a:pos x="13" y="33"/>
                </a:cxn>
                <a:cxn ang="0">
                  <a:pos x="24" y="35"/>
                </a:cxn>
                <a:cxn ang="0">
                  <a:pos x="25" y="16"/>
                </a:cxn>
                <a:cxn ang="0">
                  <a:pos x="15" y="1"/>
                </a:cxn>
              </a:cxnLst>
              <a:rect l="0" t="0" r="r" b="b"/>
              <a:pathLst>
                <a:path w="28" h="35">
                  <a:moveTo>
                    <a:pt x="15" y="1"/>
                  </a:moveTo>
                  <a:cubicBezTo>
                    <a:pt x="0" y="0"/>
                    <a:pt x="0" y="0"/>
                    <a:pt x="0" y="0"/>
                  </a:cubicBezTo>
                  <a:cubicBezTo>
                    <a:pt x="0" y="0"/>
                    <a:pt x="13" y="9"/>
                    <a:pt x="13" y="19"/>
                  </a:cubicBezTo>
                  <a:cubicBezTo>
                    <a:pt x="13" y="28"/>
                    <a:pt x="13" y="33"/>
                    <a:pt x="13" y="33"/>
                  </a:cubicBezTo>
                  <a:cubicBezTo>
                    <a:pt x="24" y="35"/>
                    <a:pt x="24" y="35"/>
                    <a:pt x="24" y="35"/>
                  </a:cubicBezTo>
                  <a:cubicBezTo>
                    <a:pt x="24" y="35"/>
                    <a:pt x="28" y="26"/>
                    <a:pt x="25" y="16"/>
                  </a:cubicBezTo>
                  <a:cubicBezTo>
                    <a:pt x="21" y="7"/>
                    <a:pt x="18" y="4"/>
                    <a:pt x="15" y="1"/>
                  </a:cubicBezTo>
                  <a:close/>
                </a:path>
              </a:pathLst>
            </a:custGeom>
            <a:solidFill>
              <a:srgbClr val="FFFFFF"/>
            </a:solidFill>
            <a:ln w="9525">
              <a:noFill/>
              <a:round/>
            </a:ln>
          </p:spPr>
          <p:txBody>
            <a:bodyPr vert="horz" wrap="square" lIns="91440" tIns="45720" rIns="91440" bIns="45720" numCol="1" anchor="t" anchorCtr="0" compatLnSpc="1"/>
            <a:lstStyle/>
            <a:p>
              <a:endParaRPr lang="en-US"/>
            </a:p>
          </p:txBody>
        </p:sp>
        <p:sp>
          <p:nvSpPr>
            <p:cNvPr id="26" name="Freeform 16"/>
            <p:cNvSpPr/>
            <p:nvPr/>
          </p:nvSpPr>
          <p:spPr bwMode="auto">
            <a:xfrm>
              <a:off x="5300663" y="3514725"/>
              <a:ext cx="25400" cy="73025"/>
            </a:xfrm>
            <a:custGeom>
              <a:avLst/>
              <a:gdLst/>
              <a:ahLst/>
              <a:cxnLst>
                <a:cxn ang="0">
                  <a:pos x="3" y="0"/>
                </a:cxn>
                <a:cxn ang="0">
                  <a:pos x="0" y="23"/>
                </a:cxn>
                <a:cxn ang="0">
                  <a:pos x="0" y="31"/>
                </a:cxn>
                <a:cxn ang="0">
                  <a:pos x="11" y="29"/>
                </a:cxn>
                <a:cxn ang="0">
                  <a:pos x="3" y="0"/>
                </a:cxn>
              </a:cxnLst>
              <a:rect l="0" t="0" r="r" b="b"/>
              <a:pathLst>
                <a:path w="11" h="31">
                  <a:moveTo>
                    <a:pt x="3" y="0"/>
                  </a:moveTo>
                  <a:cubicBezTo>
                    <a:pt x="3" y="0"/>
                    <a:pt x="1" y="18"/>
                    <a:pt x="0" y="23"/>
                  </a:cubicBezTo>
                  <a:cubicBezTo>
                    <a:pt x="0" y="29"/>
                    <a:pt x="0" y="31"/>
                    <a:pt x="0" y="31"/>
                  </a:cubicBezTo>
                  <a:cubicBezTo>
                    <a:pt x="11" y="29"/>
                    <a:pt x="11" y="29"/>
                    <a:pt x="11" y="29"/>
                  </a:cubicBezTo>
                  <a:cubicBezTo>
                    <a:pt x="11" y="29"/>
                    <a:pt x="8" y="15"/>
                    <a:pt x="3" y="0"/>
                  </a:cubicBezTo>
                  <a:close/>
                </a:path>
              </a:pathLst>
            </a:custGeom>
            <a:solidFill>
              <a:srgbClr val="FFFFFF"/>
            </a:solidFill>
            <a:ln w="9525">
              <a:noFill/>
              <a:round/>
            </a:ln>
          </p:spPr>
          <p:txBody>
            <a:bodyPr vert="horz" wrap="square" lIns="91440" tIns="45720" rIns="91440" bIns="45720" numCol="1" anchor="t" anchorCtr="0" compatLnSpc="1"/>
            <a:lstStyle/>
            <a:p>
              <a:endParaRPr lang="en-US"/>
            </a:p>
          </p:txBody>
        </p:sp>
      </p:grpSp>
      <p:grpSp>
        <p:nvGrpSpPr>
          <p:cNvPr id="27" name="Group 30"/>
          <p:cNvGrpSpPr/>
          <p:nvPr/>
        </p:nvGrpSpPr>
        <p:grpSpPr>
          <a:xfrm>
            <a:off x="5912732" y="1644188"/>
            <a:ext cx="4245516" cy="839208"/>
            <a:chOff x="1315498" y="866086"/>
            <a:chExt cx="3741460" cy="839208"/>
          </a:xfrm>
        </p:grpSpPr>
        <p:sp>
          <p:nvSpPr>
            <p:cNvPr id="28" name="Text Placeholder 3"/>
            <p:cNvSpPr txBox="1"/>
            <p:nvPr/>
          </p:nvSpPr>
          <p:spPr>
            <a:xfrm>
              <a:off x="1315499" y="866086"/>
              <a:ext cx="1356177" cy="3077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2000" b="1" noProof="0" dirty="0" smtClean="0">
                  <a:solidFill>
                    <a:schemeClr val="tx1">
                      <a:lumMod val="50000"/>
                      <a:lumOff val="50000"/>
                    </a:schemeClr>
                  </a:solidFill>
                  <a:latin typeface="微软雅黑" panose="020B0503020204020204" pitchFamily="34" charset="-122"/>
                  <a:ea typeface="微软雅黑" panose="020B0503020204020204" pitchFamily="34" charset="-122"/>
                </a:rPr>
                <a:t>父母寄托厚望</a:t>
              </a:r>
              <a:endParaRPr kumimoji="0" lang="en-US" sz="2000" b="1" i="0" u="none" strike="noStrike" kern="1200" cap="none" spc="0" normalizeH="0" baseline="0" noProof="0" dirty="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sp>
          <p:nvSpPr>
            <p:cNvPr id="29" name="Text Placeholder 3"/>
            <p:cNvSpPr txBox="1"/>
            <p:nvPr/>
          </p:nvSpPr>
          <p:spPr>
            <a:xfrm>
              <a:off x="1315498" y="1274407"/>
              <a:ext cx="3741460" cy="43088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在此录入上述图表的综合描述说明，此录入上述图表的。在此录入上述图表的综合描述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0" name="Text Placeholder 3"/>
          <p:cNvSpPr txBox="1"/>
          <p:nvPr/>
        </p:nvSpPr>
        <p:spPr>
          <a:xfrm>
            <a:off x="5271318" y="1788204"/>
            <a:ext cx="517770" cy="67710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Impact MT Std" pitchFamily="34" charset="0"/>
              </a:rPr>
              <a:t>01</a:t>
            </a:r>
            <a:endParaRPr kumimoji="0" lang="en-US" sz="4400" b="1" i="0" u="none" strike="noStrike" kern="1200" cap="none" spc="0" normalizeH="0" baseline="0" noProof="0" dirty="0" smtClean="0">
              <a:ln>
                <a:noFill/>
              </a:ln>
              <a:solidFill>
                <a:schemeClr val="tx1">
                  <a:lumMod val="50000"/>
                  <a:lumOff val="50000"/>
                </a:schemeClr>
              </a:solidFill>
              <a:effectLst/>
              <a:uLnTx/>
              <a:uFillTx/>
              <a:latin typeface="Impact MT Std" pitchFamily="34" charset="0"/>
            </a:endParaRPr>
          </a:p>
        </p:txBody>
      </p:sp>
      <p:grpSp>
        <p:nvGrpSpPr>
          <p:cNvPr id="31" name="Group 31"/>
          <p:cNvGrpSpPr/>
          <p:nvPr/>
        </p:nvGrpSpPr>
        <p:grpSpPr>
          <a:xfrm>
            <a:off x="5921979" y="2652300"/>
            <a:ext cx="4235023" cy="815879"/>
            <a:chOff x="1324745" y="1929884"/>
            <a:chExt cx="3732213" cy="815879"/>
          </a:xfrm>
        </p:grpSpPr>
        <p:sp>
          <p:nvSpPr>
            <p:cNvPr id="32" name="Text Placeholder 3"/>
            <p:cNvSpPr txBox="1"/>
            <p:nvPr/>
          </p:nvSpPr>
          <p:spPr>
            <a:xfrm>
              <a:off x="1324745" y="1929884"/>
              <a:ext cx="1356177" cy="3077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传统家风浓厚</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Text Placeholder 3"/>
            <p:cNvSpPr txBox="1"/>
            <p:nvPr/>
          </p:nvSpPr>
          <p:spPr>
            <a:xfrm>
              <a:off x="1324745" y="2314876"/>
              <a:ext cx="3732213" cy="43088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在此录入上述图表的综合描述说明，此录入上述图表的。在此录入上述图表的综合描述说明。</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4" name="Text Placeholder 3"/>
          <p:cNvSpPr txBox="1"/>
          <p:nvPr/>
        </p:nvSpPr>
        <p:spPr>
          <a:xfrm>
            <a:off x="5246100" y="2747199"/>
            <a:ext cx="586699" cy="67710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Impact MT Std" pitchFamily="34" charset="0"/>
              </a:rPr>
              <a:t>02</a:t>
            </a:r>
            <a:endParaRPr kumimoji="0" lang="en-US" sz="4400" b="1" i="0" u="none" strike="noStrike" kern="1200" cap="none" spc="0" normalizeH="0" baseline="0" noProof="0" dirty="0" smtClean="0">
              <a:ln>
                <a:noFill/>
              </a:ln>
              <a:solidFill>
                <a:schemeClr val="tx1">
                  <a:lumMod val="50000"/>
                  <a:lumOff val="50000"/>
                </a:schemeClr>
              </a:solidFill>
              <a:effectLst/>
              <a:uLnTx/>
              <a:uFillTx/>
              <a:latin typeface="Impact MT Std" pitchFamily="34" charset="0"/>
            </a:endParaRPr>
          </a:p>
        </p:txBody>
      </p:sp>
      <p:grpSp>
        <p:nvGrpSpPr>
          <p:cNvPr id="35" name="Group 32"/>
          <p:cNvGrpSpPr/>
          <p:nvPr/>
        </p:nvGrpSpPr>
        <p:grpSpPr>
          <a:xfrm>
            <a:off x="5911063" y="3588182"/>
            <a:ext cx="4247409" cy="848930"/>
            <a:chOff x="1313830" y="2645657"/>
            <a:chExt cx="3743128" cy="848930"/>
          </a:xfrm>
        </p:grpSpPr>
        <p:sp>
          <p:nvSpPr>
            <p:cNvPr id="36" name="Text Placeholder 3"/>
            <p:cNvSpPr txBox="1"/>
            <p:nvPr/>
          </p:nvSpPr>
          <p:spPr>
            <a:xfrm>
              <a:off x="1313830" y="2645657"/>
              <a:ext cx="1356176" cy="3077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家庭职业帮助</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Text Placeholder 3"/>
            <p:cNvSpPr txBox="1"/>
            <p:nvPr/>
          </p:nvSpPr>
          <p:spPr>
            <a:xfrm>
              <a:off x="1313830" y="3063700"/>
              <a:ext cx="3743128" cy="43088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在此录入上述图表的综合描述说明，此录入上述图表的。在此录入上述图表的综合描述说明。</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8" name="Text Placeholder 3"/>
          <p:cNvSpPr txBox="1"/>
          <p:nvPr/>
        </p:nvSpPr>
        <p:spPr>
          <a:xfrm>
            <a:off x="5227170" y="3662157"/>
            <a:ext cx="602729" cy="67710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Impact MT Std" pitchFamily="34" charset="0"/>
              </a:rPr>
              <a:t>03</a:t>
            </a:r>
            <a:endParaRPr kumimoji="0" lang="en-US" sz="4400" b="1" i="0" u="none" strike="noStrike" kern="1200" cap="none" spc="0" normalizeH="0" baseline="0" noProof="0" dirty="0" smtClean="0">
              <a:ln>
                <a:noFill/>
              </a:ln>
              <a:solidFill>
                <a:schemeClr val="tx1">
                  <a:lumMod val="50000"/>
                  <a:lumOff val="50000"/>
                </a:schemeClr>
              </a:solidFill>
              <a:effectLst/>
              <a:uLnTx/>
              <a:uFillTx/>
              <a:latin typeface="Impact MT Std" pitchFamily="34" charset="0"/>
            </a:endParaRPr>
          </a:p>
        </p:txBody>
      </p:sp>
      <p:grpSp>
        <p:nvGrpSpPr>
          <p:cNvPr id="39" name="Group 33"/>
          <p:cNvGrpSpPr/>
          <p:nvPr/>
        </p:nvGrpSpPr>
        <p:grpSpPr>
          <a:xfrm>
            <a:off x="5912733" y="4573403"/>
            <a:ext cx="4245515" cy="799813"/>
            <a:chOff x="1315499" y="3569414"/>
            <a:chExt cx="3741459" cy="799813"/>
          </a:xfrm>
        </p:grpSpPr>
        <p:sp>
          <p:nvSpPr>
            <p:cNvPr id="40" name="Text Placeholder 3"/>
            <p:cNvSpPr txBox="1"/>
            <p:nvPr/>
          </p:nvSpPr>
          <p:spPr>
            <a:xfrm>
              <a:off x="1315499" y="3569414"/>
              <a:ext cx="1356176" cy="3077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添加文字标题</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Text Placeholder 3"/>
            <p:cNvSpPr txBox="1"/>
            <p:nvPr/>
          </p:nvSpPr>
          <p:spPr>
            <a:xfrm>
              <a:off x="1315499" y="3938340"/>
              <a:ext cx="3741459" cy="43088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在此录入上述图表的综合描述说明，此录入上述图表的。在此录入上述图表的综合描述说明。</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42" name="Text Placeholder 3"/>
          <p:cNvSpPr txBox="1"/>
          <p:nvPr/>
        </p:nvSpPr>
        <p:spPr>
          <a:xfrm>
            <a:off x="5237655" y="4621152"/>
            <a:ext cx="585097" cy="67710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Impact MT Std" pitchFamily="34" charset="0"/>
              </a:rPr>
              <a:t>04</a:t>
            </a:r>
            <a:endParaRPr kumimoji="0" lang="en-US" sz="4400" b="1" i="0" u="none" strike="noStrike" kern="1200" cap="none" spc="0" normalizeH="0" baseline="0" noProof="0" dirty="0" smtClean="0">
              <a:ln>
                <a:noFill/>
              </a:ln>
              <a:solidFill>
                <a:schemeClr val="tx1">
                  <a:lumMod val="50000"/>
                  <a:lumOff val="50000"/>
                </a:schemeClr>
              </a:solidFill>
              <a:effectLst/>
              <a:uLnTx/>
              <a:uFillTx/>
              <a:latin typeface="Impact MT Std"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8" accel="50000" decel="5000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1000" fill="hold"/>
                                        <p:tgtEl>
                                          <p:spTgt spid="30"/>
                                        </p:tgtEl>
                                        <p:attrNameLst>
                                          <p:attrName>ppt_x</p:attrName>
                                        </p:attrNameLst>
                                      </p:cBhvr>
                                      <p:tavLst>
                                        <p:tav tm="0">
                                          <p:val>
                                            <p:strVal val="0-#ppt_w/2"/>
                                          </p:val>
                                        </p:tav>
                                        <p:tav tm="100000">
                                          <p:val>
                                            <p:strVal val="#ppt_x"/>
                                          </p:val>
                                        </p:tav>
                                      </p:tavLst>
                                    </p:anim>
                                    <p:anim calcmode="lin" valueType="num">
                                      <p:cBhvr additive="base">
                                        <p:cTn id="28" dur="1000" fill="hold"/>
                                        <p:tgtEl>
                                          <p:spTgt spid="30"/>
                                        </p:tgtEl>
                                        <p:attrNameLst>
                                          <p:attrName>ppt_y</p:attrName>
                                        </p:attrNameLst>
                                      </p:cBhvr>
                                      <p:tavLst>
                                        <p:tav tm="0">
                                          <p:val>
                                            <p:strVal val="#ppt_y"/>
                                          </p:val>
                                        </p:tav>
                                        <p:tav tm="100000">
                                          <p:val>
                                            <p:strVal val="#ppt_y"/>
                                          </p:val>
                                        </p:tav>
                                      </p:tavLst>
                                    </p:anim>
                                  </p:childTnLst>
                                </p:cTn>
                              </p:par>
                              <p:par>
                                <p:cTn id="29" presetID="2" presetClass="entr" presetSubtype="4" accel="50000" decel="5000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8" accel="50000" decel="50000"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1000" fill="hold"/>
                                        <p:tgtEl>
                                          <p:spTgt spid="34"/>
                                        </p:tgtEl>
                                        <p:attrNameLst>
                                          <p:attrName>ppt_x</p:attrName>
                                        </p:attrNameLst>
                                      </p:cBhvr>
                                      <p:tavLst>
                                        <p:tav tm="0">
                                          <p:val>
                                            <p:strVal val="0-#ppt_w/2"/>
                                          </p:val>
                                        </p:tav>
                                        <p:tav tm="100000">
                                          <p:val>
                                            <p:strVal val="#ppt_x"/>
                                          </p:val>
                                        </p:tav>
                                      </p:tavLst>
                                    </p:anim>
                                    <p:anim calcmode="lin" valueType="num">
                                      <p:cBhvr additive="base">
                                        <p:cTn id="37" dur="1000" fill="hold"/>
                                        <p:tgtEl>
                                          <p:spTgt spid="34"/>
                                        </p:tgtEl>
                                        <p:attrNameLst>
                                          <p:attrName>ppt_y</p:attrName>
                                        </p:attrNameLst>
                                      </p:cBhvr>
                                      <p:tavLst>
                                        <p:tav tm="0">
                                          <p:val>
                                            <p:strVal val="#ppt_y"/>
                                          </p:val>
                                        </p:tav>
                                        <p:tav tm="100000">
                                          <p:val>
                                            <p:strVal val="#ppt_y"/>
                                          </p:val>
                                        </p:tav>
                                      </p:tavLst>
                                    </p:anim>
                                  </p:childTnLst>
                                </p:cTn>
                              </p:par>
                              <p:par>
                                <p:cTn id="38" presetID="2" presetClass="entr" presetSubtype="4" accel="50000" decel="5000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ppt_x"/>
                                          </p:val>
                                        </p:tav>
                                        <p:tav tm="100000">
                                          <p:val>
                                            <p:strVal val="#ppt_x"/>
                                          </p:val>
                                        </p:tav>
                                      </p:tavLst>
                                    </p:anim>
                                    <p:anim calcmode="lin" valueType="num">
                                      <p:cBhvr additive="base">
                                        <p:cTn id="41" dur="500" fill="hold"/>
                                        <p:tgtEl>
                                          <p:spTgt spid="31"/>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8" accel="50000" decel="5000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1000" fill="hold"/>
                                        <p:tgtEl>
                                          <p:spTgt spid="38"/>
                                        </p:tgtEl>
                                        <p:attrNameLst>
                                          <p:attrName>ppt_x</p:attrName>
                                        </p:attrNameLst>
                                      </p:cBhvr>
                                      <p:tavLst>
                                        <p:tav tm="0">
                                          <p:val>
                                            <p:strVal val="0-#ppt_w/2"/>
                                          </p:val>
                                        </p:tav>
                                        <p:tav tm="100000">
                                          <p:val>
                                            <p:strVal val="#ppt_x"/>
                                          </p:val>
                                        </p:tav>
                                      </p:tavLst>
                                    </p:anim>
                                    <p:anim calcmode="lin" valueType="num">
                                      <p:cBhvr additive="base">
                                        <p:cTn id="46" dur="1000" fill="hold"/>
                                        <p:tgtEl>
                                          <p:spTgt spid="38"/>
                                        </p:tgtEl>
                                        <p:attrNameLst>
                                          <p:attrName>ppt_y</p:attrName>
                                        </p:attrNameLst>
                                      </p:cBhvr>
                                      <p:tavLst>
                                        <p:tav tm="0">
                                          <p:val>
                                            <p:strVal val="#ppt_y"/>
                                          </p:val>
                                        </p:tav>
                                        <p:tav tm="100000">
                                          <p:val>
                                            <p:strVal val="#ppt_y"/>
                                          </p:val>
                                        </p:tav>
                                      </p:tavLst>
                                    </p:anim>
                                  </p:childTnLst>
                                </p:cTn>
                              </p:par>
                              <p:par>
                                <p:cTn id="47" presetID="2" presetClass="entr" presetSubtype="4" accel="50000" decel="5000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 presetClass="entr" presetSubtype="8" accel="50000" decel="50000" fill="hold" grpId="0" nodeType="after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1000" fill="hold"/>
                                        <p:tgtEl>
                                          <p:spTgt spid="42"/>
                                        </p:tgtEl>
                                        <p:attrNameLst>
                                          <p:attrName>ppt_x</p:attrName>
                                        </p:attrNameLst>
                                      </p:cBhvr>
                                      <p:tavLst>
                                        <p:tav tm="0">
                                          <p:val>
                                            <p:strVal val="0-#ppt_w/2"/>
                                          </p:val>
                                        </p:tav>
                                        <p:tav tm="100000">
                                          <p:val>
                                            <p:strVal val="#ppt_x"/>
                                          </p:val>
                                        </p:tav>
                                      </p:tavLst>
                                    </p:anim>
                                    <p:anim calcmode="lin" valueType="num">
                                      <p:cBhvr additive="base">
                                        <p:cTn id="55" dur="1000" fill="hold"/>
                                        <p:tgtEl>
                                          <p:spTgt spid="42"/>
                                        </p:tgtEl>
                                        <p:attrNameLst>
                                          <p:attrName>ppt_y</p:attrName>
                                        </p:attrNameLst>
                                      </p:cBhvr>
                                      <p:tavLst>
                                        <p:tav tm="0">
                                          <p:val>
                                            <p:strVal val="#ppt_y"/>
                                          </p:val>
                                        </p:tav>
                                        <p:tav tm="100000">
                                          <p:val>
                                            <p:strVal val="#ppt_y"/>
                                          </p:val>
                                        </p:tav>
                                      </p:tavLst>
                                    </p:anim>
                                  </p:childTnLst>
                                </p:cTn>
                              </p:par>
                              <p:par>
                                <p:cTn id="56" presetID="2" presetClass="entr" presetSubtype="4" accel="50000" decel="5000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ppt_x"/>
                                          </p:val>
                                        </p:tav>
                                        <p:tav tm="100000">
                                          <p:val>
                                            <p:strVal val="#ppt_x"/>
                                          </p:val>
                                        </p:tav>
                                      </p:tavLst>
                                    </p:anim>
                                    <p:anim calcmode="lin" valueType="num">
                                      <p:cBhvr additive="base">
                                        <p:cTn id="5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0" grpId="0"/>
      <p:bldP spid="34" grpId="0"/>
      <p:bldP spid="38"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14</a:t>
            </a:r>
            <a:endParaRPr lang="zh-CN" dirty="0">
              <a:latin typeface="方正兰亭超细黑简体" panose="02000000000000000000" pitchFamily="2" charset="-122"/>
              <a:ea typeface="方正兰亭超细黑简体" panose="02000000000000000000" pitchFamily="2" charset="-122"/>
            </a:endParaRPr>
          </a:p>
        </p:txBody>
      </p:sp>
      <p:grpSp>
        <p:nvGrpSpPr>
          <p:cNvPr id="14" name="组合 13"/>
          <p:cNvGrpSpPr/>
          <p:nvPr/>
        </p:nvGrpSpPr>
        <p:grpSpPr>
          <a:xfrm>
            <a:off x="262558" y="396171"/>
            <a:ext cx="604358" cy="216024"/>
            <a:chOff x="264939" y="188640"/>
            <a:chExt cx="604358" cy="216024"/>
          </a:xfrm>
          <a:solidFill>
            <a:srgbClr val="43BAB3"/>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文本框 9"/>
          <p:cNvSpPr txBox="1"/>
          <p:nvPr/>
        </p:nvSpPr>
        <p:spPr>
          <a:xfrm>
            <a:off x="982638" y="315670"/>
            <a:ext cx="2160240" cy="377026"/>
          </a:xfrm>
          <a:prstGeom prst="rect">
            <a:avLst/>
          </a:prstGeom>
          <a:noFill/>
        </p:spPr>
        <p:txBody>
          <a:bodyPr wrap="square" lIns="68580" tIns="34290" rIns="68580" bIns="34290" rtlCol="0">
            <a:spAutoFit/>
          </a:bodyPr>
          <a:lstStyle/>
          <a:p>
            <a:pPr marL="0" lvl="1"/>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学校环境分析</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六边形 11"/>
          <p:cNvSpPr/>
          <p:nvPr/>
        </p:nvSpPr>
        <p:spPr>
          <a:xfrm>
            <a:off x="1774726" y="1754841"/>
            <a:ext cx="3888432" cy="666047"/>
          </a:xfrm>
          <a:prstGeom prst="hexagon">
            <a:avLst/>
          </a:prstGeom>
          <a:solidFill>
            <a:srgbClr val="43B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9"/>
          <p:cNvSpPr txBox="1"/>
          <p:nvPr/>
        </p:nvSpPr>
        <p:spPr>
          <a:xfrm>
            <a:off x="2278782" y="1916832"/>
            <a:ext cx="2880320" cy="377026"/>
          </a:xfrm>
          <a:prstGeom prst="rect">
            <a:avLst/>
          </a:prstGeom>
          <a:noFill/>
        </p:spPr>
        <p:txBody>
          <a:bodyPr wrap="square" lIns="68580" tIns="34290" rIns="68580" bIns="34290" rtlCol="0">
            <a:spAutoFit/>
          </a:bodyPr>
          <a:lstStyle/>
          <a:p>
            <a:pPr marL="0" lvl="1" algn="ctr"/>
            <a:r>
              <a:rPr lang="zh-CN" altLang="en-US" sz="2000" b="1" dirty="0" smtClean="0">
                <a:solidFill>
                  <a:schemeClr val="bg1"/>
                </a:solidFill>
                <a:latin typeface="微软雅黑" panose="020B0503020204020204" pitchFamily="34" charset="-122"/>
                <a:ea typeface="微软雅黑" panose="020B0503020204020204" pitchFamily="34" charset="-122"/>
              </a:rPr>
              <a:t>硬件教学设施分析</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9" name="Freeform 31"/>
          <p:cNvSpPr/>
          <p:nvPr/>
        </p:nvSpPr>
        <p:spPr>
          <a:xfrm>
            <a:off x="1627441" y="2914439"/>
            <a:ext cx="149224" cy="149224"/>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43BAB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31" tIns="184431" rIns="184431" bIns="184431" numCol="1" spcCol="1270" anchor="ctr" anchorCtr="0">
            <a:noAutofit/>
          </a:bodyPr>
          <a:lstStyle/>
          <a:p>
            <a:pPr lvl="0" algn="ctr" defTabSz="977900">
              <a:lnSpc>
                <a:spcPct val="90000"/>
              </a:lnSpc>
              <a:spcBef>
                <a:spcPct val="0"/>
              </a:spcBef>
              <a:spcAft>
                <a:spcPct val="35000"/>
              </a:spcAft>
            </a:pPr>
            <a:endParaRPr lang="en-US" sz="2200" kern="1200">
              <a:solidFill>
                <a:schemeClr val="tx1">
                  <a:lumMod val="50000"/>
                  <a:lumOff val="50000"/>
                </a:schemeClr>
              </a:solidFill>
            </a:endParaRPr>
          </a:p>
        </p:txBody>
      </p:sp>
      <p:grpSp>
        <p:nvGrpSpPr>
          <p:cNvPr id="20" name="Group 58"/>
          <p:cNvGrpSpPr/>
          <p:nvPr/>
        </p:nvGrpSpPr>
        <p:grpSpPr>
          <a:xfrm>
            <a:off x="1915473" y="2656172"/>
            <a:ext cx="3747685" cy="839399"/>
            <a:chOff x="7174424" y="1256132"/>
            <a:chExt cx="3747685" cy="839399"/>
          </a:xfrm>
        </p:grpSpPr>
        <p:sp>
          <p:nvSpPr>
            <p:cNvPr id="21" name="TextBox 20"/>
            <p:cNvSpPr txBox="1"/>
            <p:nvPr/>
          </p:nvSpPr>
          <p:spPr>
            <a:xfrm>
              <a:off x="7174424" y="1600395"/>
              <a:ext cx="3747685" cy="495136"/>
            </a:xfrm>
            <a:prstGeom prst="rect">
              <a:avLst/>
            </a:prstGeom>
            <a:noFill/>
          </p:spPr>
          <p:txBody>
            <a:bodyPr wrap="square" lIns="0" tIns="0" rIns="0" bIns="0" rtlCol="0">
              <a:spAutoFit/>
            </a:bodyPr>
            <a:lstStyle/>
            <a:p>
              <a:pPr>
                <a:lnSpc>
                  <a:spcPct val="12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录入上述图表的</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Rectangle 47"/>
            <p:cNvSpPr/>
            <p:nvPr/>
          </p:nvSpPr>
          <p:spPr>
            <a:xfrm>
              <a:off x="7174424" y="1256132"/>
              <a:ext cx="1538883" cy="307777"/>
            </a:xfrm>
            <a:prstGeom prst="rect">
              <a:avLst/>
            </a:prstGeom>
          </p:spPr>
          <p:txBody>
            <a:bodyPr wrap="none" lIns="0" tIns="0" rIns="0" bIns="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a:t>
              </a: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标题信息</a:t>
              </a:r>
              <a:endParaRPr lang="en-US" sz="2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3" name="Freeform 31"/>
          <p:cNvSpPr/>
          <p:nvPr/>
        </p:nvSpPr>
        <p:spPr>
          <a:xfrm>
            <a:off x="1627441" y="3965059"/>
            <a:ext cx="149224" cy="149224"/>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43BAB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31" tIns="184431" rIns="184431" bIns="184431" numCol="1" spcCol="1270" anchor="ctr" anchorCtr="0">
            <a:noAutofit/>
          </a:bodyPr>
          <a:lstStyle/>
          <a:p>
            <a:pPr lvl="0" algn="ctr" defTabSz="977900">
              <a:lnSpc>
                <a:spcPct val="90000"/>
              </a:lnSpc>
              <a:spcBef>
                <a:spcPct val="0"/>
              </a:spcBef>
              <a:spcAft>
                <a:spcPct val="35000"/>
              </a:spcAft>
            </a:pPr>
            <a:endParaRPr lang="en-US" sz="2200" kern="1200">
              <a:solidFill>
                <a:schemeClr val="tx1">
                  <a:lumMod val="50000"/>
                  <a:lumOff val="50000"/>
                </a:schemeClr>
              </a:solidFill>
            </a:endParaRPr>
          </a:p>
        </p:txBody>
      </p:sp>
      <p:grpSp>
        <p:nvGrpSpPr>
          <p:cNvPr id="24" name="Group 58"/>
          <p:cNvGrpSpPr/>
          <p:nvPr/>
        </p:nvGrpSpPr>
        <p:grpSpPr>
          <a:xfrm>
            <a:off x="1915473" y="3706792"/>
            <a:ext cx="3747685" cy="1895457"/>
            <a:chOff x="7174424" y="1256132"/>
            <a:chExt cx="3747685" cy="1895457"/>
          </a:xfrm>
        </p:grpSpPr>
        <p:sp>
          <p:nvSpPr>
            <p:cNvPr id="25" name="TextBox 24"/>
            <p:cNvSpPr txBox="1"/>
            <p:nvPr/>
          </p:nvSpPr>
          <p:spPr>
            <a:xfrm>
              <a:off x="7174424" y="1600395"/>
              <a:ext cx="3747685" cy="1551194"/>
            </a:xfrm>
            <a:prstGeom prst="rect">
              <a:avLst/>
            </a:prstGeom>
            <a:noFill/>
          </p:spPr>
          <p:txBody>
            <a:bodyPr wrap="square" lIns="0" tIns="0" rIns="0" bIns="0" rtlCol="0">
              <a:spAutoFit/>
            </a:bodyPr>
            <a:lstStyle/>
            <a:p>
              <a:pPr>
                <a:lnSpc>
                  <a:spcPct val="12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录入上述图表的</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说明在此录入上述图表的综合描述说明。</a:t>
              </a:r>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spcBef>
                  <a:spcPct val="0"/>
                </a:spcBef>
              </a:pP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spcBef>
                  <a:spcPct val="0"/>
                </a:spcBef>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此录入上述图表的。在此录入上述在此录在此录在此录在此录图表的综合描述说明。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Rectangle 47"/>
            <p:cNvSpPr/>
            <p:nvPr/>
          </p:nvSpPr>
          <p:spPr>
            <a:xfrm>
              <a:off x="7174424" y="1256132"/>
              <a:ext cx="1538883" cy="307777"/>
            </a:xfrm>
            <a:prstGeom prst="rect">
              <a:avLst/>
            </a:prstGeom>
          </p:spPr>
          <p:txBody>
            <a:bodyPr wrap="none" lIns="0" tIns="0" rIns="0" bIns="0">
              <a:spAutoFit/>
            </a:bodyPr>
            <a:lstStyle/>
            <a:p>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添加标题信息</a:t>
              </a:r>
              <a:endPar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7" name="六边形 26"/>
          <p:cNvSpPr/>
          <p:nvPr/>
        </p:nvSpPr>
        <p:spPr>
          <a:xfrm>
            <a:off x="6455246" y="1754841"/>
            <a:ext cx="3888432" cy="666047"/>
          </a:xfrm>
          <a:prstGeom prst="hexagon">
            <a:avLst/>
          </a:prstGeom>
          <a:solidFill>
            <a:srgbClr val="F8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9"/>
          <p:cNvSpPr txBox="1"/>
          <p:nvPr/>
        </p:nvSpPr>
        <p:spPr>
          <a:xfrm>
            <a:off x="6959302" y="1916832"/>
            <a:ext cx="2880320" cy="377026"/>
          </a:xfrm>
          <a:prstGeom prst="rect">
            <a:avLst/>
          </a:prstGeom>
          <a:noFill/>
        </p:spPr>
        <p:txBody>
          <a:bodyPr wrap="square" lIns="68580" tIns="34290" rIns="68580" bIns="34290" rtlCol="0">
            <a:spAutoFit/>
          </a:bodyPr>
          <a:lstStyle/>
          <a:p>
            <a:pPr marL="0" lvl="1" algn="ctr"/>
            <a:r>
              <a:rPr lang="zh-CN" altLang="en-US" sz="2000" b="1" dirty="0" smtClean="0">
                <a:solidFill>
                  <a:schemeClr val="bg1"/>
                </a:solidFill>
                <a:latin typeface="微软雅黑" panose="020B0503020204020204" pitchFamily="34" charset="-122"/>
                <a:ea typeface="微软雅黑" panose="020B0503020204020204" pitchFamily="34" charset="-122"/>
              </a:rPr>
              <a:t>学校师资力量分析</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9" name="Freeform 31"/>
          <p:cNvSpPr/>
          <p:nvPr/>
        </p:nvSpPr>
        <p:spPr>
          <a:xfrm>
            <a:off x="6451977" y="2895179"/>
            <a:ext cx="149224" cy="149224"/>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F87A0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31" tIns="184431" rIns="184431" bIns="184431" numCol="1" spcCol="1270" anchor="ctr" anchorCtr="0">
            <a:noAutofit/>
          </a:bodyPr>
          <a:lstStyle/>
          <a:p>
            <a:pPr lvl="0" algn="ctr" defTabSz="977900">
              <a:lnSpc>
                <a:spcPct val="90000"/>
              </a:lnSpc>
              <a:spcBef>
                <a:spcPct val="0"/>
              </a:spcBef>
              <a:spcAft>
                <a:spcPct val="35000"/>
              </a:spcAft>
            </a:pPr>
            <a:endParaRPr lang="en-US" sz="2200" kern="1200">
              <a:solidFill>
                <a:schemeClr val="tx1">
                  <a:lumMod val="50000"/>
                  <a:lumOff val="50000"/>
                </a:schemeClr>
              </a:solidFill>
            </a:endParaRPr>
          </a:p>
        </p:txBody>
      </p:sp>
      <p:grpSp>
        <p:nvGrpSpPr>
          <p:cNvPr id="30" name="Group 58"/>
          <p:cNvGrpSpPr/>
          <p:nvPr/>
        </p:nvGrpSpPr>
        <p:grpSpPr>
          <a:xfrm>
            <a:off x="6740009" y="2636912"/>
            <a:ext cx="3747685" cy="839399"/>
            <a:chOff x="7174424" y="1256132"/>
            <a:chExt cx="3747685" cy="839399"/>
          </a:xfrm>
        </p:grpSpPr>
        <p:sp>
          <p:nvSpPr>
            <p:cNvPr id="31" name="TextBox 30"/>
            <p:cNvSpPr txBox="1"/>
            <p:nvPr/>
          </p:nvSpPr>
          <p:spPr>
            <a:xfrm>
              <a:off x="7174424" y="1600395"/>
              <a:ext cx="3747685" cy="495136"/>
            </a:xfrm>
            <a:prstGeom prst="rect">
              <a:avLst/>
            </a:prstGeom>
            <a:noFill/>
          </p:spPr>
          <p:txBody>
            <a:bodyPr wrap="square" lIns="0" tIns="0" rIns="0" bIns="0" rtlCol="0">
              <a:spAutoFit/>
            </a:bodyPr>
            <a:lstStyle/>
            <a:p>
              <a:pPr>
                <a:lnSpc>
                  <a:spcPct val="12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录入上述图表的</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Rectangle 47"/>
            <p:cNvSpPr/>
            <p:nvPr/>
          </p:nvSpPr>
          <p:spPr>
            <a:xfrm>
              <a:off x="7174424" y="1256132"/>
              <a:ext cx="1538883" cy="307777"/>
            </a:xfrm>
            <a:prstGeom prst="rect">
              <a:avLst/>
            </a:prstGeom>
          </p:spPr>
          <p:txBody>
            <a:bodyPr wrap="none" lIns="0" tIns="0" rIns="0" bIns="0">
              <a:spAutoFit/>
            </a:bodyPr>
            <a:lstStyle/>
            <a:p>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添加标题信息</a:t>
              </a:r>
              <a:endPar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3" name="Freeform 31"/>
          <p:cNvSpPr/>
          <p:nvPr/>
        </p:nvSpPr>
        <p:spPr>
          <a:xfrm>
            <a:off x="6455246" y="3906059"/>
            <a:ext cx="149224" cy="149224"/>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F87A0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31" tIns="184431" rIns="184431" bIns="184431" numCol="1" spcCol="1270" anchor="ctr" anchorCtr="0">
            <a:noAutofit/>
          </a:bodyPr>
          <a:lstStyle/>
          <a:p>
            <a:pPr lvl="0" algn="ctr" defTabSz="977900">
              <a:lnSpc>
                <a:spcPct val="90000"/>
              </a:lnSpc>
              <a:spcBef>
                <a:spcPct val="0"/>
              </a:spcBef>
              <a:spcAft>
                <a:spcPct val="35000"/>
              </a:spcAft>
            </a:pPr>
            <a:endParaRPr lang="en-US" sz="2200" kern="1200">
              <a:solidFill>
                <a:schemeClr val="tx1">
                  <a:lumMod val="50000"/>
                  <a:lumOff val="50000"/>
                </a:schemeClr>
              </a:solidFill>
            </a:endParaRPr>
          </a:p>
        </p:txBody>
      </p:sp>
      <p:grpSp>
        <p:nvGrpSpPr>
          <p:cNvPr id="34" name="Group 58"/>
          <p:cNvGrpSpPr/>
          <p:nvPr/>
        </p:nvGrpSpPr>
        <p:grpSpPr>
          <a:xfrm>
            <a:off x="6743278" y="3647792"/>
            <a:ext cx="3747685" cy="839399"/>
            <a:chOff x="7174424" y="1256132"/>
            <a:chExt cx="3747685" cy="839399"/>
          </a:xfrm>
        </p:grpSpPr>
        <p:sp>
          <p:nvSpPr>
            <p:cNvPr id="35" name="TextBox 34"/>
            <p:cNvSpPr txBox="1"/>
            <p:nvPr/>
          </p:nvSpPr>
          <p:spPr>
            <a:xfrm>
              <a:off x="7174424" y="1600395"/>
              <a:ext cx="3747685" cy="495136"/>
            </a:xfrm>
            <a:prstGeom prst="rect">
              <a:avLst/>
            </a:prstGeom>
            <a:noFill/>
          </p:spPr>
          <p:txBody>
            <a:bodyPr wrap="square" lIns="0" tIns="0" rIns="0" bIns="0" rtlCol="0">
              <a:spAutoFit/>
            </a:bodyPr>
            <a:lstStyle/>
            <a:p>
              <a:pPr>
                <a:lnSpc>
                  <a:spcPct val="12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录入上述图表的</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Rectangle 47"/>
            <p:cNvSpPr/>
            <p:nvPr/>
          </p:nvSpPr>
          <p:spPr>
            <a:xfrm>
              <a:off x="7174424" y="1256132"/>
              <a:ext cx="1538883" cy="307777"/>
            </a:xfrm>
            <a:prstGeom prst="rect">
              <a:avLst/>
            </a:prstGeom>
          </p:spPr>
          <p:txBody>
            <a:bodyPr wrap="none" lIns="0" tIns="0" rIns="0" bIns="0">
              <a:spAutoFit/>
            </a:bodyPr>
            <a:lstStyle/>
            <a:p>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添加标题信息</a:t>
              </a:r>
              <a:endPar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7" name="Freeform 31"/>
          <p:cNvSpPr/>
          <p:nvPr/>
        </p:nvSpPr>
        <p:spPr>
          <a:xfrm>
            <a:off x="6455246" y="4914171"/>
            <a:ext cx="149224" cy="149224"/>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F87A0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31" tIns="184431" rIns="184431" bIns="184431" numCol="1" spcCol="1270" anchor="ctr" anchorCtr="0">
            <a:noAutofit/>
          </a:bodyPr>
          <a:lstStyle/>
          <a:p>
            <a:pPr lvl="0" algn="ctr" defTabSz="977900">
              <a:lnSpc>
                <a:spcPct val="90000"/>
              </a:lnSpc>
              <a:spcBef>
                <a:spcPct val="0"/>
              </a:spcBef>
              <a:spcAft>
                <a:spcPct val="35000"/>
              </a:spcAft>
            </a:pPr>
            <a:endParaRPr lang="en-US" sz="2200" kern="1200">
              <a:solidFill>
                <a:schemeClr val="tx1">
                  <a:lumMod val="50000"/>
                  <a:lumOff val="50000"/>
                </a:schemeClr>
              </a:solidFill>
            </a:endParaRPr>
          </a:p>
        </p:txBody>
      </p:sp>
      <p:grpSp>
        <p:nvGrpSpPr>
          <p:cNvPr id="38" name="Group 58"/>
          <p:cNvGrpSpPr/>
          <p:nvPr/>
        </p:nvGrpSpPr>
        <p:grpSpPr>
          <a:xfrm>
            <a:off x="6743278" y="4655904"/>
            <a:ext cx="3747685" cy="839399"/>
            <a:chOff x="7174424" y="1256132"/>
            <a:chExt cx="3747685" cy="839399"/>
          </a:xfrm>
        </p:grpSpPr>
        <p:sp>
          <p:nvSpPr>
            <p:cNvPr id="39" name="TextBox 38"/>
            <p:cNvSpPr txBox="1"/>
            <p:nvPr/>
          </p:nvSpPr>
          <p:spPr>
            <a:xfrm>
              <a:off x="7174424" y="1600395"/>
              <a:ext cx="3747685" cy="495136"/>
            </a:xfrm>
            <a:prstGeom prst="rect">
              <a:avLst/>
            </a:prstGeom>
            <a:noFill/>
          </p:spPr>
          <p:txBody>
            <a:bodyPr wrap="square" lIns="0" tIns="0" rIns="0" bIns="0" rtlCol="0">
              <a:spAutoFit/>
            </a:bodyPr>
            <a:lstStyle/>
            <a:p>
              <a:pPr>
                <a:lnSpc>
                  <a:spcPct val="12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录入上述图表的</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Rectangle 47"/>
            <p:cNvSpPr/>
            <p:nvPr/>
          </p:nvSpPr>
          <p:spPr>
            <a:xfrm>
              <a:off x="7174424" y="1256132"/>
              <a:ext cx="1538883" cy="307777"/>
            </a:xfrm>
            <a:prstGeom prst="rect">
              <a:avLst/>
            </a:prstGeom>
          </p:spPr>
          <p:txBody>
            <a:bodyPr wrap="none" lIns="0" tIns="0" rIns="0" bIns="0">
              <a:spAutoFit/>
            </a:bodyPr>
            <a:lstStyle/>
            <a:p>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添加标题信息</a:t>
              </a:r>
              <a:endPar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0-#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par>
                                <p:cTn id="31" presetID="2" presetClass="entr" presetSubtype="2" accel="50000" decel="5000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1+#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par>
                                <p:cTn id="41" presetID="2" presetClass="entr" presetSubtype="2" accel="50000" decel="5000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2" presetClass="entr" presetSubtype="2"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750" fill="hold"/>
                                        <p:tgtEl>
                                          <p:spTgt spid="27"/>
                                        </p:tgtEl>
                                        <p:attrNameLst>
                                          <p:attrName>ppt_x</p:attrName>
                                        </p:attrNameLst>
                                      </p:cBhvr>
                                      <p:tavLst>
                                        <p:tav tm="0">
                                          <p:val>
                                            <p:strVal val="1+#ppt_w/2"/>
                                          </p:val>
                                        </p:tav>
                                        <p:tav tm="100000">
                                          <p:val>
                                            <p:strVal val="#ppt_x"/>
                                          </p:val>
                                        </p:tav>
                                      </p:tavLst>
                                    </p:anim>
                                    <p:anim calcmode="lin" valueType="num">
                                      <p:cBhvr additive="base">
                                        <p:cTn id="49" dur="750" fill="hold"/>
                                        <p:tgtEl>
                                          <p:spTgt spid="27"/>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animEffect transition="in" filter="fade">
                                      <p:cBhvr>
                                        <p:cTn id="61" dur="500"/>
                                        <p:tgtEl>
                                          <p:spTgt spid="29"/>
                                        </p:tgtEl>
                                      </p:cBhvr>
                                    </p:animEffect>
                                  </p:childTnLst>
                                </p:cTn>
                              </p:par>
                              <p:par>
                                <p:cTn id="62" presetID="2" presetClass="entr" presetSubtype="2" accel="50000" decel="50000"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additive="base">
                                        <p:cTn id="64" dur="500" fill="hold"/>
                                        <p:tgtEl>
                                          <p:spTgt spid="30"/>
                                        </p:tgtEl>
                                        <p:attrNameLst>
                                          <p:attrName>ppt_x</p:attrName>
                                        </p:attrNameLst>
                                      </p:cBhvr>
                                      <p:tavLst>
                                        <p:tav tm="0">
                                          <p:val>
                                            <p:strVal val="1+#ppt_w/2"/>
                                          </p:val>
                                        </p:tav>
                                        <p:tav tm="100000">
                                          <p:val>
                                            <p:strVal val="#ppt_x"/>
                                          </p:val>
                                        </p:tav>
                                      </p:tavLst>
                                    </p:anim>
                                    <p:anim calcmode="lin" valueType="num">
                                      <p:cBhvr additive="base">
                                        <p:cTn id="65" dur="500" fill="hold"/>
                                        <p:tgtEl>
                                          <p:spTgt spid="30"/>
                                        </p:tgtEl>
                                        <p:attrNameLst>
                                          <p:attrName>ppt_y</p:attrName>
                                        </p:attrNameLst>
                                      </p:cBhvr>
                                      <p:tavLst>
                                        <p:tav tm="0">
                                          <p:val>
                                            <p:strVal val="#ppt_y"/>
                                          </p:val>
                                        </p:tav>
                                        <p:tav tm="100000">
                                          <p:val>
                                            <p:strVal val="#ppt_y"/>
                                          </p:val>
                                        </p:tav>
                                      </p:tavLst>
                                    </p:anim>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fltVal val="0"/>
                                          </p:val>
                                        </p:tav>
                                        <p:tav tm="100000">
                                          <p:val>
                                            <p:strVal val="#ppt_h"/>
                                          </p:val>
                                        </p:tav>
                                      </p:tavLst>
                                    </p:anim>
                                    <p:animEffect transition="in" filter="fade">
                                      <p:cBhvr>
                                        <p:cTn id="71" dur="500"/>
                                        <p:tgtEl>
                                          <p:spTgt spid="33"/>
                                        </p:tgtEl>
                                      </p:cBhvr>
                                    </p:animEffect>
                                  </p:childTnLst>
                                </p:cTn>
                              </p:par>
                              <p:par>
                                <p:cTn id="72" presetID="2" presetClass="entr" presetSubtype="2" accel="50000" decel="5000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additive="base">
                                        <p:cTn id="74" dur="500" fill="hold"/>
                                        <p:tgtEl>
                                          <p:spTgt spid="34"/>
                                        </p:tgtEl>
                                        <p:attrNameLst>
                                          <p:attrName>ppt_x</p:attrName>
                                        </p:attrNameLst>
                                      </p:cBhvr>
                                      <p:tavLst>
                                        <p:tav tm="0">
                                          <p:val>
                                            <p:strVal val="1+#ppt_w/2"/>
                                          </p:val>
                                        </p:tav>
                                        <p:tav tm="100000">
                                          <p:val>
                                            <p:strVal val="#ppt_x"/>
                                          </p:val>
                                        </p:tav>
                                      </p:tavLst>
                                    </p:anim>
                                    <p:anim calcmode="lin" valueType="num">
                                      <p:cBhvr additive="base">
                                        <p:cTn id="75" dur="500" fill="hold"/>
                                        <p:tgtEl>
                                          <p:spTgt spid="34"/>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p:cTn id="79" dur="500" fill="hold"/>
                                        <p:tgtEl>
                                          <p:spTgt spid="37"/>
                                        </p:tgtEl>
                                        <p:attrNameLst>
                                          <p:attrName>ppt_w</p:attrName>
                                        </p:attrNameLst>
                                      </p:cBhvr>
                                      <p:tavLst>
                                        <p:tav tm="0">
                                          <p:val>
                                            <p:fltVal val="0"/>
                                          </p:val>
                                        </p:tav>
                                        <p:tav tm="100000">
                                          <p:val>
                                            <p:strVal val="#ppt_w"/>
                                          </p:val>
                                        </p:tav>
                                      </p:tavLst>
                                    </p:anim>
                                    <p:anim calcmode="lin" valueType="num">
                                      <p:cBhvr>
                                        <p:cTn id="80" dur="500" fill="hold"/>
                                        <p:tgtEl>
                                          <p:spTgt spid="37"/>
                                        </p:tgtEl>
                                        <p:attrNameLst>
                                          <p:attrName>ppt_h</p:attrName>
                                        </p:attrNameLst>
                                      </p:cBhvr>
                                      <p:tavLst>
                                        <p:tav tm="0">
                                          <p:val>
                                            <p:fltVal val="0"/>
                                          </p:val>
                                        </p:tav>
                                        <p:tav tm="100000">
                                          <p:val>
                                            <p:strVal val="#ppt_h"/>
                                          </p:val>
                                        </p:tav>
                                      </p:tavLst>
                                    </p:anim>
                                    <p:animEffect transition="in" filter="fade">
                                      <p:cBhvr>
                                        <p:cTn id="81" dur="500"/>
                                        <p:tgtEl>
                                          <p:spTgt spid="37"/>
                                        </p:tgtEl>
                                      </p:cBhvr>
                                    </p:animEffect>
                                  </p:childTnLst>
                                </p:cTn>
                              </p:par>
                              <p:par>
                                <p:cTn id="82" presetID="2" presetClass="entr" presetSubtype="2" accel="50000" decel="50000" fill="hold" nodeType="withEffect">
                                  <p:stCondLst>
                                    <p:cond delay="0"/>
                                  </p:stCondLst>
                                  <p:childTnLst>
                                    <p:set>
                                      <p:cBhvr>
                                        <p:cTn id="83" dur="1" fill="hold">
                                          <p:stCondLst>
                                            <p:cond delay="0"/>
                                          </p:stCondLst>
                                        </p:cTn>
                                        <p:tgtEl>
                                          <p:spTgt spid="38"/>
                                        </p:tgtEl>
                                        <p:attrNameLst>
                                          <p:attrName>style.visibility</p:attrName>
                                        </p:attrNameLst>
                                      </p:cBhvr>
                                      <p:to>
                                        <p:strVal val="visible"/>
                                      </p:to>
                                    </p:set>
                                    <p:anim calcmode="lin" valueType="num">
                                      <p:cBhvr additive="base">
                                        <p:cTn id="84" dur="500" fill="hold"/>
                                        <p:tgtEl>
                                          <p:spTgt spid="38"/>
                                        </p:tgtEl>
                                        <p:attrNameLst>
                                          <p:attrName>ppt_x</p:attrName>
                                        </p:attrNameLst>
                                      </p:cBhvr>
                                      <p:tavLst>
                                        <p:tav tm="0">
                                          <p:val>
                                            <p:strVal val="1+#ppt_w/2"/>
                                          </p:val>
                                        </p:tav>
                                        <p:tav tm="100000">
                                          <p:val>
                                            <p:strVal val="#ppt_x"/>
                                          </p:val>
                                        </p:tav>
                                      </p:tavLst>
                                    </p:anim>
                                    <p:anim calcmode="lin" valueType="num">
                                      <p:cBhvr additive="base">
                                        <p:cTn id="85"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animBg="1"/>
      <p:bldP spid="13" grpId="0"/>
      <p:bldP spid="19" grpId="0" animBg="1"/>
      <p:bldP spid="23" grpId="0" animBg="1"/>
      <p:bldP spid="27" grpId="0" animBg="1"/>
      <p:bldP spid="28" grpId="0"/>
      <p:bldP spid="29" grpId="0" animBg="1"/>
      <p:bldP spid="33"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15</a:t>
            </a:r>
            <a:endParaRPr lang="zh-CN" dirty="0">
              <a:latin typeface="方正兰亭超细黑简体" panose="02000000000000000000" pitchFamily="2" charset="-122"/>
              <a:ea typeface="方正兰亭超细黑简体" panose="02000000000000000000" pitchFamily="2" charset="-122"/>
            </a:endParaRPr>
          </a:p>
        </p:txBody>
      </p:sp>
      <p:grpSp>
        <p:nvGrpSpPr>
          <p:cNvPr id="14" name="组合 13"/>
          <p:cNvGrpSpPr/>
          <p:nvPr/>
        </p:nvGrpSpPr>
        <p:grpSpPr>
          <a:xfrm>
            <a:off x="262558" y="396171"/>
            <a:ext cx="604358" cy="216024"/>
            <a:chOff x="264939" y="188640"/>
            <a:chExt cx="604358" cy="216024"/>
          </a:xfrm>
          <a:solidFill>
            <a:srgbClr val="43BAB3"/>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文本框 9"/>
          <p:cNvSpPr txBox="1"/>
          <p:nvPr/>
        </p:nvSpPr>
        <p:spPr>
          <a:xfrm>
            <a:off x="982638" y="315670"/>
            <a:ext cx="1944216" cy="377026"/>
          </a:xfrm>
          <a:prstGeom prst="rect">
            <a:avLst/>
          </a:prstGeom>
          <a:noFill/>
        </p:spPr>
        <p:txBody>
          <a:bodyPr wrap="square" lIns="68580" tIns="34290" rIns="68580" bIns="34290" rtlCol="0">
            <a:spAutoFit/>
          </a:bodyPr>
          <a:lstStyle/>
          <a:p>
            <a:pPr marL="0" lvl="1"/>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社会环境分析</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Freeform 5"/>
          <p:cNvSpPr/>
          <p:nvPr/>
        </p:nvSpPr>
        <p:spPr bwMode="auto">
          <a:xfrm>
            <a:off x="7256915" y="620688"/>
            <a:ext cx="4582988" cy="5001372"/>
          </a:xfrm>
          <a:custGeom>
            <a:avLst/>
            <a:gdLst>
              <a:gd name="T0" fmla="*/ 17752 w 17752"/>
              <a:gd name="T1" fmla="*/ 18550 h 18550"/>
              <a:gd name="T2" fmla="*/ 16834 w 17752"/>
              <a:gd name="T3" fmla="*/ 18494 h 18550"/>
              <a:gd name="T4" fmla="*/ 15927 w 17752"/>
              <a:gd name="T5" fmla="*/ 18393 h 18550"/>
              <a:gd name="T6" fmla="*/ 15034 w 17752"/>
              <a:gd name="T7" fmla="*/ 18251 h 18550"/>
              <a:gd name="T8" fmla="*/ 14158 w 17752"/>
              <a:gd name="T9" fmla="*/ 18064 h 18550"/>
              <a:gd name="T10" fmla="*/ 13295 w 17752"/>
              <a:gd name="T11" fmla="*/ 17838 h 18550"/>
              <a:gd name="T12" fmla="*/ 12451 w 17752"/>
              <a:gd name="T13" fmla="*/ 17571 h 18550"/>
              <a:gd name="T14" fmla="*/ 11625 w 17752"/>
              <a:gd name="T15" fmla="*/ 17265 h 18550"/>
              <a:gd name="T16" fmla="*/ 10818 w 17752"/>
              <a:gd name="T17" fmla="*/ 16922 h 18550"/>
              <a:gd name="T18" fmla="*/ 10031 w 17752"/>
              <a:gd name="T19" fmla="*/ 16541 h 18550"/>
              <a:gd name="T20" fmla="*/ 9264 w 17752"/>
              <a:gd name="T21" fmla="*/ 16126 h 18550"/>
              <a:gd name="T22" fmla="*/ 8521 w 17752"/>
              <a:gd name="T23" fmla="*/ 15675 h 18550"/>
              <a:gd name="T24" fmla="*/ 7801 w 17752"/>
              <a:gd name="T25" fmla="*/ 15190 h 18550"/>
              <a:gd name="T26" fmla="*/ 7106 w 17752"/>
              <a:gd name="T27" fmla="*/ 14674 h 18550"/>
              <a:gd name="T28" fmla="*/ 6436 w 17752"/>
              <a:gd name="T29" fmla="*/ 14126 h 18550"/>
              <a:gd name="T30" fmla="*/ 5793 w 17752"/>
              <a:gd name="T31" fmla="*/ 13547 h 18550"/>
              <a:gd name="T32" fmla="*/ 5178 w 17752"/>
              <a:gd name="T33" fmla="*/ 12940 h 18550"/>
              <a:gd name="T34" fmla="*/ 4591 w 17752"/>
              <a:gd name="T35" fmla="*/ 12304 h 18550"/>
              <a:gd name="T36" fmla="*/ 4035 w 17752"/>
              <a:gd name="T37" fmla="*/ 11642 h 18550"/>
              <a:gd name="T38" fmla="*/ 3509 w 17752"/>
              <a:gd name="T39" fmla="*/ 10954 h 18550"/>
              <a:gd name="T40" fmla="*/ 3017 w 17752"/>
              <a:gd name="T41" fmla="*/ 10241 h 18550"/>
              <a:gd name="T42" fmla="*/ 2556 w 17752"/>
              <a:gd name="T43" fmla="*/ 9503 h 18550"/>
              <a:gd name="T44" fmla="*/ 2131 w 17752"/>
              <a:gd name="T45" fmla="*/ 8743 h 18550"/>
              <a:gd name="T46" fmla="*/ 1740 w 17752"/>
              <a:gd name="T47" fmla="*/ 7961 h 18550"/>
              <a:gd name="T48" fmla="*/ 1387 w 17752"/>
              <a:gd name="T49" fmla="*/ 7160 h 18550"/>
              <a:gd name="T50" fmla="*/ 1070 w 17752"/>
              <a:gd name="T51" fmla="*/ 6338 h 18550"/>
              <a:gd name="T52" fmla="*/ 793 w 17752"/>
              <a:gd name="T53" fmla="*/ 5499 h 18550"/>
              <a:gd name="T54" fmla="*/ 555 w 17752"/>
              <a:gd name="T55" fmla="*/ 4642 h 18550"/>
              <a:gd name="T56" fmla="*/ 358 w 17752"/>
              <a:gd name="T57" fmla="*/ 3768 h 18550"/>
              <a:gd name="T58" fmla="*/ 203 w 17752"/>
              <a:gd name="T59" fmla="*/ 2880 h 18550"/>
              <a:gd name="T60" fmla="*/ 90 w 17752"/>
              <a:gd name="T61" fmla="*/ 1978 h 18550"/>
              <a:gd name="T62" fmla="*/ 23 w 17752"/>
              <a:gd name="T63" fmla="*/ 1062 h 18550"/>
              <a:gd name="T64" fmla="*/ 0 w 17752"/>
              <a:gd name="T65" fmla="*/ 136 h 18550"/>
              <a:gd name="T66" fmla="*/ 0 w 17752"/>
              <a:gd name="T67" fmla="*/ 101 h 18550"/>
              <a:gd name="T68" fmla="*/ 1 w 17752"/>
              <a:gd name="T69" fmla="*/ 67 h 18550"/>
              <a:gd name="T70" fmla="*/ 1 w 17752"/>
              <a:gd name="T71" fmla="*/ 34 h 18550"/>
              <a:gd name="T72" fmla="*/ 1 w 17752"/>
              <a:gd name="T73" fmla="*/ 0 h 18550"/>
              <a:gd name="T74" fmla="*/ 17752 w 17752"/>
              <a:gd name="T75" fmla="*/ 0 h 18550"/>
              <a:gd name="T76" fmla="*/ 17752 w 17752"/>
              <a:gd name="T77" fmla="*/ 18550 h 18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752" h="18550">
                <a:moveTo>
                  <a:pt x="17752" y="18550"/>
                </a:moveTo>
                <a:lnTo>
                  <a:pt x="16834" y="18494"/>
                </a:lnTo>
                <a:lnTo>
                  <a:pt x="15927" y="18393"/>
                </a:lnTo>
                <a:lnTo>
                  <a:pt x="15034" y="18251"/>
                </a:lnTo>
                <a:lnTo>
                  <a:pt x="14158" y="18064"/>
                </a:lnTo>
                <a:lnTo>
                  <a:pt x="13295" y="17838"/>
                </a:lnTo>
                <a:lnTo>
                  <a:pt x="12451" y="17571"/>
                </a:lnTo>
                <a:lnTo>
                  <a:pt x="11625" y="17265"/>
                </a:lnTo>
                <a:lnTo>
                  <a:pt x="10818" y="16922"/>
                </a:lnTo>
                <a:lnTo>
                  <a:pt x="10031" y="16541"/>
                </a:lnTo>
                <a:lnTo>
                  <a:pt x="9264" y="16126"/>
                </a:lnTo>
                <a:lnTo>
                  <a:pt x="8521" y="15675"/>
                </a:lnTo>
                <a:lnTo>
                  <a:pt x="7801" y="15190"/>
                </a:lnTo>
                <a:lnTo>
                  <a:pt x="7106" y="14674"/>
                </a:lnTo>
                <a:lnTo>
                  <a:pt x="6436" y="14126"/>
                </a:lnTo>
                <a:lnTo>
                  <a:pt x="5793" y="13547"/>
                </a:lnTo>
                <a:lnTo>
                  <a:pt x="5178" y="12940"/>
                </a:lnTo>
                <a:lnTo>
                  <a:pt x="4591" y="12304"/>
                </a:lnTo>
                <a:lnTo>
                  <a:pt x="4035" y="11642"/>
                </a:lnTo>
                <a:lnTo>
                  <a:pt x="3509" y="10954"/>
                </a:lnTo>
                <a:lnTo>
                  <a:pt x="3017" y="10241"/>
                </a:lnTo>
                <a:lnTo>
                  <a:pt x="2556" y="9503"/>
                </a:lnTo>
                <a:lnTo>
                  <a:pt x="2131" y="8743"/>
                </a:lnTo>
                <a:lnTo>
                  <a:pt x="1740" y="7961"/>
                </a:lnTo>
                <a:lnTo>
                  <a:pt x="1387" y="7160"/>
                </a:lnTo>
                <a:lnTo>
                  <a:pt x="1070" y="6338"/>
                </a:lnTo>
                <a:lnTo>
                  <a:pt x="793" y="5499"/>
                </a:lnTo>
                <a:lnTo>
                  <a:pt x="555" y="4642"/>
                </a:lnTo>
                <a:lnTo>
                  <a:pt x="358" y="3768"/>
                </a:lnTo>
                <a:lnTo>
                  <a:pt x="203" y="2880"/>
                </a:lnTo>
                <a:lnTo>
                  <a:pt x="90" y="1978"/>
                </a:lnTo>
                <a:lnTo>
                  <a:pt x="23" y="1062"/>
                </a:lnTo>
                <a:lnTo>
                  <a:pt x="0" y="136"/>
                </a:lnTo>
                <a:lnTo>
                  <a:pt x="0" y="101"/>
                </a:lnTo>
                <a:lnTo>
                  <a:pt x="1" y="67"/>
                </a:lnTo>
                <a:lnTo>
                  <a:pt x="1" y="34"/>
                </a:lnTo>
                <a:lnTo>
                  <a:pt x="1" y="0"/>
                </a:lnTo>
                <a:lnTo>
                  <a:pt x="17752" y="0"/>
                </a:lnTo>
                <a:lnTo>
                  <a:pt x="17752" y="18550"/>
                </a:lnTo>
                <a:close/>
              </a:path>
            </a:pathLst>
          </a:custGeom>
          <a:blipFill>
            <a:blip r:embed="rId2"/>
            <a:stretch>
              <a:fillRect/>
            </a:stretch>
          </a:blipFill>
          <a:ln>
            <a:noFill/>
          </a:ln>
        </p:spPr>
        <p:txBody>
          <a:bodyPr vert="horz" wrap="square" lIns="91440" tIns="45720" rIns="91440" bIns="45720" numCol="1" anchor="t" anchorCtr="0" compatLnSpc="1"/>
          <a:lstStyle/>
          <a:p>
            <a:endParaRPr lang="zh-CN" altLang="en-US"/>
          </a:p>
        </p:txBody>
      </p:sp>
      <p:grpSp>
        <p:nvGrpSpPr>
          <p:cNvPr id="19" name="Group 8"/>
          <p:cNvGrpSpPr/>
          <p:nvPr/>
        </p:nvGrpSpPr>
        <p:grpSpPr bwMode="auto">
          <a:xfrm>
            <a:off x="6360567" y="719408"/>
            <a:ext cx="1500478" cy="1500478"/>
            <a:chOff x="0" y="0"/>
            <a:chExt cx="2101515" cy="2101515"/>
          </a:xfrm>
          <a:solidFill>
            <a:srgbClr val="43BAB3"/>
          </a:solidFill>
        </p:grpSpPr>
        <p:sp>
          <p:nvSpPr>
            <p:cNvPr id="20" name="椭圆 3"/>
            <p:cNvSpPr>
              <a:spLocks noChangeArrowheads="1"/>
            </p:cNvSpPr>
            <p:nvPr/>
          </p:nvSpPr>
          <p:spPr bwMode="auto">
            <a:xfrm>
              <a:off x="0" y="0"/>
              <a:ext cx="2101515" cy="210151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grpSp>
        <p:nvGrpSpPr>
          <p:cNvPr id="22" name="Group 8"/>
          <p:cNvGrpSpPr/>
          <p:nvPr/>
        </p:nvGrpSpPr>
        <p:grpSpPr bwMode="auto">
          <a:xfrm>
            <a:off x="7196914" y="2897530"/>
            <a:ext cx="1500478" cy="1500478"/>
            <a:chOff x="0" y="0"/>
            <a:chExt cx="2101515" cy="2101515"/>
          </a:xfrm>
          <a:solidFill>
            <a:srgbClr val="F87A08"/>
          </a:solidFill>
        </p:grpSpPr>
        <p:sp>
          <p:nvSpPr>
            <p:cNvPr id="23" name="椭圆 3"/>
            <p:cNvSpPr>
              <a:spLocks noChangeArrowheads="1"/>
            </p:cNvSpPr>
            <p:nvPr/>
          </p:nvSpPr>
          <p:spPr bwMode="auto">
            <a:xfrm>
              <a:off x="0" y="0"/>
              <a:ext cx="2101515" cy="210151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4"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grpSp>
        <p:nvGrpSpPr>
          <p:cNvPr id="25" name="Group 8"/>
          <p:cNvGrpSpPr/>
          <p:nvPr/>
        </p:nvGrpSpPr>
        <p:grpSpPr bwMode="auto">
          <a:xfrm>
            <a:off x="8875568" y="4611781"/>
            <a:ext cx="1500478" cy="1500478"/>
            <a:chOff x="0" y="0"/>
            <a:chExt cx="2101515" cy="2101515"/>
          </a:xfrm>
          <a:solidFill>
            <a:srgbClr val="FB7D6E"/>
          </a:solidFill>
        </p:grpSpPr>
        <p:sp>
          <p:nvSpPr>
            <p:cNvPr id="26" name="椭圆 3"/>
            <p:cNvSpPr>
              <a:spLocks noChangeArrowheads="1"/>
            </p:cNvSpPr>
            <p:nvPr/>
          </p:nvSpPr>
          <p:spPr bwMode="auto">
            <a:xfrm>
              <a:off x="0" y="0"/>
              <a:ext cx="2101515" cy="210151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7"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
        <p:nvSpPr>
          <p:cNvPr id="28" name="弧形 27"/>
          <p:cNvSpPr/>
          <p:nvPr/>
        </p:nvSpPr>
        <p:spPr bwMode="auto">
          <a:xfrm>
            <a:off x="6710449" y="1301496"/>
            <a:ext cx="1656184" cy="1656184"/>
          </a:xfrm>
          <a:prstGeom prst="arc">
            <a:avLst>
              <a:gd name="adj1" fmla="val 5989544"/>
              <a:gd name="adj2" fmla="val 10739822"/>
            </a:avLst>
          </a:prstGeom>
          <a:noFill/>
          <a:ln w="12700" cap="flat" cmpd="sng" algn="ctr">
            <a:solidFill>
              <a:schemeClr val="tx1">
                <a:lumMod val="50000"/>
                <a:lumOff val="50000"/>
              </a:schemeClr>
            </a:solidFill>
            <a:prstDash val="solid"/>
            <a:round/>
            <a:headEnd type="triangl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9" name="弧形 28"/>
          <p:cNvSpPr/>
          <p:nvPr/>
        </p:nvSpPr>
        <p:spPr bwMode="auto">
          <a:xfrm>
            <a:off x="7972534" y="3486384"/>
            <a:ext cx="1656184" cy="1656184"/>
          </a:xfrm>
          <a:prstGeom prst="arc">
            <a:avLst>
              <a:gd name="adj1" fmla="val 5417681"/>
              <a:gd name="adj2" fmla="val 9956679"/>
            </a:avLst>
          </a:prstGeom>
          <a:noFill/>
          <a:ln w="12700" cap="flat" cmpd="sng" algn="ctr">
            <a:solidFill>
              <a:schemeClr val="tx1">
                <a:lumMod val="50000"/>
                <a:lumOff val="50000"/>
              </a:schemeClr>
            </a:solidFill>
            <a:prstDash val="solid"/>
            <a:round/>
            <a:headEnd type="triangl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0" name="TextBox 29"/>
          <p:cNvSpPr txBox="1"/>
          <p:nvPr/>
        </p:nvSpPr>
        <p:spPr>
          <a:xfrm>
            <a:off x="6530429" y="1220280"/>
            <a:ext cx="1214830" cy="400110"/>
          </a:xfrm>
          <a:prstGeom prst="rect">
            <a:avLst/>
          </a:prstGeom>
          <a:noFill/>
        </p:spPr>
        <p:txBody>
          <a:bodyPr wrap="square" rtlCol="0">
            <a:spAutoFit/>
          </a:bodyPr>
          <a:lstStyle/>
          <a:p>
            <a:pPr algn="ctr"/>
            <a:r>
              <a:rPr lang="zh-CN" altLang="en-US" sz="2000" b="1" dirty="0" smtClean="0">
                <a:solidFill>
                  <a:srgbClr val="F8F8F8"/>
                </a:solidFill>
                <a:latin typeface="微软雅黑" panose="020B0503020204020204" pitchFamily="34" charset="-122"/>
                <a:ea typeface="微软雅黑" panose="020B0503020204020204" pitchFamily="34" charset="-122"/>
              </a:rPr>
              <a:t>就业压力</a:t>
            </a:r>
            <a:endParaRPr lang="zh-CN" altLang="en-US" sz="2000" b="1" dirty="0">
              <a:solidFill>
                <a:srgbClr val="F8F8F8"/>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7283775" y="3428323"/>
            <a:ext cx="1331711" cy="400110"/>
          </a:xfrm>
          <a:prstGeom prst="rect">
            <a:avLst/>
          </a:prstGeom>
          <a:noFill/>
        </p:spPr>
        <p:txBody>
          <a:bodyPr wrap="square" rtlCol="0">
            <a:spAutoFit/>
          </a:bodyPr>
          <a:lstStyle/>
          <a:p>
            <a:pPr algn="ctr"/>
            <a:r>
              <a:rPr lang="zh-CN" altLang="en-US" sz="2000" b="1" dirty="0" smtClean="0">
                <a:solidFill>
                  <a:srgbClr val="F8F8F8"/>
                </a:solidFill>
                <a:latin typeface="微软雅黑" panose="020B0503020204020204" pitchFamily="34" charset="-122"/>
                <a:ea typeface="微软雅黑" panose="020B0503020204020204" pitchFamily="34" charset="-122"/>
              </a:rPr>
              <a:t>未来发展</a:t>
            </a:r>
            <a:endParaRPr lang="zh-CN" altLang="en-US" sz="2000" b="1" dirty="0">
              <a:solidFill>
                <a:srgbClr val="F8F8F8"/>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9001075" y="5108712"/>
            <a:ext cx="1200968" cy="400110"/>
          </a:xfrm>
          <a:prstGeom prst="rect">
            <a:avLst/>
          </a:prstGeom>
          <a:noFill/>
        </p:spPr>
        <p:txBody>
          <a:bodyPr wrap="square" rtlCol="0">
            <a:spAutoFit/>
          </a:bodyPr>
          <a:lstStyle/>
          <a:p>
            <a:pPr algn="ctr"/>
            <a:r>
              <a:rPr lang="zh-CN" altLang="en-US" sz="2000" b="1" dirty="0" smtClean="0">
                <a:solidFill>
                  <a:srgbClr val="F8F8F8"/>
                </a:solidFill>
                <a:latin typeface="微软雅黑" panose="020B0503020204020204" pitchFamily="34" charset="-122"/>
                <a:ea typeface="微软雅黑" panose="020B0503020204020204" pitchFamily="34" charset="-122"/>
              </a:rPr>
              <a:t>竞争激烈</a:t>
            </a:r>
            <a:endParaRPr lang="zh-CN" altLang="en-US" sz="2000" b="1" dirty="0">
              <a:solidFill>
                <a:srgbClr val="F8F8F8"/>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913805" y="5132349"/>
            <a:ext cx="7899324" cy="738664"/>
          </a:xfrm>
          <a:prstGeom prst="rect">
            <a:avLst/>
          </a:prstGeom>
          <a:noFill/>
        </p:spPr>
        <p:txBody>
          <a:bodyPr wrap="square" rtlCol="0">
            <a:spAutoFit/>
          </a:bodyPr>
          <a:lstStyle/>
          <a:p>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这里输入简要说明文字或列举事例</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这里输入简要说明文字或列举事例</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这里输入简要说明文字或列举</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事例</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这里输入简要说明文字或列举事例</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这里输入简要说明文字或列举</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事例</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这里输入简要说明文字或列举</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事例</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913805" y="3071555"/>
            <a:ext cx="6008215" cy="738664"/>
          </a:xfrm>
          <a:prstGeom prst="rect">
            <a:avLst/>
          </a:prstGeom>
          <a:noFill/>
        </p:spPr>
        <p:txBody>
          <a:bodyPr wrap="square" rtlCol="0">
            <a:spAutoFit/>
          </a:bodyPr>
          <a:lstStyle/>
          <a:p>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这里输入简要说明文字或列举事例</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这里输入简要说明文字或列举</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事例这里</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输入简要说明文字或列举</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事例</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这里输入简要说明文字或列举</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事例这里</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输入简要说明文字或列举</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事例</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这里输入简要说明文字或列举</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事例</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913805" y="1242754"/>
            <a:ext cx="5272143" cy="523220"/>
          </a:xfrm>
          <a:prstGeom prst="rect">
            <a:avLst/>
          </a:prstGeom>
          <a:noFill/>
        </p:spPr>
        <p:txBody>
          <a:bodyPr wrap="square" rtlCol="0">
            <a:spAutoFit/>
          </a:bodyPr>
          <a:lstStyle/>
          <a:p>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这里输入简要说明文字或列举事例</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这里输入简要说明文字或列举</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事例这里</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输入简要说明文字或列举</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事例</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这里</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输入</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heel(1)">
                                      <p:cBhvr>
                                        <p:cTn id="23" dur="500"/>
                                        <p:tgtEl>
                                          <p:spTgt spid="19"/>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heel(1)">
                                      <p:cBhvr>
                                        <p:cTn id="26" dur="500"/>
                                        <p:tgtEl>
                                          <p:spTgt spid="30"/>
                                        </p:tgtEl>
                                      </p:cBhvr>
                                    </p:animEffect>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right)">
                                      <p:cBhvr>
                                        <p:cTn id="30" dur="400"/>
                                        <p:tgtEl>
                                          <p:spTgt spid="35"/>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up)">
                                      <p:cBhvr>
                                        <p:cTn id="34" dur="500"/>
                                        <p:tgtEl>
                                          <p:spTgt spid="28"/>
                                        </p:tgtEl>
                                      </p:cBhvr>
                                    </p:animEffect>
                                  </p:childTnLst>
                                </p:cTn>
                              </p:par>
                            </p:childTnLst>
                          </p:cTn>
                        </p:par>
                        <p:par>
                          <p:cTn id="35" fill="hold">
                            <p:stCondLst>
                              <p:cond delay="3500"/>
                            </p:stCondLst>
                            <p:childTnLst>
                              <p:par>
                                <p:cTn id="36" presetID="21" presetClass="entr" presetSubtype="1"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heel(1)">
                                      <p:cBhvr>
                                        <p:cTn id="38" dur="500"/>
                                        <p:tgtEl>
                                          <p:spTgt spid="31"/>
                                        </p:tgtEl>
                                      </p:cBhvr>
                                    </p:animEffect>
                                  </p:childTnLst>
                                </p:cTn>
                              </p:par>
                              <p:par>
                                <p:cTn id="39" presetID="21" presetClass="entr" presetSubtype="1"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heel(1)">
                                      <p:cBhvr>
                                        <p:cTn id="41" dur="500"/>
                                        <p:tgtEl>
                                          <p:spTgt spid="22"/>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right)">
                                      <p:cBhvr>
                                        <p:cTn id="45" dur="400"/>
                                        <p:tgtEl>
                                          <p:spTgt spid="34"/>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5000"/>
                            </p:stCondLst>
                            <p:childTnLst>
                              <p:par>
                                <p:cTn id="51" presetID="21" presetClass="entr" presetSubtype="1"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heel(1)">
                                      <p:cBhvr>
                                        <p:cTn id="53" dur="500"/>
                                        <p:tgtEl>
                                          <p:spTgt spid="32"/>
                                        </p:tgtEl>
                                      </p:cBhvr>
                                    </p:animEffect>
                                  </p:childTnLst>
                                </p:cTn>
                              </p:par>
                              <p:par>
                                <p:cTn id="54" presetID="21" presetClass="entr" presetSubtype="1"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heel(1)">
                                      <p:cBhvr>
                                        <p:cTn id="56" dur="500"/>
                                        <p:tgtEl>
                                          <p:spTgt spid="25"/>
                                        </p:tgtEl>
                                      </p:cBhvr>
                                    </p:animEffect>
                                  </p:childTnLst>
                                </p:cTn>
                              </p:par>
                            </p:childTnLst>
                          </p:cTn>
                        </p:par>
                        <p:par>
                          <p:cTn id="57" fill="hold">
                            <p:stCondLst>
                              <p:cond delay="5500"/>
                            </p:stCondLst>
                            <p:childTnLst>
                              <p:par>
                                <p:cTn id="58" presetID="22" presetClass="entr" presetSubtype="2" fill="hold" grpId="0"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right)">
                                      <p:cBhvr>
                                        <p:cTn id="60" dur="4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animBg="1"/>
      <p:bldP spid="28" grpId="0" animBg="1"/>
      <p:bldP spid="29" grpId="0" animBg="1"/>
      <p:bldP spid="30" grpId="0"/>
      <p:bldP spid="31" grpId="0"/>
      <p:bldP spid="32" grpId="0"/>
      <p:bldP spid="33" grpId="0"/>
      <p:bldP spid="34"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16</a:t>
            </a:r>
            <a:endParaRPr lang="zh-CN" dirty="0">
              <a:latin typeface="方正兰亭超细黑简体" panose="02000000000000000000" pitchFamily="2" charset="-122"/>
              <a:ea typeface="方正兰亭超细黑简体" panose="02000000000000000000" pitchFamily="2" charset="-122"/>
            </a:endParaRPr>
          </a:p>
        </p:txBody>
      </p:sp>
      <p:grpSp>
        <p:nvGrpSpPr>
          <p:cNvPr id="14" name="组合 13"/>
          <p:cNvGrpSpPr/>
          <p:nvPr/>
        </p:nvGrpSpPr>
        <p:grpSpPr>
          <a:xfrm>
            <a:off x="262558" y="396171"/>
            <a:ext cx="604358" cy="216024"/>
            <a:chOff x="264939" y="188640"/>
            <a:chExt cx="604358" cy="216024"/>
          </a:xfrm>
          <a:solidFill>
            <a:srgbClr val="43BAB3"/>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文本框 9"/>
          <p:cNvSpPr txBox="1"/>
          <p:nvPr/>
        </p:nvSpPr>
        <p:spPr>
          <a:xfrm>
            <a:off x="982638" y="315670"/>
            <a:ext cx="2520280" cy="377026"/>
          </a:xfrm>
          <a:prstGeom prst="rect">
            <a:avLst/>
          </a:prstGeom>
          <a:noFill/>
        </p:spPr>
        <p:txBody>
          <a:bodyPr wrap="square" lIns="68580" tIns="34290" rIns="68580" bIns="34290" rtlCol="0">
            <a:spAutoFit/>
          </a:bodyPr>
          <a:lstStyle/>
          <a:p>
            <a:pPr marL="0" lvl="1"/>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职业环境分析</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Freeform 6"/>
          <p:cNvSpPr/>
          <p:nvPr/>
        </p:nvSpPr>
        <p:spPr bwMode="auto">
          <a:xfrm>
            <a:off x="5953125" y="1835641"/>
            <a:ext cx="1590675" cy="4683125"/>
          </a:xfrm>
          <a:custGeom>
            <a:avLst/>
            <a:gdLst>
              <a:gd name="T0" fmla="*/ 469 w 2278"/>
              <a:gd name="T1" fmla="*/ 132 h 6709"/>
              <a:gd name="T2" fmla="*/ 1800 w 2278"/>
              <a:gd name="T3" fmla="*/ 132 h 6709"/>
              <a:gd name="T4" fmla="*/ 1800 w 2278"/>
              <a:gd name="T5" fmla="*/ 0 h 6709"/>
              <a:gd name="T6" fmla="*/ 2039 w 2278"/>
              <a:gd name="T7" fmla="*/ 190 h 6709"/>
              <a:gd name="T8" fmla="*/ 2278 w 2278"/>
              <a:gd name="T9" fmla="*/ 379 h 6709"/>
              <a:gd name="T10" fmla="*/ 2039 w 2278"/>
              <a:gd name="T11" fmla="*/ 569 h 6709"/>
              <a:gd name="T12" fmla="*/ 1800 w 2278"/>
              <a:gd name="T13" fmla="*/ 758 h 6709"/>
              <a:gd name="T14" fmla="*/ 1800 w 2278"/>
              <a:gd name="T15" fmla="*/ 621 h 6709"/>
              <a:gd name="T16" fmla="*/ 797 w 2278"/>
              <a:gd name="T17" fmla="*/ 621 h 6709"/>
              <a:gd name="T18" fmla="*/ 489 w 2278"/>
              <a:gd name="T19" fmla="*/ 868 h 6709"/>
              <a:gd name="T20" fmla="*/ 489 w 2278"/>
              <a:gd name="T21" fmla="*/ 6709 h 6709"/>
              <a:gd name="T22" fmla="*/ 0 w 2278"/>
              <a:gd name="T23" fmla="*/ 6709 h 6709"/>
              <a:gd name="T24" fmla="*/ 0 w 2278"/>
              <a:gd name="T25" fmla="*/ 601 h 6709"/>
              <a:gd name="T26" fmla="*/ 469 w 2278"/>
              <a:gd name="T27" fmla="*/ 132 h 6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78" h="6709">
                <a:moveTo>
                  <a:pt x="469" y="132"/>
                </a:moveTo>
                <a:lnTo>
                  <a:pt x="1800" y="132"/>
                </a:lnTo>
                <a:lnTo>
                  <a:pt x="1800" y="0"/>
                </a:lnTo>
                <a:lnTo>
                  <a:pt x="2039" y="190"/>
                </a:lnTo>
                <a:lnTo>
                  <a:pt x="2278" y="379"/>
                </a:lnTo>
                <a:lnTo>
                  <a:pt x="2039" y="569"/>
                </a:lnTo>
                <a:lnTo>
                  <a:pt x="1800" y="758"/>
                </a:lnTo>
                <a:lnTo>
                  <a:pt x="1800" y="621"/>
                </a:lnTo>
                <a:lnTo>
                  <a:pt x="797" y="621"/>
                </a:lnTo>
                <a:cubicBezTo>
                  <a:pt x="600" y="621"/>
                  <a:pt x="489" y="670"/>
                  <a:pt x="489" y="868"/>
                </a:cubicBezTo>
                <a:lnTo>
                  <a:pt x="489" y="6709"/>
                </a:lnTo>
                <a:lnTo>
                  <a:pt x="0" y="6709"/>
                </a:lnTo>
                <a:lnTo>
                  <a:pt x="0" y="601"/>
                </a:lnTo>
                <a:cubicBezTo>
                  <a:pt x="0" y="343"/>
                  <a:pt x="211" y="132"/>
                  <a:pt x="469" y="132"/>
                </a:cubicBezTo>
                <a:close/>
              </a:path>
            </a:pathLst>
          </a:custGeom>
          <a:solidFill>
            <a:srgbClr val="F87A08"/>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3" name="Freeform 7"/>
          <p:cNvSpPr/>
          <p:nvPr/>
        </p:nvSpPr>
        <p:spPr bwMode="auto">
          <a:xfrm>
            <a:off x="6402388" y="3242166"/>
            <a:ext cx="1120775" cy="3276600"/>
          </a:xfrm>
          <a:custGeom>
            <a:avLst/>
            <a:gdLst>
              <a:gd name="T0" fmla="*/ 468 w 1605"/>
              <a:gd name="T1" fmla="*/ 132 h 4693"/>
              <a:gd name="T2" fmla="*/ 1127 w 1605"/>
              <a:gd name="T3" fmla="*/ 132 h 4693"/>
              <a:gd name="T4" fmla="*/ 1127 w 1605"/>
              <a:gd name="T5" fmla="*/ 0 h 4693"/>
              <a:gd name="T6" fmla="*/ 1366 w 1605"/>
              <a:gd name="T7" fmla="*/ 189 h 4693"/>
              <a:gd name="T8" fmla="*/ 1605 w 1605"/>
              <a:gd name="T9" fmla="*/ 379 h 4693"/>
              <a:gd name="T10" fmla="*/ 1366 w 1605"/>
              <a:gd name="T11" fmla="*/ 568 h 4693"/>
              <a:gd name="T12" fmla="*/ 1127 w 1605"/>
              <a:gd name="T13" fmla="*/ 758 h 4693"/>
              <a:gd name="T14" fmla="*/ 1127 w 1605"/>
              <a:gd name="T15" fmla="*/ 620 h 4693"/>
              <a:gd name="T16" fmla="*/ 796 w 1605"/>
              <a:gd name="T17" fmla="*/ 620 h 4693"/>
              <a:gd name="T18" fmla="*/ 488 w 1605"/>
              <a:gd name="T19" fmla="*/ 867 h 4693"/>
              <a:gd name="T20" fmla="*/ 488 w 1605"/>
              <a:gd name="T21" fmla="*/ 4693 h 4693"/>
              <a:gd name="T22" fmla="*/ 0 w 1605"/>
              <a:gd name="T23" fmla="*/ 4693 h 4693"/>
              <a:gd name="T24" fmla="*/ 0 w 1605"/>
              <a:gd name="T25" fmla="*/ 600 h 4693"/>
              <a:gd name="T26" fmla="*/ 468 w 1605"/>
              <a:gd name="T27" fmla="*/ 132 h 4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5" h="4693">
                <a:moveTo>
                  <a:pt x="468" y="132"/>
                </a:moveTo>
                <a:lnTo>
                  <a:pt x="1127" y="132"/>
                </a:lnTo>
                <a:lnTo>
                  <a:pt x="1127" y="0"/>
                </a:lnTo>
                <a:lnTo>
                  <a:pt x="1366" y="189"/>
                </a:lnTo>
                <a:lnTo>
                  <a:pt x="1605" y="379"/>
                </a:lnTo>
                <a:lnTo>
                  <a:pt x="1366" y="568"/>
                </a:lnTo>
                <a:lnTo>
                  <a:pt x="1127" y="758"/>
                </a:lnTo>
                <a:lnTo>
                  <a:pt x="1127" y="620"/>
                </a:lnTo>
                <a:lnTo>
                  <a:pt x="796" y="620"/>
                </a:lnTo>
                <a:cubicBezTo>
                  <a:pt x="599" y="620"/>
                  <a:pt x="488" y="670"/>
                  <a:pt x="488" y="867"/>
                </a:cubicBezTo>
                <a:lnTo>
                  <a:pt x="488" y="4693"/>
                </a:lnTo>
                <a:lnTo>
                  <a:pt x="0" y="4693"/>
                </a:lnTo>
                <a:lnTo>
                  <a:pt x="0" y="600"/>
                </a:lnTo>
                <a:cubicBezTo>
                  <a:pt x="0" y="343"/>
                  <a:pt x="210" y="132"/>
                  <a:pt x="468" y="132"/>
                </a:cubicBezTo>
                <a:close/>
              </a:path>
            </a:pathLst>
          </a:custGeom>
          <a:solidFill>
            <a:srgbClr val="FB7D6E"/>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9" name="Freeform 8"/>
          <p:cNvSpPr/>
          <p:nvPr/>
        </p:nvSpPr>
        <p:spPr bwMode="auto">
          <a:xfrm>
            <a:off x="4240213" y="2788141"/>
            <a:ext cx="1590675" cy="3730625"/>
          </a:xfrm>
          <a:custGeom>
            <a:avLst/>
            <a:gdLst>
              <a:gd name="T0" fmla="*/ 1809 w 2278"/>
              <a:gd name="T1" fmla="*/ 132 h 5345"/>
              <a:gd name="T2" fmla="*/ 478 w 2278"/>
              <a:gd name="T3" fmla="*/ 132 h 5345"/>
              <a:gd name="T4" fmla="*/ 478 w 2278"/>
              <a:gd name="T5" fmla="*/ 0 h 5345"/>
              <a:gd name="T6" fmla="*/ 239 w 2278"/>
              <a:gd name="T7" fmla="*/ 190 h 5345"/>
              <a:gd name="T8" fmla="*/ 0 w 2278"/>
              <a:gd name="T9" fmla="*/ 379 h 5345"/>
              <a:gd name="T10" fmla="*/ 239 w 2278"/>
              <a:gd name="T11" fmla="*/ 569 h 5345"/>
              <a:gd name="T12" fmla="*/ 478 w 2278"/>
              <a:gd name="T13" fmla="*/ 758 h 5345"/>
              <a:gd name="T14" fmla="*/ 478 w 2278"/>
              <a:gd name="T15" fmla="*/ 621 h 5345"/>
              <a:gd name="T16" fmla="*/ 1481 w 2278"/>
              <a:gd name="T17" fmla="*/ 621 h 5345"/>
              <a:gd name="T18" fmla="*/ 1789 w 2278"/>
              <a:gd name="T19" fmla="*/ 868 h 5345"/>
              <a:gd name="T20" fmla="*/ 1789 w 2278"/>
              <a:gd name="T21" fmla="*/ 5345 h 5345"/>
              <a:gd name="T22" fmla="*/ 2278 w 2278"/>
              <a:gd name="T23" fmla="*/ 5345 h 5345"/>
              <a:gd name="T24" fmla="*/ 2278 w 2278"/>
              <a:gd name="T25" fmla="*/ 601 h 5345"/>
              <a:gd name="T26" fmla="*/ 1809 w 2278"/>
              <a:gd name="T27" fmla="*/ 132 h 5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78" h="5345">
                <a:moveTo>
                  <a:pt x="1809" y="132"/>
                </a:moveTo>
                <a:lnTo>
                  <a:pt x="478" y="132"/>
                </a:lnTo>
                <a:lnTo>
                  <a:pt x="478" y="0"/>
                </a:lnTo>
                <a:lnTo>
                  <a:pt x="239" y="190"/>
                </a:lnTo>
                <a:lnTo>
                  <a:pt x="0" y="379"/>
                </a:lnTo>
                <a:lnTo>
                  <a:pt x="239" y="569"/>
                </a:lnTo>
                <a:lnTo>
                  <a:pt x="478" y="758"/>
                </a:lnTo>
                <a:lnTo>
                  <a:pt x="478" y="621"/>
                </a:lnTo>
                <a:lnTo>
                  <a:pt x="1481" y="621"/>
                </a:lnTo>
                <a:cubicBezTo>
                  <a:pt x="1678" y="621"/>
                  <a:pt x="1789" y="670"/>
                  <a:pt x="1789" y="868"/>
                </a:cubicBezTo>
                <a:lnTo>
                  <a:pt x="1789" y="5345"/>
                </a:lnTo>
                <a:lnTo>
                  <a:pt x="2278" y="5345"/>
                </a:lnTo>
                <a:lnTo>
                  <a:pt x="2278" y="601"/>
                </a:lnTo>
                <a:cubicBezTo>
                  <a:pt x="2278" y="343"/>
                  <a:pt x="2067" y="132"/>
                  <a:pt x="1809" y="132"/>
                </a:cubicBezTo>
                <a:close/>
              </a:path>
            </a:pathLst>
          </a:custGeom>
          <a:solidFill>
            <a:srgbClr val="43BAB3"/>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0" name="Freeform 9"/>
          <p:cNvSpPr/>
          <p:nvPr/>
        </p:nvSpPr>
        <p:spPr bwMode="auto">
          <a:xfrm>
            <a:off x="4262438" y="4166091"/>
            <a:ext cx="1120775" cy="2352675"/>
          </a:xfrm>
          <a:custGeom>
            <a:avLst/>
            <a:gdLst>
              <a:gd name="T0" fmla="*/ 1137 w 1605"/>
              <a:gd name="T1" fmla="*/ 132 h 3370"/>
              <a:gd name="T2" fmla="*/ 478 w 1605"/>
              <a:gd name="T3" fmla="*/ 132 h 3370"/>
              <a:gd name="T4" fmla="*/ 478 w 1605"/>
              <a:gd name="T5" fmla="*/ 0 h 3370"/>
              <a:gd name="T6" fmla="*/ 239 w 1605"/>
              <a:gd name="T7" fmla="*/ 190 h 3370"/>
              <a:gd name="T8" fmla="*/ 0 w 1605"/>
              <a:gd name="T9" fmla="*/ 379 h 3370"/>
              <a:gd name="T10" fmla="*/ 239 w 1605"/>
              <a:gd name="T11" fmla="*/ 569 h 3370"/>
              <a:gd name="T12" fmla="*/ 478 w 1605"/>
              <a:gd name="T13" fmla="*/ 758 h 3370"/>
              <a:gd name="T14" fmla="*/ 478 w 1605"/>
              <a:gd name="T15" fmla="*/ 621 h 3370"/>
              <a:gd name="T16" fmla="*/ 809 w 1605"/>
              <a:gd name="T17" fmla="*/ 621 h 3370"/>
              <a:gd name="T18" fmla="*/ 1117 w 1605"/>
              <a:gd name="T19" fmla="*/ 868 h 3370"/>
              <a:gd name="T20" fmla="*/ 1117 w 1605"/>
              <a:gd name="T21" fmla="*/ 3370 h 3370"/>
              <a:gd name="T22" fmla="*/ 1605 w 1605"/>
              <a:gd name="T23" fmla="*/ 3370 h 3370"/>
              <a:gd name="T24" fmla="*/ 1605 w 1605"/>
              <a:gd name="T25" fmla="*/ 601 h 3370"/>
              <a:gd name="T26" fmla="*/ 1137 w 1605"/>
              <a:gd name="T27" fmla="*/ 132 h 3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5" h="3370">
                <a:moveTo>
                  <a:pt x="1137" y="132"/>
                </a:moveTo>
                <a:lnTo>
                  <a:pt x="478" y="132"/>
                </a:lnTo>
                <a:lnTo>
                  <a:pt x="478" y="0"/>
                </a:lnTo>
                <a:lnTo>
                  <a:pt x="239" y="190"/>
                </a:lnTo>
                <a:lnTo>
                  <a:pt x="0" y="379"/>
                </a:lnTo>
                <a:lnTo>
                  <a:pt x="239" y="569"/>
                </a:lnTo>
                <a:lnTo>
                  <a:pt x="478" y="758"/>
                </a:lnTo>
                <a:lnTo>
                  <a:pt x="478" y="621"/>
                </a:lnTo>
                <a:lnTo>
                  <a:pt x="809" y="621"/>
                </a:lnTo>
                <a:cubicBezTo>
                  <a:pt x="1006" y="621"/>
                  <a:pt x="1117" y="670"/>
                  <a:pt x="1117" y="868"/>
                </a:cubicBezTo>
                <a:lnTo>
                  <a:pt x="1117" y="3370"/>
                </a:lnTo>
                <a:lnTo>
                  <a:pt x="1605" y="3370"/>
                </a:lnTo>
                <a:lnTo>
                  <a:pt x="1605" y="601"/>
                </a:lnTo>
                <a:cubicBezTo>
                  <a:pt x="1605" y="343"/>
                  <a:pt x="1395" y="132"/>
                  <a:pt x="1137" y="132"/>
                </a:cubicBezTo>
                <a:close/>
              </a:path>
            </a:pathLst>
          </a:custGeom>
          <a:solidFill>
            <a:srgbClr val="00A2A4"/>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1" name="TextBox 20"/>
          <p:cNvSpPr txBox="1"/>
          <p:nvPr/>
        </p:nvSpPr>
        <p:spPr>
          <a:xfrm>
            <a:off x="7819754" y="2928392"/>
            <a:ext cx="1997346" cy="400110"/>
          </a:xfrm>
          <a:prstGeom prst="rect">
            <a:avLst/>
          </a:prstGeom>
          <a:noFill/>
        </p:spPr>
        <p:txBody>
          <a:bodyPr wrap="square" rtlCol="0">
            <a:spAutoFit/>
          </a:bodyPr>
          <a:lstStyle/>
          <a:p>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专业职业对口</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7802661" y="3321819"/>
            <a:ext cx="3408288" cy="523220"/>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请在这里输入段落文本</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内容请在这里输入段落文本内容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7819754" y="1556792"/>
            <a:ext cx="1997346" cy="400110"/>
          </a:xfrm>
          <a:prstGeom prst="rect">
            <a:avLst/>
          </a:prstGeom>
          <a:noFill/>
        </p:spPr>
        <p:txBody>
          <a:bodyPr wrap="square" rtlCol="0">
            <a:spAutoFit/>
          </a:bodyPr>
          <a:lstStyle/>
          <a:p>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发展前景良好</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7802661" y="1950219"/>
            <a:ext cx="3408288" cy="523220"/>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请在这里输入段落文本</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内容请在这里输入段落文本内容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2219610" y="2394714"/>
            <a:ext cx="1997346" cy="400110"/>
          </a:xfrm>
          <a:prstGeom prst="rect">
            <a:avLst/>
          </a:prstGeom>
          <a:noFill/>
        </p:spPr>
        <p:txBody>
          <a:bodyPr wrap="square" rtlCol="0">
            <a:spAutoFit/>
          </a:bodyPr>
          <a:lstStyle/>
          <a:p>
            <a:pPr algn="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新型发展行业</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808668" y="2788141"/>
            <a:ext cx="3408288" cy="523220"/>
          </a:xfrm>
          <a:prstGeom prst="rect">
            <a:avLst/>
          </a:prstGeom>
          <a:noFill/>
        </p:spPr>
        <p:txBody>
          <a:bodyPr wrap="square" rtlCol="0">
            <a:spAutoFit/>
          </a:bodyPr>
          <a:lstStyle/>
          <a:p>
            <a:pPr algn="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请在这里输入段落文本</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内容请在这里输入段落文本内容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2219610" y="4002797"/>
            <a:ext cx="1997346" cy="400110"/>
          </a:xfrm>
          <a:prstGeom prst="rect">
            <a:avLst/>
          </a:prstGeom>
          <a:noFill/>
        </p:spPr>
        <p:txBody>
          <a:bodyPr wrap="square" rtlCol="0">
            <a:spAutoFit/>
          </a:bodyPr>
          <a:lstStyle/>
          <a:p>
            <a:pPr algn="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市场需求量大</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808668" y="4396224"/>
            <a:ext cx="3408288" cy="523220"/>
          </a:xfrm>
          <a:prstGeom prst="rect">
            <a:avLst/>
          </a:prstGeom>
          <a:noFill/>
        </p:spPr>
        <p:txBody>
          <a:bodyPr wrap="square" rtlCol="0">
            <a:spAutoFit/>
          </a:bodyPr>
          <a:lstStyle/>
          <a:p>
            <a:pPr algn="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请在这里输入段落文本</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内容请在这里输入段落文本内容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par>
                          <p:cTn id="18" fill="hold">
                            <p:stCondLst>
                              <p:cond delay="1500"/>
                            </p:stCondLst>
                            <p:childTnLst>
                              <p:par>
                                <p:cTn id="19" presetID="31"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up)">
                                      <p:cBhvr>
                                        <p:cTn id="28" dur="500"/>
                                        <p:tgtEl>
                                          <p:spTgt spid="28"/>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par>
                          <p:cTn id="33" fill="hold">
                            <p:stCondLst>
                              <p:cond delay="3000"/>
                            </p:stCondLst>
                            <p:childTnLst>
                              <p:par>
                                <p:cTn id="34" presetID="31"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300" fill="hold"/>
                                        <p:tgtEl>
                                          <p:spTgt spid="21"/>
                                        </p:tgtEl>
                                        <p:attrNameLst>
                                          <p:attrName>ppt_w</p:attrName>
                                        </p:attrNameLst>
                                      </p:cBhvr>
                                      <p:tavLst>
                                        <p:tav tm="0">
                                          <p:val>
                                            <p:fltVal val="0"/>
                                          </p:val>
                                        </p:tav>
                                        <p:tav tm="100000">
                                          <p:val>
                                            <p:strVal val="#ppt_w"/>
                                          </p:val>
                                        </p:tav>
                                      </p:tavLst>
                                    </p:anim>
                                    <p:anim calcmode="lin" valueType="num">
                                      <p:cBhvr>
                                        <p:cTn id="37" dur="300" fill="hold"/>
                                        <p:tgtEl>
                                          <p:spTgt spid="21"/>
                                        </p:tgtEl>
                                        <p:attrNameLst>
                                          <p:attrName>ppt_h</p:attrName>
                                        </p:attrNameLst>
                                      </p:cBhvr>
                                      <p:tavLst>
                                        <p:tav tm="0">
                                          <p:val>
                                            <p:fltVal val="0"/>
                                          </p:val>
                                        </p:tav>
                                        <p:tav tm="100000">
                                          <p:val>
                                            <p:strVal val="#ppt_h"/>
                                          </p:val>
                                        </p:tav>
                                      </p:tavLst>
                                    </p:anim>
                                    <p:anim calcmode="lin" valueType="num">
                                      <p:cBhvr>
                                        <p:cTn id="38" dur="300" fill="hold"/>
                                        <p:tgtEl>
                                          <p:spTgt spid="21"/>
                                        </p:tgtEl>
                                        <p:attrNameLst>
                                          <p:attrName>style.rotation</p:attrName>
                                        </p:attrNameLst>
                                      </p:cBhvr>
                                      <p:tavLst>
                                        <p:tav tm="0">
                                          <p:val>
                                            <p:fltVal val="90"/>
                                          </p:val>
                                        </p:tav>
                                        <p:tav tm="100000">
                                          <p:val>
                                            <p:fltVal val="0"/>
                                          </p:val>
                                        </p:tav>
                                      </p:tavLst>
                                    </p:anim>
                                    <p:animEffect transition="in" filter="fade">
                                      <p:cBhvr>
                                        <p:cTn id="39" dur="300"/>
                                        <p:tgtEl>
                                          <p:spTgt spid="21"/>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31"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300" fill="hold"/>
                                        <p:tgtEl>
                                          <p:spTgt spid="25"/>
                                        </p:tgtEl>
                                        <p:attrNameLst>
                                          <p:attrName>ppt_w</p:attrName>
                                        </p:attrNameLst>
                                      </p:cBhvr>
                                      <p:tavLst>
                                        <p:tav tm="0">
                                          <p:val>
                                            <p:fltVal val="0"/>
                                          </p:val>
                                        </p:tav>
                                        <p:tav tm="100000">
                                          <p:val>
                                            <p:strVal val="#ppt_w"/>
                                          </p:val>
                                        </p:tav>
                                      </p:tavLst>
                                    </p:anim>
                                    <p:anim calcmode="lin" valueType="num">
                                      <p:cBhvr>
                                        <p:cTn id="52" dur="300" fill="hold"/>
                                        <p:tgtEl>
                                          <p:spTgt spid="25"/>
                                        </p:tgtEl>
                                        <p:attrNameLst>
                                          <p:attrName>ppt_h</p:attrName>
                                        </p:attrNameLst>
                                      </p:cBhvr>
                                      <p:tavLst>
                                        <p:tav tm="0">
                                          <p:val>
                                            <p:fltVal val="0"/>
                                          </p:val>
                                        </p:tav>
                                        <p:tav tm="100000">
                                          <p:val>
                                            <p:strVal val="#ppt_h"/>
                                          </p:val>
                                        </p:tav>
                                      </p:tavLst>
                                    </p:anim>
                                    <p:anim calcmode="lin" valueType="num">
                                      <p:cBhvr>
                                        <p:cTn id="53" dur="300" fill="hold"/>
                                        <p:tgtEl>
                                          <p:spTgt spid="25"/>
                                        </p:tgtEl>
                                        <p:attrNameLst>
                                          <p:attrName>style.rotation</p:attrName>
                                        </p:attrNameLst>
                                      </p:cBhvr>
                                      <p:tavLst>
                                        <p:tav tm="0">
                                          <p:val>
                                            <p:fltVal val="90"/>
                                          </p:val>
                                        </p:tav>
                                        <p:tav tm="100000">
                                          <p:val>
                                            <p:fltVal val="0"/>
                                          </p:val>
                                        </p:tav>
                                      </p:tavLst>
                                    </p:anim>
                                    <p:animEffect transition="in" filter="fade">
                                      <p:cBhvr>
                                        <p:cTn id="54" dur="300"/>
                                        <p:tgtEl>
                                          <p:spTgt spid="25"/>
                                        </p:tgtEl>
                                      </p:cBhvr>
                                    </p:animEffect>
                                  </p:childTnLst>
                                </p:cTn>
                              </p:par>
                            </p:childTnLst>
                          </p:cTn>
                        </p:par>
                        <p:par>
                          <p:cTn id="55" fill="hold">
                            <p:stCondLst>
                              <p:cond delay="5000"/>
                            </p:stCondLst>
                            <p:childTnLst>
                              <p:par>
                                <p:cTn id="56" presetID="22" presetClass="entr" presetSubtype="1"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up)">
                                      <p:cBhvr>
                                        <p:cTn id="58" dur="500"/>
                                        <p:tgtEl>
                                          <p:spTgt spid="26"/>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500"/>
                                        <p:tgtEl>
                                          <p:spTgt spid="12"/>
                                        </p:tgtEl>
                                      </p:cBhvr>
                                    </p:animEffect>
                                  </p:childTnLst>
                                </p:cTn>
                              </p:par>
                            </p:childTnLst>
                          </p:cTn>
                        </p:par>
                        <p:par>
                          <p:cTn id="63" fill="hold">
                            <p:stCondLst>
                              <p:cond delay="6000"/>
                            </p:stCondLst>
                            <p:childTnLst>
                              <p:par>
                                <p:cTn id="64" presetID="31"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300" fill="hold"/>
                                        <p:tgtEl>
                                          <p:spTgt spid="23"/>
                                        </p:tgtEl>
                                        <p:attrNameLst>
                                          <p:attrName>ppt_w</p:attrName>
                                        </p:attrNameLst>
                                      </p:cBhvr>
                                      <p:tavLst>
                                        <p:tav tm="0">
                                          <p:val>
                                            <p:fltVal val="0"/>
                                          </p:val>
                                        </p:tav>
                                        <p:tav tm="100000">
                                          <p:val>
                                            <p:strVal val="#ppt_w"/>
                                          </p:val>
                                        </p:tav>
                                      </p:tavLst>
                                    </p:anim>
                                    <p:anim calcmode="lin" valueType="num">
                                      <p:cBhvr>
                                        <p:cTn id="67" dur="300" fill="hold"/>
                                        <p:tgtEl>
                                          <p:spTgt spid="23"/>
                                        </p:tgtEl>
                                        <p:attrNameLst>
                                          <p:attrName>ppt_h</p:attrName>
                                        </p:attrNameLst>
                                      </p:cBhvr>
                                      <p:tavLst>
                                        <p:tav tm="0">
                                          <p:val>
                                            <p:fltVal val="0"/>
                                          </p:val>
                                        </p:tav>
                                        <p:tav tm="100000">
                                          <p:val>
                                            <p:strVal val="#ppt_h"/>
                                          </p:val>
                                        </p:tav>
                                      </p:tavLst>
                                    </p:anim>
                                    <p:anim calcmode="lin" valueType="num">
                                      <p:cBhvr>
                                        <p:cTn id="68" dur="300" fill="hold"/>
                                        <p:tgtEl>
                                          <p:spTgt spid="23"/>
                                        </p:tgtEl>
                                        <p:attrNameLst>
                                          <p:attrName>style.rotation</p:attrName>
                                        </p:attrNameLst>
                                      </p:cBhvr>
                                      <p:tavLst>
                                        <p:tav tm="0">
                                          <p:val>
                                            <p:fltVal val="90"/>
                                          </p:val>
                                        </p:tav>
                                        <p:tav tm="100000">
                                          <p:val>
                                            <p:fltVal val="0"/>
                                          </p:val>
                                        </p:tav>
                                      </p:tavLst>
                                    </p:anim>
                                    <p:animEffect transition="in" filter="fade">
                                      <p:cBhvr>
                                        <p:cTn id="69" dur="300"/>
                                        <p:tgtEl>
                                          <p:spTgt spid="23"/>
                                        </p:tgtEl>
                                      </p:cBhvr>
                                    </p:animEffect>
                                  </p:childTnLst>
                                </p:cTn>
                              </p:par>
                            </p:childTnLst>
                          </p:cTn>
                        </p:par>
                        <p:par>
                          <p:cTn id="70" fill="hold">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up)">
                                      <p:cBhvr>
                                        <p:cTn id="7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animBg="1"/>
      <p:bldP spid="13" grpId="0" animBg="1"/>
      <p:bldP spid="19" grpId="0" animBg="1"/>
      <p:bldP spid="20" grpId="0" animBg="1"/>
      <p:bldP spid="21" grpId="0"/>
      <p:bldP spid="22" grpId="0"/>
      <p:bldP spid="23" grpId="0"/>
      <p:bldP spid="24" grpId="0"/>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17</a:t>
            </a:r>
            <a:endParaRPr lang="zh-CN" dirty="0">
              <a:latin typeface="方正兰亭超细黑简体" panose="02000000000000000000" pitchFamily="2" charset="-122"/>
              <a:ea typeface="方正兰亭超细黑简体" panose="02000000000000000000" pitchFamily="2" charset="-122"/>
            </a:endParaRPr>
          </a:p>
        </p:txBody>
      </p:sp>
      <p:grpSp>
        <p:nvGrpSpPr>
          <p:cNvPr id="14" name="组合 13"/>
          <p:cNvGrpSpPr/>
          <p:nvPr/>
        </p:nvGrpSpPr>
        <p:grpSpPr>
          <a:xfrm>
            <a:off x="262558" y="396171"/>
            <a:ext cx="604358" cy="216024"/>
            <a:chOff x="264939" y="188640"/>
            <a:chExt cx="604358" cy="216024"/>
          </a:xfrm>
          <a:solidFill>
            <a:srgbClr val="43BAB3"/>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文本框 9"/>
          <p:cNvSpPr txBox="1"/>
          <p:nvPr/>
        </p:nvSpPr>
        <p:spPr>
          <a:xfrm>
            <a:off x="982638" y="315670"/>
            <a:ext cx="2736304" cy="377026"/>
          </a:xfrm>
          <a:prstGeom prst="rect">
            <a:avLst/>
          </a:prstGeom>
          <a:noFill/>
        </p:spPr>
        <p:txBody>
          <a:bodyPr wrap="square" lIns="68580" tIns="34290" rIns="68580" bIns="34290" rtlCol="0">
            <a:spAutoFit/>
          </a:bodyPr>
          <a:lstStyle/>
          <a:p>
            <a:pPr marL="0" lvl="1"/>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职业规划因素占比</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2865012" y="1850664"/>
            <a:ext cx="2444677" cy="2436655"/>
            <a:chOff x="1440917" y="1548121"/>
            <a:chExt cx="2027143" cy="2020491"/>
          </a:xfrm>
          <a:solidFill>
            <a:schemeClr val="accent5">
              <a:lumMod val="50000"/>
            </a:schemeClr>
          </a:solidFill>
        </p:grpSpPr>
        <p:sp>
          <p:nvSpPr>
            <p:cNvPr id="13" name="Freeform 6"/>
            <p:cNvSpPr/>
            <p:nvPr/>
          </p:nvSpPr>
          <p:spPr bwMode="auto">
            <a:xfrm rot="2700000">
              <a:off x="1444243" y="1544795"/>
              <a:ext cx="2020491" cy="2027143"/>
            </a:xfrm>
            <a:custGeom>
              <a:avLst/>
              <a:gdLst>
                <a:gd name="T0" fmla="*/ 1039 w 5610"/>
                <a:gd name="T1" fmla="*/ 4570 h 5609"/>
                <a:gd name="T2" fmla="*/ 4802 w 5610"/>
                <a:gd name="T3" fmla="*/ 4570 h 5609"/>
                <a:gd name="T4" fmla="*/ 5579 w 5610"/>
                <a:gd name="T5" fmla="*/ 2575 h 5609"/>
                <a:gd name="T6" fmla="*/ 5579 w 5610"/>
                <a:gd name="T7" fmla="*/ 30 h 5609"/>
                <a:gd name="T8" fmla="*/ 3035 w 5610"/>
                <a:gd name="T9" fmla="*/ 30 h 5609"/>
                <a:gd name="T10" fmla="*/ 1039 w 5610"/>
                <a:gd name="T11" fmla="*/ 807 h 5609"/>
                <a:gd name="T12" fmla="*/ 1039 w 5610"/>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10" h="5609">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solidFill>
              <a:srgbClr val="00A2A4"/>
            </a:solidFill>
            <a:ln>
              <a:noFill/>
            </a:ln>
          </p:spPr>
          <p:txBody>
            <a:bodyPr vert="horz" wrap="square" lIns="91440" tIns="45720" rIns="91440" bIns="45720" numCol="1" anchor="t" anchorCtr="0" compatLnSpc="1"/>
            <a:lstStyle/>
            <a:p>
              <a:endParaRPr lang="zh-CN" altLang="en-US">
                <a:latin typeface="Impact MT Std" pitchFamily="34" charset="0"/>
              </a:endParaRPr>
            </a:p>
          </p:txBody>
        </p:sp>
        <p:sp>
          <p:nvSpPr>
            <p:cNvPr id="19" name="TextBox 18"/>
            <p:cNvSpPr txBox="1"/>
            <p:nvPr/>
          </p:nvSpPr>
          <p:spPr>
            <a:xfrm>
              <a:off x="1889683" y="2173729"/>
              <a:ext cx="1304283" cy="255211"/>
            </a:xfrm>
            <a:prstGeom prst="rect">
              <a:avLst/>
            </a:prstGeom>
            <a:noFill/>
          </p:spPr>
          <p:txBody>
            <a:bodyPr wrap="square" lIns="0" tIns="0" rIns="0" bIns="0" rtlCol="0">
              <a:spAutoFit/>
            </a:bodyPr>
            <a:lstStyle/>
            <a:p>
              <a:pPr algn="ctr"/>
              <a:r>
                <a:rPr lang="zh-CN" altLang="en-US" sz="2000" b="1" dirty="0" smtClean="0">
                  <a:solidFill>
                    <a:schemeClr val="bg1"/>
                  </a:solidFill>
                  <a:latin typeface="Impact MT Std" pitchFamily="34" charset="0"/>
                  <a:ea typeface="微软雅黑" panose="020B0503020204020204" pitchFamily="34" charset="-122"/>
                </a:rPr>
                <a:t>自身因素</a:t>
              </a:r>
              <a:endParaRPr lang="zh-CN" altLang="en-US" sz="2000" b="1" dirty="0">
                <a:solidFill>
                  <a:schemeClr val="bg1"/>
                </a:solidFill>
                <a:latin typeface="Impact MT Std" pitchFamily="34" charset="0"/>
                <a:ea typeface="微软雅黑" panose="020B0503020204020204" pitchFamily="34" charset="-122"/>
              </a:endParaRPr>
            </a:p>
          </p:txBody>
        </p:sp>
        <p:sp>
          <p:nvSpPr>
            <p:cNvPr id="20" name="TextBox 19"/>
            <p:cNvSpPr txBox="1">
              <a:spLocks noChangeArrowheads="1"/>
            </p:cNvSpPr>
            <p:nvPr/>
          </p:nvSpPr>
          <p:spPr bwMode="auto">
            <a:xfrm>
              <a:off x="1970406" y="2491031"/>
              <a:ext cx="652913" cy="48489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dirty="0" smtClean="0">
                  <a:solidFill>
                    <a:schemeClr val="bg1"/>
                  </a:solidFill>
                  <a:latin typeface="Impact MT Std" pitchFamily="34" charset="0"/>
                  <a:ea typeface="微软雅黑" panose="020B0503020204020204" pitchFamily="34" charset="-122"/>
                </a:rPr>
                <a:t>40</a:t>
              </a:r>
              <a:r>
                <a:rPr lang="en-US" altLang="zh-CN" sz="2000" b="1" dirty="0" smtClean="0">
                  <a:solidFill>
                    <a:schemeClr val="bg1"/>
                  </a:solidFill>
                  <a:latin typeface="Impact MT Std" pitchFamily="34" charset="0"/>
                  <a:ea typeface="微软雅黑" panose="020B0503020204020204" pitchFamily="34" charset="-122"/>
                </a:rPr>
                <a:t>%</a:t>
              </a:r>
              <a:endParaRPr lang="zh-CN" altLang="en-US" sz="2000" b="1" dirty="0">
                <a:solidFill>
                  <a:schemeClr val="bg1"/>
                </a:solidFill>
                <a:latin typeface="Impact MT Std" pitchFamily="34" charset="0"/>
                <a:ea typeface="微软雅黑" panose="020B0503020204020204" pitchFamily="34" charset="-122"/>
              </a:endParaRPr>
            </a:p>
          </p:txBody>
        </p:sp>
      </p:grpSp>
      <p:grpSp>
        <p:nvGrpSpPr>
          <p:cNvPr id="21" name="组合 20"/>
          <p:cNvGrpSpPr/>
          <p:nvPr/>
        </p:nvGrpSpPr>
        <p:grpSpPr>
          <a:xfrm>
            <a:off x="4823975" y="3573012"/>
            <a:ext cx="1978373" cy="1971881"/>
            <a:chOff x="3111668" y="2944827"/>
            <a:chExt cx="1640481" cy="1635098"/>
          </a:xfrm>
          <a:solidFill>
            <a:schemeClr val="accent5">
              <a:lumMod val="75000"/>
            </a:schemeClr>
          </a:solidFill>
        </p:grpSpPr>
        <p:sp>
          <p:nvSpPr>
            <p:cNvPr id="22" name="Freeform 7"/>
            <p:cNvSpPr/>
            <p:nvPr/>
          </p:nvSpPr>
          <p:spPr bwMode="auto">
            <a:xfrm rot="2700000">
              <a:off x="3114360" y="2942135"/>
              <a:ext cx="1635098" cy="1640481"/>
            </a:xfrm>
            <a:custGeom>
              <a:avLst/>
              <a:gdLst>
                <a:gd name="T0" fmla="*/ 4570 w 5609"/>
                <a:gd name="T1" fmla="*/ 4570 h 5609"/>
                <a:gd name="T2" fmla="*/ 807 w 5609"/>
                <a:gd name="T3" fmla="*/ 4570 h 5609"/>
                <a:gd name="T4" fmla="*/ 30 w 5609"/>
                <a:gd name="T5" fmla="*/ 2575 h 5609"/>
                <a:gd name="T6" fmla="*/ 30 w 5609"/>
                <a:gd name="T7" fmla="*/ 30 h 5609"/>
                <a:gd name="T8" fmla="*/ 2574 w 5609"/>
                <a:gd name="T9" fmla="*/ 30 h 5609"/>
                <a:gd name="T10" fmla="*/ 4570 w 5609"/>
                <a:gd name="T11" fmla="*/ 807 h 5609"/>
                <a:gd name="T12" fmla="*/ 4570 w 5609"/>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09" h="5609">
                  <a:moveTo>
                    <a:pt x="4570" y="4570"/>
                  </a:moveTo>
                  <a:cubicBezTo>
                    <a:pt x="3531" y="5609"/>
                    <a:pt x="1846" y="5609"/>
                    <a:pt x="807" y="4570"/>
                  </a:cubicBezTo>
                  <a:cubicBezTo>
                    <a:pt x="258" y="4022"/>
                    <a:pt x="0" y="3293"/>
                    <a:pt x="30" y="2575"/>
                  </a:cubicBezTo>
                  <a:lnTo>
                    <a:pt x="30" y="30"/>
                  </a:lnTo>
                  <a:lnTo>
                    <a:pt x="2574" y="30"/>
                  </a:lnTo>
                  <a:cubicBezTo>
                    <a:pt x="3293" y="0"/>
                    <a:pt x="4022" y="258"/>
                    <a:pt x="4570" y="807"/>
                  </a:cubicBezTo>
                  <a:cubicBezTo>
                    <a:pt x="5609" y="1846"/>
                    <a:pt x="5609" y="3531"/>
                    <a:pt x="4570" y="4570"/>
                  </a:cubicBezTo>
                  <a:close/>
                </a:path>
              </a:pathLst>
            </a:custGeom>
            <a:solidFill>
              <a:srgbClr val="43BAB3"/>
            </a:solidFill>
            <a:ln>
              <a:noFill/>
            </a:ln>
          </p:spPr>
          <p:txBody>
            <a:bodyPr vert="horz" wrap="square" lIns="91440" tIns="45720" rIns="91440" bIns="45720" numCol="1" anchor="t" anchorCtr="0" compatLnSpc="1"/>
            <a:lstStyle/>
            <a:p>
              <a:endParaRPr lang="zh-CN" altLang="en-US">
                <a:latin typeface="Impact MT Std" pitchFamily="34" charset="0"/>
              </a:endParaRPr>
            </a:p>
          </p:txBody>
        </p:sp>
        <p:sp>
          <p:nvSpPr>
            <p:cNvPr id="23" name="TextBox 22"/>
            <p:cNvSpPr txBox="1"/>
            <p:nvPr/>
          </p:nvSpPr>
          <p:spPr>
            <a:xfrm>
              <a:off x="3421327" y="3347926"/>
              <a:ext cx="1078663" cy="229690"/>
            </a:xfrm>
            <a:prstGeom prst="rect">
              <a:avLst/>
            </a:prstGeom>
            <a:noFill/>
          </p:spPr>
          <p:txBody>
            <a:bodyPr wrap="square" lIns="0" tIns="0" rIns="0" bIns="0" rtlCol="0">
              <a:spAutoFit/>
            </a:bodyPr>
            <a:lstStyle/>
            <a:p>
              <a:pPr algn="ctr"/>
              <a:r>
                <a:rPr lang="zh-CN" altLang="en-US" b="1" dirty="0" smtClean="0">
                  <a:solidFill>
                    <a:schemeClr val="bg1"/>
                  </a:solidFill>
                  <a:latin typeface="Impact MT Std" pitchFamily="34" charset="0"/>
                  <a:ea typeface="微软雅黑" panose="020B0503020204020204" pitchFamily="34" charset="-122"/>
                </a:rPr>
                <a:t>职业因素</a:t>
              </a:r>
              <a:endParaRPr lang="zh-CN" altLang="en-US" b="1" dirty="0">
                <a:solidFill>
                  <a:schemeClr val="bg1"/>
                </a:solidFill>
                <a:latin typeface="Impact MT Std" pitchFamily="34" charset="0"/>
                <a:ea typeface="微软雅黑" panose="020B0503020204020204" pitchFamily="34" charset="-122"/>
              </a:endParaRPr>
            </a:p>
          </p:txBody>
        </p:sp>
        <p:sp>
          <p:nvSpPr>
            <p:cNvPr id="24" name="TextBox 9"/>
            <p:cNvSpPr txBox="1">
              <a:spLocks noChangeArrowheads="1"/>
            </p:cNvSpPr>
            <p:nvPr/>
          </p:nvSpPr>
          <p:spPr bwMode="auto">
            <a:xfrm>
              <a:off x="3466877" y="3620484"/>
              <a:ext cx="663547" cy="4849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dirty="0" smtClean="0">
                  <a:solidFill>
                    <a:schemeClr val="bg1"/>
                  </a:solidFill>
                  <a:latin typeface="Impact MT Std" pitchFamily="34" charset="0"/>
                  <a:ea typeface="微软雅黑" panose="020B0503020204020204" pitchFamily="34" charset="-122"/>
                </a:rPr>
                <a:t>30</a:t>
              </a:r>
              <a:r>
                <a:rPr lang="en-US" altLang="zh-CN" sz="2000" b="1" dirty="0" smtClean="0">
                  <a:solidFill>
                    <a:schemeClr val="bg1"/>
                  </a:solidFill>
                  <a:latin typeface="Impact MT Std" pitchFamily="34" charset="0"/>
                  <a:ea typeface="微软雅黑" panose="020B0503020204020204" pitchFamily="34" charset="-122"/>
                </a:rPr>
                <a:t>%</a:t>
              </a:r>
              <a:endParaRPr lang="zh-CN" altLang="en-US" sz="2000" b="1" dirty="0">
                <a:solidFill>
                  <a:schemeClr val="bg1"/>
                </a:solidFill>
                <a:latin typeface="Impact MT Std" pitchFamily="34" charset="0"/>
                <a:ea typeface="微软雅黑" panose="020B0503020204020204" pitchFamily="34" charset="-122"/>
              </a:endParaRPr>
            </a:p>
          </p:txBody>
        </p:sp>
      </p:grpSp>
      <p:grpSp>
        <p:nvGrpSpPr>
          <p:cNvPr id="25" name="组合 24"/>
          <p:cNvGrpSpPr/>
          <p:nvPr/>
        </p:nvGrpSpPr>
        <p:grpSpPr>
          <a:xfrm>
            <a:off x="6148731" y="2287533"/>
            <a:ext cx="1567951" cy="1562915"/>
            <a:chOff x="4254365" y="1910376"/>
            <a:chExt cx="1300156" cy="1295980"/>
          </a:xfrm>
          <a:solidFill>
            <a:srgbClr val="2DD3C2"/>
          </a:solidFill>
        </p:grpSpPr>
        <p:sp>
          <p:nvSpPr>
            <p:cNvPr id="26" name="Freeform 5"/>
            <p:cNvSpPr/>
            <p:nvPr/>
          </p:nvSpPr>
          <p:spPr bwMode="auto">
            <a:xfrm rot="2700000" flipH="1">
              <a:off x="4256453" y="1908288"/>
              <a:ext cx="1295980" cy="1300156"/>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rgbClr val="F87A08"/>
            </a:solidFill>
            <a:ln>
              <a:noFill/>
            </a:ln>
          </p:spPr>
          <p:txBody>
            <a:bodyPr vert="horz" wrap="square" lIns="91440" tIns="45720" rIns="91440" bIns="45720" numCol="1" anchor="t" anchorCtr="0" compatLnSpc="1"/>
            <a:lstStyle/>
            <a:p>
              <a:endParaRPr lang="zh-CN" altLang="en-US">
                <a:latin typeface="Impact MT Std" pitchFamily="34" charset="0"/>
              </a:endParaRPr>
            </a:p>
          </p:txBody>
        </p:sp>
        <p:sp>
          <p:nvSpPr>
            <p:cNvPr id="27" name="TextBox 26"/>
            <p:cNvSpPr txBox="1"/>
            <p:nvPr/>
          </p:nvSpPr>
          <p:spPr>
            <a:xfrm>
              <a:off x="4434737" y="2241239"/>
              <a:ext cx="901312" cy="178648"/>
            </a:xfrm>
            <a:prstGeom prst="rect">
              <a:avLst/>
            </a:prstGeom>
            <a:noFill/>
          </p:spPr>
          <p:txBody>
            <a:bodyPr wrap="square" lIns="0" tIns="0" rIns="0" bIns="0" rtlCol="0">
              <a:spAutoFit/>
            </a:bodyPr>
            <a:lstStyle/>
            <a:p>
              <a:pPr algn="ctr"/>
              <a:r>
                <a:rPr lang="zh-CN" altLang="en-US" sz="1400" b="1" dirty="0" smtClean="0">
                  <a:solidFill>
                    <a:schemeClr val="bg1"/>
                  </a:solidFill>
                  <a:latin typeface="Impact MT Std" pitchFamily="34" charset="0"/>
                  <a:ea typeface="微软雅黑" panose="020B0503020204020204" pitchFamily="34" charset="-122"/>
                </a:rPr>
                <a:t>家庭因素</a:t>
              </a:r>
              <a:endParaRPr lang="zh-CN" altLang="en-US" sz="1400" b="1" dirty="0">
                <a:solidFill>
                  <a:schemeClr val="bg1"/>
                </a:solidFill>
                <a:latin typeface="Impact MT Std" pitchFamily="34" charset="0"/>
                <a:ea typeface="微软雅黑" panose="020B0503020204020204" pitchFamily="34" charset="-122"/>
              </a:endParaRPr>
            </a:p>
          </p:txBody>
        </p:sp>
        <p:sp>
          <p:nvSpPr>
            <p:cNvPr id="28" name="TextBox 9"/>
            <p:cNvSpPr txBox="1">
              <a:spLocks noChangeArrowheads="1"/>
            </p:cNvSpPr>
            <p:nvPr/>
          </p:nvSpPr>
          <p:spPr bwMode="auto">
            <a:xfrm>
              <a:off x="4396940" y="2413757"/>
              <a:ext cx="654244" cy="4849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dirty="0" smtClean="0">
                  <a:solidFill>
                    <a:schemeClr val="bg1"/>
                  </a:solidFill>
                  <a:latin typeface="Impact MT Std" pitchFamily="34" charset="0"/>
                  <a:ea typeface="微软雅黑" panose="020B0503020204020204" pitchFamily="34" charset="-122"/>
                </a:rPr>
                <a:t>20</a:t>
              </a:r>
              <a:r>
                <a:rPr lang="en-US" altLang="zh-CN" sz="2000" b="1" dirty="0" smtClean="0">
                  <a:solidFill>
                    <a:schemeClr val="bg1"/>
                  </a:solidFill>
                  <a:latin typeface="Impact MT Std" pitchFamily="34" charset="0"/>
                  <a:ea typeface="微软雅黑" panose="020B0503020204020204" pitchFamily="34" charset="-122"/>
                </a:rPr>
                <a:t>%</a:t>
              </a:r>
              <a:endParaRPr lang="zh-CN" altLang="en-US" sz="2000" b="1" dirty="0">
                <a:solidFill>
                  <a:schemeClr val="bg1"/>
                </a:solidFill>
                <a:latin typeface="Impact MT Std" pitchFamily="34" charset="0"/>
                <a:ea typeface="微软雅黑" panose="020B0503020204020204" pitchFamily="34" charset="-122"/>
              </a:endParaRPr>
            </a:p>
          </p:txBody>
        </p:sp>
      </p:grpSp>
      <p:grpSp>
        <p:nvGrpSpPr>
          <p:cNvPr id="29" name="组合 28"/>
          <p:cNvGrpSpPr/>
          <p:nvPr/>
        </p:nvGrpSpPr>
        <p:grpSpPr>
          <a:xfrm>
            <a:off x="5178594" y="1407064"/>
            <a:ext cx="1294367" cy="1290210"/>
            <a:chOff x="3395261" y="1209491"/>
            <a:chExt cx="1073298" cy="1069851"/>
          </a:xfrm>
          <a:solidFill>
            <a:srgbClr val="92D050"/>
          </a:solidFill>
        </p:grpSpPr>
        <p:sp>
          <p:nvSpPr>
            <p:cNvPr id="30" name="Freeform 5"/>
            <p:cNvSpPr/>
            <p:nvPr/>
          </p:nvSpPr>
          <p:spPr bwMode="auto">
            <a:xfrm rot="2700000">
              <a:off x="3396984" y="1207768"/>
              <a:ext cx="1069851" cy="1073298"/>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rgbClr val="FB7D6E"/>
            </a:solidFill>
            <a:ln>
              <a:noFill/>
            </a:ln>
          </p:spPr>
          <p:txBody>
            <a:bodyPr vert="horz" wrap="square" lIns="91440" tIns="45720" rIns="91440" bIns="45720" numCol="1" anchor="t" anchorCtr="0" compatLnSpc="1"/>
            <a:lstStyle/>
            <a:p>
              <a:endParaRPr lang="zh-CN" altLang="en-US">
                <a:latin typeface="Impact MT Std" pitchFamily="34" charset="0"/>
              </a:endParaRPr>
            </a:p>
          </p:txBody>
        </p:sp>
        <p:sp>
          <p:nvSpPr>
            <p:cNvPr id="31" name="TextBox 30"/>
            <p:cNvSpPr txBox="1"/>
            <p:nvPr/>
          </p:nvSpPr>
          <p:spPr>
            <a:xfrm>
              <a:off x="3582648" y="1516900"/>
              <a:ext cx="698523" cy="153126"/>
            </a:xfrm>
            <a:prstGeom prst="rect">
              <a:avLst/>
            </a:prstGeom>
            <a:noFill/>
          </p:spPr>
          <p:txBody>
            <a:bodyPr wrap="square" lIns="0" tIns="0" rIns="0" bIns="0" rtlCol="0">
              <a:spAutoFit/>
            </a:bodyPr>
            <a:lstStyle/>
            <a:p>
              <a:pPr algn="ctr"/>
              <a:r>
                <a:rPr lang="zh-CN" altLang="en-US" sz="1200" b="1" dirty="0" smtClean="0">
                  <a:solidFill>
                    <a:schemeClr val="bg1"/>
                  </a:solidFill>
                  <a:latin typeface="Impact MT Std" pitchFamily="34" charset="0"/>
                  <a:ea typeface="微软雅黑" panose="020B0503020204020204" pitchFamily="34" charset="-122"/>
                </a:rPr>
                <a:t>其他</a:t>
              </a:r>
              <a:r>
                <a:rPr lang="zh-CN" altLang="en-US" sz="1200" b="1" dirty="0">
                  <a:solidFill>
                    <a:schemeClr val="bg1"/>
                  </a:solidFill>
                  <a:latin typeface="Impact MT Std" pitchFamily="34" charset="0"/>
                  <a:ea typeface="微软雅黑" panose="020B0503020204020204" pitchFamily="34" charset="-122"/>
                </a:rPr>
                <a:t>因素</a:t>
              </a:r>
              <a:endParaRPr lang="zh-CN" altLang="en-US" sz="1200" b="1" dirty="0">
                <a:solidFill>
                  <a:schemeClr val="bg1"/>
                </a:solidFill>
                <a:latin typeface="Impact MT Std" pitchFamily="34" charset="0"/>
                <a:ea typeface="微软雅黑" panose="020B0503020204020204" pitchFamily="34" charset="-122"/>
              </a:endParaRPr>
            </a:p>
          </p:txBody>
        </p:sp>
        <p:sp>
          <p:nvSpPr>
            <p:cNvPr id="32" name="TextBox 9"/>
            <p:cNvSpPr txBox="1">
              <a:spLocks noChangeArrowheads="1"/>
            </p:cNvSpPr>
            <p:nvPr/>
          </p:nvSpPr>
          <p:spPr bwMode="auto">
            <a:xfrm>
              <a:off x="3555043" y="1654258"/>
              <a:ext cx="505370" cy="3828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chemeClr val="bg1"/>
                  </a:solidFill>
                  <a:latin typeface="Impact MT Std" pitchFamily="34" charset="0"/>
                  <a:ea typeface="微软雅黑" panose="020B0503020204020204" pitchFamily="34" charset="-122"/>
                </a:rPr>
                <a:t>10</a:t>
              </a:r>
              <a:r>
                <a:rPr lang="en-US" altLang="zh-CN" sz="1600" b="1" dirty="0" smtClean="0">
                  <a:solidFill>
                    <a:schemeClr val="bg1"/>
                  </a:solidFill>
                  <a:latin typeface="Impact MT Std" pitchFamily="34" charset="0"/>
                  <a:ea typeface="微软雅黑" panose="020B0503020204020204" pitchFamily="34" charset="-122"/>
                </a:rPr>
                <a:t>%</a:t>
              </a:r>
              <a:endParaRPr lang="zh-CN" altLang="en-US" sz="1600" b="1" dirty="0">
                <a:solidFill>
                  <a:schemeClr val="bg1"/>
                </a:solidFill>
                <a:latin typeface="Impact MT Std" pitchFamily="34" charset="0"/>
                <a:ea typeface="微软雅黑" panose="020B0503020204020204" pitchFamily="34" charset="-122"/>
              </a:endParaRPr>
            </a:p>
          </p:txBody>
        </p:sp>
      </p:grpSp>
      <p:sp>
        <p:nvSpPr>
          <p:cNvPr id="33" name="TextBox 32"/>
          <p:cNvSpPr txBox="1"/>
          <p:nvPr/>
        </p:nvSpPr>
        <p:spPr>
          <a:xfrm>
            <a:off x="7618287" y="2080111"/>
            <a:ext cx="3338756" cy="57708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sz="1400" dirty="0">
                <a:solidFill>
                  <a:schemeClr val="tx1">
                    <a:lumMod val="50000"/>
                    <a:lumOff val="50000"/>
                  </a:schemeClr>
                </a:solidFill>
              </a:rPr>
              <a:t>点击输入本栏的具体文字，简明扼要的说明分项内容，此为概念图解，请根据您的具体内容酌情修改</a:t>
            </a:r>
            <a:endParaRPr lang="en-US" altLang="zh-CN" sz="1400" dirty="0">
              <a:solidFill>
                <a:schemeClr val="tx1">
                  <a:lumMod val="50000"/>
                  <a:lumOff val="50000"/>
                </a:schemeClr>
              </a:solidFill>
            </a:endParaRPr>
          </a:p>
        </p:txBody>
      </p:sp>
      <p:sp>
        <p:nvSpPr>
          <p:cNvPr id="34" name="TextBox 33"/>
          <p:cNvSpPr txBox="1"/>
          <p:nvPr/>
        </p:nvSpPr>
        <p:spPr>
          <a:xfrm>
            <a:off x="7860699" y="3024130"/>
            <a:ext cx="3277448" cy="57708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sz="1400" dirty="0">
                <a:solidFill>
                  <a:schemeClr val="tx1">
                    <a:lumMod val="50000"/>
                    <a:lumOff val="50000"/>
                  </a:schemeClr>
                </a:solidFill>
              </a:rPr>
              <a:t>点击输入本栏的具体文字，简明扼要的说明分项内容，此为概念图解，请根据您的具体内容酌情修改</a:t>
            </a:r>
            <a:endParaRPr lang="en-US" altLang="zh-CN" sz="1400" dirty="0">
              <a:solidFill>
                <a:schemeClr val="tx1">
                  <a:lumMod val="50000"/>
                  <a:lumOff val="50000"/>
                </a:schemeClr>
              </a:solidFill>
            </a:endParaRPr>
          </a:p>
        </p:txBody>
      </p:sp>
      <p:sp>
        <p:nvSpPr>
          <p:cNvPr id="35" name="TextBox 34"/>
          <p:cNvSpPr txBox="1"/>
          <p:nvPr/>
        </p:nvSpPr>
        <p:spPr>
          <a:xfrm>
            <a:off x="6969006" y="4323408"/>
            <a:ext cx="3123941" cy="57708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sz="1400" dirty="0">
                <a:solidFill>
                  <a:schemeClr val="tx1">
                    <a:lumMod val="50000"/>
                    <a:lumOff val="50000"/>
                  </a:schemeClr>
                </a:solidFill>
              </a:rPr>
              <a:t>点击输入本栏的具体文字，简明扼要的说明分项内容，此为概念图解，请根据您的具体内容酌情修改</a:t>
            </a:r>
            <a:endParaRPr lang="en-US" altLang="zh-CN" sz="1400" dirty="0">
              <a:solidFill>
                <a:schemeClr val="tx1">
                  <a:lumMod val="50000"/>
                  <a:lumOff val="50000"/>
                </a:schemeClr>
              </a:solidFill>
            </a:endParaRPr>
          </a:p>
        </p:txBody>
      </p:sp>
      <p:sp>
        <p:nvSpPr>
          <p:cNvPr id="36" name="TextBox 35"/>
          <p:cNvSpPr txBox="1"/>
          <p:nvPr/>
        </p:nvSpPr>
        <p:spPr>
          <a:xfrm>
            <a:off x="1163955" y="4293096"/>
            <a:ext cx="2665128" cy="76944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sz="1400" dirty="0">
                <a:solidFill>
                  <a:schemeClr val="tx1">
                    <a:lumMod val="50000"/>
                    <a:lumOff val="50000"/>
                  </a:schemeClr>
                </a:solidFill>
              </a:rPr>
              <a:t>点击输入本栏的具体文字，简明扼要的说明分项内容，此为概念图解，请根据您的具体内容酌情修改</a:t>
            </a:r>
            <a:endParaRPr lang="en-US" altLang="zh-CN" sz="1400" dirty="0">
              <a:solidFill>
                <a:schemeClr val="tx1">
                  <a:lumMod val="50000"/>
                  <a:lumOff val="50000"/>
                </a:schemeClr>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stCondLst>
                                    <p:cond delay="20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1+#ppt_w/2"/>
                                          </p:val>
                                        </p:tav>
                                        <p:tav tm="100000">
                                          <p:val>
                                            <p:strVal val="#ppt_x"/>
                                          </p:val>
                                        </p:tav>
                                      </p:tavLst>
                                    </p:anim>
                                    <p:anim calcmode="lin" valueType="num">
                                      <p:cBhvr additive="base">
                                        <p:cTn id="21" dur="500" fill="hold"/>
                                        <p:tgtEl>
                                          <p:spTgt spid="25"/>
                                        </p:tgtEl>
                                        <p:attrNameLst>
                                          <p:attrName>ppt_y</p:attrName>
                                        </p:attrNameLst>
                                      </p:cBhvr>
                                      <p:tavLst>
                                        <p:tav tm="0">
                                          <p:val>
                                            <p:strVal val="#ppt_y"/>
                                          </p:val>
                                        </p:tav>
                                        <p:tav tm="100000">
                                          <p:val>
                                            <p:strVal val="#ppt_y"/>
                                          </p:val>
                                        </p:tav>
                                      </p:tavLst>
                                    </p:anim>
                                  </p:childTnLst>
                                </p:cTn>
                              </p:par>
                              <p:par>
                                <p:cTn id="22" presetID="2" presetClass="entr" presetSubtype="4" fill="hold" nodeType="withEffect">
                                  <p:stCondLst>
                                    <p:cond delay="4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par>
                                <p:cTn id="26" presetID="2" presetClass="entr" presetSubtype="8" fill="hold" nodeType="withEffect">
                                  <p:stCondLst>
                                    <p:cond delay="6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0-#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2"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1+#ppt_w/2"/>
                                          </p:val>
                                        </p:tav>
                                        <p:tav tm="100000">
                                          <p:val>
                                            <p:strVal val="#ppt_x"/>
                                          </p:val>
                                        </p:tav>
                                      </p:tavLst>
                                    </p:anim>
                                    <p:anim calcmode="lin" valueType="num">
                                      <p:cBhvr additive="base">
                                        <p:cTn id="34" dur="500" fill="hold"/>
                                        <p:tgtEl>
                                          <p:spTgt spid="33"/>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2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1+#ppt_w/2"/>
                                          </p:val>
                                        </p:tav>
                                        <p:tav tm="100000">
                                          <p:val>
                                            <p:strVal val="#ppt_x"/>
                                          </p:val>
                                        </p:tav>
                                      </p:tavLst>
                                    </p:anim>
                                    <p:anim calcmode="lin" valueType="num">
                                      <p:cBhvr additive="base">
                                        <p:cTn id="38" dur="500" fill="hold"/>
                                        <p:tgtEl>
                                          <p:spTgt spid="34"/>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40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1+#ppt_w/2"/>
                                          </p:val>
                                        </p:tav>
                                        <p:tav tm="100000">
                                          <p:val>
                                            <p:strVal val="#ppt_x"/>
                                          </p:val>
                                        </p:tav>
                                      </p:tavLst>
                                    </p:anim>
                                    <p:anim calcmode="lin" valueType="num">
                                      <p:cBhvr additive="base">
                                        <p:cTn id="42" dur="500" fill="hold"/>
                                        <p:tgtEl>
                                          <p:spTgt spid="35"/>
                                        </p:tgtEl>
                                        <p:attrNameLst>
                                          <p:attrName>ppt_y</p:attrName>
                                        </p:attrNameLst>
                                      </p:cBhvr>
                                      <p:tavLst>
                                        <p:tav tm="0">
                                          <p:val>
                                            <p:strVal val="#ppt_y"/>
                                          </p:val>
                                        </p:tav>
                                        <p:tav tm="100000">
                                          <p:val>
                                            <p:strVal val="#ppt_y"/>
                                          </p:val>
                                        </p:tav>
                                      </p:tavLst>
                                    </p:anim>
                                  </p:childTnLst>
                                </p:cTn>
                              </p:par>
                              <p:par>
                                <p:cTn id="43" presetID="2" presetClass="entr" presetSubtype="4" fill="hold" grpId="0" nodeType="withEffect">
                                  <p:stCondLst>
                                    <p:cond delay="60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4" name="椭圆 43"/>
          <p:cNvSpPr/>
          <p:nvPr/>
        </p:nvSpPr>
        <p:spPr>
          <a:xfrm>
            <a:off x="1846734" y="0"/>
            <a:ext cx="5545449" cy="5545449"/>
          </a:xfrm>
          <a:prstGeom prst="ellipse">
            <a:avLst/>
          </a:prstGeom>
          <a:solidFill>
            <a:srgbClr val="F87A08">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2441098" y="594364"/>
            <a:ext cx="4356720" cy="4356720"/>
          </a:xfrm>
          <a:prstGeom prst="ellipse">
            <a:avLst/>
          </a:prstGeom>
          <a:solidFill>
            <a:srgbClr val="F8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标题 4"/>
          <p:cNvSpPr txBox="1"/>
          <p:nvPr/>
        </p:nvSpPr>
        <p:spPr>
          <a:xfrm>
            <a:off x="2998862" y="1628800"/>
            <a:ext cx="326633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5400" b="1" dirty="0" smtClean="0">
                <a:solidFill>
                  <a:schemeClr val="bg1"/>
                </a:solidFill>
                <a:latin typeface="微软雅黑" panose="020B0503020204020204" pitchFamily="34" charset="-122"/>
                <a:ea typeface="微软雅黑" panose="020B0503020204020204" pitchFamily="34" charset="-122"/>
              </a:rPr>
              <a:t>职业定位</a:t>
            </a:r>
            <a:endParaRPr lang="zh-CN" altLang="en-US" sz="5400" b="1" dirty="0" smtClean="0">
              <a:solidFill>
                <a:schemeClr val="bg1"/>
              </a:solidFill>
              <a:latin typeface="微软雅黑" panose="020B0503020204020204" pitchFamily="34" charset="-122"/>
              <a:ea typeface="微软雅黑" panose="020B0503020204020204" pitchFamily="34" charset="-122"/>
            </a:endParaRPr>
          </a:p>
        </p:txBody>
      </p:sp>
      <p:sp>
        <p:nvSpPr>
          <p:cNvPr id="49" name="标题 4"/>
          <p:cNvSpPr txBox="1"/>
          <p:nvPr/>
        </p:nvSpPr>
        <p:spPr>
          <a:xfrm>
            <a:off x="3286894" y="2204864"/>
            <a:ext cx="2762276"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b="1" dirty="0" smtClean="0">
                <a:solidFill>
                  <a:schemeClr val="bg1"/>
                </a:solidFill>
                <a:latin typeface="微软雅黑" panose="020B0503020204020204" pitchFamily="34" charset="-122"/>
                <a:ea typeface="微软雅黑" panose="020B0503020204020204" pitchFamily="34" charset="-122"/>
              </a:rPr>
              <a:t>（内外因素的定位）</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3506403" y="3069540"/>
            <a:ext cx="1436675" cy="215444"/>
            <a:chOff x="4369395" y="3284984"/>
            <a:chExt cx="1436675" cy="215444"/>
          </a:xfrm>
        </p:grpSpPr>
        <p:sp>
          <p:nvSpPr>
            <p:cNvPr id="51"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职业前景</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4369395" y="3316401"/>
              <a:ext cx="168551" cy="168551"/>
              <a:chOff x="5005199" y="3717032"/>
              <a:chExt cx="168551" cy="168551"/>
            </a:xfrm>
          </p:grpSpPr>
          <p:sp>
            <p:nvSpPr>
              <p:cNvPr id="53" name="椭圆 52"/>
              <p:cNvSpPr/>
              <p:nvPr/>
            </p:nvSpPr>
            <p:spPr>
              <a:xfrm>
                <a:off x="5005199" y="3717032"/>
                <a:ext cx="168551" cy="168551"/>
              </a:xfrm>
              <a:prstGeom prst="ellipse">
                <a:avLst/>
              </a:prstGeom>
              <a:solidFill>
                <a:srgbClr val="F87A08"/>
              </a:solidFill>
              <a:ln>
                <a:solidFill>
                  <a:srgbClr val="F8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4" name="等腰三角形 5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55" name="组合 54"/>
          <p:cNvGrpSpPr/>
          <p:nvPr/>
        </p:nvGrpSpPr>
        <p:grpSpPr>
          <a:xfrm>
            <a:off x="4946563" y="3069540"/>
            <a:ext cx="1436675" cy="215444"/>
            <a:chOff x="4369395" y="3284984"/>
            <a:chExt cx="1436675" cy="215444"/>
          </a:xfrm>
        </p:grpSpPr>
        <p:sp>
          <p:nvSpPr>
            <p:cNvPr id="56"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职业发展</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4369395" y="3316401"/>
              <a:ext cx="168551" cy="168551"/>
              <a:chOff x="5005199" y="3717032"/>
              <a:chExt cx="168551" cy="168551"/>
            </a:xfrm>
          </p:grpSpPr>
          <p:sp>
            <p:nvSpPr>
              <p:cNvPr id="58" name="椭圆 57"/>
              <p:cNvSpPr/>
              <p:nvPr/>
            </p:nvSpPr>
            <p:spPr>
              <a:xfrm>
                <a:off x="5005199" y="3717032"/>
                <a:ext cx="168551" cy="168551"/>
              </a:xfrm>
              <a:prstGeom prst="ellipse">
                <a:avLst/>
              </a:prstGeom>
              <a:solidFill>
                <a:srgbClr val="F87A08"/>
              </a:solidFill>
              <a:ln>
                <a:solidFill>
                  <a:srgbClr val="F8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9" name="等腰三角形 5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60" name="组合 59"/>
          <p:cNvGrpSpPr/>
          <p:nvPr/>
        </p:nvGrpSpPr>
        <p:grpSpPr>
          <a:xfrm>
            <a:off x="3506403" y="3358152"/>
            <a:ext cx="1436675" cy="215444"/>
            <a:chOff x="4369395" y="3284984"/>
            <a:chExt cx="1436675" cy="215444"/>
          </a:xfrm>
        </p:grpSpPr>
        <p:sp>
          <p:nvSpPr>
            <p:cNvPr id="61"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职业规划</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62" name="组合 61"/>
            <p:cNvGrpSpPr/>
            <p:nvPr/>
          </p:nvGrpSpPr>
          <p:grpSpPr>
            <a:xfrm>
              <a:off x="4369395" y="3316401"/>
              <a:ext cx="168551" cy="168551"/>
              <a:chOff x="5005199" y="3717032"/>
              <a:chExt cx="168551" cy="168551"/>
            </a:xfrm>
          </p:grpSpPr>
          <p:sp>
            <p:nvSpPr>
              <p:cNvPr id="63" name="椭圆 62"/>
              <p:cNvSpPr/>
              <p:nvPr/>
            </p:nvSpPr>
            <p:spPr>
              <a:xfrm>
                <a:off x="5005199" y="3717032"/>
                <a:ext cx="168551" cy="168551"/>
              </a:xfrm>
              <a:prstGeom prst="ellipse">
                <a:avLst/>
              </a:prstGeom>
              <a:solidFill>
                <a:srgbClr val="F87A08"/>
              </a:solidFill>
              <a:ln>
                <a:solidFill>
                  <a:srgbClr val="F8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4" name="等腰三角形 6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65" name="组合 64"/>
          <p:cNvGrpSpPr/>
          <p:nvPr/>
        </p:nvGrpSpPr>
        <p:grpSpPr>
          <a:xfrm>
            <a:off x="4946563" y="3358152"/>
            <a:ext cx="1436675" cy="215444"/>
            <a:chOff x="4369395" y="3284984"/>
            <a:chExt cx="1436675" cy="215444"/>
          </a:xfrm>
        </p:grpSpPr>
        <p:sp>
          <p:nvSpPr>
            <p:cNvPr id="66"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职业优势</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67" name="组合 66"/>
            <p:cNvGrpSpPr/>
            <p:nvPr/>
          </p:nvGrpSpPr>
          <p:grpSpPr>
            <a:xfrm>
              <a:off x="4369395" y="3316401"/>
              <a:ext cx="168551" cy="168551"/>
              <a:chOff x="5005199" y="3717032"/>
              <a:chExt cx="168551" cy="168551"/>
            </a:xfrm>
          </p:grpSpPr>
          <p:sp>
            <p:nvSpPr>
              <p:cNvPr id="68" name="椭圆 67"/>
              <p:cNvSpPr/>
              <p:nvPr/>
            </p:nvSpPr>
            <p:spPr>
              <a:xfrm>
                <a:off x="5005199" y="3717032"/>
                <a:ext cx="168551" cy="168551"/>
              </a:xfrm>
              <a:prstGeom prst="ellipse">
                <a:avLst/>
              </a:prstGeom>
              <a:solidFill>
                <a:srgbClr val="F87A08"/>
              </a:solidFill>
              <a:ln>
                <a:solidFill>
                  <a:srgbClr val="F8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9" name="等腰三角形 6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70" name="组合 69"/>
          <p:cNvGrpSpPr/>
          <p:nvPr/>
        </p:nvGrpSpPr>
        <p:grpSpPr>
          <a:xfrm>
            <a:off x="3506403" y="3645604"/>
            <a:ext cx="1436675" cy="215444"/>
            <a:chOff x="4369395" y="3284984"/>
            <a:chExt cx="1436675" cy="215444"/>
          </a:xfrm>
        </p:grpSpPr>
        <p:sp>
          <p:nvSpPr>
            <p:cNvPr id="71"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职业劣势</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72" name="组合 71"/>
            <p:cNvGrpSpPr/>
            <p:nvPr/>
          </p:nvGrpSpPr>
          <p:grpSpPr>
            <a:xfrm>
              <a:off x="4369395" y="3316401"/>
              <a:ext cx="168551" cy="168551"/>
              <a:chOff x="5005199" y="3717032"/>
              <a:chExt cx="168551" cy="168551"/>
            </a:xfrm>
          </p:grpSpPr>
          <p:sp>
            <p:nvSpPr>
              <p:cNvPr id="73" name="椭圆 72"/>
              <p:cNvSpPr/>
              <p:nvPr/>
            </p:nvSpPr>
            <p:spPr>
              <a:xfrm>
                <a:off x="5005199" y="3717032"/>
                <a:ext cx="168551" cy="168551"/>
              </a:xfrm>
              <a:prstGeom prst="ellipse">
                <a:avLst/>
              </a:prstGeom>
              <a:solidFill>
                <a:srgbClr val="F87A08"/>
              </a:solidFill>
              <a:ln>
                <a:solidFill>
                  <a:srgbClr val="F8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4" name="等腰三角形 7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75" name="组合 74"/>
          <p:cNvGrpSpPr/>
          <p:nvPr/>
        </p:nvGrpSpPr>
        <p:grpSpPr>
          <a:xfrm>
            <a:off x="4946563" y="3645604"/>
            <a:ext cx="1436675" cy="215444"/>
            <a:chOff x="4369395" y="3284984"/>
            <a:chExt cx="1436675" cy="215444"/>
          </a:xfrm>
        </p:grpSpPr>
        <p:sp>
          <p:nvSpPr>
            <p:cNvPr id="76"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职业定位</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77" name="组合 76"/>
            <p:cNvGrpSpPr/>
            <p:nvPr/>
          </p:nvGrpSpPr>
          <p:grpSpPr>
            <a:xfrm>
              <a:off x="4369395" y="3316401"/>
              <a:ext cx="168551" cy="168551"/>
              <a:chOff x="5005199" y="3717032"/>
              <a:chExt cx="168551" cy="168551"/>
            </a:xfrm>
          </p:grpSpPr>
          <p:sp>
            <p:nvSpPr>
              <p:cNvPr id="78" name="椭圆 77"/>
              <p:cNvSpPr/>
              <p:nvPr/>
            </p:nvSpPr>
            <p:spPr>
              <a:xfrm>
                <a:off x="5005199" y="3717032"/>
                <a:ext cx="168551" cy="168551"/>
              </a:xfrm>
              <a:prstGeom prst="ellipse">
                <a:avLst/>
              </a:prstGeom>
              <a:solidFill>
                <a:srgbClr val="F87A08"/>
              </a:solidFill>
              <a:ln>
                <a:solidFill>
                  <a:srgbClr val="F8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9" name="等腰三角形 7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cxnSp>
        <p:nvCxnSpPr>
          <p:cNvPr id="80" name="直接连接符 79"/>
          <p:cNvCxnSpPr/>
          <p:nvPr/>
        </p:nvCxnSpPr>
        <p:spPr>
          <a:xfrm>
            <a:off x="3214886" y="2780928"/>
            <a:ext cx="2904604"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500" fill="hold"/>
                                        <p:tgtEl>
                                          <p:spTgt spid="48"/>
                                        </p:tgtEl>
                                        <p:attrNameLst>
                                          <p:attrName>ppt_w</p:attrName>
                                        </p:attrNameLst>
                                      </p:cBhvr>
                                      <p:tavLst>
                                        <p:tav tm="0">
                                          <p:val>
                                            <p:fltVal val="0"/>
                                          </p:val>
                                        </p:tav>
                                        <p:tav tm="100000">
                                          <p:val>
                                            <p:strVal val="#ppt_w"/>
                                          </p:val>
                                        </p:tav>
                                      </p:tavLst>
                                    </p:anim>
                                    <p:anim calcmode="lin" valueType="num">
                                      <p:cBhvr>
                                        <p:cTn id="20" dur="500" fill="hold"/>
                                        <p:tgtEl>
                                          <p:spTgt spid="48"/>
                                        </p:tgtEl>
                                        <p:attrNameLst>
                                          <p:attrName>ppt_h</p:attrName>
                                        </p:attrNameLst>
                                      </p:cBhvr>
                                      <p:tavLst>
                                        <p:tav tm="0">
                                          <p:val>
                                            <p:fltVal val="0"/>
                                          </p:val>
                                        </p:tav>
                                        <p:tav tm="100000">
                                          <p:val>
                                            <p:strVal val="#ppt_h"/>
                                          </p:val>
                                        </p:tav>
                                      </p:tavLst>
                                    </p:anim>
                                    <p:animEffect transition="in" filter="fade">
                                      <p:cBhvr>
                                        <p:cTn id="21" dur="500"/>
                                        <p:tgtEl>
                                          <p:spTgt spid="48"/>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Effect transition="in" filter="fade">
                                      <p:cBhvr>
                                        <p:cTn id="27" dur="500"/>
                                        <p:tgtEl>
                                          <p:spTgt spid="49"/>
                                        </p:tgtEl>
                                      </p:cBhvr>
                                    </p:animEffect>
                                  </p:childTnLst>
                                </p:cTn>
                              </p:par>
                              <p:par>
                                <p:cTn id="28" presetID="53" presetClass="entr" presetSubtype="16" fill="hold" nodeType="withEffect">
                                  <p:stCondLst>
                                    <p:cond delay="50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nodeType="withEffect">
                                  <p:stCondLst>
                                    <p:cond delay="500"/>
                                  </p:stCondLst>
                                  <p:childTnLst>
                                    <p:set>
                                      <p:cBhvr>
                                        <p:cTn id="34" dur="1" fill="hold">
                                          <p:stCondLst>
                                            <p:cond delay="0"/>
                                          </p:stCondLst>
                                        </p:cTn>
                                        <p:tgtEl>
                                          <p:spTgt spid="55"/>
                                        </p:tgtEl>
                                        <p:attrNameLst>
                                          <p:attrName>style.visibility</p:attrName>
                                        </p:attrNameLst>
                                      </p:cBhvr>
                                      <p:to>
                                        <p:strVal val="visible"/>
                                      </p:to>
                                    </p:set>
                                    <p:anim calcmode="lin" valueType="num">
                                      <p:cBhvr>
                                        <p:cTn id="35" dur="500" fill="hold"/>
                                        <p:tgtEl>
                                          <p:spTgt spid="55"/>
                                        </p:tgtEl>
                                        <p:attrNameLst>
                                          <p:attrName>ppt_w</p:attrName>
                                        </p:attrNameLst>
                                      </p:cBhvr>
                                      <p:tavLst>
                                        <p:tav tm="0">
                                          <p:val>
                                            <p:fltVal val="0"/>
                                          </p:val>
                                        </p:tav>
                                        <p:tav tm="100000">
                                          <p:val>
                                            <p:strVal val="#ppt_w"/>
                                          </p:val>
                                        </p:tav>
                                      </p:tavLst>
                                    </p:anim>
                                    <p:anim calcmode="lin" valueType="num">
                                      <p:cBhvr>
                                        <p:cTn id="36" dur="500" fill="hold"/>
                                        <p:tgtEl>
                                          <p:spTgt spid="55"/>
                                        </p:tgtEl>
                                        <p:attrNameLst>
                                          <p:attrName>ppt_h</p:attrName>
                                        </p:attrNameLst>
                                      </p:cBhvr>
                                      <p:tavLst>
                                        <p:tav tm="0">
                                          <p:val>
                                            <p:fltVal val="0"/>
                                          </p:val>
                                        </p:tav>
                                        <p:tav tm="100000">
                                          <p:val>
                                            <p:strVal val="#ppt_h"/>
                                          </p:val>
                                        </p:tav>
                                      </p:tavLst>
                                    </p:anim>
                                    <p:animEffect transition="in" filter="fade">
                                      <p:cBhvr>
                                        <p:cTn id="37" dur="500"/>
                                        <p:tgtEl>
                                          <p:spTgt spid="55"/>
                                        </p:tgtEl>
                                      </p:cBhvr>
                                    </p:animEffect>
                                  </p:childTnLst>
                                </p:cTn>
                              </p:par>
                              <p:par>
                                <p:cTn id="38" presetID="53" presetClass="entr" presetSubtype="16" fill="hold" nodeType="withEffect">
                                  <p:stCondLst>
                                    <p:cond delay="500"/>
                                  </p:stCondLst>
                                  <p:childTnLst>
                                    <p:set>
                                      <p:cBhvr>
                                        <p:cTn id="39" dur="1" fill="hold">
                                          <p:stCondLst>
                                            <p:cond delay="0"/>
                                          </p:stCondLst>
                                        </p:cTn>
                                        <p:tgtEl>
                                          <p:spTgt spid="60"/>
                                        </p:tgtEl>
                                        <p:attrNameLst>
                                          <p:attrName>style.visibility</p:attrName>
                                        </p:attrNameLst>
                                      </p:cBhvr>
                                      <p:to>
                                        <p:strVal val="visible"/>
                                      </p:to>
                                    </p:set>
                                    <p:anim calcmode="lin" valueType="num">
                                      <p:cBhvr>
                                        <p:cTn id="40" dur="500" fill="hold"/>
                                        <p:tgtEl>
                                          <p:spTgt spid="60"/>
                                        </p:tgtEl>
                                        <p:attrNameLst>
                                          <p:attrName>ppt_w</p:attrName>
                                        </p:attrNameLst>
                                      </p:cBhvr>
                                      <p:tavLst>
                                        <p:tav tm="0">
                                          <p:val>
                                            <p:fltVal val="0"/>
                                          </p:val>
                                        </p:tav>
                                        <p:tav tm="100000">
                                          <p:val>
                                            <p:strVal val="#ppt_w"/>
                                          </p:val>
                                        </p:tav>
                                      </p:tavLst>
                                    </p:anim>
                                    <p:anim calcmode="lin" valueType="num">
                                      <p:cBhvr>
                                        <p:cTn id="41" dur="500" fill="hold"/>
                                        <p:tgtEl>
                                          <p:spTgt spid="60"/>
                                        </p:tgtEl>
                                        <p:attrNameLst>
                                          <p:attrName>ppt_h</p:attrName>
                                        </p:attrNameLst>
                                      </p:cBhvr>
                                      <p:tavLst>
                                        <p:tav tm="0">
                                          <p:val>
                                            <p:fltVal val="0"/>
                                          </p:val>
                                        </p:tav>
                                        <p:tav tm="100000">
                                          <p:val>
                                            <p:strVal val="#ppt_h"/>
                                          </p:val>
                                        </p:tav>
                                      </p:tavLst>
                                    </p:anim>
                                    <p:animEffect transition="in" filter="fade">
                                      <p:cBhvr>
                                        <p:cTn id="42" dur="500"/>
                                        <p:tgtEl>
                                          <p:spTgt spid="60"/>
                                        </p:tgtEl>
                                      </p:cBhvr>
                                    </p:animEffect>
                                  </p:childTnLst>
                                </p:cTn>
                              </p:par>
                              <p:par>
                                <p:cTn id="43" presetID="53" presetClass="entr" presetSubtype="16" fill="hold" nodeType="withEffect">
                                  <p:stCondLst>
                                    <p:cond delay="50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par>
                                <p:cTn id="48" presetID="53" presetClass="entr" presetSubtype="16" fill="hold" nodeType="withEffect">
                                  <p:stCondLst>
                                    <p:cond delay="500"/>
                                  </p:stCondLst>
                                  <p:childTnLst>
                                    <p:set>
                                      <p:cBhvr>
                                        <p:cTn id="49" dur="1" fill="hold">
                                          <p:stCondLst>
                                            <p:cond delay="0"/>
                                          </p:stCondLst>
                                        </p:cTn>
                                        <p:tgtEl>
                                          <p:spTgt spid="70"/>
                                        </p:tgtEl>
                                        <p:attrNameLst>
                                          <p:attrName>style.visibility</p:attrName>
                                        </p:attrNameLst>
                                      </p:cBhvr>
                                      <p:to>
                                        <p:strVal val="visible"/>
                                      </p:to>
                                    </p:set>
                                    <p:anim calcmode="lin" valueType="num">
                                      <p:cBhvr>
                                        <p:cTn id="50" dur="500" fill="hold"/>
                                        <p:tgtEl>
                                          <p:spTgt spid="70"/>
                                        </p:tgtEl>
                                        <p:attrNameLst>
                                          <p:attrName>ppt_w</p:attrName>
                                        </p:attrNameLst>
                                      </p:cBhvr>
                                      <p:tavLst>
                                        <p:tav tm="0">
                                          <p:val>
                                            <p:fltVal val="0"/>
                                          </p:val>
                                        </p:tav>
                                        <p:tav tm="100000">
                                          <p:val>
                                            <p:strVal val="#ppt_w"/>
                                          </p:val>
                                        </p:tav>
                                      </p:tavLst>
                                    </p:anim>
                                    <p:anim calcmode="lin" valueType="num">
                                      <p:cBhvr>
                                        <p:cTn id="51" dur="500" fill="hold"/>
                                        <p:tgtEl>
                                          <p:spTgt spid="70"/>
                                        </p:tgtEl>
                                        <p:attrNameLst>
                                          <p:attrName>ppt_h</p:attrName>
                                        </p:attrNameLst>
                                      </p:cBhvr>
                                      <p:tavLst>
                                        <p:tav tm="0">
                                          <p:val>
                                            <p:fltVal val="0"/>
                                          </p:val>
                                        </p:tav>
                                        <p:tav tm="100000">
                                          <p:val>
                                            <p:strVal val="#ppt_h"/>
                                          </p:val>
                                        </p:tav>
                                      </p:tavLst>
                                    </p:anim>
                                    <p:animEffect transition="in" filter="fade">
                                      <p:cBhvr>
                                        <p:cTn id="52" dur="500"/>
                                        <p:tgtEl>
                                          <p:spTgt spid="70"/>
                                        </p:tgtEl>
                                      </p:cBhvr>
                                    </p:animEffect>
                                  </p:childTnLst>
                                </p:cTn>
                              </p:par>
                              <p:par>
                                <p:cTn id="53" presetID="53" presetClass="entr" presetSubtype="16" fill="hold" nodeType="withEffect">
                                  <p:stCondLst>
                                    <p:cond delay="500"/>
                                  </p:stCondLst>
                                  <p:childTnLst>
                                    <p:set>
                                      <p:cBhvr>
                                        <p:cTn id="54" dur="1" fill="hold">
                                          <p:stCondLst>
                                            <p:cond delay="0"/>
                                          </p:stCondLst>
                                        </p:cTn>
                                        <p:tgtEl>
                                          <p:spTgt spid="75"/>
                                        </p:tgtEl>
                                        <p:attrNameLst>
                                          <p:attrName>style.visibility</p:attrName>
                                        </p:attrNameLst>
                                      </p:cBhvr>
                                      <p:to>
                                        <p:strVal val="visible"/>
                                      </p:to>
                                    </p:set>
                                    <p:anim calcmode="lin" valueType="num">
                                      <p:cBhvr>
                                        <p:cTn id="55" dur="500" fill="hold"/>
                                        <p:tgtEl>
                                          <p:spTgt spid="75"/>
                                        </p:tgtEl>
                                        <p:attrNameLst>
                                          <p:attrName>ppt_w</p:attrName>
                                        </p:attrNameLst>
                                      </p:cBhvr>
                                      <p:tavLst>
                                        <p:tav tm="0">
                                          <p:val>
                                            <p:fltVal val="0"/>
                                          </p:val>
                                        </p:tav>
                                        <p:tav tm="100000">
                                          <p:val>
                                            <p:strVal val="#ppt_w"/>
                                          </p:val>
                                        </p:tav>
                                      </p:tavLst>
                                    </p:anim>
                                    <p:anim calcmode="lin" valueType="num">
                                      <p:cBhvr>
                                        <p:cTn id="56" dur="500" fill="hold"/>
                                        <p:tgtEl>
                                          <p:spTgt spid="75"/>
                                        </p:tgtEl>
                                        <p:attrNameLst>
                                          <p:attrName>ppt_h</p:attrName>
                                        </p:attrNameLst>
                                      </p:cBhvr>
                                      <p:tavLst>
                                        <p:tav tm="0">
                                          <p:val>
                                            <p:fltVal val="0"/>
                                          </p:val>
                                        </p:tav>
                                        <p:tav tm="100000">
                                          <p:val>
                                            <p:strVal val="#ppt_h"/>
                                          </p:val>
                                        </p:tav>
                                      </p:tavLst>
                                    </p:anim>
                                    <p:animEffect transition="in" filter="fade">
                                      <p:cBhvr>
                                        <p:cTn id="57" dur="500"/>
                                        <p:tgtEl>
                                          <p:spTgt spid="75"/>
                                        </p:tgtEl>
                                      </p:cBhvr>
                                    </p:animEffect>
                                  </p:childTnLst>
                                </p:cTn>
                              </p:par>
                            </p:childTnLst>
                          </p:cTn>
                        </p:par>
                        <p:par>
                          <p:cTn id="58" fill="hold">
                            <p:stCondLst>
                              <p:cond delay="2000"/>
                            </p:stCondLst>
                            <p:childTnLst>
                              <p:par>
                                <p:cTn id="59" presetID="53" presetClass="entr" presetSubtype="16" fill="hold" nodeType="afterEffect">
                                  <p:stCondLst>
                                    <p:cond delay="0"/>
                                  </p:stCondLst>
                                  <p:childTnLst>
                                    <p:set>
                                      <p:cBhvr>
                                        <p:cTn id="60" dur="1" fill="hold">
                                          <p:stCondLst>
                                            <p:cond delay="0"/>
                                          </p:stCondLst>
                                        </p:cTn>
                                        <p:tgtEl>
                                          <p:spTgt spid="80"/>
                                        </p:tgtEl>
                                        <p:attrNameLst>
                                          <p:attrName>style.visibility</p:attrName>
                                        </p:attrNameLst>
                                      </p:cBhvr>
                                      <p:to>
                                        <p:strVal val="visible"/>
                                      </p:to>
                                    </p:set>
                                    <p:anim calcmode="lin" valueType="num">
                                      <p:cBhvr>
                                        <p:cTn id="61" dur="500" fill="hold"/>
                                        <p:tgtEl>
                                          <p:spTgt spid="80"/>
                                        </p:tgtEl>
                                        <p:attrNameLst>
                                          <p:attrName>ppt_w</p:attrName>
                                        </p:attrNameLst>
                                      </p:cBhvr>
                                      <p:tavLst>
                                        <p:tav tm="0">
                                          <p:val>
                                            <p:fltVal val="0"/>
                                          </p:val>
                                        </p:tav>
                                        <p:tav tm="100000">
                                          <p:val>
                                            <p:strVal val="#ppt_w"/>
                                          </p:val>
                                        </p:tav>
                                      </p:tavLst>
                                    </p:anim>
                                    <p:anim calcmode="lin" valueType="num">
                                      <p:cBhvr>
                                        <p:cTn id="62" dur="500" fill="hold"/>
                                        <p:tgtEl>
                                          <p:spTgt spid="80"/>
                                        </p:tgtEl>
                                        <p:attrNameLst>
                                          <p:attrName>ppt_h</p:attrName>
                                        </p:attrNameLst>
                                      </p:cBhvr>
                                      <p:tavLst>
                                        <p:tav tm="0">
                                          <p:val>
                                            <p:fltVal val="0"/>
                                          </p:val>
                                        </p:tav>
                                        <p:tav tm="100000">
                                          <p:val>
                                            <p:strVal val="#ppt_h"/>
                                          </p:val>
                                        </p:tav>
                                      </p:tavLst>
                                    </p:anim>
                                    <p:animEffect transition="in" filter="fade">
                                      <p:cBhvr>
                                        <p:cTn id="6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8" grpId="0"/>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19</a:t>
            </a:r>
            <a:endParaRPr lang="zh-CN" dirty="0">
              <a:latin typeface="方正兰亭超细黑简体" panose="02000000000000000000" pitchFamily="2" charset="-122"/>
              <a:ea typeface="方正兰亭超细黑简体" panose="02000000000000000000" pitchFamily="2" charset="-122"/>
            </a:endParaRPr>
          </a:p>
        </p:txBody>
      </p:sp>
      <p:grpSp>
        <p:nvGrpSpPr>
          <p:cNvPr id="14" name="组合 13"/>
          <p:cNvGrpSpPr/>
          <p:nvPr/>
        </p:nvGrpSpPr>
        <p:grpSpPr>
          <a:xfrm>
            <a:off x="262558" y="396171"/>
            <a:ext cx="604358" cy="216024"/>
            <a:chOff x="264939" y="188640"/>
            <a:chExt cx="604358" cy="216024"/>
          </a:xfrm>
          <a:solidFill>
            <a:srgbClr val="F87A08"/>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文本框 9"/>
          <p:cNvSpPr txBox="1"/>
          <p:nvPr/>
        </p:nvSpPr>
        <p:spPr>
          <a:xfrm>
            <a:off x="982638" y="315670"/>
            <a:ext cx="2520280" cy="377026"/>
          </a:xfrm>
          <a:prstGeom prst="rect">
            <a:avLst/>
          </a:prstGeom>
          <a:noFill/>
        </p:spPr>
        <p:txBody>
          <a:bodyPr wrap="square" lIns="68580" tIns="34290" rIns="68580" bIns="34290" rtlCol="0">
            <a:spAutoFit/>
          </a:bodyPr>
          <a:lstStyle/>
          <a:p>
            <a:pPr marL="0" lvl="1"/>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职业前景</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2" name="Picture 3" descr="C:\Users\Administrator\Desktop\58pic_529623bd1666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3091" y="980728"/>
            <a:ext cx="3292475" cy="610552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组合 12"/>
          <p:cNvGrpSpPr/>
          <p:nvPr/>
        </p:nvGrpSpPr>
        <p:grpSpPr>
          <a:xfrm>
            <a:off x="5017467" y="1617928"/>
            <a:ext cx="756000" cy="756000"/>
            <a:chOff x="4534974" y="2492893"/>
            <a:chExt cx="756000" cy="756000"/>
          </a:xfrm>
        </p:grpSpPr>
        <p:sp>
          <p:nvSpPr>
            <p:cNvPr id="19" name="椭圆 18"/>
            <p:cNvSpPr/>
            <p:nvPr/>
          </p:nvSpPr>
          <p:spPr>
            <a:xfrm>
              <a:off x="4534974" y="2492893"/>
              <a:ext cx="756000" cy="756000"/>
            </a:xfrm>
            <a:prstGeom prst="ellipse">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4687974" y="2629656"/>
              <a:ext cx="450000" cy="434596"/>
              <a:chOff x="5512720" y="2152017"/>
              <a:chExt cx="583915" cy="496874"/>
            </a:xfrm>
          </p:grpSpPr>
          <p:sp>
            <p:nvSpPr>
              <p:cNvPr id="21"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p>
            </p:txBody>
          </p:sp>
          <p:sp>
            <p:nvSpPr>
              <p:cNvPr id="22"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p>
            </p:txBody>
          </p:sp>
        </p:grpSp>
      </p:grpSp>
      <p:grpSp>
        <p:nvGrpSpPr>
          <p:cNvPr id="23" name="组合 22"/>
          <p:cNvGrpSpPr/>
          <p:nvPr/>
        </p:nvGrpSpPr>
        <p:grpSpPr>
          <a:xfrm>
            <a:off x="5017467" y="4719934"/>
            <a:ext cx="756000" cy="756000"/>
            <a:chOff x="4534974" y="4368345"/>
            <a:chExt cx="756000" cy="756000"/>
          </a:xfrm>
        </p:grpSpPr>
        <p:sp>
          <p:nvSpPr>
            <p:cNvPr id="24" name="椭圆 23"/>
            <p:cNvSpPr/>
            <p:nvPr/>
          </p:nvSpPr>
          <p:spPr>
            <a:xfrm>
              <a:off x="4534974" y="4368345"/>
              <a:ext cx="756000" cy="756000"/>
            </a:xfrm>
            <a:prstGeom prst="ellipse">
              <a:avLst/>
            </a:pr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121920" tIns="60960" rIns="121920" bIns="60960" numCol="1" anchor="t" anchorCtr="0" compatLnSpc="1"/>
            <a:lstStyle/>
            <a:p>
              <a:endParaRPr lang="zh-CN" altLang="en-US" sz="2490">
                <a:latin typeface="Arial" panose="020B0604020202020204" pitchFamily="34" charset="0"/>
                <a:cs typeface="Arial" panose="020B0604020202020204" pitchFamily="34" charset="0"/>
              </a:endParaRPr>
            </a:p>
          </p:txBody>
        </p:sp>
      </p:grpSp>
      <p:grpSp>
        <p:nvGrpSpPr>
          <p:cNvPr id="26" name="组合 25"/>
          <p:cNvGrpSpPr/>
          <p:nvPr/>
        </p:nvGrpSpPr>
        <p:grpSpPr>
          <a:xfrm>
            <a:off x="5557611" y="3249058"/>
            <a:ext cx="756000" cy="756000"/>
            <a:chOff x="4534974" y="3430619"/>
            <a:chExt cx="756000" cy="756000"/>
          </a:xfrm>
        </p:grpSpPr>
        <p:sp>
          <p:nvSpPr>
            <p:cNvPr id="27" name="椭圆 26"/>
            <p:cNvSpPr/>
            <p:nvPr/>
          </p:nvSpPr>
          <p:spPr>
            <a:xfrm>
              <a:off x="4534974" y="3430619"/>
              <a:ext cx="756000" cy="756000"/>
            </a:xfrm>
            <a:prstGeom prst="ellipse">
              <a:avLst/>
            </a:prstGeom>
            <a:solidFill>
              <a:srgbClr val="43B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Group 92"/>
            <p:cNvGrpSpPr/>
            <p:nvPr/>
          </p:nvGrpSpPr>
          <p:grpSpPr>
            <a:xfrm>
              <a:off x="4688410" y="3660828"/>
              <a:ext cx="474528" cy="295582"/>
              <a:chOff x="5172076" y="1938338"/>
              <a:chExt cx="471488" cy="293688"/>
            </a:xfrm>
            <a:solidFill>
              <a:schemeClr val="bg1"/>
            </a:solidFill>
          </p:grpSpPr>
          <p:sp>
            <p:nvSpPr>
              <p:cNvPr id="29"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p>
            </p:txBody>
          </p:sp>
          <p:sp>
            <p:nvSpPr>
              <p:cNvPr id="30"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35"/>
              </a:p>
            </p:txBody>
          </p:sp>
          <p:sp>
            <p:nvSpPr>
              <p:cNvPr id="31"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35"/>
              </a:p>
            </p:txBody>
          </p:sp>
        </p:grpSp>
      </p:grpSp>
      <p:grpSp>
        <p:nvGrpSpPr>
          <p:cNvPr id="32" name="组合 31"/>
          <p:cNvGrpSpPr/>
          <p:nvPr/>
        </p:nvGrpSpPr>
        <p:grpSpPr>
          <a:xfrm>
            <a:off x="6193221" y="1608232"/>
            <a:ext cx="4032449" cy="848738"/>
            <a:chOff x="1911251" y="1321493"/>
            <a:chExt cx="1373453" cy="848738"/>
          </a:xfrm>
        </p:grpSpPr>
        <p:sp>
          <p:nvSpPr>
            <p:cNvPr id="33" name="矩形 32"/>
            <p:cNvSpPr/>
            <p:nvPr/>
          </p:nvSpPr>
          <p:spPr>
            <a:xfrm>
              <a:off x="1911251" y="1321493"/>
              <a:ext cx="738825" cy="369332"/>
            </a:xfrm>
            <a:prstGeom prst="rect">
              <a:avLst/>
            </a:prstGeom>
          </p:spPr>
          <p:txBody>
            <a:bodyPr wrap="none">
              <a:spAutoFit/>
            </a:bodyPr>
            <a:lstStyle/>
            <a:p>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新兴市场  发展巨大</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1911251" y="1647011"/>
              <a:ext cx="1373453" cy="523220"/>
            </a:xfrm>
            <a:prstGeom prst="rect">
              <a:avLst/>
            </a:prstGeom>
          </p:spPr>
          <p:txBody>
            <a:bodyPr wrap="square" anchor="ctr">
              <a:spAutoFit/>
            </a:bodyPr>
            <a:lstStyle/>
            <a:p>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简介</a:t>
              </a: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简介</a:t>
              </a: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sp>
        <p:nvSpPr>
          <p:cNvPr id="35" name="矩形 34"/>
          <p:cNvSpPr/>
          <p:nvPr/>
        </p:nvSpPr>
        <p:spPr>
          <a:xfrm>
            <a:off x="6075494" y="1702682"/>
            <a:ext cx="45719" cy="694051"/>
          </a:xfrm>
          <a:prstGeom prst="rect">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6719370" y="3192408"/>
            <a:ext cx="4032449" cy="848738"/>
            <a:chOff x="1911251" y="1321493"/>
            <a:chExt cx="1373453" cy="848738"/>
          </a:xfrm>
        </p:grpSpPr>
        <p:sp>
          <p:nvSpPr>
            <p:cNvPr id="37" name="矩形 36"/>
            <p:cNvSpPr/>
            <p:nvPr/>
          </p:nvSpPr>
          <p:spPr>
            <a:xfrm>
              <a:off x="1911251" y="1321493"/>
              <a:ext cx="738825" cy="369332"/>
            </a:xfrm>
            <a:prstGeom prst="rect">
              <a:avLst/>
            </a:prstGeom>
          </p:spPr>
          <p:txBody>
            <a:bodyPr wrap="none">
              <a:spAutoFit/>
            </a:bodyPr>
            <a:lstStyle/>
            <a:p>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人员缺失  需求量大</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1911251" y="1647011"/>
              <a:ext cx="1373453" cy="523220"/>
            </a:xfrm>
            <a:prstGeom prst="rect">
              <a:avLst/>
            </a:prstGeom>
          </p:spPr>
          <p:txBody>
            <a:bodyPr wrap="square" anchor="ctr">
              <a:spAutoFit/>
            </a:bodyPr>
            <a:lstStyle/>
            <a:p>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简介</a:t>
              </a: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简介</a:t>
              </a: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sp>
        <p:nvSpPr>
          <p:cNvPr id="39" name="矩形 38"/>
          <p:cNvSpPr/>
          <p:nvPr/>
        </p:nvSpPr>
        <p:spPr>
          <a:xfrm>
            <a:off x="6601643" y="3286858"/>
            <a:ext cx="45719" cy="694051"/>
          </a:xfrm>
          <a:prstGeom prst="rect">
            <a:avLst/>
          </a:prstGeom>
          <a:solidFill>
            <a:srgbClr val="43B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6179226" y="4647926"/>
            <a:ext cx="4032449" cy="848738"/>
            <a:chOff x="1911251" y="1321493"/>
            <a:chExt cx="1373453" cy="848738"/>
          </a:xfrm>
        </p:grpSpPr>
        <p:sp>
          <p:nvSpPr>
            <p:cNvPr id="41" name="矩形 40"/>
            <p:cNvSpPr/>
            <p:nvPr/>
          </p:nvSpPr>
          <p:spPr>
            <a:xfrm>
              <a:off x="1911251" y="1321493"/>
              <a:ext cx="738825" cy="369332"/>
            </a:xfrm>
            <a:prstGeom prst="rect">
              <a:avLst/>
            </a:prstGeom>
          </p:spPr>
          <p:txBody>
            <a:bodyPr wrap="none">
              <a:spAutoFit/>
            </a:bodyPr>
            <a:lstStyle/>
            <a:p>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政策扶持  政府支持</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1911251" y="1647011"/>
              <a:ext cx="1373453" cy="523220"/>
            </a:xfrm>
            <a:prstGeom prst="rect">
              <a:avLst/>
            </a:prstGeom>
          </p:spPr>
          <p:txBody>
            <a:bodyPr wrap="square" anchor="ctr">
              <a:spAutoFit/>
            </a:bodyPr>
            <a:lstStyle/>
            <a:p>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简介</a:t>
              </a: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简介</a:t>
              </a: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sp>
        <p:nvSpPr>
          <p:cNvPr id="43" name="矩形 42"/>
          <p:cNvSpPr/>
          <p:nvPr/>
        </p:nvSpPr>
        <p:spPr>
          <a:xfrm>
            <a:off x="6061499" y="4742376"/>
            <a:ext cx="45719" cy="694051"/>
          </a:xfrm>
          <a:prstGeom prst="rect">
            <a:avLst/>
          </a:pr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22" presetClass="entr" presetSubtype="4" fill="hold" grpId="0" nodeType="withEffect">
                                  <p:stCondLst>
                                    <p:cond delay="1500"/>
                                  </p:stCondLst>
                                  <p:childTnLst>
                                    <p:set>
                                      <p:cBhvr>
                                        <p:cTn id="33" dur="1" fill="hold">
                                          <p:stCondLst>
                                            <p:cond delay="0"/>
                                          </p:stCondLst>
                                        </p:cTn>
                                        <p:tgtEl>
                                          <p:spTgt spid="35"/>
                                        </p:tgtEl>
                                        <p:attrNameLst>
                                          <p:attrName>style.visibility</p:attrName>
                                        </p:attrNameLst>
                                      </p:cBhvr>
                                      <p:to>
                                        <p:strVal val="visible"/>
                                      </p:to>
                                    </p:set>
                                    <p:animEffect transition="in" filter="wipe(down)">
                                      <p:cBhvr>
                                        <p:cTn id="34" dur="500"/>
                                        <p:tgtEl>
                                          <p:spTgt spid="35"/>
                                        </p:tgtEl>
                                      </p:cBhvr>
                                    </p:animEffect>
                                  </p:childTnLst>
                                </p:cTn>
                              </p:par>
                              <p:par>
                                <p:cTn id="35" presetID="22" presetClass="entr" presetSubtype="4" fill="hold" grpId="0" nodeType="withEffect">
                                  <p:stCondLst>
                                    <p:cond delay="1500"/>
                                  </p:stCondLst>
                                  <p:childTnLst>
                                    <p:set>
                                      <p:cBhvr>
                                        <p:cTn id="36" dur="1" fill="hold">
                                          <p:stCondLst>
                                            <p:cond delay="0"/>
                                          </p:stCondLst>
                                        </p:cTn>
                                        <p:tgtEl>
                                          <p:spTgt spid="39"/>
                                        </p:tgtEl>
                                        <p:attrNameLst>
                                          <p:attrName>style.visibility</p:attrName>
                                        </p:attrNameLst>
                                      </p:cBhvr>
                                      <p:to>
                                        <p:strVal val="visible"/>
                                      </p:to>
                                    </p:set>
                                    <p:animEffect transition="in" filter="wipe(down)">
                                      <p:cBhvr>
                                        <p:cTn id="37" dur="500"/>
                                        <p:tgtEl>
                                          <p:spTgt spid="39"/>
                                        </p:tgtEl>
                                      </p:cBhvr>
                                    </p:animEffect>
                                  </p:childTnLst>
                                </p:cTn>
                              </p:par>
                              <p:par>
                                <p:cTn id="38" presetID="22" presetClass="entr" presetSubtype="4" fill="hold" grpId="0" nodeType="withEffect">
                                  <p:stCondLst>
                                    <p:cond delay="1500"/>
                                  </p:stCondLst>
                                  <p:childTnLst>
                                    <p:set>
                                      <p:cBhvr>
                                        <p:cTn id="39" dur="1" fill="hold">
                                          <p:stCondLst>
                                            <p:cond delay="0"/>
                                          </p:stCondLst>
                                        </p:cTn>
                                        <p:tgtEl>
                                          <p:spTgt spid="43"/>
                                        </p:tgtEl>
                                        <p:attrNameLst>
                                          <p:attrName>style.visibility</p:attrName>
                                        </p:attrNameLst>
                                      </p:cBhvr>
                                      <p:to>
                                        <p:strVal val="visible"/>
                                      </p:to>
                                    </p:set>
                                    <p:animEffect transition="in" filter="wipe(down)">
                                      <p:cBhvr>
                                        <p:cTn id="40" dur="500"/>
                                        <p:tgtEl>
                                          <p:spTgt spid="43"/>
                                        </p:tgtEl>
                                      </p:cBhvr>
                                    </p:animEffect>
                                  </p:childTnLst>
                                </p:cTn>
                              </p:par>
                              <p:par>
                                <p:cTn id="41" presetID="2" presetClass="entr" presetSubtype="8" fill="hold" nodeType="withEffect">
                                  <p:stCondLst>
                                    <p:cond delay="225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0-#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225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0-#ppt_w/2"/>
                                          </p:val>
                                        </p:tav>
                                        <p:tav tm="100000">
                                          <p:val>
                                            <p:strVal val="#ppt_x"/>
                                          </p:val>
                                        </p:tav>
                                      </p:tavLst>
                                    </p:anim>
                                    <p:anim calcmode="lin" valueType="num">
                                      <p:cBhvr additive="base">
                                        <p:cTn id="48" dur="500" fill="hold"/>
                                        <p:tgtEl>
                                          <p:spTgt spid="36"/>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225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0-#ppt_w/2"/>
                                          </p:val>
                                        </p:tav>
                                        <p:tav tm="100000">
                                          <p:val>
                                            <p:strVal val="#ppt_x"/>
                                          </p:val>
                                        </p:tav>
                                      </p:tavLst>
                                    </p:anim>
                                    <p:anim calcmode="lin" valueType="num">
                                      <p:cBhvr additive="base">
                                        <p:cTn id="52"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5" grpId="0" animBg="1"/>
      <p:bldP spid="39" grpId="0" animBg="1"/>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4" name="Picture 3" descr="C:\Users\Administrator\Desktop\7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9636" y="-27384"/>
            <a:ext cx="8096250"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rot="20205765">
            <a:off x="7012835" y="-571938"/>
            <a:ext cx="340994" cy="8302887"/>
          </a:xfrm>
          <a:prstGeom prst="rect">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6" name="矩形 2"/>
          <p:cNvSpPr/>
          <p:nvPr/>
        </p:nvSpPr>
        <p:spPr>
          <a:xfrm flipH="1">
            <a:off x="-2" y="186"/>
            <a:ext cx="8642494" cy="6857814"/>
          </a:xfrm>
          <a:custGeom>
            <a:avLst/>
            <a:gdLst>
              <a:gd name="connsiteX0" fmla="*/ 0 w 3563888"/>
              <a:gd name="connsiteY0" fmla="*/ 0 h 2677440"/>
              <a:gd name="connsiteX1" fmla="*/ 3563888 w 3563888"/>
              <a:gd name="connsiteY1" fmla="*/ 0 h 2677440"/>
              <a:gd name="connsiteX2" fmla="*/ 3563888 w 3563888"/>
              <a:gd name="connsiteY2" fmla="*/ 2677440 h 2677440"/>
              <a:gd name="connsiteX3" fmla="*/ 0 w 3563888"/>
              <a:gd name="connsiteY3" fmla="*/ 2677440 h 2677440"/>
              <a:gd name="connsiteX4" fmla="*/ 0 w 3563888"/>
              <a:gd name="connsiteY4" fmla="*/ 0 h 2677440"/>
              <a:gd name="connsiteX0-1" fmla="*/ 1559858 w 5123746"/>
              <a:gd name="connsiteY0-2" fmla="*/ 0 h 2677440"/>
              <a:gd name="connsiteX1-3" fmla="*/ 5123746 w 5123746"/>
              <a:gd name="connsiteY1-4" fmla="*/ 0 h 2677440"/>
              <a:gd name="connsiteX2-5" fmla="*/ 5123746 w 5123746"/>
              <a:gd name="connsiteY2-6" fmla="*/ 2677440 h 2677440"/>
              <a:gd name="connsiteX3-7" fmla="*/ 0 w 5123746"/>
              <a:gd name="connsiteY3-8" fmla="*/ 2677440 h 2677440"/>
              <a:gd name="connsiteX4-9" fmla="*/ 1559858 w 5123746"/>
              <a:gd name="connsiteY4-10" fmla="*/ 0 h 2677440"/>
              <a:gd name="connsiteX0-11" fmla="*/ 1506069 w 5069957"/>
              <a:gd name="connsiteY0-12" fmla="*/ 0 h 2677440"/>
              <a:gd name="connsiteX1-13" fmla="*/ 5069957 w 5069957"/>
              <a:gd name="connsiteY1-14" fmla="*/ 0 h 2677440"/>
              <a:gd name="connsiteX2-15" fmla="*/ 5069957 w 5069957"/>
              <a:gd name="connsiteY2-16" fmla="*/ 2677440 h 2677440"/>
              <a:gd name="connsiteX3-17" fmla="*/ 0 w 5069957"/>
              <a:gd name="connsiteY3-18" fmla="*/ 2677440 h 2677440"/>
              <a:gd name="connsiteX4-19" fmla="*/ 1506069 w 5069957"/>
              <a:gd name="connsiteY4-20" fmla="*/ 0 h 2677440"/>
              <a:gd name="connsiteX0-21" fmla="*/ 1721869 w 5069957"/>
              <a:gd name="connsiteY0-22" fmla="*/ 13447 h 2677440"/>
              <a:gd name="connsiteX1-23" fmla="*/ 5069957 w 5069957"/>
              <a:gd name="connsiteY1-24" fmla="*/ 0 h 2677440"/>
              <a:gd name="connsiteX2-25" fmla="*/ 5069957 w 5069957"/>
              <a:gd name="connsiteY2-26" fmla="*/ 2677440 h 2677440"/>
              <a:gd name="connsiteX3-27" fmla="*/ 0 w 5069957"/>
              <a:gd name="connsiteY3-28" fmla="*/ 2677440 h 2677440"/>
              <a:gd name="connsiteX4-29" fmla="*/ 1721869 w 5069957"/>
              <a:gd name="connsiteY4-30" fmla="*/ 13447 h 2677440"/>
              <a:gd name="connsiteX0-31" fmla="*/ 1753228 w 5069957"/>
              <a:gd name="connsiteY0-32" fmla="*/ 0 h 2677996"/>
              <a:gd name="connsiteX1-33" fmla="*/ 5069957 w 5069957"/>
              <a:gd name="connsiteY1-34" fmla="*/ 556 h 2677996"/>
              <a:gd name="connsiteX2-35" fmla="*/ 5069957 w 5069957"/>
              <a:gd name="connsiteY2-36" fmla="*/ 2677996 h 2677996"/>
              <a:gd name="connsiteX3-37" fmla="*/ 0 w 5069957"/>
              <a:gd name="connsiteY3-38" fmla="*/ 2677996 h 2677996"/>
              <a:gd name="connsiteX4-39" fmla="*/ 1753228 w 5069957"/>
              <a:gd name="connsiteY4-40" fmla="*/ 0 h 2677996"/>
              <a:gd name="connsiteX0-41" fmla="*/ 1721868 w 5038597"/>
              <a:gd name="connsiteY0-42" fmla="*/ 0 h 2677996"/>
              <a:gd name="connsiteX1-43" fmla="*/ 5038597 w 5038597"/>
              <a:gd name="connsiteY1-44" fmla="*/ 556 h 2677996"/>
              <a:gd name="connsiteX2-45" fmla="*/ 5038597 w 5038597"/>
              <a:gd name="connsiteY2-46" fmla="*/ 2677996 h 2677996"/>
              <a:gd name="connsiteX3-47" fmla="*/ 0 w 5038597"/>
              <a:gd name="connsiteY3-48" fmla="*/ 2677996 h 2677996"/>
              <a:gd name="connsiteX4-49" fmla="*/ 1721868 w 5038597"/>
              <a:gd name="connsiteY4-50" fmla="*/ 0 h 26779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38597" h="2677996">
                <a:moveTo>
                  <a:pt x="1721868" y="0"/>
                </a:moveTo>
                <a:lnTo>
                  <a:pt x="5038597" y="556"/>
                </a:lnTo>
                <a:lnTo>
                  <a:pt x="5038597" y="2677996"/>
                </a:lnTo>
                <a:lnTo>
                  <a:pt x="0" y="2677996"/>
                </a:lnTo>
                <a:lnTo>
                  <a:pt x="1721868"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4661439" flipH="1">
            <a:off x="2027278" y="1233579"/>
            <a:ext cx="2535340" cy="1560332"/>
          </a:xfrm>
          <a:prstGeom prst="triangle">
            <a:avLst>
              <a:gd name="adj" fmla="val 55319"/>
            </a:avLst>
          </a:prstGeom>
          <a:solidFill>
            <a:srgbClr val="43BAB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flipH="1">
            <a:off x="2287123" y="1227799"/>
            <a:ext cx="2371953" cy="1798067"/>
          </a:xfrm>
          <a:prstGeom prst="triangle">
            <a:avLst>
              <a:gd name="adj" fmla="val 50458"/>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2373554" y="3852337"/>
            <a:ext cx="2571905" cy="584775"/>
          </a:xfrm>
          <a:prstGeom prst="rect">
            <a:avLst/>
          </a:prstGeom>
          <a:noFill/>
        </p:spPr>
        <p:txBody>
          <a:bodyPr wrap="square" rtlCol="0">
            <a:spAutoFit/>
          </a:bodyPr>
          <a:lstStyle/>
          <a:p>
            <a:pPr algn="dist"/>
            <a:r>
              <a:rPr lang="zh-CN" altLang="en-US" sz="2000" dirty="0" smtClean="0">
                <a:solidFill>
                  <a:srgbClr val="FB7D6E"/>
                </a:solidFill>
                <a:latin typeface="微软雅黑" panose="020B0503020204020204" pitchFamily="34" charset="-122"/>
                <a:ea typeface="微软雅黑" panose="020B0503020204020204" pitchFamily="34" charset="-122"/>
                <a:cs typeface="Arial" panose="020B0604020202020204" pitchFamily="34" charset="0"/>
              </a:rPr>
              <a:t>带着</a:t>
            </a:r>
            <a:r>
              <a:rPr lang="zh-CN" altLang="en-US" sz="3200" b="1" dirty="0" smtClean="0">
                <a:solidFill>
                  <a:srgbClr val="FB7D6E"/>
                </a:solidFill>
                <a:latin typeface="微软雅黑" panose="020B0503020204020204" pitchFamily="34" charset="-122"/>
                <a:ea typeface="微软雅黑" panose="020B0503020204020204" pitchFamily="34" charset="-122"/>
                <a:cs typeface="Arial" panose="020B0604020202020204" pitchFamily="34" charset="0"/>
              </a:rPr>
              <a:t>梦想</a:t>
            </a:r>
            <a:r>
              <a:rPr lang="zh-CN" altLang="en-US" sz="2000" dirty="0" smtClean="0">
                <a:solidFill>
                  <a:srgbClr val="FB7D6E"/>
                </a:solidFill>
                <a:latin typeface="微软雅黑" panose="020B0503020204020204" pitchFamily="34" charset="-122"/>
                <a:ea typeface="微软雅黑" panose="020B0503020204020204" pitchFamily="34" charset="-122"/>
                <a:cs typeface="Arial" panose="020B0604020202020204" pitchFamily="34" charset="0"/>
              </a:rPr>
              <a:t>开始</a:t>
            </a:r>
            <a:endParaRPr lang="en-US" altLang="zh-CN" sz="2000" dirty="0">
              <a:solidFill>
                <a:srgbClr val="FB7D6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TextBox 15"/>
          <p:cNvSpPr txBox="1"/>
          <p:nvPr/>
        </p:nvSpPr>
        <p:spPr>
          <a:xfrm>
            <a:off x="1091949" y="4502537"/>
            <a:ext cx="5164996" cy="1200329"/>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我想我应该一个成为一个实干家，不需要那些美丽的辞藻来修饰。工作锻炼了我，生活造就了我。</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戴尔卡耐基说过：不要怕推销自己，只要你自信，认为自己能行有才华，你就应该认为自己能够胜任这份工作以及职位，并承担相应的义务和压力。</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6814" y="1583196"/>
            <a:ext cx="1145538" cy="1053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直接连接符 17"/>
          <p:cNvCxnSpPr/>
          <p:nvPr/>
        </p:nvCxnSpPr>
        <p:spPr>
          <a:xfrm>
            <a:off x="1201043" y="4221088"/>
            <a:ext cx="1094410" cy="1"/>
          </a:xfrm>
          <a:prstGeom prst="line">
            <a:avLst/>
          </a:prstGeom>
          <a:ln>
            <a:solidFill>
              <a:srgbClr val="FB7D6E"/>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017467" y="4221088"/>
            <a:ext cx="1094410" cy="1"/>
          </a:xfrm>
          <a:prstGeom prst="line">
            <a:avLst/>
          </a:prstGeom>
          <a:ln>
            <a:solidFill>
              <a:srgbClr val="FB7D6E"/>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750"/>
                                        <p:tgtEl>
                                          <p:spTgt spid="5"/>
                                        </p:tgtEl>
                                      </p:cBhvr>
                                    </p:animEffect>
                                  </p:childTnLst>
                                </p:cTn>
                              </p:par>
                              <p:par>
                                <p:cTn id="8" presetID="31" presetClass="entr" presetSubtype="0" fill="hold" grpId="0" nodeType="withEffect">
                                  <p:stCondLst>
                                    <p:cond delay="750"/>
                                  </p:stCondLst>
                                  <p:childTnLst>
                                    <p:set>
                                      <p:cBhvr>
                                        <p:cTn id="9" dur="1" fill="hold">
                                          <p:stCondLst>
                                            <p:cond delay="0"/>
                                          </p:stCondLst>
                                        </p:cTn>
                                        <p:tgtEl>
                                          <p:spTgt spid="13"/>
                                        </p:tgtEl>
                                        <p:attrNameLst>
                                          <p:attrName>style.visibility</p:attrName>
                                        </p:attrNameLst>
                                      </p:cBhvr>
                                      <p:to>
                                        <p:strVal val="visible"/>
                                      </p:to>
                                    </p:set>
                                    <p:anim calcmode="lin" valueType="num">
                                      <p:cBhvr>
                                        <p:cTn id="10" dur="750" fill="hold"/>
                                        <p:tgtEl>
                                          <p:spTgt spid="13"/>
                                        </p:tgtEl>
                                        <p:attrNameLst>
                                          <p:attrName>ppt_w</p:attrName>
                                        </p:attrNameLst>
                                      </p:cBhvr>
                                      <p:tavLst>
                                        <p:tav tm="0">
                                          <p:val>
                                            <p:fltVal val="0"/>
                                          </p:val>
                                        </p:tav>
                                        <p:tav tm="100000">
                                          <p:val>
                                            <p:strVal val="#ppt_w"/>
                                          </p:val>
                                        </p:tav>
                                      </p:tavLst>
                                    </p:anim>
                                    <p:anim calcmode="lin" valueType="num">
                                      <p:cBhvr>
                                        <p:cTn id="11" dur="750" fill="hold"/>
                                        <p:tgtEl>
                                          <p:spTgt spid="13"/>
                                        </p:tgtEl>
                                        <p:attrNameLst>
                                          <p:attrName>ppt_h</p:attrName>
                                        </p:attrNameLst>
                                      </p:cBhvr>
                                      <p:tavLst>
                                        <p:tav tm="0">
                                          <p:val>
                                            <p:fltVal val="0"/>
                                          </p:val>
                                        </p:tav>
                                        <p:tav tm="100000">
                                          <p:val>
                                            <p:strVal val="#ppt_h"/>
                                          </p:val>
                                        </p:tav>
                                      </p:tavLst>
                                    </p:anim>
                                    <p:anim calcmode="lin" valueType="num">
                                      <p:cBhvr>
                                        <p:cTn id="12" dur="750" fill="hold"/>
                                        <p:tgtEl>
                                          <p:spTgt spid="13"/>
                                        </p:tgtEl>
                                        <p:attrNameLst>
                                          <p:attrName>style.rotation</p:attrName>
                                        </p:attrNameLst>
                                      </p:cBhvr>
                                      <p:tavLst>
                                        <p:tav tm="0">
                                          <p:val>
                                            <p:fltVal val="90"/>
                                          </p:val>
                                        </p:tav>
                                        <p:tav tm="100000">
                                          <p:val>
                                            <p:fltVal val="0"/>
                                          </p:val>
                                        </p:tav>
                                      </p:tavLst>
                                    </p:anim>
                                    <p:animEffect transition="in" filter="fade">
                                      <p:cBhvr>
                                        <p:cTn id="13" dur="750"/>
                                        <p:tgtEl>
                                          <p:spTgt spid="13"/>
                                        </p:tgtEl>
                                      </p:cBhvr>
                                    </p:animEffect>
                                  </p:childTnLst>
                                </p:cTn>
                              </p:par>
                              <p:par>
                                <p:cTn id="14" presetID="31" presetClass="entr" presetSubtype="0" fill="hold" grpId="0" nodeType="withEffect">
                                  <p:stCondLst>
                                    <p:cond delay="500"/>
                                  </p:stCondLst>
                                  <p:childTnLst>
                                    <p:set>
                                      <p:cBhvr>
                                        <p:cTn id="15" dur="1" fill="hold">
                                          <p:stCondLst>
                                            <p:cond delay="0"/>
                                          </p:stCondLst>
                                        </p:cTn>
                                        <p:tgtEl>
                                          <p:spTgt spid="14"/>
                                        </p:tgtEl>
                                        <p:attrNameLst>
                                          <p:attrName>style.visibility</p:attrName>
                                        </p:attrNameLst>
                                      </p:cBhvr>
                                      <p:to>
                                        <p:strVal val="visible"/>
                                      </p:to>
                                    </p:set>
                                    <p:anim calcmode="lin" valueType="num">
                                      <p:cBhvr>
                                        <p:cTn id="16" dur="750" fill="hold"/>
                                        <p:tgtEl>
                                          <p:spTgt spid="14"/>
                                        </p:tgtEl>
                                        <p:attrNameLst>
                                          <p:attrName>ppt_w</p:attrName>
                                        </p:attrNameLst>
                                      </p:cBhvr>
                                      <p:tavLst>
                                        <p:tav tm="0">
                                          <p:val>
                                            <p:fltVal val="0"/>
                                          </p:val>
                                        </p:tav>
                                        <p:tav tm="100000">
                                          <p:val>
                                            <p:strVal val="#ppt_w"/>
                                          </p:val>
                                        </p:tav>
                                      </p:tavLst>
                                    </p:anim>
                                    <p:anim calcmode="lin" valueType="num">
                                      <p:cBhvr>
                                        <p:cTn id="17" dur="750" fill="hold"/>
                                        <p:tgtEl>
                                          <p:spTgt spid="14"/>
                                        </p:tgtEl>
                                        <p:attrNameLst>
                                          <p:attrName>ppt_h</p:attrName>
                                        </p:attrNameLst>
                                      </p:cBhvr>
                                      <p:tavLst>
                                        <p:tav tm="0">
                                          <p:val>
                                            <p:fltVal val="0"/>
                                          </p:val>
                                        </p:tav>
                                        <p:tav tm="100000">
                                          <p:val>
                                            <p:strVal val="#ppt_h"/>
                                          </p:val>
                                        </p:tav>
                                      </p:tavLst>
                                    </p:anim>
                                    <p:anim calcmode="lin" valueType="num">
                                      <p:cBhvr>
                                        <p:cTn id="18" dur="750" fill="hold"/>
                                        <p:tgtEl>
                                          <p:spTgt spid="14"/>
                                        </p:tgtEl>
                                        <p:attrNameLst>
                                          <p:attrName>style.rotation</p:attrName>
                                        </p:attrNameLst>
                                      </p:cBhvr>
                                      <p:tavLst>
                                        <p:tav tm="0">
                                          <p:val>
                                            <p:fltVal val="90"/>
                                          </p:val>
                                        </p:tav>
                                        <p:tav tm="100000">
                                          <p:val>
                                            <p:fltVal val="0"/>
                                          </p:val>
                                        </p:tav>
                                      </p:tavLst>
                                    </p:anim>
                                    <p:animEffect transition="in" filter="fade">
                                      <p:cBhvr>
                                        <p:cTn id="19" dur="750"/>
                                        <p:tgtEl>
                                          <p:spTgt spid="14"/>
                                        </p:tgtEl>
                                      </p:cBhvr>
                                    </p:animEffect>
                                  </p:childTnLst>
                                </p:cTn>
                              </p:par>
                              <p:par>
                                <p:cTn id="20" presetID="31" presetClass="entr" presetSubtype="0" fill="hold" nodeType="withEffect">
                                  <p:stCondLst>
                                    <p:cond delay="1750"/>
                                  </p:stCondLst>
                                  <p:childTnLst>
                                    <p:set>
                                      <p:cBhvr>
                                        <p:cTn id="21" dur="1" fill="hold">
                                          <p:stCondLst>
                                            <p:cond delay="0"/>
                                          </p:stCondLst>
                                        </p:cTn>
                                        <p:tgtEl>
                                          <p:spTgt spid="17"/>
                                        </p:tgtEl>
                                        <p:attrNameLst>
                                          <p:attrName>style.visibility</p:attrName>
                                        </p:attrNameLst>
                                      </p:cBhvr>
                                      <p:to>
                                        <p:strVal val="visible"/>
                                      </p:to>
                                    </p:set>
                                    <p:anim calcmode="lin" valueType="num">
                                      <p:cBhvr>
                                        <p:cTn id="22" dur="750" fill="hold"/>
                                        <p:tgtEl>
                                          <p:spTgt spid="17"/>
                                        </p:tgtEl>
                                        <p:attrNameLst>
                                          <p:attrName>ppt_w</p:attrName>
                                        </p:attrNameLst>
                                      </p:cBhvr>
                                      <p:tavLst>
                                        <p:tav tm="0">
                                          <p:val>
                                            <p:fltVal val="0"/>
                                          </p:val>
                                        </p:tav>
                                        <p:tav tm="100000">
                                          <p:val>
                                            <p:strVal val="#ppt_w"/>
                                          </p:val>
                                        </p:tav>
                                      </p:tavLst>
                                    </p:anim>
                                    <p:anim calcmode="lin" valueType="num">
                                      <p:cBhvr>
                                        <p:cTn id="23" dur="750" fill="hold"/>
                                        <p:tgtEl>
                                          <p:spTgt spid="17"/>
                                        </p:tgtEl>
                                        <p:attrNameLst>
                                          <p:attrName>ppt_h</p:attrName>
                                        </p:attrNameLst>
                                      </p:cBhvr>
                                      <p:tavLst>
                                        <p:tav tm="0">
                                          <p:val>
                                            <p:fltVal val="0"/>
                                          </p:val>
                                        </p:tav>
                                        <p:tav tm="100000">
                                          <p:val>
                                            <p:strVal val="#ppt_h"/>
                                          </p:val>
                                        </p:tav>
                                      </p:tavLst>
                                    </p:anim>
                                    <p:anim calcmode="lin" valueType="num">
                                      <p:cBhvr>
                                        <p:cTn id="24" dur="750" fill="hold"/>
                                        <p:tgtEl>
                                          <p:spTgt spid="17"/>
                                        </p:tgtEl>
                                        <p:attrNameLst>
                                          <p:attrName>style.rotation</p:attrName>
                                        </p:attrNameLst>
                                      </p:cBhvr>
                                      <p:tavLst>
                                        <p:tav tm="0">
                                          <p:val>
                                            <p:fltVal val="90"/>
                                          </p:val>
                                        </p:tav>
                                        <p:tav tm="100000">
                                          <p:val>
                                            <p:fltVal val="0"/>
                                          </p:val>
                                        </p:tav>
                                      </p:tavLst>
                                    </p:anim>
                                    <p:animEffect transition="in" filter="fade">
                                      <p:cBhvr>
                                        <p:cTn id="25" dur="750"/>
                                        <p:tgtEl>
                                          <p:spTgt spid="17"/>
                                        </p:tgtEl>
                                      </p:cBhvr>
                                    </p:animEffect>
                                  </p:childTnLst>
                                </p:cTn>
                              </p:par>
                              <p:par>
                                <p:cTn id="26" presetID="16" presetClass="entr" presetSubtype="37" fill="hold" grpId="0" nodeType="withEffect">
                                  <p:stCondLst>
                                    <p:cond delay="2500"/>
                                  </p:stCondLst>
                                  <p:childTnLst>
                                    <p:set>
                                      <p:cBhvr>
                                        <p:cTn id="27" dur="1" fill="hold">
                                          <p:stCondLst>
                                            <p:cond delay="0"/>
                                          </p:stCondLst>
                                        </p:cTn>
                                        <p:tgtEl>
                                          <p:spTgt spid="15"/>
                                        </p:tgtEl>
                                        <p:attrNameLst>
                                          <p:attrName>style.visibility</p:attrName>
                                        </p:attrNameLst>
                                      </p:cBhvr>
                                      <p:to>
                                        <p:strVal val="visible"/>
                                      </p:to>
                                    </p:set>
                                    <p:animEffect transition="in" filter="barn(outVertical)">
                                      <p:cBhvr>
                                        <p:cTn id="28" dur="500"/>
                                        <p:tgtEl>
                                          <p:spTgt spid="15"/>
                                        </p:tgtEl>
                                      </p:cBhvr>
                                    </p:animEffect>
                                  </p:childTnLst>
                                </p:cTn>
                              </p:par>
                              <p:par>
                                <p:cTn id="29" presetID="22" presetClass="entr" presetSubtype="2" fill="hold" nodeType="withEffect">
                                  <p:stCondLst>
                                    <p:cond delay="300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cTn>
                              </p:par>
                              <p:par>
                                <p:cTn id="32" presetID="22" presetClass="entr" presetSubtype="8" fill="hold" nodeType="withEffect">
                                  <p:stCondLst>
                                    <p:cond delay="300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par>
                                <p:cTn id="35" presetID="16" presetClass="entr" presetSubtype="42" fill="hold" grpId="0" nodeType="withEffect">
                                  <p:stCondLst>
                                    <p:cond delay="3500"/>
                                  </p:stCondLst>
                                  <p:childTnLst>
                                    <p:set>
                                      <p:cBhvr>
                                        <p:cTn id="36" dur="1" fill="hold">
                                          <p:stCondLst>
                                            <p:cond delay="0"/>
                                          </p:stCondLst>
                                        </p:cTn>
                                        <p:tgtEl>
                                          <p:spTgt spid="16"/>
                                        </p:tgtEl>
                                        <p:attrNameLst>
                                          <p:attrName>style.visibility</p:attrName>
                                        </p:attrNameLst>
                                      </p:cBhvr>
                                      <p:to>
                                        <p:strVal val="visible"/>
                                      </p:to>
                                    </p:set>
                                    <p:animEffect transition="in" filter="barn(outHorizont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20</a:t>
            </a:r>
            <a:endParaRPr lang="zh-CN" dirty="0">
              <a:latin typeface="方正兰亭超细黑简体" panose="02000000000000000000" pitchFamily="2" charset="-122"/>
              <a:ea typeface="方正兰亭超细黑简体" panose="02000000000000000000" pitchFamily="2" charset="-122"/>
            </a:endParaRPr>
          </a:p>
        </p:txBody>
      </p:sp>
      <p:grpSp>
        <p:nvGrpSpPr>
          <p:cNvPr id="14" name="组合 13"/>
          <p:cNvGrpSpPr/>
          <p:nvPr/>
        </p:nvGrpSpPr>
        <p:grpSpPr>
          <a:xfrm>
            <a:off x="262558" y="396171"/>
            <a:ext cx="604358" cy="216024"/>
            <a:chOff x="264939" y="188640"/>
            <a:chExt cx="604358" cy="216024"/>
          </a:xfrm>
          <a:solidFill>
            <a:srgbClr val="F87A08"/>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文本框 9"/>
          <p:cNvSpPr txBox="1"/>
          <p:nvPr/>
        </p:nvSpPr>
        <p:spPr>
          <a:xfrm>
            <a:off x="982638" y="315670"/>
            <a:ext cx="2520280" cy="377026"/>
          </a:xfrm>
          <a:prstGeom prst="rect">
            <a:avLst/>
          </a:prstGeom>
          <a:noFill/>
        </p:spPr>
        <p:txBody>
          <a:bodyPr wrap="square" lIns="68580" tIns="34290" rIns="68580" bIns="34290" rtlCol="0">
            <a:spAutoFit/>
          </a:bodyPr>
          <a:lstStyle/>
          <a:p>
            <a:pPr marL="0" lvl="1"/>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职业发展</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Bent Arrow 21"/>
          <p:cNvSpPr/>
          <p:nvPr/>
        </p:nvSpPr>
        <p:spPr>
          <a:xfrm>
            <a:off x="8490850" y="2570845"/>
            <a:ext cx="2428892" cy="1550916"/>
          </a:xfrm>
          <a:prstGeom prst="bentArrow">
            <a:avLst/>
          </a:prstGeom>
          <a:solidFill>
            <a:srgbClr val="FB7D6E"/>
          </a:solidFill>
          <a:ln>
            <a:noFill/>
          </a:ln>
          <a:effectLst/>
          <a:scene3d>
            <a:camera prst="orthographicFront"/>
            <a:lightRig rig="threePt" dir="t"/>
          </a:scene3d>
          <a:sp3d prstMaterial="softEdge">
            <a:bevelT w="38100" h="6350"/>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id-ID" sz="3200">
              <a:solidFill>
                <a:prstClr val="black"/>
              </a:solidFill>
            </a:endParaRPr>
          </a:p>
        </p:txBody>
      </p:sp>
      <p:sp>
        <p:nvSpPr>
          <p:cNvPr id="13" name="Bent Arrow 18"/>
          <p:cNvSpPr/>
          <p:nvPr/>
        </p:nvSpPr>
        <p:spPr>
          <a:xfrm>
            <a:off x="1204174" y="4121762"/>
            <a:ext cx="2428892" cy="1550916"/>
          </a:xfrm>
          <a:prstGeom prst="bentArrow">
            <a:avLst/>
          </a:prstGeom>
          <a:solidFill>
            <a:srgbClr val="00A2A4"/>
          </a:solidFill>
          <a:ln>
            <a:noFill/>
          </a:ln>
          <a:effectLst/>
          <a:scene3d>
            <a:camera prst="orthographicFront"/>
            <a:lightRig rig="threePt" dir="t"/>
          </a:scene3d>
          <a:sp3d prstMaterial="softEdge">
            <a:bevelT w="38100" h="6350"/>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sz="3200">
              <a:solidFill>
                <a:prstClr val="black"/>
              </a:solidFill>
            </a:endParaRPr>
          </a:p>
        </p:txBody>
      </p:sp>
      <p:sp>
        <p:nvSpPr>
          <p:cNvPr id="19" name="Bent Arrow 20"/>
          <p:cNvSpPr/>
          <p:nvPr/>
        </p:nvSpPr>
        <p:spPr>
          <a:xfrm>
            <a:off x="6061956" y="3173978"/>
            <a:ext cx="2428892" cy="1550916"/>
          </a:xfrm>
          <a:prstGeom prst="bentArrow">
            <a:avLst/>
          </a:prstGeom>
          <a:solidFill>
            <a:srgbClr val="F87A08"/>
          </a:solidFill>
          <a:ln>
            <a:noFill/>
          </a:ln>
          <a:effectLst/>
          <a:scene3d>
            <a:camera prst="orthographicFront"/>
            <a:lightRig rig="threePt" dir="t"/>
          </a:scene3d>
          <a:sp3d prstMaterial="softEdge">
            <a:bevelT w="38100" h="63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id-ID" sz="3200">
              <a:solidFill>
                <a:prstClr val="black"/>
              </a:solidFill>
            </a:endParaRPr>
          </a:p>
        </p:txBody>
      </p:sp>
      <p:sp>
        <p:nvSpPr>
          <p:cNvPr id="20" name="Bent Arrow 19"/>
          <p:cNvSpPr/>
          <p:nvPr/>
        </p:nvSpPr>
        <p:spPr>
          <a:xfrm>
            <a:off x="3633064" y="3604790"/>
            <a:ext cx="2428892" cy="1550916"/>
          </a:xfrm>
          <a:prstGeom prst="bentArrow">
            <a:avLst/>
          </a:prstGeom>
          <a:solidFill>
            <a:srgbClr val="43BAB3"/>
          </a:solidFill>
          <a:ln>
            <a:noFill/>
          </a:ln>
          <a:effectLst/>
          <a:scene3d>
            <a:camera prst="orthographicFront"/>
            <a:lightRig rig="threePt" dir="t"/>
          </a:scene3d>
          <a:sp3d prstMaterial="softEdge">
            <a:bevelT w="38100" h="635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id-ID" sz="3200">
              <a:solidFill>
                <a:prstClr val="black"/>
              </a:solidFill>
            </a:endParaRPr>
          </a:p>
        </p:txBody>
      </p:sp>
      <p:grpSp>
        <p:nvGrpSpPr>
          <p:cNvPr id="21" name="组合 20"/>
          <p:cNvGrpSpPr/>
          <p:nvPr/>
        </p:nvGrpSpPr>
        <p:grpSpPr>
          <a:xfrm>
            <a:off x="9452634" y="1345515"/>
            <a:ext cx="887355" cy="1291435"/>
            <a:chOff x="8516938" y="5619750"/>
            <a:chExt cx="693738" cy="1009650"/>
          </a:xfrm>
          <a:solidFill>
            <a:srgbClr val="FB7D6E"/>
          </a:solidFill>
        </p:grpSpPr>
        <p:sp>
          <p:nvSpPr>
            <p:cNvPr id="22" name="Freeform 190"/>
            <p:cNvSpPr/>
            <p:nvPr/>
          </p:nvSpPr>
          <p:spPr bwMode="auto">
            <a:xfrm>
              <a:off x="8543926" y="6273800"/>
              <a:ext cx="53975" cy="52388"/>
            </a:xfrm>
            <a:custGeom>
              <a:avLst/>
              <a:gdLst>
                <a:gd name="T0" fmla="*/ 24 w 31"/>
                <a:gd name="T1" fmla="*/ 5 h 30"/>
                <a:gd name="T2" fmla="*/ 0 w 31"/>
                <a:gd name="T3" fmla="*/ 0 h 30"/>
                <a:gd name="T4" fmla="*/ 13 w 31"/>
                <a:gd name="T5" fmla="*/ 26 h 30"/>
                <a:gd name="T6" fmla="*/ 21 w 31"/>
                <a:gd name="T7" fmla="*/ 18 h 30"/>
                <a:gd name="T8" fmla="*/ 24 w 31"/>
                <a:gd name="T9" fmla="*/ 17 h 30"/>
                <a:gd name="T10" fmla="*/ 30 w 31"/>
                <a:gd name="T11" fmla="*/ 23 h 30"/>
                <a:gd name="T12" fmla="*/ 24 w 31"/>
                <a:gd name="T13" fmla="*/ 5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4" y="5"/>
                  </a:moveTo>
                  <a:cubicBezTo>
                    <a:pt x="0" y="0"/>
                    <a:pt x="0" y="0"/>
                    <a:pt x="0" y="0"/>
                  </a:cubicBezTo>
                  <a:cubicBezTo>
                    <a:pt x="0" y="0"/>
                    <a:pt x="2" y="25"/>
                    <a:pt x="13" y="26"/>
                  </a:cubicBezTo>
                  <a:cubicBezTo>
                    <a:pt x="19" y="27"/>
                    <a:pt x="21" y="24"/>
                    <a:pt x="21" y="18"/>
                  </a:cubicBezTo>
                  <a:cubicBezTo>
                    <a:pt x="21" y="13"/>
                    <a:pt x="24" y="14"/>
                    <a:pt x="24" y="17"/>
                  </a:cubicBezTo>
                  <a:cubicBezTo>
                    <a:pt x="24" y="21"/>
                    <a:pt x="31" y="30"/>
                    <a:pt x="30" y="23"/>
                  </a:cubicBezTo>
                  <a:cubicBezTo>
                    <a:pt x="29" y="15"/>
                    <a:pt x="28" y="5"/>
                    <a:pt x="2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3" name="Freeform 191"/>
            <p:cNvSpPr/>
            <p:nvPr/>
          </p:nvSpPr>
          <p:spPr bwMode="auto">
            <a:xfrm>
              <a:off x="8516938" y="5888037"/>
              <a:ext cx="560388" cy="692150"/>
            </a:xfrm>
            <a:custGeom>
              <a:avLst/>
              <a:gdLst>
                <a:gd name="T0" fmla="*/ 273 w 321"/>
                <a:gd name="T1" fmla="*/ 82 h 397"/>
                <a:gd name="T2" fmla="*/ 251 w 321"/>
                <a:gd name="T3" fmla="*/ 41 h 397"/>
                <a:gd name="T4" fmla="*/ 167 w 321"/>
                <a:gd name="T5" fmla="*/ 5 h 397"/>
                <a:gd name="T6" fmla="*/ 162 w 321"/>
                <a:gd name="T7" fmla="*/ 8 h 397"/>
                <a:gd name="T8" fmla="*/ 143 w 321"/>
                <a:gd name="T9" fmla="*/ 91 h 397"/>
                <a:gd name="T10" fmla="*/ 136 w 321"/>
                <a:gd name="T11" fmla="*/ 29 h 397"/>
                <a:gd name="T12" fmla="*/ 138 w 321"/>
                <a:gd name="T13" fmla="*/ 22 h 397"/>
                <a:gd name="T14" fmla="*/ 134 w 321"/>
                <a:gd name="T15" fmla="*/ 15 h 397"/>
                <a:gd name="T16" fmla="*/ 124 w 321"/>
                <a:gd name="T17" fmla="*/ 15 h 397"/>
                <a:gd name="T18" fmla="*/ 119 w 321"/>
                <a:gd name="T19" fmla="*/ 22 h 397"/>
                <a:gd name="T20" fmla="*/ 121 w 321"/>
                <a:gd name="T21" fmla="*/ 28 h 397"/>
                <a:gd name="T22" fmla="*/ 113 w 321"/>
                <a:gd name="T23" fmla="*/ 87 h 397"/>
                <a:gd name="T24" fmla="*/ 113 w 321"/>
                <a:gd name="T25" fmla="*/ 90 h 397"/>
                <a:gd name="T26" fmla="*/ 90 w 321"/>
                <a:gd name="T27" fmla="*/ 5 h 397"/>
                <a:gd name="T28" fmla="*/ 87 w 321"/>
                <a:gd name="T29" fmla="*/ 5 h 397"/>
                <a:gd name="T30" fmla="*/ 2 w 321"/>
                <a:gd name="T31" fmla="*/ 49 h 397"/>
                <a:gd name="T32" fmla="*/ 13 w 321"/>
                <a:gd name="T33" fmla="*/ 211 h 397"/>
                <a:gd name="T34" fmla="*/ 43 w 321"/>
                <a:gd name="T35" fmla="*/ 217 h 397"/>
                <a:gd name="T36" fmla="*/ 38 w 321"/>
                <a:gd name="T37" fmla="*/ 73 h 397"/>
                <a:gd name="T38" fmla="*/ 42 w 321"/>
                <a:gd name="T39" fmla="*/ 76 h 397"/>
                <a:gd name="T40" fmla="*/ 42 w 321"/>
                <a:gd name="T41" fmla="*/ 76 h 397"/>
                <a:gd name="T42" fmla="*/ 47 w 321"/>
                <a:gd name="T43" fmla="*/ 148 h 397"/>
                <a:gd name="T44" fmla="*/ 53 w 321"/>
                <a:gd name="T45" fmla="*/ 222 h 397"/>
                <a:gd name="T46" fmla="*/ 54 w 321"/>
                <a:gd name="T47" fmla="*/ 223 h 397"/>
                <a:gd name="T48" fmla="*/ 61 w 321"/>
                <a:gd name="T49" fmla="*/ 238 h 397"/>
                <a:gd name="T50" fmla="*/ 73 w 321"/>
                <a:gd name="T51" fmla="*/ 397 h 397"/>
                <a:gd name="T52" fmla="*/ 106 w 321"/>
                <a:gd name="T53" fmla="*/ 397 h 397"/>
                <a:gd name="T54" fmla="*/ 121 w 321"/>
                <a:gd name="T55" fmla="*/ 272 h 397"/>
                <a:gd name="T56" fmla="*/ 124 w 321"/>
                <a:gd name="T57" fmla="*/ 273 h 397"/>
                <a:gd name="T58" fmla="*/ 128 w 321"/>
                <a:gd name="T59" fmla="*/ 272 h 397"/>
                <a:gd name="T60" fmla="*/ 144 w 321"/>
                <a:gd name="T61" fmla="*/ 397 h 397"/>
                <a:gd name="T62" fmla="*/ 176 w 321"/>
                <a:gd name="T63" fmla="*/ 397 h 397"/>
                <a:gd name="T64" fmla="*/ 187 w 321"/>
                <a:gd name="T65" fmla="*/ 240 h 397"/>
                <a:gd name="T66" fmla="*/ 196 w 321"/>
                <a:gd name="T67" fmla="*/ 223 h 397"/>
                <a:gd name="T68" fmla="*/ 196 w 321"/>
                <a:gd name="T69" fmla="*/ 222 h 397"/>
                <a:gd name="T70" fmla="*/ 200 w 321"/>
                <a:gd name="T71" fmla="*/ 173 h 397"/>
                <a:gd name="T72" fmla="*/ 207 w 321"/>
                <a:gd name="T73" fmla="*/ 79 h 397"/>
                <a:gd name="T74" fmla="*/ 207 w 321"/>
                <a:gd name="T75" fmla="*/ 78 h 397"/>
                <a:gd name="T76" fmla="*/ 211 w 321"/>
                <a:gd name="T77" fmla="*/ 73 h 397"/>
                <a:gd name="T78" fmla="*/ 274 w 321"/>
                <a:gd name="T79" fmla="*/ 134 h 397"/>
                <a:gd name="T80" fmla="*/ 301 w 321"/>
                <a:gd name="T81" fmla="*/ 141 h 397"/>
                <a:gd name="T82" fmla="*/ 321 w 321"/>
                <a:gd name="T83" fmla="*/ 103 h 397"/>
                <a:gd name="T84" fmla="*/ 273 w 321"/>
                <a:gd name="T85" fmla="*/ 82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1" h="397">
                  <a:moveTo>
                    <a:pt x="273" y="82"/>
                  </a:moveTo>
                  <a:cubicBezTo>
                    <a:pt x="250" y="57"/>
                    <a:pt x="252" y="46"/>
                    <a:pt x="251" y="41"/>
                  </a:cubicBezTo>
                  <a:cubicBezTo>
                    <a:pt x="249" y="33"/>
                    <a:pt x="204" y="0"/>
                    <a:pt x="167" y="5"/>
                  </a:cubicBezTo>
                  <a:cubicBezTo>
                    <a:pt x="167" y="5"/>
                    <a:pt x="165" y="6"/>
                    <a:pt x="162" y="8"/>
                  </a:cubicBezTo>
                  <a:cubicBezTo>
                    <a:pt x="143" y="91"/>
                    <a:pt x="143" y="91"/>
                    <a:pt x="143" y="91"/>
                  </a:cubicBezTo>
                  <a:cubicBezTo>
                    <a:pt x="136" y="29"/>
                    <a:pt x="136" y="29"/>
                    <a:pt x="136" y="29"/>
                  </a:cubicBezTo>
                  <a:cubicBezTo>
                    <a:pt x="138" y="22"/>
                    <a:pt x="138" y="22"/>
                    <a:pt x="138" y="22"/>
                  </a:cubicBezTo>
                  <a:cubicBezTo>
                    <a:pt x="134" y="15"/>
                    <a:pt x="134" y="15"/>
                    <a:pt x="134" y="15"/>
                  </a:cubicBezTo>
                  <a:cubicBezTo>
                    <a:pt x="124" y="15"/>
                    <a:pt x="124" y="15"/>
                    <a:pt x="124" y="15"/>
                  </a:cubicBezTo>
                  <a:cubicBezTo>
                    <a:pt x="119" y="22"/>
                    <a:pt x="119" y="22"/>
                    <a:pt x="119" y="22"/>
                  </a:cubicBezTo>
                  <a:cubicBezTo>
                    <a:pt x="121" y="28"/>
                    <a:pt x="121" y="28"/>
                    <a:pt x="121" y="28"/>
                  </a:cubicBezTo>
                  <a:cubicBezTo>
                    <a:pt x="113" y="87"/>
                    <a:pt x="113" y="87"/>
                    <a:pt x="113" y="87"/>
                  </a:cubicBezTo>
                  <a:cubicBezTo>
                    <a:pt x="113" y="90"/>
                    <a:pt x="113" y="90"/>
                    <a:pt x="113" y="90"/>
                  </a:cubicBezTo>
                  <a:cubicBezTo>
                    <a:pt x="90" y="5"/>
                    <a:pt x="90" y="5"/>
                    <a:pt x="90" y="5"/>
                  </a:cubicBezTo>
                  <a:cubicBezTo>
                    <a:pt x="89" y="5"/>
                    <a:pt x="88" y="5"/>
                    <a:pt x="87" y="5"/>
                  </a:cubicBezTo>
                  <a:cubicBezTo>
                    <a:pt x="50" y="10"/>
                    <a:pt x="3" y="23"/>
                    <a:pt x="2" y="49"/>
                  </a:cubicBezTo>
                  <a:cubicBezTo>
                    <a:pt x="0" y="61"/>
                    <a:pt x="7" y="183"/>
                    <a:pt x="13" y="211"/>
                  </a:cubicBezTo>
                  <a:cubicBezTo>
                    <a:pt x="24" y="218"/>
                    <a:pt x="38" y="217"/>
                    <a:pt x="43" y="217"/>
                  </a:cubicBezTo>
                  <a:cubicBezTo>
                    <a:pt x="41" y="198"/>
                    <a:pt x="35" y="70"/>
                    <a:pt x="38" y="73"/>
                  </a:cubicBezTo>
                  <a:cubicBezTo>
                    <a:pt x="40" y="74"/>
                    <a:pt x="41" y="75"/>
                    <a:pt x="42" y="76"/>
                  </a:cubicBezTo>
                  <a:cubicBezTo>
                    <a:pt x="42" y="76"/>
                    <a:pt x="42" y="76"/>
                    <a:pt x="42" y="76"/>
                  </a:cubicBezTo>
                  <a:cubicBezTo>
                    <a:pt x="47" y="148"/>
                    <a:pt x="47" y="148"/>
                    <a:pt x="47" y="148"/>
                  </a:cubicBezTo>
                  <a:cubicBezTo>
                    <a:pt x="50" y="190"/>
                    <a:pt x="53" y="222"/>
                    <a:pt x="53" y="222"/>
                  </a:cubicBezTo>
                  <a:cubicBezTo>
                    <a:pt x="54" y="223"/>
                    <a:pt x="54" y="223"/>
                    <a:pt x="54" y="223"/>
                  </a:cubicBezTo>
                  <a:cubicBezTo>
                    <a:pt x="55" y="229"/>
                    <a:pt x="58" y="233"/>
                    <a:pt x="61" y="238"/>
                  </a:cubicBezTo>
                  <a:cubicBezTo>
                    <a:pt x="73" y="397"/>
                    <a:pt x="73" y="397"/>
                    <a:pt x="73" y="397"/>
                  </a:cubicBezTo>
                  <a:cubicBezTo>
                    <a:pt x="106" y="397"/>
                    <a:pt x="106" y="397"/>
                    <a:pt x="106" y="397"/>
                  </a:cubicBezTo>
                  <a:cubicBezTo>
                    <a:pt x="121" y="272"/>
                    <a:pt x="121" y="272"/>
                    <a:pt x="121" y="272"/>
                  </a:cubicBezTo>
                  <a:cubicBezTo>
                    <a:pt x="122" y="272"/>
                    <a:pt x="123" y="273"/>
                    <a:pt x="124" y="273"/>
                  </a:cubicBezTo>
                  <a:cubicBezTo>
                    <a:pt x="125" y="273"/>
                    <a:pt x="127" y="272"/>
                    <a:pt x="128" y="272"/>
                  </a:cubicBezTo>
                  <a:cubicBezTo>
                    <a:pt x="144" y="397"/>
                    <a:pt x="144" y="397"/>
                    <a:pt x="144" y="397"/>
                  </a:cubicBezTo>
                  <a:cubicBezTo>
                    <a:pt x="176" y="397"/>
                    <a:pt x="176" y="397"/>
                    <a:pt x="176" y="397"/>
                  </a:cubicBezTo>
                  <a:cubicBezTo>
                    <a:pt x="187" y="240"/>
                    <a:pt x="187" y="240"/>
                    <a:pt x="187" y="240"/>
                  </a:cubicBezTo>
                  <a:cubicBezTo>
                    <a:pt x="191" y="235"/>
                    <a:pt x="194" y="229"/>
                    <a:pt x="196" y="223"/>
                  </a:cubicBezTo>
                  <a:cubicBezTo>
                    <a:pt x="196" y="222"/>
                    <a:pt x="196" y="222"/>
                    <a:pt x="196" y="222"/>
                  </a:cubicBezTo>
                  <a:cubicBezTo>
                    <a:pt x="196" y="222"/>
                    <a:pt x="198" y="202"/>
                    <a:pt x="200" y="173"/>
                  </a:cubicBezTo>
                  <a:cubicBezTo>
                    <a:pt x="207" y="79"/>
                    <a:pt x="207" y="79"/>
                    <a:pt x="207" y="79"/>
                  </a:cubicBezTo>
                  <a:cubicBezTo>
                    <a:pt x="207" y="79"/>
                    <a:pt x="207" y="78"/>
                    <a:pt x="207" y="78"/>
                  </a:cubicBezTo>
                  <a:cubicBezTo>
                    <a:pt x="209" y="76"/>
                    <a:pt x="210" y="74"/>
                    <a:pt x="211" y="73"/>
                  </a:cubicBezTo>
                  <a:cubicBezTo>
                    <a:pt x="213" y="70"/>
                    <a:pt x="229" y="118"/>
                    <a:pt x="274" y="134"/>
                  </a:cubicBezTo>
                  <a:cubicBezTo>
                    <a:pt x="310" y="147"/>
                    <a:pt x="301" y="141"/>
                    <a:pt x="301" y="141"/>
                  </a:cubicBezTo>
                  <a:cubicBezTo>
                    <a:pt x="301" y="134"/>
                    <a:pt x="314" y="111"/>
                    <a:pt x="321" y="103"/>
                  </a:cubicBezTo>
                  <a:cubicBezTo>
                    <a:pt x="295" y="101"/>
                    <a:pt x="293" y="105"/>
                    <a:pt x="273"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4" name="Freeform 192"/>
            <p:cNvSpPr/>
            <p:nvPr/>
          </p:nvSpPr>
          <p:spPr bwMode="auto">
            <a:xfrm>
              <a:off x="8640763" y="5619750"/>
              <a:ext cx="195263" cy="279400"/>
            </a:xfrm>
            <a:custGeom>
              <a:avLst/>
              <a:gdLst>
                <a:gd name="T0" fmla="*/ 5 w 112"/>
                <a:gd name="T1" fmla="*/ 75 h 160"/>
                <a:gd name="T2" fmla="*/ 0 w 112"/>
                <a:gd name="T3" fmla="*/ 93 h 160"/>
                <a:gd name="T4" fmla="*/ 5 w 112"/>
                <a:gd name="T5" fmla="*/ 111 h 160"/>
                <a:gd name="T6" fmla="*/ 8 w 112"/>
                <a:gd name="T7" fmla="*/ 107 h 160"/>
                <a:gd name="T8" fmla="*/ 57 w 112"/>
                <a:gd name="T9" fmla="*/ 160 h 160"/>
                <a:gd name="T10" fmla="*/ 104 w 112"/>
                <a:gd name="T11" fmla="*/ 105 h 160"/>
                <a:gd name="T12" fmla="*/ 108 w 112"/>
                <a:gd name="T13" fmla="*/ 111 h 160"/>
                <a:gd name="T14" fmla="*/ 112 w 112"/>
                <a:gd name="T15" fmla="*/ 93 h 160"/>
                <a:gd name="T16" fmla="*/ 108 w 112"/>
                <a:gd name="T17" fmla="*/ 74 h 160"/>
                <a:gd name="T18" fmla="*/ 106 w 112"/>
                <a:gd name="T19" fmla="*/ 75 h 160"/>
                <a:gd name="T20" fmla="*/ 106 w 112"/>
                <a:gd name="T21" fmla="*/ 60 h 160"/>
                <a:gd name="T22" fmla="*/ 65 w 112"/>
                <a:gd name="T23" fmla="*/ 50 h 160"/>
                <a:gd name="T24" fmla="*/ 71 w 112"/>
                <a:gd name="T25" fmla="*/ 52 h 160"/>
                <a:gd name="T26" fmla="*/ 110 w 112"/>
                <a:gd name="T27" fmla="*/ 39 h 160"/>
                <a:gd name="T28" fmla="*/ 20 w 112"/>
                <a:gd name="T29" fmla="*/ 29 h 160"/>
                <a:gd name="T30" fmla="*/ 2 w 112"/>
                <a:gd name="T31" fmla="*/ 41 h 160"/>
                <a:gd name="T32" fmla="*/ 14 w 112"/>
                <a:gd name="T33" fmla="*/ 41 h 160"/>
                <a:gd name="T34" fmla="*/ 6 w 112"/>
                <a:gd name="T35" fmla="*/ 67 h 160"/>
                <a:gd name="T36" fmla="*/ 5 w 112"/>
                <a:gd name="T37" fmla="*/ 75 h 160"/>
                <a:gd name="T38" fmla="*/ 5 w 112"/>
                <a:gd name="T39" fmla="*/ 7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60">
                  <a:moveTo>
                    <a:pt x="5" y="75"/>
                  </a:moveTo>
                  <a:cubicBezTo>
                    <a:pt x="2" y="75"/>
                    <a:pt x="0" y="83"/>
                    <a:pt x="0" y="93"/>
                  </a:cubicBezTo>
                  <a:cubicBezTo>
                    <a:pt x="0" y="103"/>
                    <a:pt x="2" y="111"/>
                    <a:pt x="5" y="111"/>
                  </a:cubicBezTo>
                  <a:cubicBezTo>
                    <a:pt x="6" y="111"/>
                    <a:pt x="7" y="110"/>
                    <a:pt x="8" y="107"/>
                  </a:cubicBezTo>
                  <a:cubicBezTo>
                    <a:pt x="16" y="137"/>
                    <a:pt x="42" y="160"/>
                    <a:pt x="57" y="160"/>
                  </a:cubicBezTo>
                  <a:cubicBezTo>
                    <a:pt x="75" y="160"/>
                    <a:pt x="101" y="139"/>
                    <a:pt x="104" y="105"/>
                  </a:cubicBezTo>
                  <a:cubicBezTo>
                    <a:pt x="105" y="108"/>
                    <a:pt x="106" y="111"/>
                    <a:pt x="108" y="111"/>
                  </a:cubicBezTo>
                  <a:cubicBezTo>
                    <a:pt x="110" y="111"/>
                    <a:pt x="112" y="103"/>
                    <a:pt x="112" y="93"/>
                  </a:cubicBezTo>
                  <a:cubicBezTo>
                    <a:pt x="112" y="83"/>
                    <a:pt x="110" y="74"/>
                    <a:pt x="108" y="74"/>
                  </a:cubicBezTo>
                  <a:cubicBezTo>
                    <a:pt x="107" y="74"/>
                    <a:pt x="107" y="75"/>
                    <a:pt x="106" y="75"/>
                  </a:cubicBezTo>
                  <a:cubicBezTo>
                    <a:pt x="107" y="71"/>
                    <a:pt x="107" y="66"/>
                    <a:pt x="106" y="60"/>
                  </a:cubicBezTo>
                  <a:cubicBezTo>
                    <a:pt x="98" y="67"/>
                    <a:pt x="82" y="58"/>
                    <a:pt x="65" y="50"/>
                  </a:cubicBezTo>
                  <a:cubicBezTo>
                    <a:pt x="67" y="50"/>
                    <a:pt x="69" y="51"/>
                    <a:pt x="71" y="52"/>
                  </a:cubicBezTo>
                  <a:cubicBezTo>
                    <a:pt x="99" y="67"/>
                    <a:pt x="110" y="39"/>
                    <a:pt x="110" y="39"/>
                  </a:cubicBezTo>
                  <a:cubicBezTo>
                    <a:pt x="110" y="39"/>
                    <a:pt x="76" y="0"/>
                    <a:pt x="20" y="29"/>
                  </a:cubicBezTo>
                  <a:cubicBezTo>
                    <a:pt x="15" y="32"/>
                    <a:pt x="8" y="39"/>
                    <a:pt x="2" y="41"/>
                  </a:cubicBezTo>
                  <a:cubicBezTo>
                    <a:pt x="2" y="41"/>
                    <a:pt x="7" y="41"/>
                    <a:pt x="14" y="41"/>
                  </a:cubicBezTo>
                  <a:cubicBezTo>
                    <a:pt x="8" y="45"/>
                    <a:pt x="5" y="53"/>
                    <a:pt x="6" y="67"/>
                  </a:cubicBezTo>
                  <a:cubicBezTo>
                    <a:pt x="6" y="69"/>
                    <a:pt x="5" y="72"/>
                    <a:pt x="5" y="75"/>
                  </a:cubicBezTo>
                  <a:cubicBezTo>
                    <a:pt x="5" y="75"/>
                    <a:pt x="5" y="75"/>
                    <a:pt x="5"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5" name="Freeform 193"/>
            <p:cNvSpPr/>
            <p:nvPr/>
          </p:nvSpPr>
          <p:spPr bwMode="auto">
            <a:xfrm>
              <a:off x="8591551" y="6591300"/>
              <a:ext cx="104775" cy="38100"/>
            </a:xfrm>
            <a:custGeom>
              <a:avLst/>
              <a:gdLst>
                <a:gd name="T0" fmla="*/ 31 w 60"/>
                <a:gd name="T1" fmla="*/ 0 h 22"/>
                <a:gd name="T2" fmla="*/ 21 w 60"/>
                <a:gd name="T3" fmla="*/ 21 h 22"/>
                <a:gd name="T4" fmla="*/ 48 w 60"/>
                <a:gd name="T5" fmla="*/ 12 h 22"/>
                <a:gd name="T6" fmla="*/ 52 w 60"/>
                <a:gd name="T7" fmla="*/ 12 h 22"/>
                <a:gd name="T8" fmla="*/ 59 w 60"/>
                <a:gd name="T9" fmla="*/ 11 h 22"/>
                <a:gd name="T10" fmla="*/ 59 w 60"/>
                <a:gd name="T11" fmla="*/ 1 h 22"/>
                <a:gd name="T12" fmla="*/ 60 w 60"/>
                <a:gd name="T13" fmla="*/ 0 h 22"/>
                <a:gd name="T14" fmla="*/ 31 w 60"/>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2">
                  <a:moveTo>
                    <a:pt x="31" y="0"/>
                  </a:moveTo>
                  <a:cubicBezTo>
                    <a:pt x="31" y="0"/>
                    <a:pt x="0" y="19"/>
                    <a:pt x="21" y="21"/>
                  </a:cubicBezTo>
                  <a:cubicBezTo>
                    <a:pt x="33" y="22"/>
                    <a:pt x="41" y="17"/>
                    <a:pt x="48" y="12"/>
                  </a:cubicBezTo>
                  <a:cubicBezTo>
                    <a:pt x="52" y="9"/>
                    <a:pt x="51" y="12"/>
                    <a:pt x="52" y="12"/>
                  </a:cubicBezTo>
                  <a:cubicBezTo>
                    <a:pt x="54" y="12"/>
                    <a:pt x="58" y="12"/>
                    <a:pt x="59" y="11"/>
                  </a:cubicBezTo>
                  <a:cubicBezTo>
                    <a:pt x="60" y="3"/>
                    <a:pt x="59" y="1"/>
                    <a:pt x="59" y="1"/>
                  </a:cubicBezTo>
                  <a:cubicBezTo>
                    <a:pt x="60" y="0"/>
                    <a:pt x="60" y="0"/>
                    <a:pt x="60" y="0"/>
                  </a:cubicBez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6" name="Freeform 194"/>
            <p:cNvSpPr/>
            <p:nvPr/>
          </p:nvSpPr>
          <p:spPr bwMode="auto">
            <a:xfrm>
              <a:off x="8772526" y="6591300"/>
              <a:ext cx="106363" cy="38100"/>
            </a:xfrm>
            <a:custGeom>
              <a:avLst/>
              <a:gdLst>
                <a:gd name="T0" fmla="*/ 2 w 61"/>
                <a:gd name="T1" fmla="*/ 11 h 22"/>
                <a:gd name="T2" fmla="*/ 8 w 61"/>
                <a:gd name="T3" fmla="*/ 12 h 22"/>
                <a:gd name="T4" fmla="*/ 12 w 61"/>
                <a:gd name="T5" fmla="*/ 12 h 22"/>
                <a:gd name="T6" fmla="*/ 40 w 61"/>
                <a:gd name="T7" fmla="*/ 21 h 22"/>
                <a:gd name="T8" fmla="*/ 29 w 61"/>
                <a:gd name="T9" fmla="*/ 0 h 22"/>
                <a:gd name="T10" fmla="*/ 1 w 61"/>
                <a:gd name="T11" fmla="*/ 0 h 22"/>
                <a:gd name="T12" fmla="*/ 1 w 61"/>
                <a:gd name="T13" fmla="*/ 1 h 22"/>
                <a:gd name="T14" fmla="*/ 2 w 61"/>
                <a:gd name="T15" fmla="*/ 1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2">
                  <a:moveTo>
                    <a:pt x="2" y="11"/>
                  </a:moveTo>
                  <a:cubicBezTo>
                    <a:pt x="3" y="12"/>
                    <a:pt x="7" y="12"/>
                    <a:pt x="8" y="12"/>
                  </a:cubicBezTo>
                  <a:cubicBezTo>
                    <a:pt x="10" y="12"/>
                    <a:pt x="8" y="9"/>
                    <a:pt x="12" y="12"/>
                  </a:cubicBezTo>
                  <a:cubicBezTo>
                    <a:pt x="19" y="17"/>
                    <a:pt x="27" y="22"/>
                    <a:pt x="40" y="21"/>
                  </a:cubicBezTo>
                  <a:cubicBezTo>
                    <a:pt x="61" y="19"/>
                    <a:pt x="29" y="0"/>
                    <a:pt x="29" y="0"/>
                  </a:cubicBezTo>
                  <a:cubicBezTo>
                    <a:pt x="1" y="0"/>
                    <a:pt x="1" y="0"/>
                    <a:pt x="1" y="0"/>
                  </a:cubicBezTo>
                  <a:cubicBezTo>
                    <a:pt x="1" y="1"/>
                    <a:pt x="1" y="1"/>
                    <a:pt x="1" y="1"/>
                  </a:cubicBezTo>
                  <a:cubicBezTo>
                    <a:pt x="1" y="1"/>
                    <a:pt x="0" y="3"/>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7" name="Freeform 195"/>
            <p:cNvSpPr/>
            <p:nvPr/>
          </p:nvSpPr>
          <p:spPr bwMode="auto">
            <a:xfrm>
              <a:off x="8951913" y="6127750"/>
              <a:ext cx="258763" cy="488950"/>
            </a:xfrm>
            <a:custGeom>
              <a:avLst/>
              <a:gdLst>
                <a:gd name="T0" fmla="*/ 82 w 149"/>
                <a:gd name="T1" fmla="*/ 69 h 281"/>
                <a:gd name="T2" fmla="*/ 130 w 149"/>
                <a:gd name="T3" fmla="*/ 81 h 281"/>
                <a:gd name="T4" fmla="*/ 139 w 149"/>
                <a:gd name="T5" fmla="*/ 42 h 281"/>
                <a:gd name="T6" fmla="*/ 91 w 149"/>
                <a:gd name="T7" fmla="*/ 30 h 281"/>
                <a:gd name="T8" fmla="*/ 91 w 149"/>
                <a:gd name="T9" fmla="*/ 0 h 281"/>
                <a:gd name="T10" fmla="*/ 59 w 149"/>
                <a:gd name="T11" fmla="*/ 0 h 281"/>
                <a:gd name="T12" fmla="*/ 59 w 149"/>
                <a:gd name="T13" fmla="*/ 33 h 281"/>
                <a:gd name="T14" fmla="*/ 2 w 149"/>
                <a:gd name="T15" fmla="*/ 94 h 281"/>
                <a:gd name="T16" fmla="*/ 62 w 149"/>
                <a:gd name="T17" fmla="*/ 157 h 281"/>
                <a:gd name="T18" fmla="*/ 98 w 149"/>
                <a:gd name="T19" fmla="*/ 187 h 281"/>
                <a:gd name="T20" fmla="*/ 66 w 149"/>
                <a:gd name="T21" fmla="*/ 208 h 281"/>
                <a:gd name="T22" fmla="*/ 10 w 149"/>
                <a:gd name="T23" fmla="*/ 193 h 281"/>
                <a:gd name="T24" fmla="*/ 0 w 149"/>
                <a:gd name="T25" fmla="*/ 233 h 281"/>
                <a:gd name="T26" fmla="*/ 57 w 149"/>
                <a:gd name="T27" fmla="*/ 248 h 281"/>
                <a:gd name="T28" fmla="*/ 57 w 149"/>
                <a:gd name="T29" fmla="*/ 281 h 281"/>
                <a:gd name="T30" fmla="*/ 90 w 149"/>
                <a:gd name="T31" fmla="*/ 281 h 281"/>
                <a:gd name="T32" fmla="*/ 90 w 149"/>
                <a:gd name="T33" fmla="*/ 246 h 281"/>
                <a:gd name="T34" fmla="*/ 149 w 149"/>
                <a:gd name="T35" fmla="*/ 182 h 281"/>
                <a:gd name="T36" fmla="*/ 93 w 149"/>
                <a:gd name="T37" fmla="*/ 118 h 281"/>
                <a:gd name="T38" fmla="*/ 53 w 149"/>
                <a:gd name="T39" fmla="*/ 88 h 281"/>
                <a:gd name="T40" fmla="*/ 82 w 149"/>
                <a:gd name="T41" fmla="*/ 6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281">
                  <a:moveTo>
                    <a:pt x="82" y="69"/>
                  </a:moveTo>
                  <a:cubicBezTo>
                    <a:pt x="106" y="69"/>
                    <a:pt x="121" y="77"/>
                    <a:pt x="130" y="81"/>
                  </a:cubicBezTo>
                  <a:cubicBezTo>
                    <a:pt x="139" y="42"/>
                    <a:pt x="139" y="42"/>
                    <a:pt x="139" y="42"/>
                  </a:cubicBezTo>
                  <a:cubicBezTo>
                    <a:pt x="128" y="36"/>
                    <a:pt x="113" y="31"/>
                    <a:pt x="91" y="30"/>
                  </a:cubicBezTo>
                  <a:cubicBezTo>
                    <a:pt x="91" y="0"/>
                    <a:pt x="91" y="0"/>
                    <a:pt x="91" y="0"/>
                  </a:cubicBezTo>
                  <a:cubicBezTo>
                    <a:pt x="59" y="0"/>
                    <a:pt x="59" y="0"/>
                    <a:pt x="59" y="0"/>
                  </a:cubicBezTo>
                  <a:cubicBezTo>
                    <a:pt x="59" y="33"/>
                    <a:pt x="59" y="33"/>
                    <a:pt x="59" y="33"/>
                  </a:cubicBezTo>
                  <a:cubicBezTo>
                    <a:pt x="23" y="40"/>
                    <a:pt x="2" y="64"/>
                    <a:pt x="2" y="94"/>
                  </a:cubicBezTo>
                  <a:cubicBezTo>
                    <a:pt x="2" y="127"/>
                    <a:pt x="27" y="145"/>
                    <a:pt x="62" y="157"/>
                  </a:cubicBezTo>
                  <a:cubicBezTo>
                    <a:pt x="87" y="166"/>
                    <a:pt x="98" y="174"/>
                    <a:pt x="98" y="187"/>
                  </a:cubicBezTo>
                  <a:cubicBezTo>
                    <a:pt x="98" y="201"/>
                    <a:pt x="85" y="208"/>
                    <a:pt x="66" y="208"/>
                  </a:cubicBezTo>
                  <a:cubicBezTo>
                    <a:pt x="44" y="208"/>
                    <a:pt x="24" y="201"/>
                    <a:pt x="10" y="193"/>
                  </a:cubicBezTo>
                  <a:cubicBezTo>
                    <a:pt x="0" y="233"/>
                    <a:pt x="0" y="233"/>
                    <a:pt x="0" y="233"/>
                  </a:cubicBezTo>
                  <a:cubicBezTo>
                    <a:pt x="13" y="241"/>
                    <a:pt x="35" y="247"/>
                    <a:pt x="57" y="248"/>
                  </a:cubicBezTo>
                  <a:cubicBezTo>
                    <a:pt x="57" y="281"/>
                    <a:pt x="57" y="281"/>
                    <a:pt x="57" y="281"/>
                  </a:cubicBezTo>
                  <a:cubicBezTo>
                    <a:pt x="90" y="281"/>
                    <a:pt x="90" y="281"/>
                    <a:pt x="90" y="281"/>
                  </a:cubicBezTo>
                  <a:cubicBezTo>
                    <a:pt x="90" y="246"/>
                    <a:pt x="90" y="246"/>
                    <a:pt x="90" y="246"/>
                  </a:cubicBezTo>
                  <a:cubicBezTo>
                    <a:pt x="128" y="239"/>
                    <a:pt x="149" y="213"/>
                    <a:pt x="149" y="182"/>
                  </a:cubicBezTo>
                  <a:cubicBezTo>
                    <a:pt x="149" y="151"/>
                    <a:pt x="133" y="132"/>
                    <a:pt x="93" y="118"/>
                  </a:cubicBezTo>
                  <a:cubicBezTo>
                    <a:pt x="65" y="107"/>
                    <a:pt x="53" y="100"/>
                    <a:pt x="53" y="88"/>
                  </a:cubicBezTo>
                  <a:cubicBezTo>
                    <a:pt x="53" y="79"/>
                    <a:pt x="60" y="69"/>
                    <a:pt x="82"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8" name="Freeform 196"/>
            <p:cNvSpPr/>
            <p:nvPr/>
          </p:nvSpPr>
          <p:spPr bwMode="auto">
            <a:xfrm>
              <a:off x="9061451" y="6076950"/>
              <a:ext cx="90488" cy="90488"/>
            </a:xfrm>
            <a:custGeom>
              <a:avLst/>
              <a:gdLst>
                <a:gd name="T0" fmla="*/ 10 w 52"/>
                <a:gd name="T1" fmla="*/ 0 h 52"/>
                <a:gd name="T2" fmla="*/ 0 w 52"/>
                <a:gd name="T3" fmla="*/ 18 h 52"/>
                <a:gd name="T4" fmla="*/ 35 w 52"/>
                <a:gd name="T5" fmla="*/ 17 h 52"/>
                <a:gd name="T6" fmla="*/ 34 w 52"/>
                <a:gd name="T7" fmla="*/ 40 h 52"/>
                <a:gd name="T8" fmla="*/ 40 w 52"/>
                <a:gd name="T9" fmla="*/ 45 h 52"/>
                <a:gd name="T10" fmla="*/ 47 w 52"/>
                <a:gd name="T11" fmla="*/ 38 h 52"/>
                <a:gd name="T12" fmla="*/ 10 w 52"/>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2" h="52">
                  <a:moveTo>
                    <a:pt x="10" y="0"/>
                  </a:moveTo>
                  <a:cubicBezTo>
                    <a:pt x="0" y="18"/>
                    <a:pt x="0" y="18"/>
                    <a:pt x="0" y="18"/>
                  </a:cubicBezTo>
                  <a:cubicBezTo>
                    <a:pt x="35" y="17"/>
                    <a:pt x="35" y="17"/>
                    <a:pt x="35" y="17"/>
                  </a:cubicBezTo>
                  <a:cubicBezTo>
                    <a:pt x="34" y="40"/>
                    <a:pt x="34" y="40"/>
                    <a:pt x="34" y="40"/>
                  </a:cubicBezTo>
                  <a:cubicBezTo>
                    <a:pt x="40" y="45"/>
                    <a:pt x="40" y="45"/>
                    <a:pt x="40" y="45"/>
                  </a:cubicBezTo>
                  <a:cubicBezTo>
                    <a:pt x="40" y="45"/>
                    <a:pt x="45" y="52"/>
                    <a:pt x="47" y="38"/>
                  </a:cubicBezTo>
                  <a:cubicBezTo>
                    <a:pt x="52" y="3"/>
                    <a:pt x="10"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grpSp>
      <p:sp>
        <p:nvSpPr>
          <p:cNvPr id="29" name="Freeform 368"/>
          <p:cNvSpPr/>
          <p:nvPr/>
        </p:nvSpPr>
        <p:spPr bwMode="auto">
          <a:xfrm>
            <a:off x="2190626" y="3818894"/>
            <a:ext cx="378906" cy="382257"/>
          </a:xfrm>
          <a:custGeom>
            <a:avLst/>
            <a:gdLst>
              <a:gd name="T0" fmla="*/ 48 w 48"/>
              <a:gd name="T1" fmla="*/ 2 h 48"/>
              <a:gd name="T2" fmla="*/ 41 w 48"/>
              <a:gd name="T3" fmla="*/ 43 h 48"/>
              <a:gd name="T4" fmla="*/ 40 w 48"/>
              <a:gd name="T5" fmla="*/ 44 h 48"/>
              <a:gd name="T6" fmla="*/ 39 w 48"/>
              <a:gd name="T7" fmla="*/ 44 h 48"/>
              <a:gd name="T8" fmla="*/ 39 w 48"/>
              <a:gd name="T9" fmla="*/ 44 h 48"/>
              <a:gd name="T10" fmla="*/ 26 w 48"/>
              <a:gd name="T11" fmla="*/ 39 h 48"/>
              <a:gd name="T12" fmla="*/ 20 w 48"/>
              <a:gd name="T13" fmla="*/ 47 h 48"/>
              <a:gd name="T14" fmla="*/ 19 w 48"/>
              <a:gd name="T15" fmla="*/ 48 h 48"/>
              <a:gd name="T16" fmla="*/ 18 w 48"/>
              <a:gd name="T17" fmla="*/ 48 h 48"/>
              <a:gd name="T18" fmla="*/ 17 w 48"/>
              <a:gd name="T19" fmla="*/ 46 h 48"/>
              <a:gd name="T20" fmla="*/ 17 w 48"/>
              <a:gd name="T21" fmla="*/ 37 h 48"/>
              <a:gd name="T22" fmla="*/ 40 w 48"/>
              <a:gd name="T23" fmla="*/ 8 h 48"/>
              <a:gd name="T24" fmla="*/ 11 w 48"/>
              <a:gd name="T25" fmla="*/ 33 h 48"/>
              <a:gd name="T26" fmla="*/ 1 w 48"/>
              <a:gd name="T27" fmla="*/ 29 h 48"/>
              <a:gd name="T28" fmla="*/ 0 w 48"/>
              <a:gd name="T29" fmla="*/ 27 h 48"/>
              <a:gd name="T30" fmla="*/ 1 w 48"/>
              <a:gd name="T31" fmla="*/ 26 h 48"/>
              <a:gd name="T32" fmla="*/ 45 w 48"/>
              <a:gd name="T33" fmla="*/ 0 h 48"/>
              <a:gd name="T34" fmla="*/ 46 w 48"/>
              <a:gd name="T35" fmla="*/ 0 h 48"/>
              <a:gd name="T36" fmla="*/ 47 w 48"/>
              <a:gd name="T37" fmla="*/ 0 h 48"/>
              <a:gd name="T38" fmla="*/ 48 w 48"/>
              <a:gd name="T39"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48">
                <a:moveTo>
                  <a:pt x="48" y="2"/>
                </a:moveTo>
                <a:cubicBezTo>
                  <a:pt x="41" y="43"/>
                  <a:pt x="41" y="43"/>
                  <a:pt x="41" y="43"/>
                </a:cubicBezTo>
                <a:cubicBezTo>
                  <a:pt x="41" y="43"/>
                  <a:pt x="40" y="44"/>
                  <a:pt x="40" y="44"/>
                </a:cubicBezTo>
                <a:cubicBezTo>
                  <a:pt x="40" y="44"/>
                  <a:pt x="39" y="44"/>
                  <a:pt x="39" y="44"/>
                </a:cubicBezTo>
                <a:cubicBezTo>
                  <a:pt x="39" y="44"/>
                  <a:pt x="39" y="44"/>
                  <a:pt x="39" y="44"/>
                </a:cubicBezTo>
                <a:cubicBezTo>
                  <a:pt x="26" y="39"/>
                  <a:pt x="26" y="39"/>
                  <a:pt x="26" y="39"/>
                </a:cubicBezTo>
                <a:cubicBezTo>
                  <a:pt x="20" y="47"/>
                  <a:pt x="20" y="47"/>
                  <a:pt x="20" y="47"/>
                </a:cubicBezTo>
                <a:cubicBezTo>
                  <a:pt x="20" y="47"/>
                  <a:pt x="19" y="48"/>
                  <a:pt x="19" y="48"/>
                </a:cubicBezTo>
                <a:cubicBezTo>
                  <a:pt x="18" y="48"/>
                  <a:pt x="18" y="48"/>
                  <a:pt x="18" y="48"/>
                </a:cubicBezTo>
                <a:cubicBezTo>
                  <a:pt x="17" y="47"/>
                  <a:pt x="17" y="47"/>
                  <a:pt x="17" y="46"/>
                </a:cubicBezTo>
                <a:cubicBezTo>
                  <a:pt x="17" y="37"/>
                  <a:pt x="17" y="37"/>
                  <a:pt x="17" y="37"/>
                </a:cubicBezTo>
                <a:cubicBezTo>
                  <a:pt x="40" y="8"/>
                  <a:pt x="40" y="8"/>
                  <a:pt x="40" y="8"/>
                </a:cubicBezTo>
                <a:cubicBezTo>
                  <a:pt x="11" y="33"/>
                  <a:pt x="11" y="33"/>
                  <a:pt x="11" y="33"/>
                </a:cubicBezTo>
                <a:cubicBezTo>
                  <a:pt x="1" y="29"/>
                  <a:pt x="1" y="29"/>
                  <a:pt x="1" y="29"/>
                </a:cubicBezTo>
                <a:cubicBezTo>
                  <a:pt x="0" y="28"/>
                  <a:pt x="0" y="28"/>
                  <a:pt x="0" y="27"/>
                </a:cubicBezTo>
                <a:cubicBezTo>
                  <a:pt x="0" y="27"/>
                  <a:pt x="0" y="26"/>
                  <a:pt x="1" y="26"/>
                </a:cubicBezTo>
                <a:cubicBezTo>
                  <a:pt x="45" y="0"/>
                  <a:pt x="45" y="0"/>
                  <a:pt x="45" y="0"/>
                </a:cubicBezTo>
                <a:cubicBezTo>
                  <a:pt x="45" y="0"/>
                  <a:pt x="46" y="0"/>
                  <a:pt x="46" y="0"/>
                </a:cubicBezTo>
                <a:cubicBezTo>
                  <a:pt x="46" y="0"/>
                  <a:pt x="47" y="0"/>
                  <a:pt x="47" y="0"/>
                </a:cubicBezTo>
                <a:cubicBezTo>
                  <a:pt x="48" y="0"/>
                  <a:pt x="48" y="1"/>
                  <a:pt x="48" y="2"/>
                </a:cubicBezTo>
                <a:close/>
              </a:path>
            </a:pathLst>
          </a:custGeom>
          <a:solidFill>
            <a:srgbClr val="00A2A4"/>
          </a:solidFill>
          <a:ln>
            <a:noFill/>
          </a:ln>
        </p:spPr>
        <p:txBody>
          <a:bodyPr vert="horz" wrap="square" lIns="91440" tIns="45720" rIns="91440" bIns="45720" numCol="1" anchor="t" anchorCtr="0" compatLnSpc="1"/>
          <a:lstStyle/>
          <a:p>
            <a:endParaRPr lang="id-ID">
              <a:solidFill>
                <a:prstClr val="black"/>
              </a:solidFill>
            </a:endParaRPr>
          </a:p>
        </p:txBody>
      </p:sp>
      <p:sp>
        <p:nvSpPr>
          <p:cNvPr id="30" name="Freeform 336"/>
          <p:cNvSpPr>
            <a:spLocks noEditPoints="1"/>
          </p:cNvSpPr>
          <p:nvPr/>
        </p:nvSpPr>
        <p:spPr bwMode="auto">
          <a:xfrm>
            <a:off x="4678497" y="3346303"/>
            <a:ext cx="338026" cy="338026"/>
          </a:xfrm>
          <a:custGeom>
            <a:avLst/>
            <a:gdLst>
              <a:gd name="T0" fmla="*/ 0 w 90"/>
              <a:gd name="T1" fmla="*/ 40 h 90"/>
              <a:gd name="T2" fmla="*/ 40 w 90"/>
              <a:gd name="T3" fmla="*/ 0 h 90"/>
              <a:gd name="T4" fmla="*/ 40 w 90"/>
              <a:gd name="T5" fmla="*/ 90 h 90"/>
              <a:gd name="T6" fmla="*/ 0 w 90"/>
              <a:gd name="T7" fmla="*/ 50 h 90"/>
              <a:gd name="T8" fmla="*/ 40 w 90"/>
              <a:gd name="T9" fmla="*/ 90 h 90"/>
              <a:gd name="T10" fmla="*/ 33 w 90"/>
              <a:gd name="T11" fmla="*/ 10 h 90"/>
              <a:gd name="T12" fmla="*/ 9 w 90"/>
              <a:gd name="T13" fmla="*/ 33 h 90"/>
              <a:gd name="T14" fmla="*/ 33 w 90"/>
              <a:gd name="T15" fmla="*/ 83 h 90"/>
              <a:gd name="T16" fmla="*/ 9 w 90"/>
              <a:gd name="T17" fmla="*/ 57 h 90"/>
              <a:gd name="T18" fmla="*/ 33 w 90"/>
              <a:gd name="T19" fmla="*/ 83 h 90"/>
              <a:gd name="T20" fmla="*/ 16 w 90"/>
              <a:gd name="T21" fmla="*/ 26 h 90"/>
              <a:gd name="T22" fmla="*/ 26 w 90"/>
              <a:gd name="T23" fmla="*/ 17 h 90"/>
              <a:gd name="T24" fmla="*/ 26 w 90"/>
              <a:gd name="T25" fmla="*/ 74 h 90"/>
              <a:gd name="T26" fmla="*/ 16 w 90"/>
              <a:gd name="T27" fmla="*/ 67 h 90"/>
              <a:gd name="T28" fmla="*/ 26 w 90"/>
              <a:gd name="T29" fmla="*/ 74 h 90"/>
              <a:gd name="T30" fmla="*/ 49 w 90"/>
              <a:gd name="T31" fmla="*/ 40 h 90"/>
              <a:gd name="T32" fmla="*/ 90 w 90"/>
              <a:gd name="T33" fmla="*/ 0 h 90"/>
              <a:gd name="T34" fmla="*/ 90 w 90"/>
              <a:gd name="T35" fmla="*/ 74 h 90"/>
              <a:gd name="T36" fmla="*/ 66 w 90"/>
              <a:gd name="T37" fmla="*/ 67 h 90"/>
              <a:gd name="T38" fmla="*/ 57 w 90"/>
              <a:gd name="T39" fmla="*/ 90 h 90"/>
              <a:gd name="T40" fmla="*/ 49 w 90"/>
              <a:gd name="T41" fmla="*/ 50 h 90"/>
              <a:gd name="T42" fmla="*/ 73 w 90"/>
              <a:gd name="T43" fmla="*/ 57 h 90"/>
              <a:gd name="T44" fmla="*/ 83 w 90"/>
              <a:gd name="T45" fmla="*/ 50 h 90"/>
              <a:gd name="T46" fmla="*/ 90 w 90"/>
              <a:gd name="T47" fmla="*/ 74 h 90"/>
              <a:gd name="T48" fmla="*/ 83 w 90"/>
              <a:gd name="T49" fmla="*/ 10 h 90"/>
              <a:gd name="T50" fmla="*/ 57 w 90"/>
              <a:gd name="T51" fmla="*/ 33 h 90"/>
              <a:gd name="T52" fmla="*/ 73 w 90"/>
              <a:gd name="T53" fmla="*/ 26 h 90"/>
              <a:gd name="T54" fmla="*/ 66 w 90"/>
              <a:gd name="T55" fmla="*/ 17 h 90"/>
              <a:gd name="T56" fmla="*/ 73 w 90"/>
              <a:gd name="T57" fmla="*/ 26 h 90"/>
              <a:gd name="T58" fmla="*/ 66 w 90"/>
              <a:gd name="T59" fmla="*/ 90 h 90"/>
              <a:gd name="T60" fmla="*/ 73 w 90"/>
              <a:gd name="T61" fmla="*/ 83 h 90"/>
              <a:gd name="T62" fmla="*/ 90 w 90"/>
              <a:gd name="T63" fmla="*/ 90 h 90"/>
              <a:gd name="T64" fmla="*/ 83 w 90"/>
              <a:gd name="T65" fmla="*/ 83 h 90"/>
              <a:gd name="T66" fmla="*/ 90 w 90"/>
              <a:gd name="T6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90">
                <a:moveTo>
                  <a:pt x="40" y="40"/>
                </a:moveTo>
                <a:lnTo>
                  <a:pt x="0" y="40"/>
                </a:lnTo>
                <a:lnTo>
                  <a:pt x="0" y="0"/>
                </a:lnTo>
                <a:lnTo>
                  <a:pt x="40" y="0"/>
                </a:lnTo>
                <a:lnTo>
                  <a:pt x="40" y="40"/>
                </a:lnTo>
                <a:close/>
                <a:moveTo>
                  <a:pt x="40" y="90"/>
                </a:moveTo>
                <a:lnTo>
                  <a:pt x="0" y="90"/>
                </a:lnTo>
                <a:lnTo>
                  <a:pt x="0" y="50"/>
                </a:lnTo>
                <a:lnTo>
                  <a:pt x="40" y="50"/>
                </a:lnTo>
                <a:lnTo>
                  <a:pt x="40" y="90"/>
                </a:lnTo>
                <a:close/>
                <a:moveTo>
                  <a:pt x="33" y="33"/>
                </a:moveTo>
                <a:lnTo>
                  <a:pt x="33" y="10"/>
                </a:lnTo>
                <a:lnTo>
                  <a:pt x="9" y="10"/>
                </a:lnTo>
                <a:lnTo>
                  <a:pt x="9" y="33"/>
                </a:lnTo>
                <a:lnTo>
                  <a:pt x="33" y="33"/>
                </a:lnTo>
                <a:close/>
                <a:moveTo>
                  <a:pt x="33" y="83"/>
                </a:moveTo>
                <a:lnTo>
                  <a:pt x="33" y="57"/>
                </a:lnTo>
                <a:lnTo>
                  <a:pt x="9" y="57"/>
                </a:lnTo>
                <a:lnTo>
                  <a:pt x="9" y="83"/>
                </a:lnTo>
                <a:lnTo>
                  <a:pt x="33" y="83"/>
                </a:lnTo>
                <a:close/>
                <a:moveTo>
                  <a:pt x="26" y="26"/>
                </a:moveTo>
                <a:lnTo>
                  <a:pt x="16" y="26"/>
                </a:lnTo>
                <a:lnTo>
                  <a:pt x="16" y="17"/>
                </a:lnTo>
                <a:lnTo>
                  <a:pt x="26" y="17"/>
                </a:lnTo>
                <a:lnTo>
                  <a:pt x="26" y="26"/>
                </a:lnTo>
                <a:close/>
                <a:moveTo>
                  <a:pt x="26" y="74"/>
                </a:moveTo>
                <a:lnTo>
                  <a:pt x="16" y="74"/>
                </a:lnTo>
                <a:lnTo>
                  <a:pt x="16" y="67"/>
                </a:lnTo>
                <a:lnTo>
                  <a:pt x="26" y="67"/>
                </a:lnTo>
                <a:lnTo>
                  <a:pt x="26" y="74"/>
                </a:lnTo>
                <a:close/>
                <a:moveTo>
                  <a:pt x="90" y="40"/>
                </a:moveTo>
                <a:lnTo>
                  <a:pt x="49" y="40"/>
                </a:lnTo>
                <a:lnTo>
                  <a:pt x="49" y="0"/>
                </a:lnTo>
                <a:lnTo>
                  <a:pt x="90" y="0"/>
                </a:lnTo>
                <a:lnTo>
                  <a:pt x="90" y="40"/>
                </a:lnTo>
                <a:close/>
                <a:moveTo>
                  <a:pt x="90" y="74"/>
                </a:moveTo>
                <a:lnTo>
                  <a:pt x="66" y="74"/>
                </a:lnTo>
                <a:lnTo>
                  <a:pt x="66" y="67"/>
                </a:lnTo>
                <a:lnTo>
                  <a:pt x="57" y="67"/>
                </a:lnTo>
                <a:lnTo>
                  <a:pt x="57" y="90"/>
                </a:lnTo>
                <a:lnTo>
                  <a:pt x="49" y="90"/>
                </a:lnTo>
                <a:lnTo>
                  <a:pt x="49" y="50"/>
                </a:lnTo>
                <a:lnTo>
                  <a:pt x="73" y="50"/>
                </a:lnTo>
                <a:lnTo>
                  <a:pt x="73" y="57"/>
                </a:lnTo>
                <a:lnTo>
                  <a:pt x="83" y="57"/>
                </a:lnTo>
                <a:lnTo>
                  <a:pt x="83" y="50"/>
                </a:lnTo>
                <a:lnTo>
                  <a:pt x="90" y="50"/>
                </a:lnTo>
                <a:lnTo>
                  <a:pt x="90" y="74"/>
                </a:lnTo>
                <a:close/>
                <a:moveTo>
                  <a:pt x="83" y="33"/>
                </a:moveTo>
                <a:lnTo>
                  <a:pt x="83" y="10"/>
                </a:lnTo>
                <a:lnTo>
                  <a:pt x="57" y="10"/>
                </a:lnTo>
                <a:lnTo>
                  <a:pt x="57" y="33"/>
                </a:lnTo>
                <a:lnTo>
                  <a:pt x="83" y="33"/>
                </a:lnTo>
                <a:close/>
                <a:moveTo>
                  <a:pt x="73" y="26"/>
                </a:moveTo>
                <a:lnTo>
                  <a:pt x="66" y="26"/>
                </a:lnTo>
                <a:lnTo>
                  <a:pt x="66" y="17"/>
                </a:lnTo>
                <a:lnTo>
                  <a:pt x="73" y="17"/>
                </a:lnTo>
                <a:lnTo>
                  <a:pt x="73" y="26"/>
                </a:lnTo>
                <a:close/>
                <a:moveTo>
                  <a:pt x="73" y="90"/>
                </a:moveTo>
                <a:lnTo>
                  <a:pt x="66" y="90"/>
                </a:lnTo>
                <a:lnTo>
                  <a:pt x="66" y="83"/>
                </a:lnTo>
                <a:lnTo>
                  <a:pt x="73" y="83"/>
                </a:lnTo>
                <a:lnTo>
                  <a:pt x="73" y="90"/>
                </a:lnTo>
                <a:close/>
                <a:moveTo>
                  <a:pt x="90" y="90"/>
                </a:moveTo>
                <a:lnTo>
                  <a:pt x="83" y="90"/>
                </a:lnTo>
                <a:lnTo>
                  <a:pt x="83" y="83"/>
                </a:lnTo>
                <a:lnTo>
                  <a:pt x="90" y="83"/>
                </a:lnTo>
                <a:lnTo>
                  <a:pt x="90" y="90"/>
                </a:lnTo>
                <a:close/>
              </a:path>
            </a:pathLst>
          </a:custGeom>
          <a:solidFill>
            <a:srgbClr val="43BAB3"/>
          </a:solidFill>
          <a:ln>
            <a:noFill/>
          </a:ln>
        </p:spPr>
        <p:txBody>
          <a:bodyPr vert="horz" wrap="square" lIns="91440" tIns="45720" rIns="91440" bIns="45720" numCol="1" anchor="t" anchorCtr="0" compatLnSpc="1"/>
          <a:lstStyle/>
          <a:p>
            <a:endParaRPr lang="id-ID">
              <a:solidFill>
                <a:prstClr val="black"/>
              </a:solidFill>
            </a:endParaRPr>
          </a:p>
        </p:txBody>
      </p:sp>
      <p:sp>
        <p:nvSpPr>
          <p:cNvPr id="31" name="Freeform 261"/>
          <p:cNvSpPr>
            <a:spLocks noEditPoints="1"/>
          </p:cNvSpPr>
          <p:nvPr/>
        </p:nvSpPr>
        <p:spPr bwMode="auto">
          <a:xfrm>
            <a:off x="7048929" y="2900869"/>
            <a:ext cx="406222" cy="320702"/>
          </a:xfrm>
          <a:custGeom>
            <a:avLst/>
            <a:gdLst>
              <a:gd name="T0" fmla="*/ 47 w 48"/>
              <a:gd name="T1" fmla="*/ 15 h 38"/>
              <a:gd name="T2" fmla="*/ 33 w 48"/>
              <a:gd name="T3" fmla="*/ 33 h 38"/>
              <a:gd name="T4" fmla="*/ 21 w 48"/>
              <a:gd name="T5" fmla="*/ 36 h 38"/>
              <a:gd name="T6" fmla="*/ 14 w 48"/>
              <a:gd name="T7" fmla="*/ 34 h 38"/>
              <a:gd name="T8" fmla="*/ 9 w 48"/>
              <a:gd name="T9" fmla="*/ 32 h 38"/>
              <a:gd name="T10" fmla="*/ 3 w 48"/>
              <a:gd name="T11" fmla="*/ 38 h 38"/>
              <a:gd name="T12" fmla="*/ 0 w 48"/>
              <a:gd name="T13" fmla="*/ 36 h 38"/>
              <a:gd name="T14" fmla="*/ 0 w 48"/>
              <a:gd name="T15" fmla="*/ 34 h 38"/>
              <a:gd name="T16" fmla="*/ 5 w 48"/>
              <a:gd name="T17" fmla="*/ 28 h 38"/>
              <a:gd name="T18" fmla="*/ 4 w 48"/>
              <a:gd name="T19" fmla="*/ 26 h 38"/>
              <a:gd name="T20" fmla="*/ 4 w 48"/>
              <a:gd name="T21" fmla="*/ 23 h 38"/>
              <a:gd name="T22" fmla="*/ 19 w 48"/>
              <a:gd name="T23" fmla="*/ 6 h 38"/>
              <a:gd name="T24" fmla="*/ 39 w 48"/>
              <a:gd name="T25" fmla="*/ 2 h 38"/>
              <a:gd name="T26" fmla="*/ 44 w 48"/>
              <a:gd name="T27" fmla="*/ 0 h 38"/>
              <a:gd name="T28" fmla="*/ 48 w 48"/>
              <a:gd name="T29" fmla="*/ 10 h 38"/>
              <a:gd name="T30" fmla="*/ 47 w 48"/>
              <a:gd name="T31" fmla="*/ 15 h 38"/>
              <a:gd name="T32" fmla="*/ 33 w 48"/>
              <a:gd name="T33" fmla="*/ 14 h 38"/>
              <a:gd name="T34" fmla="*/ 11 w 48"/>
              <a:gd name="T35" fmla="*/ 24 h 38"/>
              <a:gd name="T36" fmla="*/ 10 w 48"/>
              <a:gd name="T37" fmla="*/ 26 h 38"/>
              <a:gd name="T38" fmla="*/ 12 w 48"/>
              <a:gd name="T39" fmla="*/ 27 h 38"/>
              <a:gd name="T40" fmla="*/ 13 w 48"/>
              <a:gd name="T41" fmla="*/ 27 h 38"/>
              <a:gd name="T42" fmla="*/ 17 w 48"/>
              <a:gd name="T43" fmla="*/ 23 h 38"/>
              <a:gd name="T44" fmla="*/ 33 w 48"/>
              <a:gd name="T45" fmla="*/ 17 h 38"/>
              <a:gd name="T46" fmla="*/ 34 w 48"/>
              <a:gd name="T47" fmla="*/ 15 h 38"/>
              <a:gd name="T48" fmla="*/ 33 w 48"/>
              <a:gd name="T49"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38">
                <a:moveTo>
                  <a:pt x="47" y="15"/>
                </a:moveTo>
                <a:cubicBezTo>
                  <a:pt x="46" y="24"/>
                  <a:pt x="40" y="29"/>
                  <a:pt x="33" y="33"/>
                </a:cubicBezTo>
                <a:cubicBezTo>
                  <a:pt x="29" y="34"/>
                  <a:pt x="25" y="36"/>
                  <a:pt x="21" y="36"/>
                </a:cubicBezTo>
                <a:cubicBezTo>
                  <a:pt x="19" y="36"/>
                  <a:pt x="16" y="35"/>
                  <a:pt x="14" y="34"/>
                </a:cubicBezTo>
                <a:cubicBezTo>
                  <a:pt x="12" y="34"/>
                  <a:pt x="10" y="32"/>
                  <a:pt x="9" y="32"/>
                </a:cubicBezTo>
                <a:cubicBezTo>
                  <a:pt x="7" y="32"/>
                  <a:pt x="6" y="38"/>
                  <a:pt x="3" y="38"/>
                </a:cubicBezTo>
                <a:cubicBezTo>
                  <a:pt x="2" y="38"/>
                  <a:pt x="1" y="37"/>
                  <a:pt x="0" y="36"/>
                </a:cubicBezTo>
                <a:cubicBezTo>
                  <a:pt x="0" y="35"/>
                  <a:pt x="0" y="35"/>
                  <a:pt x="0" y="34"/>
                </a:cubicBezTo>
                <a:cubicBezTo>
                  <a:pt x="0" y="32"/>
                  <a:pt x="5" y="29"/>
                  <a:pt x="5" y="28"/>
                </a:cubicBezTo>
                <a:cubicBezTo>
                  <a:pt x="5" y="28"/>
                  <a:pt x="5" y="26"/>
                  <a:pt x="4" y="26"/>
                </a:cubicBezTo>
                <a:cubicBezTo>
                  <a:pt x="4" y="25"/>
                  <a:pt x="4" y="24"/>
                  <a:pt x="4" y="23"/>
                </a:cubicBezTo>
                <a:cubicBezTo>
                  <a:pt x="4" y="14"/>
                  <a:pt x="11" y="8"/>
                  <a:pt x="19" y="6"/>
                </a:cubicBezTo>
                <a:cubicBezTo>
                  <a:pt x="24" y="4"/>
                  <a:pt x="36" y="6"/>
                  <a:pt x="39" y="2"/>
                </a:cubicBezTo>
                <a:cubicBezTo>
                  <a:pt x="41" y="1"/>
                  <a:pt x="42" y="0"/>
                  <a:pt x="44" y="0"/>
                </a:cubicBezTo>
                <a:cubicBezTo>
                  <a:pt x="47" y="0"/>
                  <a:pt x="48" y="8"/>
                  <a:pt x="48" y="10"/>
                </a:cubicBezTo>
                <a:cubicBezTo>
                  <a:pt x="48" y="12"/>
                  <a:pt x="48" y="13"/>
                  <a:pt x="47" y="15"/>
                </a:cubicBezTo>
                <a:close/>
                <a:moveTo>
                  <a:pt x="33" y="14"/>
                </a:moveTo>
                <a:cubicBezTo>
                  <a:pt x="23" y="14"/>
                  <a:pt x="17" y="18"/>
                  <a:pt x="11" y="24"/>
                </a:cubicBezTo>
                <a:cubicBezTo>
                  <a:pt x="10" y="25"/>
                  <a:pt x="10" y="25"/>
                  <a:pt x="10" y="26"/>
                </a:cubicBezTo>
                <a:cubicBezTo>
                  <a:pt x="10" y="27"/>
                  <a:pt x="11" y="27"/>
                  <a:pt x="12" y="27"/>
                </a:cubicBezTo>
                <a:cubicBezTo>
                  <a:pt x="12" y="27"/>
                  <a:pt x="13" y="27"/>
                  <a:pt x="13" y="27"/>
                </a:cubicBezTo>
                <a:cubicBezTo>
                  <a:pt x="14" y="26"/>
                  <a:pt x="16" y="24"/>
                  <a:pt x="17" y="23"/>
                </a:cubicBezTo>
                <a:cubicBezTo>
                  <a:pt x="22" y="19"/>
                  <a:pt x="26" y="17"/>
                  <a:pt x="33" y="17"/>
                </a:cubicBezTo>
                <a:cubicBezTo>
                  <a:pt x="33" y="17"/>
                  <a:pt x="34" y="16"/>
                  <a:pt x="34" y="15"/>
                </a:cubicBezTo>
                <a:cubicBezTo>
                  <a:pt x="34" y="14"/>
                  <a:pt x="33" y="14"/>
                  <a:pt x="33" y="14"/>
                </a:cubicBezTo>
                <a:close/>
              </a:path>
            </a:pathLst>
          </a:custGeom>
          <a:solidFill>
            <a:srgbClr val="F87A08"/>
          </a:solidFill>
          <a:ln>
            <a:noFill/>
          </a:ln>
        </p:spPr>
        <p:txBody>
          <a:bodyPr vert="horz" wrap="square" lIns="91440" tIns="45720" rIns="91440" bIns="45720" numCol="1" anchor="t" anchorCtr="0" compatLnSpc="1"/>
          <a:lstStyle/>
          <a:p>
            <a:endParaRPr lang="id-ID">
              <a:solidFill>
                <a:prstClr val="black"/>
              </a:solidFill>
            </a:endParaRPr>
          </a:p>
        </p:txBody>
      </p:sp>
      <p:sp>
        <p:nvSpPr>
          <p:cNvPr id="32" name="TextBox 7"/>
          <p:cNvSpPr>
            <a:spLocks noChangeArrowheads="1"/>
          </p:cNvSpPr>
          <p:nvPr/>
        </p:nvSpPr>
        <p:spPr bwMode="auto">
          <a:xfrm>
            <a:off x="1945938" y="5185068"/>
            <a:ext cx="1224136"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设计人员</a:t>
            </a:r>
            <a:endParaRPr lang="id-ID" altLang="zh-CN"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圆角矩形 32"/>
          <p:cNvSpPr/>
          <p:nvPr/>
        </p:nvSpPr>
        <p:spPr>
          <a:xfrm>
            <a:off x="1734730" y="5089931"/>
            <a:ext cx="1646552" cy="467045"/>
          </a:xfrm>
          <a:prstGeom prst="roundRect">
            <a:avLst>
              <a:gd name="adj" fmla="val 50000"/>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4" name="文本框 49"/>
          <p:cNvSpPr txBox="1"/>
          <p:nvPr/>
        </p:nvSpPr>
        <p:spPr>
          <a:xfrm>
            <a:off x="1636222" y="5628984"/>
            <a:ext cx="1817068" cy="625171"/>
          </a:xfrm>
          <a:prstGeom prst="rect">
            <a:avLst/>
          </a:prstGeom>
          <a:noFill/>
          <a:effectLst/>
        </p:spPr>
        <p:txBody>
          <a:bodyPr wrap="square" rtlCol="0">
            <a:spAutoFit/>
          </a:bodyPr>
          <a:lstStyle/>
          <a:p>
            <a:pPr algn="just">
              <a:lnSpc>
                <a:spcPct val="13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TextBox 7"/>
          <p:cNvSpPr>
            <a:spLocks noChangeArrowheads="1"/>
          </p:cNvSpPr>
          <p:nvPr/>
        </p:nvSpPr>
        <p:spPr bwMode="auto">
          <a:xfrm>
            <a:off x="4377342" y="4681012"/>
            <a:ext cx="1224136"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运营主管</a:t>
            </a:r>
            <a:endParaRPr lang="id-ID" altLang="zh-CN"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圆角矩形 35"/>
          <p:cNvSpPr/>
          <p:nvPr/>
        </p:nvSpPr>
        <p:spPr>
          <a:xfrm>
            <a:off x="4166134" y="4585875"/>
            <a:ext cx="1646552" cy="467045"/>
          </a:xfrm>
          <a:prstGeom prst="roundRect">
            <a:avLst>
              <a:gd name="adj" fmla="val 50000"/>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7" name="文本框 49"/>
          <p:cNvSpPr txBox="1"/>
          <p:nvPr/>
        </p:nvSpPr>
        <p:spPr>
          <a:xfrm>
            <a:off x="4067626" y="5124928"/>
            <a:ext cx="1817068" cy="625171"/>
          </a:xfrm>
          <a:prstGeom prst="rect">
            <a:avLst/>
          </a:prstGeom>
          <a:noFill/>
          <a:effectLst/>
        </p:spPr>
        <p:txBody>
          <a:bodyPr wrap="square" rtlCol="0">
            <a:spAutoFit/>
          </a:bodyPr>
          <a:lstStyle/>
          <a:p>
            <a:pPr algn="just">
              <a:lnSpc>
                <a:spcPct val="13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TextBox 7"/>
          <p:cNvSpPr>
            <a:spLocks noChangeArrowheads="1"/>
          </p:cNvSpPr>
          <p:nvPr/>
        </p:nvSpPr>
        <p:spPr bwMode="auto">
          <a:xfrm>
            <a:off x="6825614" y="4236868"/>
            <a:ext cx="1224136"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设计总监</a:t>
            </a:r>
            <a:endParaRPr lang="id-ID" altLang="zh-CN"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圆角矩形 38"/>
          <p:cNvSpPr/>
          <p:nvPr/>
        </p:nvSpPr>
        <p:spPr>
          <a:xfrm>
            <a:off x="6614406" y="4141731"/>
            <a:ext cx="1646552" cy="467045"/>
          </a:xfrm>
          <a:prstGeom prst="roundRect">
            <a:avLst>
              <a:gd name="adj" fmla="val 50000"/>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0" name="文本框 49"/>
          <p:cNvSpPr txBox="1"/>
          <p:nvPr/>
        </p:nvSpPr>
        <p:spPr>
          <a:xfrm>
            <a:off x="6515898" y="4680784"/>
            <a:ext cx="1817068" cy="625171"/>
          </a:xfrm>
          <a:prstGeom prst="rect">
            <a:avLst/>
          </a:prstGeom>
          <a:noFill/>
          <a:effectLst/>
        </p:spPr>
        <p:txBody>
          <a:bodyPr wrap="square" rtlCol="0">
            <a:spAutoFit/>
          </a:bodyPr>
          <a:lstStyle/>
          <a:p>
            <a:pPr algn="just">
              <a:lnSpc>
                <a:spcPct val="13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TextBox 7"/>
          <p:cNvSpPr>
            <a:spLocks noChangeArrowheads="1"/>
          </p:cNvSpPr>
          <p:nvPr/>
        </p:nvSpPr>
        <p:spPr bwMode="auto">
          <a:xfrm>
            <a:off x="9290754" y="3660804"/>
            <a:ext cx="1224136"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首席执行官</a:t>
            </a:r>
            <a:endParaRPr lang="id-ID" altLang="zh-CN"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圆角矩形 41"/>
          <p:cNvSpPr/>
          <p:nvPr/>
        </p:nvSpPr>
        <p:spPr>
          <a:xfrm>
            <a:off x="9079546" y="3565667"/>
            <a:ext cx="1646552" cy="467045"/>
          </a:xfrm>
          <a:prstGeom prst="roundRect">
            <a:avLst>
              <a:gd name="adj" fmla="val 50000"/>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3" name="文本框 49"/>
          <p:cNvSpPr txBox="1"/>
          <p:nvPr/>
        </p:nvSpPr>
        <p:spPr>
          <a:xfrm>
            <a:off x="8981038" y="4104720"/>
            <a:ext cx="1817068" cy="625171"/>
          </a:xfrm>
          <a:prstGeom prst="rect">
            <a:avLst/>
          </a:prstGeom>
          <a:noFill/>
          <a:effectLst/>
        </p:spPr>
        <p:txBody>
          <a:bodyPr wrap="square" rtlCol="0">
            <a:spAutoFit/>
          </a:bodyPr>
          <a:lstStyle/>
          <a:p>
            <a:pPr algn="just">
              <a:lnSpc>
                <a:spcPct val="13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1276182" y="1268760"/>
            <a:ext cx="5695950" cy="1384995"/>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未来发展职业规划</a:t>
            </a:r>
            <a:endParaRPr lang="id-ID" altLang="zh-CN" b="1"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endParaRPr lang="en-US" altLang="zh-CN" sz="1000" dirty="0">
              <a:solidFill>
                <a:schemeClr val="tx1">
                  <a:lumMod val="50000"/>
                  <a:lumOff val="50000"/>
                </a:schemeClr>
              </a:solidFill>
              <a:latin typeface="Open Sans" panose="020B0606030504020204" pitchFamily="34" charset="0"/>
            </a:endParaRPr>
          </a:p>
          <a:p>
            <a:pPr algn="just"/>
            <a:r>
              <a:rPr lang="zh-CN" altLang="en-US" sz="14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dirty="0">
              <a:solidFill>
                <a:schemeClr val="tx1">
                  <a:lumMod val="50000"/>
                  <a:lumOff val="50000"/>
                </a:schemeClr>
              </a:solidFill>
              <a:latin typeface="Impact MT Std" pitchFamily="34" charset="0"/>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00"/>
                                        <p:tgtEl>
                                          <p:spTgt spid="3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p:cTn id="33" dur="500" fill="hold"/>
                                        <p:tgtEl>
                                          <p:spTgt spid="32"/>
                                        </p:tgtEl>
                                        <p:attrNameLst>
                                          <p:attrName>ppt_w</p:attrName>
                                        </p:attrNameLst>
                                      </p:cBhvr>
                                      <p:tavLst>
                                        <p:tav tm="0">
                                          <p:val>
                                            <p:fltVal val="0"/>
                                          </p:val>
                                        </p:tav>
                                        <p:tav tm="100000">
                                          <p:val>
                                            <p:strVal val="#ppt_w"/>
                                          </p:val>
                                        </p:tav>
                                      </p:tavLst>
                                    </p:anim>
                                    <p:anim calcmode="lin" valueType="num">
                                      <p:cBhvr>
                                        <p:cTn id="34" dur="500" fill="hold"/>
                                        <p:tgtEl>
                                          <p:spTgt spid="32"/>
                                        </p:tgtEl>
                                        <p:attrNameLst>
                                          <p:attrName>ppt_h</p:attrName>
                                        </p:attrNameLst>
                                      </p:cBhvr>
                                      <p:tavLst>
                                        <p:tav tm="0">
                                          <p:val>
                                            <p:fltVal val="0"/>
                                          </p:val>
                                        </p:tav>
                                        <p:tav tm="100000">
                                          <p:val>
                                            <p:strVal val="#ppt_h"/>
                                          </p:val>
                                        </p:tav>
                                      </p:tavLst>
                                    </p:anim>
                                    <p:animEffect transition="in" filter="fade">
                                      <p:cBhvr>
                                        <p:cTn id="35" dur="500"/>
                                        <p:tgtEl>
                                          <p:spTgt spid="32"/>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1000"/>
                                        <p:tgtEl>
                                          <p:spTgt spid="34"/>
                                        </p:tgtEl>
                                      </p:cBhvr>
                                    </p:animEffect>
                                    <p:anim calcmode="lin" valueType="num">
                                      <p:cBhvr>
                                        <p:cTn id="40" dur="1000" fill="hold"/>
                                        <p:tgtEl>
                                          <p:spTgt spid="34"/>
                                        </p:tgtEl>
                                        <p:attrNameLst>
                                          <p:attrName>ppt_x</p:attrName>
                                        </p:attrNameLst>
                                      </p:cBhvr>
                                      <p:tavLst>
                                        <p:tav tm="0">
                                          <p:val>
                                            <p:strVal val="#ppt_x"/>
                                          </p:val>
                                        </p:tav>
                                        <p:tav tm="100000">
                                          <p:val>
                                            <p:strVal val="#ppt_x"/>
                                          </p:val>
                                        </p:tav>
                                      </p:tavLst>
                                    </p:anim>
                                    <p:anim calcmode="lin" valueType="num">
                                      <p:cBhvr>
                                        <p:cTn id="41" dur="1000" fill="hold"/>
                                        <p:tgtEl>
                                          <p:spTgt spid="34"/>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4"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down)">
                                      <p:cBhvr>
                                        <p:cTn id="57" dur="500"/>
                                        <p:tgtEl>
                                          <p:spTgt spid="36"/>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Effect transition="in" filter="fade">
                                      <p:cBhvr>
                                        <p:cTn id="75" dur="500"/>
                                        <p:tgtEl>
                                          <p:spTgt spid="31"/>
                                        </p:tgtEl>
                                      </p:cBhvr>
                                    </p:animEffect>
                                  </p:childTnLst>
                                </p:cTn>
                              </p:par>
                            </p:childTnLst>
                          </p:cTn>
                        </p:par>
                        <p:par>
                          <p:cTn id="76" fill="hold">
                            <p:stCondLst>
                              <p:cond delay="8500"/>
                            </p:stCondLst>
                            <p:childTnLst>
                              <p:par>
                                <p:cTn id="77" presetID="42" presetClass="entr" presetSubtype="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1000"/>
                                        <p:tgtEl>
                                          <p:spTgt spid="19"/>
                                        </p:tgtEl>
                                      </p:cBhvr>
                                    </p:animEffect>
                                    <p:anim calcmode="lin" valueType="num">
                                      <p:cBhvr>
                                        <p:cTn id="80" dur="1000" fill="hold"/>
                                        <p:tgtEl>
                                          <p:spTgt spid="19"/>
                                        </p:tgtEl>
                                        <p:attrNameLst>
                                          <p:attrName>ppt_x</p:attrName>
                                        </p:attrNameLst>
                                      </p:cBhvr>
                                      <p:tavLst>
                                        <p:tav tm="0">
                                          <p:val>
                                            <p:strVal val="#ppt_x"/>
                                          </p:val>
                                        </p:tav>
                                        <p:tav tm="100000">
                                          <p:val>
                                            <p:strVal val="#ppt_x"/>
                                          </p:val>
                                        </p:tav>
                                      </p:tavLst>
                                    </p:anim>
                                    <p:anim calcmode="lin" valueType="num">
                                      <p:cBhvr>
                                        <p:cTn id="81" dur="1000" fill="hold"/>
                                        <p:tgtEl>
                                          <p:spTgt spid="19"/>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500"/>
                                        <p:tgtEl>
                                          <p:spTgt spid="39"/>
                                        </p:tgtEl>
                                      </p:cBhvr>
                                    </p:animEffect>
                                  </p:childTnLst>
                                </p:cTn>
                              </p:par>
                            </p:childTnLst>
                          </p:cTn>
                        </p:par>
                        <p:par>
                          <p:cTn id="86" fill="hold">
                            <p:stCondLst>
                              <p:cond delay="10000"/>
                            </p:stCondLst>
                            <p:childTnLst>
                              <p:par>
                                <p:cTn id="87" presetID="53" presetClass="entr" presetSubtype="16"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1000"/>
                                        <p:tgtEl>
                                          <p:spTgt spid="40"/>
                                        </p:tgtEl>
                                      </p:cBhvr>
                                    </p:animEffect>
                                    <p:anim calcmode="lin" valueType="num">
                                      <p:cBhvr>
                                        <p:cTn id="96" dur="1000" fill="hold"/>
                                        <p:tgtEl>
                                          <p:spTgt spid="40"/>
                                        </p:tgtEl>
                                        <p:attrNameLst>
                                          <p:attrName>ppt_x</p:attrName>
                                        </p:attrNameLst>
                                      </p:cBhvr>
                                      <p:tavLst>
                                        <p:tav tm="0">
                                          <p:val>
                                            <p:strVal val="#ppt_x"/>
                                          </p:val>
                                        </p:tav>
                                        <p:tav tm="100000">
                                          <p:val>
                                            <p:strVal val="#ppt_x"/>
                                          </p:val>
                                        </p:tav>
                                      </p:tavLst>
                                    </p:anim>
                                    <p:anim calcmode="lin" valueType="num">
                                      <p:cBhvr>
                                        <p:cTn id="97" dur="1000" fill="hold"/>
                                        <p:tgtEl>
                                          <p:spTgt spid="40"/>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p:cTn id="101" dur="500" fill="hold"/>
                                        <p:tgtEl>
                                          <p:spTgt spid="21"/>
                                        </p:tgtEl>
                                        <p:attrNameLst>
                                          <p:attrName>ppt_w</p:attrName>
                                        </p:attrNameLst>
                                      </p:cBhvr>
                                      <p:tavLst>
                                        <p:tav tm="0">
                                          <p:val>
                                            <p:fltVal val="0"/>
                                          </p:val>
                                        </p:tav>
                                        <p:tav tm="100000">
                                          <p:val>
                                            <p:strVal val="#ppt_w"/>
                                          </p:val>
                                        </p:tav>
                                      </p:tavLst>
                                    </p:anim>
                                    <p:anim calcmode="lin" valueType="num">
                                      <p:cBhvr>
                                        <p:cTn id="102" dur="500" fill="hold"/>
                                        <p:tgtEl>
                                          <p:spTgt spid="21"/>
                                        </p:tgtEl>
                                        <p:attrNameLst>
                                          <p:attrName>ppt_h</p:attrName>
                                        </p:attrNameLst>
                                      </p:cBhvr>
                                      <p:tavLst>
                                        <p:tav tm="0">
                                          <p:val>
                                            <p:fltVal val="0"/>
                                          </p:val>
                                        </p:tav>
                                        <p:tav tm="100000">
                                          <p:val>
                                            <p:strVal val="#ppt_h"/>
                                          </p:val>
                                        </p:tav>
                                      </p:tavLst>
                                    </p:anim>
                                    <p:animEffect transition="in" filter="fade">
                                      <p:cBhvr>
                                        <p:cTn id="103" dur="500"/>
                                        <p:tgtEl>
                                          <p:spTgt spid="21"/>
                                        </p:tgtEl>
                                      </p:cBhvr>
                                    </p:animEffect>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fade">
                                      <p:cBhvr>
                                        <p:cTn id="107" dur="1000"/>
                                        <p:tgtEl>
                                          <p:spTgt spid="12"/>
                                        </p:tgtEl>
                                      </p:cBhvr>
                                    </p:animEffect>
                                    <p:anim calcmode="lin" valueType="num">
                                      <p:cBhvr>
                                        <p:cTn id="108" dur="1000" fill="hold"/>
                                        <p:tgtEl>
                                          <p:spTgt spid="12"/>
                                        </p:tgtEl>
                                        <p:attrNameLst>
                                          <p:attrName>ppt_x</p:attrName>
                                        </p:attrNameLst>
                                      </p:cBhvr>
                                      <p:tavLst>
                                        <p:tav tm="0">
                                          <p:val>
                                            <p:strVal val="#ppt_x"/>
                                          </p:val>
                                        </p:tav>
                                        <p:tav tm="100000">
                                          <p:val>
                                            <p:strVal val="#ppt_x"/>
                                          </p:val>
                                        </p:tav>
                                      </p:tavLst>
                                    </p:anim>
                                    <p:anim calcmode="lin" valueType="num">
                                      <p:cBhvr>
                                        <p:cTn id="109" dur="1000" fill="hold"/>
                                        <p:tgtEl>
                                          <p:spTgt spid="12"/>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22" presetClass="entr" presetSubtype="4" fill="hold" grpId="0" nodeType="after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wipe(down)">
                                      <p:cBhvr>
                                        <p:cTn id="113" dur="500"/>
                                        <p:tgtEl>
                                          <p:spTgt spid="42"/>
                                        </p:tgtEl>
                                      </p:cBhvr>
                                    </p:animEffect>
                                  </p:childTnLst>
                                </p:cTn>
                              </p:par>
                            </p:childTnLst>
                          </p:cTn>
                        </p:par>
                        <p:par>
                          <p:cTn id="114" fill="hold">
                            <p:stCondLst>
                              <p:cond delay="135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4000"/>
                            </p:stCondLst>
                            <p:childTnLst>
                              <p:par>
                                <p:cTn id="121" presetID="42" presetClass="entr" presetSubtype="0"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fade">
                                      <p:cBhvr>
                                        <p:cTn id="123" dur="1000"/>
                                        <p:tgtEl>
                                          <p:spTgt spid="43"/>
                                        </p:tgtEl>
                                      </p:cBhvr>
                                    </p:animEffect>
                                    <p:anim calcmode="lin" valueType="num">
                                      <p:cBhvr>
                                        <p:cTn id="124" dur="1000" fill="hold"/>
                                        <p:tgtEl>
                                          <p:spTgt spid="43"/>
                                        </p:tgtEl>
                                        <p:attrNameLst>
                                          <p:attrName>ppt_x</p:attrName>
                                        </p:attrNameLst>
                                      </p:cBhvr>
                                      <p:tavLst>
                                        <p:tav tm="0">
                                          <p:val>
                                            <p:strVal val="#ppt_x"/>
                                          </p:val>
                                        </p:tav>
                                        <p:tav tm="100000">
                                          <p:val>
                                            <p:strVal val="#ppt_x"/>
                                          </p:val>
                                        </p:tav>
                                      </p:tavLst>
                                    </p:anim>
                                    <p:anim calcmode="lin" valueType="num">
                                      <p:cBhvr>
                                        <p:cTn id="125" dur="1000" fill="hold"/>
                                        <p:tgtEl>
                                          <p:spTgt spid="43"/>
                                        </p:tgtEl>
                                        <p:attrNameLst>
                                          <p:attrName>ppt_y</p:attrName>
                                        </p:attrNameLst>
                                      </p:cBhvr>
                                      <p:tavLst>
                                        <p:tav tm="0">
                                          <p:val>
                                            <p:strVal val="#ppt_y+.1"/>
                                          </p:val>
                                        </p:tav>
                                        <p:tav tm="100000">
                                          <p:val>
                                            <p:strVal val="#ppt_y"/>
                                          </p:val>
                                        </p:tav>
                                      </p:tavLst>
                                    </p:anim>
                                  </p:childTnLst>
                                </p:cTn>
                              </p:par>
                            </p:childTnLst>
                          </p:cTn>
                        </p:par>
                        <p:par>
                          <p:cTn id="126" fill="hold">
                            <p:stCondLst>
                              <p:cond delay="15000"/>
                            </p:stCondLst>
                            <p:childTnLst>
                              <p:par>
                                <p:cTn id="127" presetID="42" presetClass="entr" presetSubtype="0" fill="hold" grpId="0" nodeType="afterEffect">
                                  <p:stCondLst>
                                    <p:cond delay="0"/>
                                  </p:stCondLst>
                                  <p:childTnLst>
                                    <p:set>
                                      <p:cBhvr>
                                        <p:cTn id="128" dur="1" fill="hold">
                                          <p:stCondLst>
                                            <p:cond delay="0"/>
                                          </p:stCondLst>
                                        </p:cTn>
                                        <p:tgtEl>
                                          <p:spTgt spid="44"/>
                                        </p:tgtEl>
                                        <p:attrNameLst>
                                          <p:attrName>style.visibility</p:attrName>
                                        </p:attrNameLst>
                                      </p:cBhvr>
                                      <p:to>
                                        <p:strVal val="visible"/>
                                      </p:to>
                                    </p:set>
                                    <p:animEffect transition="in" filter="fade">
                                      <p:cBhvr>
                                        <p:cTn id="129" dur="1000"/>
                                        <p:tgtEl>
                                          <p:spTgt spid="44"/>
                                        </p:tgtEl>
                                      </p:cBhvr>
                                    </p:animEffect>
                                    <p:anim calcmode="lin" valueType="num">
                                      <p:cBhvr>
                                        <p:cTn id="130" dur="1000" fill="hold"/>
                                        <p:tgtEl>
                                          <p:spTgt spid="44"/>
                                        </p:tgtEl>
                                        <p:attrNameLst>
                                          <p:attrName>ppt_x</p:attrName>
                                        </p:attrNameLst>
                                      </p:cBhvr>
                                      <p:tavLst>
                                        <p:tav tm="0">
                                          <p:val>
                                            <p:strVal val="#ppt_x"/>
                                          </p:val>
                                        </p:tav>
                                        <p:tav tm="100000">
                                          <p:val>
                                            <p:strVal val="#ppt_x"/>
                                          </p:val>
                                        </p:tav>
                                      </p:tavLst>
                                    </p:anim>
                                    <p:anim calcmode="lin" valueType="num">
                                      <p:cBhvr>
                                        <p:cTn id="13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animBg="1"/>
      <p:bldP spid="13" grpId="0" animBg="1"/>
      <p:bldP spid="19" grpId="0" animBg="1"/>
      <p:bldP spid="20" grpId="0" animBg="1"/>
      <p:bldP spid="29" grpId="0" animBg="1"/>
      <p:bldP spid="30" grpId="0" animBg="1"/>
      <p:bldP spid="31" grpId="0" animBg="1"/>
      <p:bldP spid="32" grpId="0"/>
      <p:bldP spid="33" grpId="0" animBg="1"/>
      <p:bldP spid="34" grpId="0"/>
      <p:bldP spid="35" grpId="0"/>
      <p:bldP spid="36" grpId="0" animBg="1"/>
      <p:bldP spid="37" grpId="0"/>
      <p:bldP spid="38" grpId="0"/>
      <p:bldP spid="39" grpId="0" animBg="1"/>
      <p:bldP spid="40" grpId="0"/>
      <p:bldP spid="41" grpId="0"/>
      <p:bldP spid="42" grpId="0" animBg="1"/>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63" name="图片 62"/>
          <p:cNvPicPr>
            <a:picLocks noChangeAspect="1"/>
          </p:cNvPicPr>
          <p:nvPr/>
        </p:nvPicPr>
        <p:blipFill rotWithShape="1">
          <a:blip r:embed="rId2" cstate="print">
            <a:extLst>
              <a:ext uri="{28A0092B-C50C-407E-A947-70E740481C1C}">
                <a14:useLocalDpi xmlns:a14="http://schemas.microsoft.com/office/drawing/2010/main" val="0"/>
              </a:ext>
            </a:extLst>
          </a:blip>
          <a:srcRect l="22300" t="15333" r="24773"/>
          <a:stretch>
            <a:fillRect/>
          </a:stretch>
        </p:blipFill>
        <p:spPr>
          <a:xfrm>
            <a:off x="6671270" y="980728"/>
            <a:ext cx="4874871" cy="5786063"/>
          </a:xfrm>
          <a:prstGeom prst="rect">
            <a:avLst/>
          </a:prstGeom>
          <a:effectLst>
            <a:outerShdw dist="139700" dir="2700000" algn="br" rotWithShape="0">
              <a:prstClr val="black">
                <a:alpha val="17000"/>
              </a:prstClr>
            </a:outerShdw>
          </a:effectLst>
        </p:spPr>
      </p:pic>
      <p:sp>
        <p:nvSpPr>
          <p:cNvPr id="64" name="Text Box 7"/>
          <p:cNvSpPr txBox="1">
            <a:spLocks noChangeArrowheads="1"/>
          </p:cNvSpPr>
          <p:nvPr/>
        </p:nvSpPr>
        <p:spPr bwMode="gray">
          <a:xfrm>
            <a:off x="1126654" y="1731626"/>
            <a:ext cx="5616575"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Text Box 7"/>
          <p:cNvSpPr txBox="1">
            <a:spLocks noChangeArrowheads="1"/>
          </p:cNvSpPr>
          <p:nvPr/>
        </p:nvSpPr>
        <p:spPr bwMode="gray">
          <a:xfrm>
            <a:off x="1138978" y="1205969"/>
            <a:ext cx="2579963" cy="45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2000" b="1" dirty="0" smtClean="0">
                <a:ln w="3175">
                  <a:noFill/>
                </a:ln>
                <a:solidFill>
                  <a:schemeClr val="tx1">
                    <a:lumMod val="50000"/>
                    <a:lumOff val="50000"/>
                  </a:schemeClr>
                </a:solidFill>
                <a:latin typeface="微软雅黑" panose="020B0503020204020204" pitchFamily="34" charset="-122"/>
                <a:ea typeface="微软雅黑" panose="020B0503020204020204" pitchFamily="34" charset="-122"/>
              </a:rPr>
              <a:t>发展职业规划</a:t>
            </a:r>
            <a:endParaRPr lang="en-US" altLang="zh-CN" sz="2000" b="1" dirty="0">
              <a:ln w="3175">
                <a:noFill/>
              </a:ln>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66" name="组合 65"/>
          <p:cNvGrpSpPr/>
          <p:nvPr/>
        </p:nvGrpSpPr>
        <p:grpSpPr>
          <a:xfrm>
            <a:off x="1211953" y="3526431"/>
            <a:ext cx="436310" cy="461665"/>
            <a:chOff x="4547136" y="4696682"/>
            <a:chExt cx="436310" cy="461665"/>
          </a:xfrm>
        </p:grpSpPr>
        <p:sp>
          <p:nvSpPr>
            <p:cNvPr id="67" name="椭圆 66"/>
            <p:cNvSpPr>
              <a:spLocks noChangeAspect="1"/>
            </p:cNvSpPr>
            <p:nvPr/>
          </p:nvSpPr>
          <p:spPr>
            <a:xfrm>
              <a:off x="4549291" y="4704142"/>
              <a:ext cx="432000" cy="432000"/>
            </a:xfrm>
            <a:prstGeom prst="ellipse">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68" name="TextBox 6"/>
            <p:cNvSpPr txBox="1"/>
            <p:nvPr/>
          </p:nvSpPr>
          <p:spPr>
            <a:xfrm>
              <a:off x="4547136" y="4696682"/>
              <a:ext cx="436310" cy="461665"/>
            </a:xfrm>
            <a:prstGeom prst="rect">
              <a:avLst/>
            </a:prstGeom>
            <a:solidFill>
              <a:srgbClr val="00A2A4"/>
            </a:solidFill>
          </p:spPr>
          <p:txBody>
            <a:bodyPr wrap="square" rtlCol="0">
              <a:spAutoFit/>
            </a:bodyPr>
            <a:lstStyle/>
            <a:p>
              <a:pPr algn="ctr"/>
              <a:r>
                <a:rPr lang="en-US" altLang="zh-CN" sz="2400" dirty="0" smtClean="0">
                  <a:solidFill>
                    <a:schemeClr val="bg1"/>
                  </a:solidFill>
                  <a:latin typeface="方正兰亭黑简体" panose="02000000000000000000" pitchFamily="2" charset="-122"/>
                  <a:ea typeface="方正兰亭黑简体" panose="02000000000000000000" pitchFamily="2" charset="-122"/>
                </a:rPr>
                <a:t>1</a:t>
              </a:r>
              <a:endParaRPr lang="zh-CN" altLang="en-US" sz="2400" dirty="0">
                <a:solidFill>
                  <a:schemeClr val="bg1"/>
                </a:solidFill>
                <a:latin typeface="方正兰亭黑简体" panose="02000000000000000000" pitchFamily="2" charset="-122"/>
                <a:ea typeface="方正兰亭黑简体" panose="02000000000000000000" pitchFamily="2" charset="-122"/>
              </a:endParaRPr>
            </a:p>
          </p:txBody>
        </p:sp>
      </p:grpSp>
      <p:sp>
        <p:nvSpPr>
          <p:cNvPr id="69" name="Text Box 7"/>
          <p:cNvSpPr txBox="1">
            <a:spLocks noChangeArrowheads="1"/>
          </p:cNvSpPr>
          <p:nvPr/>
        </p:nvSpPr>
        <p:spPr bwMode="gray">
          <a:xfrm>
            <a:off x="1827659" y="3432737"/>
            <a:ext cx="4915570"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后</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0" name="组合 69"/>
          <p:cNvGrpSpPr/>
          <p:nvPr/>
        </p:nvGrpSpPr>
        <p:grpSpPr>
          <a:xfrm>
            <a:off x="1211953" y="4288902"/>
            <a:ext cx="436310" cy="461665"/>
            <a:chOff x="4547136" y="4693454"/>
            <a:chExt cx="436310" cy="461665"/>
          </a:xfrm>
          <a:solidFill>
            <a:srgbClr val="F6A514"/>
          </a:solidFill>
        </p:grpSpPr>
        <p:sp>
          <p:nvSpPr>
            <p:cNvPr id="71" name="椭圆 70"/>
            <p:cNvSpPr>
              <a:spLocks noChangeAspect="1"/>
            </p:cNvSpPr>
            <p:nvPr/>
          </p:nvSpPr>
          <p:spPr>
            <a:xfrm>
              <a:off x="4549291" y="4704142"/>
              <a:ext cx="432000" cy="4320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72" name="TextBox 6"/>
            <p:cNvSpPr txBox="1"/>
            <p:nvPr/>
          </p:nvSpPr>
          <p:spPr>
            <a:xfrm>
              <a:off x="4547136" y="4693454"/>
              <a:ext cx="436310" cy="461665"/>
            </a:xfrm>
            <a:prstGeom prst="rect">
              <a:avLst/>
            </a:prstGeom>
            <a:solidFill>
              <a:srgbClr val="F87A08"/>
            </a:solidFill>
          </p:spPr>
          <p:txBody>
            <a:bodyPr wrap="square" rtlCol="0">
              <a:spAutoFit/>
            </a:bodyPr>
            <a:lstStyle/>
            <a:p>
              <a:pPr algn="ctr"/>
              <a:r>
                <a:rPr lang="en-US" altLang="zh-CN" sz="2400" dirty="0" smtClean="0">
                  <a:solidFill>
                    <a:schemeClr val="bg1"/>
                  </a:solidFill>
                  <a:latin typeface="方正兰亭黑简体" panose="02000000000000000000" pitchFamily="2" charset="-122"/>
                  <a:ea typeface="方正兰亭黑简体" panose="02000000000000000000" pitchFamily="2" charset="-122"/>
                </a:rPr>
                <a:t>2</a:t>
              </a:r>
              <a:endParaRPr lang="zh-CN" altLang="en-US" sz="2400" dirty="0">
                <a:solidFill>
                  <a:schemeClr val="bg1"/>
                </a:solidFill>
                <a:latin typeface="方正兰亭黑简体" panose="02000000000000000000" pitchFamily="2" charset="-122"/>
                <a:ea typeface="方正兰亭黑简体" panose="02000000000000000000" pitchFamily="2" charset="-122"/>
              </a:endParaRPr>
            </a:p>
          </p:txBody>
        </p:sp>
      </p:grpSp>
      <p:sp>
        <p:nvSpPr>
          <p:cNvPr id="73" name="Text Box 7"/>
          <p:cNvSpPr txBox="1">
            <a:spLocks noChangeArrowheads="1"/>
          </p:cNvSpPr>
          <p:nvPr/>
        </p:nvSpPr>
        <p:spPr bwMode="gray">
          <a:xfrm>
            <a:off x="1827659" y="4198436"/>
            <a:ext cx="4915570"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4" name="组合 73"/>
          <p:cNvGrpSpPr/>
          <p:nvPr/>
        </p:nvGrpSpPr>
        <p:grpSpPr>
          <a:xfrm>
            <a:off x="1211953" y="5080990"/>
            <a:ext cx="436310" cy="461665"/>
            <a:chOff x="4547136" y="4694486"/>
            <a:chExt cx="436310" cy="461665"/>
          </a:xfrm>
          <a:solidFill>
            <a:srgbClr val="FB7D6E"/>
          </a:solidFill>
        </p:grpSpPr>
        <p:sp>
          <p:nvSpPr>
            <p:cNvPr id="75" name="椭圆 74"/>
            <p:cNvSpPr>
              <a:spLocks noChangeAspect="1"/>
            </p:cNvSpPr>
            <p:nvPr/>
          </p:nvSpPr>
          <p:spPr>
            <a:xfrm>
              <a:off x="4549291" y="4704142"/>
              <a:ext cx="432000" cy="4320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76" name="TextBox 6"/>
            <p:cNvSpPr txBox="1"/>
            <p:nvPr/>
          </p:nvSpPr>
          <p:spPr>
            <a:xfrm>
              <a:off x="4547136" y="4694486"/>
              <a:ext cx="436310" cy="461665"/>
            </a:xfrm>
            <a:prstGeom prst="rect">
              <a:avLst/>
            </a:prstGeom>
            <a:grpFill/>
          </p:spPr>
          <p:txBody>
            <a:bodyPr wrap="square" rtlCol="0">
              <a:spAutoFit/>
            </a:bodyPr>
            <a:lstStyle/>
            <a:p>
              <a:pPr algn="ctr"/>
              <a:r>
                <a:rPr lang="en-US" altLang="zh-CN" sz="2400" dirty="0" smtClean="0">
                  <a:solidFill>
                    <a:schemeClr val="bg1"/>
                  </a:solidFill>
                  <a:latin typeface="方正兰亭黑简体" panose="02000000000000000000" pitchFamily="2" charset="-122"/>
                  <a:ea typeface="方正兰亭黑简体" panose="02000000000000000000" pitchFamily="2" charset="-122"/>
                </a:rPr>
                <a:t>3</a:t>
              </a:r>
              <a:endParaRPr lang="zh-CN" altLang="en-US" sz="2400" dirty="0">
                <a:solidFill>
                  <a:schemeClr val="bg1"/>
                </a:solidFill>
                <a:latin typeface="方正兰亭黑简体" panose="02000000000000000000" pitchFamily="2" charset="-122"/>
                <a:ea typeface="方正兰亭黑简体" panose="02000000000000000000" pitchFamily="2" charset="-122"/>
              </a:endParaRPr>
            </a:p>
          </p:txBody>
        </p:sp>
      </p:grpSp>
      <p:sp>
        <p:nvSpPr>
          <p:cNvPr id="77" name="Text Box 7"/>
          <p:cNvSpPr txBox="1">
            <a:spLocks noChangeArrowheads="1"/>
          </p:cNvSpPr>
          <p:nvPr/>
        </p:nvSpPr>
        <p:spPr bwMode="gray">
          <a:xfrm>
            <a:off x="1827659" y="4989492"/>
            <a:ext cx="4915570"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21</a:t>
            </a:r>
            <a:endParaRPr lang="zh-CN" dirty="0">
              <a:latin typeface="方正兰亭超细黑简体" panose="02000000000000000000" pitchFamily="2" charset="-122"/>
              <a:ea typeface="方正兰亭超细黑简体" panose="02000000000000000000" pitchFamily="2" charset="-122"/>
            </a:endParaRPr>
          </a:p>
        </p:txBody>
      </p:sp>
      <p:grpSp>
        <p:nvGrpSpPr>
          <p:cNvPr id="14" name="组合 13"/>
          <p:cNvGrpSpPr/>
          <p:nvPr/>
        </p:nvGrpSpPr>
        <p:grpSpPr>
          <a:xfrm>
            <a:off x="262558" y="396171"/>
            <a:ext cx="604358" cy="216024"/>
            <a:chOff x="264939" y="188640"/>
            <a:chExt cx="604358" cy="216024"/>
          </a:xfrm>
          <a:solidFill>
            <a:srgbClr val="F87A08"/>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文本框 9"/>
          <p:cNvSpPr txBox="1"/>
          <p:nvPr/>
        </p:nvSpPr>
        <p:spPr>
          <a:xfrm>
            <a:off x="982638" y="315670"/>
            <a:ext cx="2520280" cy="377026"/>
          </a:xfrm>
          <a:prstGeom prst="rect">
            <a:avLst/>
          </a:prstGeom>
          <a:noFill/>
        </p:spPr>
        <p:txBody>
          <a:bodyPr wrap="square" lIns="68580" tIns="34290" rIns="68580" bIns="34290" rtlCol="0">
            <a:spAutoFit/>
          </a:bodyPr>
          <a:lstStyle/>
          <a:p>
            <a:pPr marL="0" lvl="1"/>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职业规划</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900" decel="100000" fill="hold"/>
                                        <p:tgtEl>
                                          <p:spTgt spid="6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ipe(left)">
                                      <p:cBhvr>
                                        <p:cTn id="24" dur="500"/>
                                        <p:tgtEl>
                                          <p:spTgt spid="65"/>
                                        </p:tgtEl>
                                      </p:cBhvr>
                                    </p:animEffect>
                                  </p:childTnLst>
                                </p:cTn>
                              </p:par>
                              <p:par>
                                <p:cTn id="25" presetID="22" presetClass="entr" presetSubtype="8" fill="hold" grpId="0" nodeType="withEffect">
                                  <p:stCondLst>
                                    <p:cond delay="200"/>
                                  </p:stCondLst>
                                  <p:childTnLst>
                                    <p:set>
                                      <p:cBhvr>
                                        <p:cTn id="26" dur="1" fill="hold">
                                          <p:stCondLst>
                                            <p:cond delay="0"/>
                                          </p:stCondLst>
                                        </p:cTn>
                                        <p:tgtEl>
                                          <p:spTgt spid="64"/>
                                        </p:tgtEl>
                                        <p:attrNameLst>
                                          <p:attrName>style.visibility</p:attrName>
                                        </p:attrNameLst>
                                      </p:cBhvr>
                                      <p:to>
                                        <p:strVal val="visible"/>
                                      </p:to>
                                    </p:set>
                                    <p:animEffect transition="in" filter="wipe(left)">
                                      <p:cBhvr>
                                        <p:cTn id="27" dur="500"/>
                                        <p:tgtEl>
                                          <p:spTgt spid="64"/>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p:cTn id="31" dur="500" fill="hold"/>
                                        <p:tgtEl>
                                          <p:spTgt spid="66"/>
                                        </p:tgtEl>
                                        <p:attrNameLst>
                                          <p:attrName>ppt_w</p:attrName>
                                        </p:attrNameLst>
                                      </p:cBhvr>
                                      <p:tavLst>
                                        <p:tav tm="0">
                                          <p:val>
                                            <p:fltVal val="0"/>
                                          </p:val>
                                        </p:tav>
                                        <p:tav tm="100000">
                                          <p:val>
                                            <p:strVal val="#ppt_w"/>
                                          </p:val>
                                        </p:tav>
                                      </p:tavLst>
                                    </p:anim>
                                    <p:anim calcmode="lin" valueType="num">
                                      <p:cBhvr>
                                        <p:cTn id="32" dur="500" fill="hold"/>
                                        <p:tgtEl>
                                          <p:spTgt spid="66"/>
                                        </p:tgtEl>
                                        <p:attrNameLst>
                                          <p:attrName>ppt_h</p:attrName>
                                        </p:attrNameLst>
                                      </p:cBhvr>
                                      <p:tavLst>
                                        <p:tav tm="0">
                                          <p:val>
                                            <p:fltVal val="0"/>
                                          </p:val>
                                        </p:tav>
                                        <p:tav tm="100000">
                                          <p:val>
                                            <p:strVal val="#ppt_h"/>
                                          </p:val>
                                        </p:tav>
                                      </p:tavLst>
                                    </p:anim>
                                    <p:animEffect transition="in" filter="fade">
                                      <p:cBhvr>
                                        <p:cTn id="33" dur="500"/>
                                        <p:tgtEl>
                                          <p:spTgt spid="66"/>
                                        </p:tgtEl>
                                      </p:cBhvr>
                                    </p:animEffect>
                                  </p:childTnLst>
                                </p:cTn>
                              </p:par>
                              <p:par>
                                <p:cTn id="34" presetID="22" presetClass="entr" presetSubtype="8" fill="hold" grpId="0" nodeType="withEffect">
                                  <p:stCondLst>
                                    <p:cond delay="300"/>
                                  </p:stCondLst>
                                  <p:childTnLst>
                                    <p:set>
                                      <p:cBhvr>
                                        <p:cTn id="35" dur="1" fill="hold">
                                          <p:stCondLst>
                                            <p:cond delay="0"/>
                                          </p:stCondLst>
                                        </p:cTn>
                                        <p:tgtEl>
                                          <p:spTgt spid="69"/>
                                        </p:tgtEl>
                                        <p:attrNameLst>
                                          <p:attrName>style.visibility</p:attrName>
                                        </p:attrNameLst>
                                      </p:cBhvr>
                                      <p:to>
                                        <p:strVal val="visible"/>
                                      </p:to>
                                    </p:set>
                                    <p:animEffect transition="in" filter="wipe(left)">
                                      <p:cBhvr>
                                        <p:cTn id="36" dur="500"/>
                                        <p:tgtEl>
                                          <p:spTgt spid="69"/>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 calcmode="lin" valueType="num">
                                      <p:cBhvr>
                                        <p:cTn id="40" dur="500" fill="hold"/>
                                        <p:tgtEl>
                                          <p:spTgt spid="70"/>
                                        </p:tgtEl>
                                        <p:attrNameLst>
                                          <p:attrName>ppt_w</p:attrName>
                                        </p:attrNameLst>
                                      </p:cBhvr>
                                      <p:tavLst>
                                        <p:tav tm="0">
                                          <p:val>
                                            <p:fltVal val="0"/>
                                          </p:val>
                                        </p:tav>
                                        <p:tav tm="100000">
                                          <p:val>
                                            <p:strVal val="#ppt_w"/>
                                          </p:val>
                                        </p:tav>
                                      </p:tavLst>
                                    </p:anim>
                                    <p:anim calcmode="lin" valueType="num">
                                      <p:cBhvr>
                                        <p:cTn id="41" dur="500" fill="hold"/>
                                        <p:tgtEl>
                                          <p:spTgt spid="70"/>
                                        </p:tgtEl>
                                        <p:attrNameLst>
                                          <p:attrName>ppt_h</p:attrName>
                                        </p:attrNameLst>
                                      </p:cBhvr>
                                      <p:tavLst>
                                        <p:tav tm="0">
                                          <p:val>
                                            <p:fltVal val="0"/>
                                          </p:val>
                                        </p:tav>
                                        <p:tav tm="100000">
                                          <p:val>
                                            <p:strVal val="#ppt_h"/>
                                          </p:val>
                                        </p:tav>
                                      </p:tavLst>
                                    </p:anim>
                                    <p:animEffect transition="in" filter="fade">
                                      <p:cBhvr>
                                        <p:cTn id="42" dur="500"/>
                                        <p:tgtEl>
                                          <p:spTgt spid="70"/>
                                        </p:tgtEl>
                                      </p:cBhvr>
                                    </p:animEffect>
                                  </p:childTnLst>
                                </p:cTn>
                              </p:par>
                              <p:par>
                                <p:cTn id="43" presetID="22" presetClass="entr" presetSubtype="8" fill="hold" grpId="0" nodeType="withEffect">
                                  <p:stCondLst>
                                    <p:cond delay="300"/>
                                  </p:stCondLst>
                                  <p:childTnLst>
                                    <p:set>
                                      <p:cBhvr>
                                        <p:cTn id="44" dur="1" fill="hold">
                                          <p:stCondLst>
                                            <p:cond delay="0"/>
                                          </p:stCondLst>
                                        </p:cTn>
                                        <p:tgtEl>
                                          <p:spTgt spid="73"/>
                                        </p:tgtEl>
                                        <p:attrNameLst>
                                          <p:attrName>style.visibility</p:attrName>
                                        </p:attrNameLst>
                                      </p:cBhvr>
                                      <p:to>
                                        <p:strVal val="visible"/>
                                      </p:to>
                                    </p:set>
                                    <p:animEffect transition="in" filter="wipe(left)">
                                      <p:cBhvr>
                                        <p:cTn id="45" dur="500"/>
                                        <p:tgtEl>
                                          <p:spTgt spid="73"/>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74"/>
                                        </p:tgtEl>
                                        <p:attrNameLst>
                                          <p:attrName>style.visibility</p:attrName>
                                        </p:attrNameLst>
                                      </p:cBhvr>
                                      <p:to>
                                        <p:strVal val="visible"/>
                                      </p:to>
                                    </p:set>
                                    <p:anim calcmode="lin" valueType="num">
                                      <p:cBhvr>
                                        <p:cTn id="49" dur="500" fill="hold"/>
                                        <p:tgtEl>
                                          <p:spTgt spid="74"/>
                                        </p:tgtEl>
                                        <p:attrNameLst>
                                          <p:attrName>ppt_w</p:attrName>
                                        </p:attrNameLst>
                                      </p:cBhvr>
                                      <p:tavLst>
                                        <p:tav tm="0">
                                          <p:val>
                                            <p:fltVal val="0"/>
                                          </p:val>
                                        </p:tav>
                                        <p:tav tm="100000">
                                          <p:val>
                                            <p:strVal val="#ppt_w"/>
                                          </p:val>
                                        </p:tav>
                                      </p:tavLst>
                                    </p:anim>
                                    <p:anim calcmode="lin" valueType="num">
                                      <p:cBhvr>
                                        <p:cTn id="50" dur="500" fill="hold"/>
                                        <p:tgtEl>
                                          <p:spTgt spid="74"/>
                                        </p:tgtEl>
                                        <p:attrNameLst>
                                          <p:attrName>ppt_h</p:attrName>
                                        </p:attrNameLst>
                                      </p:cBhvr>
                                      <p:tavLst>
                                        <p:tav tm="0">
                                          <p:val>
                                            <p:fltVal val="0"/>
                                          </p:val>
                                        </p:tav>
                                        <p:tav tm="100000">
                                          <p:val>
                                            <p:strVal val="#ppt_h"/>
                                          </p:val>
                                        </p:tav>
                                      </p:tavLst>
                                    </p:anim>
                                    <p:animEffect transition="in" filter="fade">
                                      <p:cBhvr>
                                        <p:cTn id="51" dur="500"/>
                                        <p:tgtEl>
                                          <p:spTgt spid="74"/>
                                        </p:tgtEl>
                                      </p:cBhvr>
                                    </p:animEffect>
                                  </p:childTnLst>
                                </p:cTn>
                              </p:par>
                              <p:par>
                                <p:cTn id="52" presetID="22" presetClass="entr" presetSubtype="8" fill="hold" grpId="0" nodeType="withEffect">
                                  <p:stCondLst>
                                    <p:cond delay="200"/>
                                  </p:stCondLst>
                                  <p:childTnLst>
                                    <p:set>
                                      <p:cBhvr>
                                        <p:cTn id="53" dur="1" fill="hold">
                                          <p:stCondLst>
                                            <p:cond delay="0"/>
                                          </p:stCondLst>
                                        </p:cTn>
                                        <p:tgtEl>
                                          <p:spTgt spid="77"/>
                                        </p:tgtEl>
                                        <p:attrNameLst>
                                          <p:attrName>style.visibility</p:attrName>
                                        </p:attrNameLst>
                                      </p:cBhvr>
                                      <p:to>
                                        <p:strVal val="visible"/>
                                      </p:to>
                                    </p:set>
                                    <p:animEffect transition="in" filter="wipe(left)">
                                      <p:cBhvr>
                                        <p:cTn id="5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9" grpId="0"/>
      <p:bldP spid="73" grpId="0"/>
      <p:bldP spid="7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22</a:t>
            </a:r>
            <a:endParaRPr lang="zh-CN" dirty="0">
              <a:latin typeface="方正兰亭超细黑简体" panose="02000000000000000000" pitchFamily="2" charset="-122"/>
              <a:ea typeface="方正兰亭超细黑简体" panose="02000000000000000000" pitchFamily="2" charset="-122"/>
            </a:endParaRPr>
          </a:p>
        </p:txBody>
      </p:sp>
      <p:grpSp>
        <p:nvGrpSpPr>
          <p:cNvPr id="14" name="组合 13"/>
          <p:cNvGrpSpPr/>
          <p:nvPr/>
        </p:nvGrpSpPr>
        <p:grpSpPr>
          <a:xfrm>
            <a:off x="262558" y="396171"/>
            <a:ext cx="604358" cy="216024"/>
            <a:chOff x="264939" y="188640"/>
            <a:chExt cx="604358" cy="216024"/>
          </a:xfrm>
          <a:solidFill>
            <a:srgbClr val="F87A08"/>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文本框 9"/>
          <p:cNvSpPr txBox="1"/>
          <p:nvPr/>
        </p:nvSpPr>
        <p:spPr>
          <a:xfrm>
            <a:off x="982638" y="315670"/>
            <a:ext cx="2520280" cy="377026"/>
          </a:xfrm>
          <a:prstGeom prst="rect">
            <a:avLst/>
          </a:prstGeom>
          <a:noFill/>
        </p:spPr>
        <p:txBody>
          <a:bodyPr wrap="square" lIns="68580" tIns="34290" rIns="68580" bIns="34290" rtlCol="0">
            <a:spAutoFit/>
          </a:bodyPr>
          <a:lstStyle/>
          <a:p>
            <a:pPr marL="0" lvl="1"/>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职业优势</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2" name="Group 28"/>
          <p:cNvGrpSpPr/>
          <p:nvPr/>
        </p:nvGrpSpPr>
        <p:grpSpPr>
          <a:xfrm>
            <a:off x="5380261" y="1484784"/>
            <a:ext cx="1900646" cy="1922352"/>
            <a:chOff x="5380261" y="1891294"/>
            <a:chExt cx="1900646" cy="1922352"/>
          </a:xfrm>
          <a:solidFill>
            <a:srgbClr val="00A2A4"/>
          </a:solidFill>
        </p:grpSpPr>
        <p:sp>
          <p:nvSpPr>
            <p:cNvPr id="13" name="Oval 5"/>
            <p:cNvSpPr>
              <a:spLocks noChangeArrowheads="1"/>
            </p:cNvSpPr>
            <p:nvPr/>
          </p:nvSpPr>
          <p:spPr bwMode="auto">
            <a:xfrm>
              <a:off x="6149473" y="2682212"/>
              <a:ext cx="1131434" cy="113143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 name="Oval 6"/>
            <p:cNvSpPr>
              <a:spLocks noChangeArrowheads="1"/>
            </p:cNvSpPr>
            <p:nvPr/>
          </p:nvSpPr>
          <p:spPr bwMode="auto">
            <a:xfrm>
              <a:off x="5380261" y="1891294"/>
              <a:ext cx="769213" cy="76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0" name="Freeform 7"/>
            <p:cNvSpPr/>
            <p:nvPr/>
          </p:nvSpPr>
          <p:spPr bwMode="auto">
            <a:xfrm>
              <a:off x="5734343" y="2253515"/>
              <a:ext cx="949645" cy="949645"/>
            </a:xfrm>
            <a:custGeom>
              <a:avLst/>
              <a:gdLst>
                <a:gd name="T0" fmla="*/ 214 w 487"/>
                <a:gd name="T1" fmla="*/ 487 h 487"/>
                <a:gd name="T2" fmla="*/ 0 w 487"/>
                <a:gd name="T3" fmla="*/ 208 h 487"/>
                <a:gd name="T4" fmla="*/ 212 w 487"/>
                <a:gd name="T5" fmla="*/ 0 h 487"/>
                <a:gd name="T6" fmla="*/ 487 w 487"/>
                <a:gd name="T7" fmla="*/ 220 h 487"/>
                <a:gd name="T8" fmla="*/ 214 w 487"/>
                <a:gd name="T9" fmla="*/ 487 h 487"/>
              </a:gdLst>
              <a:ahLst/>
              <a:cxnLst>
                <a:cxn ang="0">
                  <a:pos x="T0" y="T1"/>
                </a:cxn>
                <a:cxn ang="0">
                  <a:pos x="T2" y="T3"/>
                </a:cxn>
                <a:cxn ang="0">
                  <a:pos x="T4" y="T5"/>
                </a:cxn>
                <a:cxn ang="0">
                  <a:pos x="T6" y="T7"/>
                </a:cxn>
                <a:cxn ang="0">
                  <a:pos x="T8" y="T9"/>
                </a:cxn>
              </a:cxnLst>
              <a:rect l="0" t="0" r="r" b="b"/>
              <a:pathLst>
                <a:path w="487" h="487">
                  <a:moveTo>
                    <a:pt x="214" y="487"/>
                  </a:moveTo>
                  <a:cubicBezTo>
                    <a:pt x="230" y="279"/>
                    <a:pt x="142" y="219"/>
                    <a:pt x="0" y="208"/>
                  </a:cubicBezTo>
                  <a:cubicBezTo>
                    <a:pt x="212" y="0"/>
                    <a:pt x="212" y="0"/>
                    <a:pt x="212" y="0"/>
                  </a:cubicBezTo>
                  <a:cubicBezTo>
                    <a:pt x="220" y="143"/>
                    <a:pt x="278" y="232"/>
                    <a:pt x="487" y="220"/>
                  </a:cubicBezTo>
                  <a:lnTo>
                    <a:pt x="214" y="4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21" name="Group 34"/>
          <p:cNvGrpSpPr/>
          <p:nvPr/>
        </p:nvGrpSpPr>
        <p:grpSpPr>
          <a:xfrm>
            <a:off x="4974627" y="3565863"/>
            <a:ext cx="1900647" cy="1922352"/>
            <a:chOff x="4974627" y="3972373"/>
            <a:chExt cx="1900647" cy="1922352"/>
          </a:xfrm>
          <a:solidFill>
            <a:srgbClr val="F87A08"/>
          </a:solidFill>
        </p:grpSpPr>
        <p:sp>
          <p:nvSpPr>
            <p:cNvPr id="22" name="Oval 11"/>
            <p:cNvSpPr>
              <a:spLocks noChangeArrowheads="1"/>
            </p:cNvSpPr>
            <p:nvPr/>
          </p:nvSpPr>
          <p:spPr bwMode="auto">
            <a:xfrm>
              <a:off x="4974627" y="3972373"/>
              <a:ext cx="1132791" cy="1132791"/>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 name="Oval 12"/>
            <p:cNvSpPr>
              <a:spLocks noChangeArrowheads="1"/>
            </p:cNvSpPr>
            <p:nvPr/>
          </p:nvSpPr>
          <p:spPr bwMode="auto">
            <a:xfrm>
              <a:off x="6107418" y="5126869"/>
              <a:ext cx="767856" cy="767856"/>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4" name="Freeform 13"/>
            <p:cNvSpPr/>
            <p:nvPr/>
          </p:nvSpPr>
          <p:spPr bwMode="auto">
            <a:xfrm>
              <a:off x="5572903" y="4582859"/>
              <a:ext cx="946932" cy="949645"/>
            </a:xfrm>
            <a:custGeom>
              <a:avLst/>
              <a:gdLst>
                <a:gd name="T0" fmla="*/ 273 w 486"/>
                <a:gd name="T1" fmla="*/ 0 h 487"/>
                <a:gd name="T2" fmla="*/ 486 w 486"/>
                <a:gd name="T3" fmla="*/ 280 h 487"/>
                <a:gd name="T4" fmla="*/ 274 w 486"/>
                <a:gd name="T5" fmla="*/ 487 h 487"/>
                <a:gd name="T6" fmla="*/ 0 w 486"/>
                <a:gd name="T7" fmla="*/ 267 h 487"/>
                <a:gd name="T8" fmla="*/ 273 w 486"/>
                <a:gd name="T9" fmla="*/ 0 h 487"/>
              </a:gdLst>
              <a:ahLst/>
              <a:cxnLst>
                <a:cxn ang="0">
                  <a:pos x="T0" y="T1"/>
                </a:cxn>
                <a:cxn ang="0">
                  <a:pos x="T2" y="T3"/>
                </a:cxn>
                <a:cxn ang="0">
                  <a:pos x="T4" y="T5"/>
                </a:cxn>
                <a:cxn ang="0">
                  <a:pos x="T6" y="T7"/>
                </a:cxn>
                <a:cxn ang="0">
                  <a:pos x="T8" y="T9"/>
                </a:cxn>
              </a:cxnLst>
              <a:rect l="0" t="0" r="r" b="b"/>
              <a:pathLst>
                <a:path w="486" h="487">
                  <a:moveTo>
                    <a:pt x="273" y="0"/>
                  </a:moveTo>
                  <a:cubicBezTo>
                    <a:pt x="257" y="209"/>
                    <a:pt x="345" y="268"/>
                    <a:pt x="486" y="280"/>
                  </a:cubicBezTo>
                  <a:cubicBezTo>
                    <a:pt x="274" y="487"/>
                    <a:pt x="274" y="487"/>
                    <a:pt x="274" y="487"/>
                  </a:cubicBezTo>
                  <a:cubicBezTo>
                    <a:pt x="266" y="345"/>
                    <a:pt x="209" y="256"/>
                    <a:pt x="0" y="267"/>
                  </a:cubicBezTo>
                  <a:lnTo>
                    <a:pt x="273" y="0"/>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25" name="Group 38"/>
          <p:cNvGrpSpPr/>
          <p:nvPr/>
        </p:nvGrpSpPr>
        <p:grpSpPr>
          <a:xfrm>
            <a:off x="6239011" y="2770874"/>
            <a:ext cx="1922353" cy="1902003"/>
            <a:chOff x="6239011" y="3177384"/>
            <a:chExt cx="1922353" cy="1902003"/>
          </a:xfrm>
          <a:solidFill>
            <a:srgbClr val="43BAB3"/>
          </a:solidFill>
        </p:grpSpPr>
        <p:sp>
          <p:nvSpPr>
            <p:cNvPr id="26" name="Oval 14"/>
            <p:cNvSpPr>
              <a:spLocks noChangeArrowheads="1"/>
            </p:cNvSpPr>
            <p:nvPr/>
          </p:nvSpPr>
          <p:spPr bwMode="auto">
            <a:xfrm>
              <a:off x="6239011" y="3946596"/>
              <a:ext cx="1131434" cy="1132791"/>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7" name="Oval 15"/>
            <p:cNvSpPr>
              <a:spLocks noChangeArrowheads="1"/>
            </p:cNvSpPr>
            <p:nvPr/>
          </p:nvSpPr>
          <p:spPr bwMode="auto">
            <a:xfrm>
              <a:off x="7392151" y="3177384"/>
              <a:ext cx="769213" cy="769213"/>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8" name="Freeform 16"/>
            <p:cNvSpPr/>
            <p:nvPr/>
          </p:nvSpPr>
          <p:spPr bwMode="auto">
            <a:xfrm>
              <a:off x="6849497" y="3532823"/>
              <a:ext cx="948289" cy="948289"/>
            </a:xfrm>
            <a:custGeom>
              <a:avLst/>
              <a:gdLst>
                <a:gd name="T0" fmla="*/ 0 w 486"/>
                <a:gd name="T1" fmla="*/ 213 h 486"/>
                <a:gd name="T2" fmla="*/ 279 w 486"/>
                <a:gd name="T3" fmla="*/ 0 h 486"/>
                <a:gd name="T4" fmla="*/ 486 w 486"/>
                <a:gd name="T5" fmla="*/ 212 h 486"/>
                <a:gd name="T6" fmla="*/ 267 w 486"/>
                <a:gd name="T7" fmla="*/ 486 h 486"/>
                <a:gd name="T8" fmla="*/ 0 w 486"/>
                <a:gd name="T9" fmla="*/ 213 h 486"/>
              </a:gdLst>
              <a:ahLst/>
              <a:cxnLst>
                <a:cxn ang="0">
                  <a:pos x="T0" y="T1"/>
                </a:cxn>
                <a:cxn ang="0">
                  <a:pos x="T2" y="T3"/>
                </a:cxn>
                <a:cxn ang="0">
                  <a:pos x="T4" y="T5"/>
                </a:cxn>
                <a:cxn ang="0">
                  <a:pos x="T6" y="T7"/>
                </a:cxn>
                <a:cxn ang="0">
                  <a:pos x="T8" y="T9"/>
                </a:cxn>
              </a:cxnLst>
              <a:rect l="0" t="0" r="r" b="b"/>
              <a:pathLst>
                <a:path w="486" h="486">
                  <a:moveTo>
                    <a:pt x="0" y="213"/>
                  </a:moveTo>
                  <a:cubicBezTo>
                    <a:pt x="208" y="230"/>
                    <a:pt x="268" y="142"/>
                    <a:pt x="279" y="0"/>
                  </a:cubicBezTo>
                  <a:cubicBezTo>
                    <a:pt x="486" y="212"/>
                    <a:pt x="486" y="212"/>
                    <a:pt x="486" y="212"/>
                  </a:cubicBezTo>
                  <a:cubicBezTo>
                    <a:pt x="344" y="220"/>
                    <a:pt x="255" y="277"/>
                    <a:pt x="267" y="486"/>
                  </a:cubicBezTo>
                  <a:lnTo>
                    <a:pt x="0" y="213"/>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29" name="Group 47"/>
          <p:cNvGrpSpPr/>
          <p:nvPr/>
        </p:nvGrpSpPr>
        <p:grpSpPr>
          <a:xfrm>
            <a:off x="4067038" y="2301479"/>
            <a:ext cx="1922353" cy="1902003"/>
            <a:chOff x="4067038" y="2707989"/>
            <a:chExt cx="1922353" cy="1902003"/>
          </a:xfrm>
          <a:solidFill>
            <a:srgbClr val="FB7D6E"/>
          </a:solidFill>
        </p:grpSpPr>
        <p:sp>
          <p:nvSpPr>
            <p:cNvPr id="30" name="Oval 8"/>
            <p:cNvSpPr>
              <a:spLocks noChangeArrowheads="1"/>
            </p:cNvSpPr>
            <p:nvPr/>
          </p:nvSpPr>
          <p:spPr bwMode="auto">
            <a:xfrm>
              <a:off x="4856600" y="2707989"/>
              <a:ext cx="1132791" cy="1131434"/>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1" name="Oval 9"/>
            <p:cNvSpPr>
              <a:spLocks noChangeArrowheads="1"/>
            </p:cNvSpPr>
            <p:nvPr/>
          </p:nvSpPr>
          <p:spPr bwMode="auto">
            <a:xfrm>
              <a:off x="4067038" y="3839423"/>
              <a:ext cx="769213" cy="770569"/>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2" name="Freeform 10"/>
            <p:cNvSpPr/>
            <p:nvPr/>
          </p:nvSpPr>
          <p:spPr bwMode="auto">
            <a:xfrm>
              <a:off x="4430616" y="3304908"/>
              <a:ext cx="949645" cy="949645"/>
            </a:xfrm>
            <a:custGeom>
              <a:avLst/>
              <a:gdLst>
                <a:gd name="T0" fmla="*/ 487 w 487"/>
                <a:gd name="T1" fmla="*/ 274 h 487"/>
                <a:gd name="T2" fmla="*/ 207 w 487"/>
                <a:gd name="T3" fmla="*/ 487 h 487"/>
                <a:gd name="T4" fmla="*/ 0 w 487"/>
                <a:gd name="T5" fmla="*/ 275 h 487"/>
                <a:gd name="T6" fmla="*/ 220 w 487"/>
                <a:gd name="T7" fmla="*/ 0 h 487"/>
                <a:gd name="T8" fmla="*/ 487 w 487"/>
                <a:gd name="T9" fmla="*/ 274 h 487"/>
              </a:gdLst>
              <a:ahLst/>
              <a:cxnLst>
                <a:cxn ang="0">
                  <a:pos x="T0" y="T1"/>
                </a:cxn>
                <a:cxn ang="0">
                  <a:pos x="T2" y="T3"/>
                </a:cxn>
                <a:cxn ang="0">
                  <a:pos x="T4" y="T5"/>
                </a:cxn>
                <a:cxn ang="0">
                  <a:pos x="T6" y="T7"/>
                </a:cxn>
                <a:cxn ang="0">
                  <a:pos x="T8" y="T9"/>
                </a:cxn>
              </a:cxnLst>
              <a:rect l="0" t="0" r="r" b="b"/>
              <a:pathLst>
                <a:path w="487" h="487">
                  <a:moveTo>
                    <a:pt x="487" y="274"/>
                  </a:moveTo>
                  <a:cubicBezTo>
                    <a:pt x="278" y="257"/>
                    <a:pt x="219" y="345"/>
                    <a:pt x="207" y="487"/>
                  </a:cubicBezTo>
                  <a:cubicBezTo>
                    <a:pt x="0" y="275"/>
                    <a:pt x="0" y="275"/>
                    <a:pt x="0" y="275"/>
                  </a:cubicBezTo>
                  <a:cubicBezTo>
                    <a:pt x="142" y="267"/>
                    <a:pt x="231" y="209"/>
                    <a:pt x="220" y="0"/>
                  </a:cubicBezTo>
                  <a:lnTo>
                    <a:pt x="487" y="274"/>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33" name="TextBox 51"/>
          <p:cNvSpPr txBox="1"/>
          <p:nvPr/>
        </p:nvSpPr>
        <p:spPr>
          <a:xfrm>
            <a:off x="5422995" y="1648009"/>
            <a:ext cx="646533" cy="461665"/>
          </a:xfrm>
          <a:prstGeom prst="rect">
            <a:avLst/>
          </a:prstGeom>
          <a:noFill/>
        </p:spPr>
        <p:txBody>
          <a:bodyPr wrap="square" rtlCol="0">
            <a:spAutoFit/>
          </a:bodyPr>
          <a:lstStyle/>
          <a:p>
            <a:pPr algn="ctr"/>
            <a:r>
              <a:rPr lang="id-ID" sz="2400" b="1" dirty="0" smtClean="0">
                <a:solidFill>
                  <a:prstClr val="white"/>
                </a:solidFill>
                <a:latin typeface="Impact MT Std" pitchFamily="34" charset="0"/>
                <a:ea typeface="微软雅黑" panose="020B0503020204020204" pitchFamily="34" charset="-122"/>
              </a:rPr>
              <a:t>01</a:t>
            </a:r>
            <a:endParaRPr lang="id-ID" sz="2400" b="1" dirty="0">
              <a:solidFill>
                <a:prstClr val="white"/>
              </a:solidFill>
              <a:latin typeface="Impact MT Std" pitchFamily="34" charset="0"/>
              <a:ea typeface="微软雅黑" panose="020B0503020204020204" pitchFamily="34" charset="-122"/>
            </a:endParaRPr>
          </a:p>
        </p:txBody>
      </p:sp>
      <p:sp>
        <p:nvSpPr>
          <p:cNvPr id="34" name="TextBox 52"/>
          <p:cNvSpPr txBox="1"/>
          <p:nvPr/>
        </p:nvSpPr>
        <p:spPr>
          <a:xfrm>
            <a:off x="7407880" y="2924647"/>
            <a:ext cx="732810" cy="461665"/>
          </a:xfrm>
          <a:prstGeom prst="rect">
            <a:avLst/>
          </a:prstGeom>
          <a:noFill/>
        </p:spPr>
        <p:txBody>
          <a:bodyPr wrap="square" rtlCol="0">
            <a:spAutoFit/>
          </a:bodyPr>
          <a:lstStyle/>
          <a:p>
            <a:pPr algn="ctr"/>
            <a:r>
              <a:rPr lang="id-ID" sz="2400" b="1" dirty="0" smtClean="0">
                <a:solidFill>
                  <a:prstClr val="white"/>
                </a:solidFill>
                <a:latin typeface="Impact MT Std" pitchFamily="34" charset="0"/>
                <a:ea typeface="微软雅黑" panose="020B0503020204020204" pitchFamily="34" charset="-122"/>
              </a:rPr>
              <a:t>02</a:t>
            </a:r>
            <a:endParaRPr lang="id-ID" sz="2400" b="1" dirty="0">
              <a:solidFill>
                <a:prstClr val="white"/>
              </a:solidFill>
              <a:latin typeface="Impact MT Std" pitchFamily="34" charset="0"/>
              <a:ea typeface="微软雅黑" panose="020B0503020204020204" pitchFamily="34" charset="-122"/>
            </a:endParaRPr>
          </a:p>
        </p:txBody>
      </p:sp>
      <p:sp>
        <p:nvSpPr>
          <p:cNvPr id="35" name="TextBox 53"/>
          <p:cNvSpPr txBox="1"/>
          <p:nvPr/>
        </p:nvSpPr>
        <p:spPr>
          <a:xfrm>
            <a:off x="6121703" y="4873252"/>
            <a:ext cx="732810" cy="461665"/>
          </a:xfrm>
          <a:prstGeom prst="rect">
            <a:avLst/>
          </a:prstGeom>
          <a:noFill/>
        </p:spPr>
        <p:txBody>
          <a:bodyPr wrap="square" rtlCol="0">
            <a:spAutoFit/>
          </a:bodyPr>
          <a:lstStyle/>
          <a:p>
            <a:pPr algn="ctr"/>
            <a:r>
              <a:rPr lang="id-ID" sz="2400" b="1" dirty="0" smtClean="0">
                <a:solidFill>
                  <a:prstClr val="white"/>
                </a:solidFill>
                <a:latin typeface="Impact MT Std" pitchFamily="34" charset="0"/>
                <a:ea typeface="微软雅黑" panose="020B0503020204020204" pitchFamily="34" charset="-122"/>
              </a:rPr>
              <a:t>03</a:t>
            </a:r>
            <a:endParaRPr lang="id-ID" sz="2400" b="1" dirty="0">
              <a:solidFill>
                <a:prstClr val="white"/>
              </a:solidFill>
              <a:latin typeface="Impact MT Std" pitchFamily="34" charset="0"/>
              <a:ea typeface="微软雅黑" panose="020B0503020204020204" pitchFamily="34" charset="-122"/>
            </a:endParaRPr>
          </a:p>
        </p:txBody>
      </p:sp>
      <p:sp>
        <p:nvSpPr>
          <p:cNvPr id="36" name="TextBox 54"/>
          <p:cNvSpPr txBox="1"/>
          <p:nvPr/>
        </p:nvSpPr>
        <p:spPr>
          <a:xfrm>
            <a:off x="4080454" y="3585446"/>
            <a:ext cx="732810" cy="461665"/>
          </a:xfrm>
          <a:prstGeom prst="rect">
            <a:avLst/>
          </a:prstGeom>
          <a:noFill/>
        </p:spPr>
        <p:txBody>
          <a:bodyPr wrap="square" rtlCol="0">
            <a:spAutoFit/>
          </a:bodyPr>
          <a:lstStyle/>
          <a:p>
            <a:pPr algn="ctr"/>
            <a:r>
              <a:rPr lang="id-ID" sz="2400" b="1" dirty="0" smtClean="0">
                <a:solidFill>
                  <a:prstClr val="white"/>
                </a:solidFill>
                <a:latin typeface="Impact MT Std" pitchFamily="34" charset="0"/>
                <a:ea typeface="微软雅黑" panose="020B0503020204020204" pitchFamily="34" charset="-122"/>
              </a:rPr>
              <a:t>04</a:t>
            </a:r>
            <a:endParaRPr lang="id-ID" sz="2400" b="1" dirty="0">
              <a:solidFill>
                <a:prstClr val="white"/>
              </a:solidFill>
              <a:latin typeface="Impact MT Std" pitchFamily="34" charset="0"/>
              <a:ea typeface="微软雅黑" panose="020B0503020204020204" pitchFamily="34" charset="-122"/>
            </a:endParaRPr>
          </a:p>
        </p:txBody>
      </p:sp>
      <p:sp>
        <p:nvSpPr>
          <p:cNvPr id="37" name="TextBox 55"/>
          <p:cNvSpPr txBox="1"/>
          <p:nvPr/>
        </p:nvSpPr>
        <p:spPr>
          <a:xfrm>
            <a:off x="8353152" y="1512795"/>
            <a:ext cx="1569660" cy="369332"/>
          </a:xfrm>
          <a:prstGeom prst="rect">
            <a:avLst/>
          </a:prstGeom>
          <a:noFill/>
        </p:spPr>
        <p:txBody>
          <a:bodyPr wrap="none" rtlCol="0">
            <a:spAutoFit/>
          </a:bodyPr>
          <a:lstStyle/>
          <a:p>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自身专业符合</a:t>
            </a:r>
            <a:endParaRPr lang="id-ID"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TextBox 58"/>
          <p:cNvSpPr txBox="1"/>
          <p:nvPr/>
        </p:nvSpPr>
        <p:spPr>
          <a:xfrm>
            <a:off x="8353152" y="1793977"/>
            <a:ext cx="2926630" cy="1061829"/>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输入你的文字信息输入你的文字信息输入你的文字信息输入你的文字信息输入你的文字</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信息。</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9" name="Elbow Connector 59"/>
          <p:cNvCxnSpPr/>
          <p:nvPr/>
        </p:nvCxnSpPr>
        <p:spPr>
          <a:xfrm rot="10800000">
            <a:off x="3512313" y="4839745"/>
            <a:ext cx="2403072" cy="387784"/>
          </a:xfrm>
          <a:prstGeom prst="bentConnector3">
            <a:avLst>
              <a:gd name="adj1" fmla="val 50000"/>
            </a:avLst>
          </a:prstGeom>
          <a:noFill/>
          <a:ln w="19050" cap="flat" cmpd="sng" algn="ctr">
            <a:solidFill>
              <a:schemeClr val="bg1">
                <a:lumMod val="65000"/>
              </a:schemeClr>
            </a:solidFill>
            <a:prstDash val="sysDash"/>
            <a:miter lim="800000"/>
            <a:tailEnd type="diamond"/>
          </a:ln>
          <a:effectLst/>
        </p:spPr>
      </p:cxnSp>
      <p:cxnSp>
        <p:nvCxnSpPr>
          <p:cNvPr id="40" name="Straight Connector 60"/>
          <p:cNvCxnSpPr/>
          <p:nvPr/>
        </p:nvCxnSpPr>
        <p:spPr>
          <a:xfrm>
            <a:off x="6261313" y="1832437"/>
            <a:ext cx="1980000" cy="0"/>
          </a:xfrm>
          <a:prstGeom prst="line">
            <a:avLst/>
          </a:prstGeom>
          <a:noFill/>
          <a:ln w="19050" cap="flat" cmpd="sng" algn="ctr">
            <a:solidFill>
              <a:schemeClr val="bg1">
                <a:lumMod val="65000"/>
              </a:schemeClr>
            </a:solidFill>
            <a:prstDash val="sysDash"/>
            <a:miter lim="800000"/>
            <a:headEnd type="none" w="med" len="med"/>
            <a:tailEnd type="diamond"/>
          </a:ln>
          <a:effectLst/>
        </p:spPr>
      </p:cxnSp>
      <p:cxnSp>
        <p:nvCxnSpPr>
          <p:cNvPr id="41" name="Elbow Connector 61"/>
          <p:cNvCxnSpPr/>
          <p:nvPr/>
        </p:nvCxnSpPr>
        <p:spPr>
          <a:xfrm rot="16200000" flipV="1">
            <a:off x="3375063" y="2311005"/>
            <a:ext cx="1212354" cy="750015"/>
          </a:xfrm>
          <a:prstGeom prst="bentConnector3">
            <a:avLst>
              <a:gd name="adj1" fmla="val 100000"/>
            </a:avLst>
          </a:prstGeom>
          <a:noFill/>
          <a:ln w="19050" cap="flat" cmpd="sng" algn="ctr">
            <a:solidFill>
              <a:schemeClr val="bg1">
                <a:lumMod val="65000"/>
              </a:schemeClr>
            </a:solidFill>
            <a:prstDash val="sysDash"/>
            <a:miter lim="800000"/>
            <a:tailEnd type="diamond"/>
          </a:ln>
          <a:effectLst/>
        </p:spPr>
      </p:cxnSp>
      <p:cxnSp>
        <p:nvCxnSpPr>
          <p:cNvPr id="42" name="Elbow Connector 62"/>
          <p:cNvCxnSpPr/>
          <p:nvPr/>
        </p:nvCxnSpPr>
        <p:spPr>
          <a:xfrm>
            <a:off x="7828670" y="3644838"/>
            <a:ext cx="976198" cy="574006"/>
          </a:xfrm>
          <a:prstGeom prst="bentConnector3">
            <a:avLst>
              <a:gd name="adj1" fmla="val 1587"/>
            </a:avLst>
          </a:prstGeom>
          <a:noFill/>
          <a:ln w="19050" cap="flat" cmpd="sng" algn="ctr">
            <a:solidFill>
              <a:schemeClr val="bg1">
                <a:lumMod val="65000"/>
              </a:schemeClr>
            </a:solidFill>
            <a:prstDash val="sysDash"/>
            <a:miter lim="800000"/>
            <a:tailEnd type="diamond"/>
          </a:ln>
          <a:effectLst/>
        </p:spPr>
      </p:cxnSp>
      <p:sp>
        <p:nvSpPr>
          <p:cNvPr id="43" name="TextBox 63"/>
          <p:cNvSpPr txBox="1"/>
          <p:nvPr/>
        </p:nvSpPr>
        <p:spPr>
          <a:xfrm>
            <a:off x="8863215" y="3803146"/>
            <a:ext cx="1569660" cy="369332"/>
          </a:xfrm>
          <a:prstGeom prst="rect">
            <a:avLst/>
          </a:prstGeom>
          <a:noFill/>
        </p:spPr>
        <p:txBody>
          <a:bodyPr wrap="none" rtlCol="0">
            <a:spAutoFit/>
          </a:bodyPr>
          <a:lstStyle/>
          <a:p>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未来发展良好</a:t>
            </a:r>
            <a:endParaRPr lang="id-ID"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TextBox 64"/>
          <p:cNvSpPr txBox="1"/>
          <p:nvPr/>
        </p:nvSpPr>
        <p:spPr>
          <a:xfrm>
            <a:off x="8863215" y="4084328"/>
            <a:ext cx="2480617" cy="1061829"/>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输入你的文字信息输入你的文字信息输入你的文字信息输入你的文字</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信息。</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TextBox 65"/>
          <p:cNvSpPr txBox="1"/>
          <p:nvPr/>
        </p:nvSpPr>
        <p:spPr>
          <a:xfrm>
            <a:off x="1995780" y="1763531"/>
            <a:ext cx="1569660" cy="369332"/>
          </a:xfrm>
          <a:prstGeom prst="rect">
            <a:avLst/>
          </a:prstGeom>
          <a:noFill/>
        </p:spPr>
        <p:txBody>
          <a:bodyPr wrap="none" rtlCol="0">
            <a:spAutoFit/>
          </a:bodyPr>
          <a:lstStyle/>
          <a:p>
            <a:pPr algn="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兴趣爱好使然</a:t>
            </a:r>
            <a:endParaRPr lang="id-ID"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TextBox 66"/>
          <p:cNvSpPr txBox="1"/>
          <p:nvPr/>
        </p:nvSpPr>
        <p:spPr>
          <a:xfrm>
            <a:off x="1084823" y="2044713"/>
            <a:ext cx="2480617" cy="1023742"/>
          </a:xfrm>
          <a:prstGeom prst="rect">
            <a:avLst/>
          </a:prstGeom>
          <a:noFill/>
        </p:spPr>
        <p:txBody>
          <a:bodyPr wrap="square" rtlCol="0">
            <a:spAutoFit/>
          </a:bodyPr>
          <a:lstStyle/>
          <a:p>
            <a:pPr algn="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输入你的文字信息输入你的文字信息输入你的文字信息输入你的文字信息</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TextBox 67"/>
          <p:cNvSpPr txBox="1"/>
          <p:nvPr/>
        </p:nvSpPr>
        <p:spPr>
          <a:xfrm>
            <a:off x="1884670" y="4500340"/>
            <a:ext cx="1569660" cy="369332"/>
          </a:xfrm>
          <a:prstGeom prst="rect">
            <a:avLst/>
          </a:prstGeom>
          <a:noFill/>
        </p:spPr>
        <p:txBody>
          <a:bodyPr wrap="none" rtlCol="0">
            <a:spAutoFit/>
          </a:bodyPr>
          <a:lstStyle/>
          <a:p>
            <a:pPr algn="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业内荣誉嘉奖</a:t>
            </a:r>
            <a:endParaRPr lang="id-ID" altLang="zh-CN"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TextBox 68"/>
          <p:cNvSpPr txBox="1"/>
          <p:nvPr/>
        </p:nvSpPr>
        <p:spPr>
          <a:xfrm>
            <a:off x="973713" y="4781522"/>
            <a:ext cx="2480617" cy="1023742"/>
          </a:xfrm>
          <a:prstGeom prst="rect">
            <a:avLst/>
          </a:prstGeom>
          <a:noFill/>
        </p:spPr>
        <p:txBody>
          <a:bodyPr wrap="square" rtlCol="0">
            <a:spAutoFit/>
          </a:bodyPr>
          <a:lstStyle/>
          <a:p>
            <a:pPr algn="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输入你的文字信息输入你的文字信息输入你的文字信息输入你的文字信息</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9" name="Group 69"/>
          <p:cNvGrpSpPr/>
          <p:nvPr/>
        </p:nvGrpSpPr>
        <p:grpSpPr>
          <a:xfrm>
            <a:off x="6440090" y="2619643"/>
            <a:ext cx="547960" cy="417157"/>
            <a:chOff x="2320926" y="1616075"/>
            <a:chExt cx="492124" cy="374650"/>
          </a:xfrm>
          <a:solidFill>
            <a:sysClr val="window" lastClr="FFFFFF"/>
          </a:solidFill>
        </p:grpSpPr>
        <p:sp>
          <p:nvSpPr>
            <p:cNvPr id="50" name="Freeform 20"/>
            <p:cNvSpPr/>
            <p:nvPr/>
          </p:nvSpPr>
          <p:spPr bwMode="auto">
            <a:xfrm>
              <a:off x="2541588" y="1793875"/>
              <a:ext cx="52387" cy="53975"/>
            </a:xfrm>
            <a:custGeom>
              <a:avLst/>
              <a:gdLst>
                <a:gd name="T0" fmla="*/ 10 w 14"/>
                <a:gd name="T1" fmla="*/ 14 h 14"/>
                <a:gd name="T2" fmla="*/ 14 w 14"/>
                <a:gd name="T3" fmla="*/ 10 h 14"/>
                <a:gd name="T4" fmla="*/ 14 w 14"/>
                <a:gd name="T5" fmla="*/ 4 h 14"/>
                <a:gd name="T6" fmla="*/ 10 w 14"/>
                <a:gd name="T7" fmla="*/ 0 h 14"/>
                <a:gd name="T8" fmla="*/ 4 w 14"/>
                <a:gd name="T9" fmla="*/ 0 h 14"/>
                <a:gd name="T10" fmla="*/ 0 w 14"/>
                <a:gd name="T11" fmla="*/ 4 h 14"/>
                <a:gd name="T12" fmla="*/ 0 w 14"/>
                <a:gd name="T13" fmla="*/ 10 h 14"/>
                <a:gd name="T14" fmla="*/ 4 w 14"/>
                <a:gd name="T15" fmla="*/ 14 h 14"/>
                <a:gd name="T16" fmla="*/ 10 w 14"/>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10" y="14"/>
                  </a:moveTo>
                  <a:cubicBezTo>
                    <a:pt x="12" y="14"/>
                    <a:pt x="14" y="13"/>
                    <a:pt x="14" y="10"/>
                  </a:cubicBezTo>
                  <a:cubicBezTo>
                    <a:pt x="14" y="4"/>
                    <a:pt x="14" y="4"/>
                    <a:pt x="14" y="4"/>
                  </a:cubicBezTo>
                  <a:cubicBezTo>
                    <a:pt x="14" y="2"/>
                    <a:pt x="12" y="0"/>
                    <a:pt x="10" y="0"/>
                  </a:cubicBezTo>
                  <a:cubicBezTo>
                    <a:pt x="4" y="0"/>
                    <a:pt x="4" y="0"/>
                    <a:pt x="4" y="0"/>
                  </a:cubicBezTo>
                  <a:cubicBezTo>
                    <a:pt x="2" y="0"/>
                    <a:pt x="0" y="2"/>
                    <a:pt x="0" y="4"/>
                  </a:cubicBezTo>
                  <a:cubicBezTo>
                    <a:pt x="0" y="10"/>
                    <a:pt x="0" y="10"/>
                    <a:pt x="0" y="10"/>
                  </a:cubicBezTo>
                  <a:cubicBezTo>
                    <a:pt x="0" y="13"/>
                    <a:pt x="2" y="14"/>
                    <a:pt x="4" y="14"/>
                  </a:cubicBezTo>
                  <a:lnTo>
                    <a:pt x="1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1" name="Freeform 21"/>
            <p:cNvSpPr>
              <a:spLocks noEditPoints="1"/>
            </p:cNvSpPr>
            <p:nvPr/>
          </p:nvSpPr>
          <p:spPr bwMode="auto">
            <a:xfrm>
              <a:off x="2320926" y="1616075"/>
              <a:ext cx="492124" cy="196850"/>
            </a:xfrm>
            <a:custGeom>
              <a:avLst/>
              <a:gdLst>
                <a:gd name="T0" fmla="*/ 116 w 128"/>
                <a:gd name="T1" fmla="*/ 17 h 51"/>
                <a:gd name="T2" fmla="*/ 90 w 128"/>
                <a:gd name="T3" fmla="*/ 17 h 51"/>
                <a:gd name="T4" fmla="*/ 90 w 128"/>
                <a:gd name="T5" fmla="*/ 12 h 51"/>
                <a:gd name="T6" fmla="*/ 80 w 128"/>
                <a:gd name="T7" fmla="*/ 0 h 51"/>
                <a:gd name="T8" fmla="*/ 49 w 128"/>
                <a:gd name="T9" fmla="*/ 0 h 51"/>
                <a:gd name="T10" fmla="*/ 38 w 128"/>
                <a:gd name="T11" fmla="*/ 12 h 51"/>
                <a:gd name="T12" fmla="*/ 38 w 128"/>
                <a:gd name="T13" fmla="*/ 17 h 51"/>
                <a:gd name="T14" fmla="*/ 12 w 128"/>
                <a:gd name="T15" fmla="*/ 17 h 51"/>
                <a:gd name="T16" fmla="*/ 0 w 128"/>
                <a:gd name="T17" fmla="*/ 29 h 51"/>
                <a:gd name="T18" fmla="*/ 0 w 128"/>
                <a:gd name="T19" fmla="*/ 51 h 51"/>
                <a:gd name="T20" fmla="*/ 53 w 128"/>
                <a:gd name="T21" fmla="*/ 51 h 51"/>
                <a:gd name="T22" fmla="*/ 53 w 128"/>
                <a:gd name="T23" fmla="*/ 50 h 51"/>
                <a:gd name="T24" fmla="*/ 61 w 128"/>
                <a:gd name="T25" fmla="*/ 42 h 51"/>
                <a:gd name="T26" fmla="*/ 67 w 128"/>
                <a:gd name="T27" fmla="*/ 42 h 51"/>
                <a:gd name="T28" fmla="*/ 75 w 128"/>
                <a:gd name="T29" fmla="*/ 50 h 51"/>
                <a:gd name="T30" fmla="*/ 75 w 128"/>
                <a:gd name="T31" fmla="*/ 51 h 51"/>
                <a:gd name="T32" fmla="*/ 128 w 128"/>
                <a:gd name="T33" fmla="*/ 51 h 51"/>
                <a:gd name="T34" fmla="*/ 128 w 128"/>
                <a:gd name="T35" fmla="*/ 29 h 51"/>
                <a:gd name="T36" fmla="*/ 116 w 128"/>
                <a:gd name="T37" fmla="*/ 17 h 51"/>
                <a:gd name="T38" fmla="*/ 44 w 128"/>
                <a:gd name="T39" fmla="*/ 12 h 51"/>
                <a:gd name="T40" fmla="*/ 49 w 128"/>
                <a:gd name="T41" fmla="*/ 6 h 51"/>
                <a:gd name="T42" fmla="*/ 79 w 128"/>
                <a:gd name="T43" fmla="*/ 6 h 51"/>
                <a:gd name="T44" fmla="*/ 84 w 128"/>
                <a:gd name="T45" fmla="*/ 12 h 51"/>
                <a:gd name="T46" fmla="*/ 84 w 128"/>
                <a:gd name="T47" fmla="*/ 17 h 51"/>
                <a:gd name="T48" fmla="*/ 44 w 128"/>
                <a:gd name="T49" fmla="*/ 17 h 51"/>
                <a:gd name="T50" fmla="*/ 44 w 128"/>
                <a:gd name="T51"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51">
                  <a:moveTo>
                    <a:pt x="116" y="17"/>
                  </a:moveTo>
                  <a:cubicBezTo>
                    <a:pt x="90" y="17"/>
                    <a:pt x="90" y="17"/>
                    <a:pt x="90" y="17"/>
                  </a:cubicBezTo>
                  <a:cubicBezTo>
                    <a:pt x="90" y="12"/>
                    <a:pt x="90" y="12"/>
                    <a:pt x="90" y="12"/>
                  </a:cubicBezTo>
                  <a:cubicBezTo>
                    <a:pt x="90" y="6"/>
                    <a:pt x="85" y="0"/>
                    <a:pt x="80" y="0"/>
                  </a:cubicBezTo>
                  <a:cubicBezTo>
                    <a:pt x="49" y="0"/>
                    <a:pt x="49" y="0"/>
                    <a:pt x="49" y="0"/>
                  </a:cubicBezTo>
                  <a:cubicBezTo>
                    <a:pt x="43" y="0"/>
                    <a:pt x="38" y="6"/>
                    <a:pt x="38" y="12"/>
                  </a:cubicBezTo>
                  <a:cubicBezTo>
                    <a:pt x="38" y="17"/>
                    <a:pt x="38" y="17"/>
                    <a:pt x="38" y="17"/>
                  </a:cubicBezTo>
                  <a:cubicBezTo>
                    <a:pt x="12" y="17"/>
                    <a:pt x="12" y="17"/>
                    <a:pt x="12" y="17"/>
                  </a:cubicBezTo>
                  <a:cubicBezTo>
                    <a:pt x="6" y="17"/>
                    <a:pt x="0" y="22"/>
                    <a:pt x="0" y="29"/>
                  </a:cubicBezTo>
                  <a:cubicBezTo>
                    <a:pt x="0" y="51"/>
                    <a:pt x="0" y="51"/>
                    <a:pt x="0" y="51"/>
                  </a:cubicBezTo>
                  <a:cubicBezTo>
                    <a:pt x="53" y="51"/>
                    <a:pt x="53" y="51"/>
                    <a:pt x="53" y="51"/>
                  </a:cubicBezTo>
                  <a:cubicBezTo>
                    <a:pt x="53" y="50"/>
                    <a:pt x="53" y="50"/>
                    <a:pt x="53" y="50"/>
                  </a:cubicBezTo>
                  <a:cubicBezTo>
                    <a:pt x="53" y="46"/>
                    <a:pt x="57" y="42"/>
                    <a:pt x="61" y="42"/>
                  </a:cubicBezTo>
                  <a:cubicBezTo>
                    <a:pt x="67" y="42"/>
                    <a:pt x="67" y="42"/>
                    <a:pt x="67" y="42"/>
                  </a:cubicBezTo>
                  <a:cubicBezTo>
                    <a:pt x="72" y="42"/>
                    <a:pt x="75" y="46"/>
                    <a:pt x="75" y="50"/>
                  </a:cubicBezTo>
                  <a:cubicBezTo>
                    <a:pt x="75" y="51"/>
                    <a:pt x="75" y="51"/>
                    <a:pt x="75" y="51"/>
                  </a:cubicBezTo>
                  <a:cubicBezTo>
                    <a:pt x="128" y="51"/>
                    <a:pt x="128" y="51"/>
                    <a:pt x="128" y="51"/>
                  </a:cubicBezTo>
                  <a:cubicBezTo>
                    <a:pt x="128" y="29"/>
                    <a:pt x="128" y="29"/>
                    <a:pt x="128" y="29"/>
                  </a:cubicBezTo>
                  <a:cubicBezTo>
                    <a:pt x="128" y="22"/>
                    <a:pt x="123" y="17"/>
                    <a:pt x="116" y="17"/>
                  </a:cubicBezTo>
                  <a:close/>
                  <a:moveTo>
                    <a:pt x="44" y="12"/>
                  </a:moveTo>
                  <a:cubicBezTo>
                    <a:pt x="44" y="9"/>
                    <a:pt x="47" y="6"/>
                    <a:pt x="49" y="6"/>
                  </a:cubicBezTo>
                  <a:cubicBezTo>
                    <a:pt x="79" y="6"/>
                    <a:pt x="79" y="6"/>
                    <a:pt x="79" y="6"/>
                  </a:cubicBezTo>
                  <a:cubicBezTo>
                    <a:pt x="82" y="6"/>
                    <a:pt x="84" y="9"/>
                    <a:pt x="84" y="12"/>
                  </a:cubicBezTo>
                  <a:cubicBezTo>
                    <a:pt x="84" y="17"/>
                    <a:pt x="84" y="17"/>
                    <a:pt x="84" y="17"/>
                  </a:cubicBezTo>
                  <a:cubicBezTo>
                    <a:pt x="44" y="17"/>
                    <a:pt x="44" y="17"/>
                    <a:pt x="44" y="17"/>
                  </a:cubicBezTo>
                  <a:lnTo>
                    <a:pt x="4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2" name="Freeform 22"/>
            <p:cNvSpPr/>
            <p:nvPr/>
          </p:nvSpPr>
          <p:spPr bwMode="auto">
            <a:xfrm>
              <a:off x="2333625" y="1828800"/>
              <a:ext cx="468312" cy="161925"/>
            </a:xfrm>
            <a:custGeom>
              <a:avLst/>
              <a:gdLst>
                <a:gd name="T0" fmla="*/ 72 w 122"/>
                <a:gd name="T1" fmla="*/ 1 h 42"/>
                <a:gd name="T2" fmla="*/ 64 w 122"/>
                <a:gd name="T3" fmla="*/ 9 h 42"/>
                <a:gd name="T4" fmla="*/ 58 w 122"/>
                <a:gd name="T5" fmla="*/ 9 h 42"/>
                <a:gd name="T6" fmla="*/ 51 w 122"/>
                <a:gd name="T7" fmla="*/ 1 h 42"/>
                <a:gd name="T8" fmla="*/ 51 w 122"/>
                <a:gd name="T9" fmla="*/ 0 h 42"/>
                <a:gd name="T10" fmla="*/ 0 w 122"/>
                <a:gd name="T11" fmla="*/ 0 h 42"/>
                <a:gd name="T12" fmla="*/ 0 w 122"/>
                <a:gd name="T13" fmla="*/ 30 h 42"/>
                <a:gd name="T14" fmla="*/ 12 w 122"/>
                <a:gd name="T15" fmla="*/ 42 h 42"/>
                <a:gd name="T16" fmla="*/ 111 w 122"/>
                <a:gd name="T17" fmla="*/ 42 h 42"/>
                <a:gd name="T18" fmla="*/ 122 w 122"/>
                <a:gd name="T19" fmla="*/ 30 h 42"/>
                <a:gd name="T20" fmla="*/ 122 w 122"/>
                <a:gd name="T21" fmla="*/ 0 h 42"/>
                <a:gd name="T22" fmla="*/ 72 w 122"/>
                <a:gd name="T23" fmla="*/ 0 h 42"/>
                <a:gd name="T24" fmla="*/ 72 w 122"/>
                <a:gd name="T25"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42">
                  <a:moveTo>
                    <a:pt x="72" y="1"/>
                  </a:moveTo>
                  <a:cubicBezTo>
                    <a:pt x="72" y="6"/>
                    <a:pt x="68" y="9"/>
                    <a:pt x="64" y="9"/>
                  </a:cubicBezTo>
                  <a:cubicBezTo>
                    <a:pt x="58" y="9"/>
                    <a:pt x="58" y="9"/>
                    <a:pt x="58" y="9"/>
                  </a:cubicBezTo>
                  <a:cubicBezTo>
                    <a:pt x="54" y="9"/>
                    <a:pt x="51" y="6"/>
                    <a:pt x="51" y="1"/>
                  </a:cubicBezTo>
                  <a:cubicBezTo>
                    <a:pt x="51" y="0"/>
                    <a:pt x="51" y="0"/>
                    <a:pt x="51" y="0"/>
                  </a:cubicBezTo>
                  <a:cubicBezTo>
                    <a:pt x="0" y="0"/>
                    <a:pt x="0" y="0"/>
                    <a:pt x="0" y="0"/>
                  </a:cubicBezTo>
                  <a:cubicBezTo>
                    <a:pt x="0" y="30"/>
                    <a:pt x="0" y="30"/>
                    <a:pt x="0" y="30"/>
                  </a:cubicBezTo>
                  <a:cubicBezTo>
                    <a:pt x="0" y="36"/>
                    <a:pt x="5" y="42"/>
                    <a:pt x="12" y="42"/>
                  </a:cubicBezTo>
                  <a:cubicBezTo>
                    <a:pt x="111" y="42"/>
                    <a:pt x="111" y="42"/>
                    <a:pt x="111" y="42"/>
                  </a:cubicBezTo>
                  <a:cubicBezTo>
                    <a:pt x="117" y="42"/>
                    <a:pt x="122" y="36"/>
                    <a:pt x="122" y="30"/>
                  </a:cubicBezTo>
                  <a:cubicBezTo>
                    <a:pt x="122" y="0"/>
                    <a:pt x="122" y="0"/>
                    <a:pt x="122" y="0"/>
                  </a:cubicBezTo>
                  <a:cubicBezTo>
                    <a:pt x="72" y="0"/>
                    <a:pt x="72" y="0"/>
                    <a:pt x="72" y="0"/>
                  </a:cubicBezTo>
                  <a:lnTo>
                    <a:pt x="7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53" name="Freeform 26"/>
          <p:cNvSpPr>
            <a:spLocks noEditPoints="1"/>
          </p:cNvSpPr>
          <p:nvPr/>
        </p:nvSpPr>
        <p:spPr bwMode="auto">
          <a:xfrm>
            <a:off x="6488656" y="3780771"/>
            <a:ext cx="641811" cy="641811"/>
          </a:xfrm>
          <a:custGeom>
            <a:avLst/>
            <a:gdLst>
              <a:gd name="T0" fmla="*/ 96 w 660"/>
              <a:gd name="T1" fmla="*/ 96 h 660"/>
              <a:gd name="T2" fmla="*/ 96 w 660"/>
              <a:gd name="T3" fmla="*/ 563 h 660"/>
              <a:gd name="T4" fmla="*/ 563 w 660"/>
              <a:gd name="T5" fmla="*/ 563 h 660"/>
              <a:gd name="T6" fmla="*/ 563 w 660"/>
              <a:gd name="T7" fmla="*/ 96 h 660"/>
              <a:gd name="T8" fmla="*/ 578 w 660"/>
              <a:gd name="T9" fmla="*/ 180 h 660"/>
              <a:gd name="T10" fmla="*/ 465 w 660"/>
              <a:gd name="T11" fmla="*/ 120 h 660"/>
              <a:gd name="T12" fmla="*/ 380 w 660"/>
              <a:gd name="T13" fmla="*/ 44 h 660"/>
              <a:gd name="T14" fmla="*/ 578 w 660"/>
              <a:gd name="T15" fmla="*/ 180 h 660"/>
              <a:gd name="T16" fmla="*/ 482 w 660"/>
              <a:gd name="T17" fmla="*/ 474 h 660"/>
              <a:gd name="T18" fmla="*/ 619 w 660"/>
              <a:gd name="T19" fmla="*/ 340 h 660"/>
              <a:gd name="T20" fmla="*/ 341 w 660"/>
              <a:gd name="T21" fmla="*/ 619 h 660"/>
              <a:gd name="T22" fmla="*/ 340 w 660"/>
              <a:gd name="T23" fmla="*/ 548 h 660"/>
              <a:gd name="T24" fmla="*/ 440 w 660"/>
              <a:gd name="T25" fmla="*/ 506 h 660"/>
              <a:gd name="T26" fmla="*/ 220 w 660"/>
              <a:gd name="T27" fmla="*/ 506 h 660"/>
              <a:gd name="T28" fmla="*/ 320 w 660"/>
              <a:gd name="T29" fmla="*/ 548 h 660"/>
              <a:gd name="T30" fmla="*/ 319 w 660"/>
              <a:gd name="T31" fmla="*/ 619 h 660"/>
              <a:gd name="T32" fmla="*/ 65 w 660"/>
              <a:gd name="T33" fmla="*/ 213 h 660"/>
              <a:gd name="T34" fmla="*/ 151 w 660"/>
              <a:gd name="T35" fmla="*/ 281 h 660"/>
              <a:gd name="T36" fmla="*/ 40 w 660"/>
              <a:gd name="T37" fmla="*/ 320 h 660"/>
              <a:gd name="T38" fmla="*/ 319 w 660"/>
              <a:gd name="T39" fmla="*/ 40 h 660"/>
              <a:gd name="T40" fmla="*/ 320 w 660"/>
              <a:gd name="T41" fmla="*/ 147 h 660"/>
              <a:gd name="T42" fmla="*/ 319 w 660"/>
              <a:gd name="T43" fmla="*/ 40 h 660"/>
              <a:gd name="T44" fmla="*/ 419 w 660"/>
              <a:gd name="T45" fmla="*/ 151 h 660"/>
              <a:gd name="T46" fmla="*/ 340 w 660"/>
              <a:gd name="T47" fmla="*/ 40 h 660"/>
              <a:gd name="T48" fmla="*/ 429 w 660"/>
              <a:gd name="T49" fmla="*/ 135 h 660"/>
              <a:gd name="T50" fmla="*/ 416 w 660"/>
              <a:gd name="T51" fmla="*/ 177 h 660"/>
              <a:gd name="T52" fmla="*/ 471 w 660"/>
              <a:gd name="T53" fmla="*/ 219 h 660"/>
              <a:gd name="T54" fmla="*/ 340 w 660"/>
              <a:gd name="T55" fmla="*/ 320 h 660"/>
              <a:gd name="T56" fmla="*/ 488 w 660"/>
              <a:gd name="T57" fmla="*/ 169 h 660"/>
              <a:gd name="T58" fmla="*/ 442 w 660"/>
              <a:gd name="T59" fmla="*/ 169 h 660"/>
              <a:gd name="T60" fmla="*/ 488 w 660"/>
              <a:gd name="T61" fmla="*/ 169 h 660"/>
              <a:gd name="T62" fmla="*/ 320 w 660"/>
              <a:gd name="T63" fmla="*/ 320 h 660"/>
              <a:gd name="T64" fmla="*/ 173 w 660"/>
              <a:gd name="T65" fmla="*/ 282 h 660"/>
              <a:gd name="T66" fmla="*/ 320 w 660"/>
              <a:gd name="T67" fmla="*/ 173 h 660"/>
              <a:gd name="T68" fmla="*/ 159 w 660"/>
              <a:gd name="T69" fmla="*/ 352 h 660"/>
              <a:gd name="T70" fmla="*/ 159 w 660"/>
              <a:gd name="T71" fmla="*/ 307 h 660"/>
              <a:gd name="T72" fmla="*/ 40 w 660"/>
              <a:gd name="T73" fmla="*/ 340 h 660"/>
              <a:gd name="T74" fmla="*/ 151 w 660"/>
              <a:gd name="T75" fmla="*/ 379 h 660"/>
              <a:gd name="T76" fmla="*/ 65 w 660"/>
              <a:gd name="T77" fmla="*/ 447 h 660"/>
              <a:gd name="T78" fmla="*/ 173 w 660"/>
              <a:gd name="T79" fmla="*/ 377 h 660"/>
              <a:gd name="T80" fmla="*/ 320 w 660"/>
              <a:gd name="T81" fmla="*/ 340 h 660"/>
              <a:gd name="T82" fmla="*/ 282 w 660"/>
              <a:gd name="T83" fmla="*/ 486 h 660"/>
              <a:gd name="T84" fmla="*/ 173 w 660"/>
              <a:gd name="T85" fmla="*/ 377 h 660"/>
              <a:gd name="T86" fmla="*/ 330 w 660"/>
              <a:gd name="T87" fmla="*/ 523 h 660"/>
              <a:gd name="T88" fmla="*/ 330 w 660"/>
              <a:gd name="T89" fmla="*/ 477 h 660"/>
              <a:gd name="T90" fmla="*/ 377 w 660"/>
              <a:gd name="T91" fmla="*/ 486 h 660"/>
              <a:gd name="T92" fmla="*/ 340 w 660"/>
              <a:gd name="T93" fmla="*/ 340 h 660"/>
              <a:gd name="T94" fmla="*/ 455 w 660"/>
              <a:gd name="T95" fmla="*/ 478 h 660"/>
              <a:gd name="T96" fmla="*/ 512 w 660"/>
              <a:gd name="T97" fmla="*/ 320 h 660"/>
              <a:gd name="T98" fmla="*/ 510 w 660"/>
              <a:gd name="T99" fmla="*/ 191 h 660"/>
              <a:gd name="T100" fmla="*/ 619 w 660"/>
              <a:gd name="T101" fmla="*/ 320 h 660"/>
              <a:gd name="T102" fmla="*/ 125 w 660"/>
              <a:gd name="T103" fmla="*/ 125 h 660"/>
              <a:gd name="T104" fmla="*/ 195 w 660"/>
              <a:gd name="T105" fmla="*/ 151 h 660"/>
              <a:gd name="T106" fmla="*/ 81 w 660"/>
              <a:gd name="T107" fmla="*/ 180 h 660"/>
              <a:gd name="T108" fmla="*/ 81 w 660"/>
              <a:gd name="T109" fmla="*/ 479 h 660"/>
              <a:gd name="T110" fmla="*/ 195 w 660"/>
              <a:gd name="T111" fmla="*/ 508 h 660"/>
              <a:gd name="T112" fmla="*/ 125 w 660"/>
              <a:gd name="T113" fmla="*/ 535 h 660"/>
              <a:gd name="T114" fmla="*/ 535 w 660"/>
              <a:gd name="T115" fmla="*/ 535 h 660"/>
              <a:gd name="T116" fmla="*/ 465 w 660"/>
              <a:gd name="T117" fmla="*/ 508 h 660"/>
              <a:gd name="T118" fmla="*/ 578 w 660"/>
              <a:gd name="T119" fmla="*/ 479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0" h="660">
                <a:moveTo>
                  <a:pt x="330" y="0"/>
                </a:moveTo>
                <a:cubicBezTo>
                  <a:pt x="242" y="0"/>
                  <a:pt x="159" y="34"/>
                  <a:pt x="96" y="96"/>
                </a:cubicBezTo>
                <a:cubicBezTo>
                  <a:pt x="34" y="159"/>
                  <a:pt x="0" y="242"/>
                  <a:pt x="0" y="330"/>
                </a:cubicBezTo>
                <a:cubicBezTo>
                  <a:pt x="0" y="418"/>
                  <a:pt x="34" y="501"/>
                  <a:pt x="96" y="563"/>
                </a:cubicBezTo>
                <a:cubicBezTo>
                  <a:pt x="159" y="626"/>
                  <a:pt x="242" y="660"/>
                  <a:pt x="330" y="660"/>
                </a:cubicBezTo>
                <a:cubicBezTo>
                  <a:pt x="418" y="660"/>
                  <a:pt x="501" y="626"/>
                  <a:pt x="563" y="563"/>
                </a:cubicBezTo>
                <a:cubicBezTo>
                  <a:pt x="626" y="501"/>
                  <a:pt x="660" y="418"/>
                  <a:pt x="660" y="330"/>
                </a:cubicBezTo>
                <a:cubicBezTo>
                  <a:pt x="660" y="242"/>
                  <a:pt x="626" y="159"/>
                  <a:pt x="563" y="96"/>
                </a:cubicBezTo>
                <a:cubicBezTo>
                  <a:pt x="501" y="34"/>
                  <a:pt x="418" y="0"/>
                  <a:pt x="330" y="0"/>
                </a:cubicBezTo>
                <a:close/>
                <a:moveTo>
                  <a:pt x="578" y="180"/>
                </a:moveTo>
                <a:cubicBezTo>
                  <a:pt x="557" y="175"/>
                  <a:pt x="536" y="169"/>
                  <a:pt x="514" y="165"/>
                </a:cubicBezTo>
                <a:cubicBezTo>
                  <a:pt x="512" y="140"/>
                  <a:pt x="491" y="120"/>
                  <a:pt x="465" y="120"/>
                </a:cubicBezTo>
                <a:cubicBezTo>
                  <a:pt x="459" y="120"/>
                  <a:pt x="453" y="121"/>
                  <a:pt x="448" y="123"/>
                </a:cubicBezTo>
                <a:cubicBezTo>
                  <a:pt x="429" y="95"/>
                  <a:pt x="406" y="68"/>
                  <a:pt x="380" y="44"/>
                </a:cubicBezTo>
                <a:cubicBezTo>
                  <a:pt x="438" y="54"/>
                  <a:pt x="492" y="82"/>
                  <a:pt x="535" y="125"/>
                </a:cubicBezTo>
                <a:cubicBezTo>
                  <a:pt x="552" y="142"/>
                  <a:pt x="566" y="160"/>
                  <a:pt x="578" y="180"/>
                </a:cubicBezTo>
                <a:close/>
                <a:moveTo>
                  <a:pt x="595" y="447"/>
                </a:moveTo>
                <a:cubicBezTo>
                  <a:pt x="558" y="458"/>
                  <a:pt x="520" y="467"/>
                  <a:pt x="482" y="474"/>
                </a:cubicBezTo>
                <a:cubicBezTo>
                  <a:pt x="501" y="431"/>
                  <a:pt x="511" y="386"/>
                  <a:pt x="512" y="340"/>
                </a:cubicBezTo>
                <a:cubicBezTo>
                  <a:pt x="619" y="340"/>
                  <a:pt x="619" y="340"/>
                  <a:pt x="619" y="340"/>
                </a:cubicBezTo>
                <a:cubicBezTo>
                  <a:pt x="618" y="377"/>
                  <a:pt x="610" y="413"/>
                  <a:pt x="595" y="447"/>
                </a:cubicBezTo>
                <a:close/>
                <a:moveTo>
                  <a:pt x="341" y="619"/>
                </a:moveTo>
                <a:cubicBezTo>
                  <a:pt x="341" y="619"/>
                  <a:pt x="340" y="619"/>
                  <a:pt x="340" y="619"/>
                </a:cubicBezTo>
                <a:cubicBezTo>
                  <a:pt x="340" y="548"/>
                  <a:pt x="340" y="548"/>
                  <a:pt x="340" y="548"/>
                </a:cubicBezTo>
                <a:cubicBezTo>
                  <a:pt x="359" y="545"/>
                  <a:pt x="374" y="530"/>
                  <a:pt x="378" y="512"/>
                </a:cubicBezTo>
                <a:cubicBezTo>
                  <a:pt x="399" y="511"/>
                  <a:pt x="419" y="509"/>
                  <a:pt x="440" y="506"/>
                </a:cubicBezTo>
                <a:cubicBezTo>
                  <a:pt x="415" y="548"/>
                  <a:pt x="382" y="586"/>
                  <a:pt x="341" y="619"/>
                </a:cubicBezTo>
                <a:close/>
                <a:moveTo>
                  <a:pt x="220" y="506"/>
                </a:moveTo>
                <a:cubicBezTo>
                  <a:pt x="240" y="509"/>
                  <a:pt x="261" y="511"/>
                  <a:pt x="282" y="512"/>
                </a:cubicBezTo>
                <a:cubicBezTo>
                  <a:pt x="286" y="530"/>
                  <a:pt x="301" y="545"/>
                  <a:pt x="320" y="548"/>
                </a:cubicBezTo>
                <a:cubicBezTo>
                  <a:pt x="320" y="619"/>
                  <a:pt x="320" y="619"/>
                  <a:pt x="320" y="619"/>
                </a:cubicBezTo>
                <a:cubicBezTo>
                  <a:pt x="319" y="619"/>
                  <a:pt x="319" y="619"/>
                  <a:pt x="319" y="619"/>
                </a:cubicBezTo>
                <a:cubicBezTo>
                  <a:pt x="278" y="586"/>
                  <a:pt x="245" y="548"/>
                  <a:pt x="220" y="506"/>
                </a:cubicBezTo>
                <a:close/>
                <a:moveTo>
                  <a:pt x="65" y="213"/>
                </a:moveTo>
                <a:cubicBezTo>
                  <a:pt x="102" y="201"/>
                  <a:pt x="140" y="192"/>
                  <a:pt x="178" y="186"/>
                </a:cubicBezTo>
                <a:cubicBezTo>
                  <a:pt x="164" y="216"/>
                  <a:pt x="155" y="248"/>
                  <a:pt x="151" y="281"/>
                </a:cubicBezTo>
                <a:cubicBezTo>
                  <a:pt x="130" y="284"/>
                  <a:pt x="114" y="300"/>
                  <a:pt x="110" y="320"/>
                </a:cubicBezTo>
                <a:cubicBezTo>
                  <a:pt x="40" y="320"/>
                  <a:pt x="40" y="320"/>
                  <a:pt x="40" y="320"/>
                </a:cubicBezTo>
                <a:cubicBezTo>
                  <a:pt x="42" y="282"/>
                  <a:pt x="50" y="246"/>
                  <a:pt x="65" y="213"/>
                </a:cubicBezTo>
                <a:close/>
                <a:moveTo>
                  <a:pt x="319" y="40"/>
                </a:moveTo>
                <a:cubicBezTo>
                  <a:pt x="319" y="40"/>
                  <a:pt x="319" y="40"/>
                  <a:pt x="320" y="40"/>
                </a:cubicBezTo>
                <a:cubicBezTo>
                  <a:pt x="320" y="147"/>
                  <a:pt x="320" y="147"/>
                  <a:pt x="320" y="147"/>
                </a:cubicBezTo>
                <a:cubicBezTo>
                  <a:pt x="286" y="147"/>
                  <a:pt x="253" y="149"/>
                  <a:pt x="220" y="153"/>
                </a:cubicBezTo>
                <a:cubicBezTo>
                  <a:pt x="245" y="111"/>
                  <a:pt x="278" y="73"/>
                  <a:pt x="319" y="40"/>
                </a:cubicBezTo>
                <a:close/>
                <a:moveTo>
                  <a:pt x="429" y="135"/>
                </a:moveTo>
                <a:cubicBezTo>
                  <a:pt x="425" y="140"/>
                  <a:pt x="421" y="145"/>
                  <a:pt x="419" y="151"/>
                </a:cubicBezTo>
                <a:cubicBezTo>
                  <a:pt x="393" y="148"/>
                  <a:pt x="366" y="147"/>
                  <a:pt x="340" y="147"/>
                </a:cubicBezTo>
                <a:cubicBezTo>
                  <a:pt x="340" y="40"/>
                  <a:pt x="340" y="40"/>
                  <a:pt x="340" y="40"/>
                </a:cubicBezTo>
                <a:cubicBezTo>
                  <a:pt x="340" y="40"/>
                  <a:pt x="341" y="40"/>
                  <a:pt x="341" y="40"/>
                </a:cubicBezTo>
                <a:cubicBezTo>
                  <a:pt x="376" y="69"/>
                  <a:pt x="406" y="101"/>
                  <a:pt x="429" y="135"/>
                </a:cubicBezTo>
                <a:close/>
                <a:moveTo>
                  <a:pt x="340" y="173"/>
                </a:moveTo>
                <a:cubicBezTo>
                  <a:pt x="365" y="173"/>
                  <a:pt x="391" y="174"/>
                  <a:pt x="416" y="177"/>
                </a:cubicBezTo>
                <a:cubicBezTo>
                  <a:pt x="420" y="201"/>
                  <a:pt x="440" y="219"/>
                  <a:pt x="465" y="219"/>
                </a:cubicBezTo>
                <a:cubicBezTo>
                  <a:pt x="467" y="219"/>
                  <a:pt x="469" y="219"/>
                  <a:pt x="471" y="219"/>
                </a:cubicBezTo>
                <a:cubicBezTo>
                  <a:pt x="482" y="251"/>
                  <a:pt x="489" y="285"/>
                  <a:pt x="490" y="320"/>
                </a:cubicBezTo>
                <a:cubicBezTo>
                  <a:pt x="340" y="320"/>
                  <a:pt x="340" y="320"/>
                  <a:pt x="340" y="320"/>
                </a:cubicBezTo>
                <a:lnTo>
                  <a:pt x="340" y="173"/>
                </a:lnTo>
                <a:close/>
                <a:moveTo>
                  <a:pt x="488" y="169"/>
                </a:moveTo>
                <a:cubicBezTo>
                  <a:pt x="488" y="182"/>
                  <a:pt x="478" y="192"/>
                  <a:pt x="465" y="192"/>
                </a:cubicBezTo>
                <a:cubicBezTo>
                  <a:pt x="452" y="192"/>
                  <a:pt x="442" y="182"/>
                  <a:pt x="442" y="169"/>
                </a:cubicBezTo>
                <a:cubicBezTo>
                  <a:pt x="442" y="157"/>
                  <a:pt x="452" y="147"/>
                  <a:pt x="465" y="147"/>
                </a:cubicBezTo>
                <a:cubicBezTo>
                  <a:pt x="478" y="147"/>
                  <a:pt x="488" y="157"/>
                  <a:pt x="488" y="169"/>
                </a:cubicBezTo>
                <a:close/>
                <a:moveTo>
                  <a:pt x="320" y="173"/>
                </a:moveTo>
                <a:cubicBezTo>
                  <a:pt x="320" y="320"/>
                  <a:pt x="320" y="320"/>
                  <a:pt x="320" y="320"/>
                </a:cubicBezTo>
                <a:cubicBezTo>
                  <a:pt x="207" y="320"/>
                  <a:pt x="207" y="320"/>
                  <a:pt x="207" y="320"/>
                </a:cubicBezTo>
                <a:cubicBezTo>
                  <a:pt x="204" y="302"/>
                  <a:pt x="190" y="288"/>
                  <a:pt x="173" y="282"/>
                </a:cubicBezTo>
                <a:cubicBezTo>
                  <a:pt x="178" y="248"/>
                  <a:pt x="189" y="214"/>
                  <a:pt x="204" y="181"/>
                </a:cubicBezTo>
                <a:cubicBezTo>
                  <a:pt x="243" y="176"/>
                  <a:pt x="281" y="173"/>
                  <a:pt x="320" y="173"/>
                </a:cubicBezTo>
                <a:close/>
                <a:moveTo>
                  <a:pt x="181" y="330"/>
                </a:moveTo>
                <a:cubicBezTo>
                  <a:pt x="181" y="342"/>
                  <a:pt x="171" y="352"/>
                  <a:pt x="159" y="352"/>
                </a:cubicBezTo>
                <a:cubicBezTo>
                  <a:pt x="146" y="352"/>
                  <a:pt x="136" y="342"/>
                  <a:pt x="136" y="330"/>
                </a:cubicBezTo>
                <a:cubicBezTo>
                  <a:pt x="136" y="317"/>
                  <a:pt x="146" y="307"/>
                  <a:pt x="159" y="307"/>
                </a:cubicBezTo>
                <a:cubicBezTo>
                  <a:pt x="171" y="307"/>
                  <a:pt x="181" y="317"/>
                  <a:pt x="181" y="330"/>
                </a:cubicBezTo>
                <a:close/>
                <a:moveTo>
                  <a:pt x="40" y="340"/>
                </a:moveTo>
                <a:cubicBezTo>
                  <a:pt x="110" y="340"/>
                  <a:pt x="110" y="340"/>
                  <a:pt x="110" y="340"/>
                </a:cubicBezTo>
                <a:cubicBezTo>
                  <a:pt x="114" y="360"/>
                  <a:pt x="130" y="375"/>
                  <a:pt x="151" y="379"/>
                </a:cubicBezTo>
                <a:cubicBezTo>
                  <a:pt x="155" y="411"/>
                  <a:pt x="164" y="443"/>
                  <a:pt x="178" y="474"/>
                </a:cubicBezTo>
                <a:cubicBezTo>
                  <a:pt x="140" y="467"/>
                  <a:pt x="102" y="458"/>
                  <a:pt x="65" y="447"/>
                </a:cubicBezTo>
                <a:cubicBezTo>
                  <a:pt x="50" y="413"/>
                  <a:pt x="42" y="377"/>
                  <a:pt x="40" y="340"/>
                </a:cubicBezTo>
                <a:close/>
                <a:moveTo>
                  <a:pt x="173" y="377"/>
                </a:moveTo>
                <a:cubicBezTo>
                  <a:pt x="190" y="372"/>
                  <a:pt x="204" y="358"/>
                  <a:pt x="207" y="340"/>
                </a:cubicBezTo>
                <a:cubicBezTo>
                  <a:pt x="320" y="340"/>
                  <a:pt x="320" y="340"/>
                  <a:pt x="320" y="340"/>
                </a:cubicBezTo>
                <a:cubicBezTo>
                  <a:pt x="320" y="451"/>
                  <a:pt x="320" y="451"/>
                  <a:pt x="320" y="451"/>
                </a:cubicBezTo>
                <a:cubicBezTo>
                  <a:pt x="302" y="455"/>
                  <a:pt x="288" y="468"/>
                  <a:pt x="282" y="486"/>
                </a:cubicBezTo>
                <a:cubicBezTo>
                  <a:pt x="256" y="484"/>
                  <a:pt x="230" y="482"/>
                  <a:pt x="204" y="478"/>
                </a:cubicBezTo>
                <a:cubicBezTo>
                  <a:pt x="189" y="446"/>
                  <a:pt x="178" y="412"/>
                  <a:pt x="173" y="377"/>
                </a:cubicBezTo>
                <a:close/>
                <a:moveTo>
                  <a:pt x="353" y="500"/>
                </a:moveTo>
                <a:cubicBezTo>
                  <a:pt x="353" y="512"/>
                  <a:pt x="342" y="523"/>
                  <a:pt x="330" y="523"/>
                </a:cubicBezTo>
                <a:cubicBezTo>
                  <a:pt x="317" y="523"/>
                  <a:pt x="307" y="512"/>
                  <a:pt x="307" y="500"/>
                </a:cubicBezTo>
                <a:cubicBezTo>
                  <a:pt x="307" y="487"/>
                  <a:pt x="317" y="477"/>
                  <a:pt x="330" y="477"/>
                </a:cubicBezTo>
                <a:cubicBezTo>
                  <a:pt x="342" y="477"/>
                  <a:pt x="353" y="487"/>
                  <a:pt x="353" y="500"/>
                </a:cubicBezTo>
                <a:close/>
                <a:moveTo>
                  <a:pt x="377" y="486"/>
                </a:moveTo>
                <a:cubicBezTo>
                  <a:pt x="372" y="468"/>
                  <a:pt x="358" y="455"/>
                  <a:pt x="340" y="451"/>
                </a:cubicBezTo>
                <a:cubicBezTo>
                  <a:pt x="340" y="340"/>
                  <a:pt x="340" y="340"/>
                  <a:pt x="340" y="340"/>
                </a:cubicBezTo>
                <a:cubicBezTo>
                  <a:pt x="490" y="340"/>
                  <a:pt x="490" y="340"/>
                  <a:pt x="490" y="340"/>
                </a:cubicBezTo>
                <a:cubicBezTo>
                  <a:pt x="488" y="387"/>
                  <a:pt x="477" y="434"/>
                  <a:pt x="455" y="478"/>
                </a:cubicBezTo>
                <a:cubicBezTo>
                  <a:pt x="430" y="482"/>
                  <a:pt x="404" y="484"/>
                  <a:pt x="377" y="486"/>
                </a:cubicBezTo>
                <a:close/>
                <a:moveTo>
                  <a:pt x="512" y="320"/>
                </a:moveTo>
                <a:cubicBezTo>
                  <a:pt x="511" y="283"/>
                  <a:pt x="504" y="246"/>
                  <a:pt x="492" y="211"/>
                </a:cubicBezTo>
                <a:cubicBezTo>
                  <a:pt x="500" y="206"/>
                  <a:pt x="506" y="199"/>
                  <a:pt x="510" y="191"/>
                </a:cubicBezTo>
                <a:cubicBezTo>
                  <a:pt x="539" y="197"/>
                  <a:pt x="567" y="204"/>
                  <a:pt x="595" y="213"/>
                </a:cubicBezTo>
                <a:cubicBezTo>
                  <a:pt x="610" y="246"/>
                  <a:pt x="618" y="282"/>
                  <a:pt x="619" y="320"/>
                </a:cubicBezTo>
                <a:lnTo>
                  <a:pt x="512" y="320"/>
                </a:lnTo>
                <a:close/>
                <a:moveTo>
                  <a:pt x="125" y="125"/>
                </a:moveTo>
                <a:cubicBezTo>
                  <a:pt x="168" y="82"/>
                  <a:pt x="221" y="54"/>
                  <a:pt x="280" y="44"/>
                </a:cubicBezTo>
                <a:cubicBezTo>
                  <a:pt x="245" y="76"/>
                  <a:pt x="217" y="112"/>
                  <a:pt x="195" y="151"/>
                </a:cubicBezTo>
                <a:cubicBezTo>
                  <a:pt x="194" y="153"/>
                  <a:pt x="193" y="155"/>
                  <a:pt x="192" y="157"/>
                </a:cubicBezTo>
                <a:cubicBezTo>
                  <a:pt x="155" y="162"/>
                  <a:pt x="118" y="170"/>
                  <a:pt x="81" y="180"/>
                </a:cubicBezTo>
                <a:cubicBezTo>
                  <a:pt x="93" y="160"/>
                  <a:pt x="108" y="142"/>
                  <a:pt x="125" y="125"/>
                </a:cubicBezTo>
                <a:close/>
                <a:moveTo>
                  <a:pt x="81" y="479"/>
                </a:moveTo>
                <a:cubicBezTo>
                  <a:pt x="118" y="489"/>
                  <a:pt x="155" y="497"/>
                  <a:pt x="192" y="503"/>
                </a:cubicBezTo>
                <a:cubicBezTo>
                  <a:pt x="193" y="505"/>
                  <a:pt x="194" y="506"/>
                  <a:pt x="195" y="508"/>
                </a:cubicBezTo>
                <a:cubicBezTo>
                  <a:pt x="217" y="547"/>
                  <a:pt x="245" y="583"/>
                  <a:pt x="280" y="615"/>
                </a:cubicBezTo>
                <a:cubicBezTo>
                  <a:pt x="221" y="605"/>
                  <a:pt x="168" y="577"/>
                  <a:pt x="125" y="535"/>
                </a:cubicBezTo>
                <a:cubicBezTo>
                  <a:pt x="108" y="518"/>
                  <a:pt x="93" y="499"/>
                  <a:pt x="81" y="479"/>
                </a:cubicBezTo>
                <a:close/>
                <a:moveTo>
                  <a:pt x="535" y="535"/>
                </a:moveTo>
                <a:cubicBezTo>
                  <a:pt x="492" y="577"/>
                  <a:pt x="438" y="605"/>
                  <a:pt x="380" y="615"/>
                </a:cubicBezTo>
                <a:cubicBezTo>
                  <a:pt x="415" y="583"/>
                  <a:pt x="443" y="547"/>
                  <a:pt x="465" y="508"/>
                </a:cubicBezTo>
                <a:cubicBezTo>
                  <a:pt x="466" y="506"/>
                  <a:pt x="467" y="505"/>
                  <a:pt x="468" y="503"/>
                </a:cubicBezTo>
                <a:cubicBezTo>
                  <a:pt x="505" y="497"/>
                  <a:pt x="542" y="489"/>
                  <a:pt x="578" y="479"/>
                </a:cubicBezTo>
                <a:cubicBezTo>
                  <a:pt x="566" y="499"/>
                  <a:pt x="552" y="518"/>
                  <a:pt x="535" y="535"/>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54" name="Group 74"/>
          <p:cNvGrpSpPr/>
          <p:nvPr/>
        </p:nvGrpSpPr>
        <p:grpSpPr>
          <a:xfrm>
            <a:off x="5149781" y="2490653"/>
            <a:ext cx="554185" cy="647018"/>
            <a:chOff x="3254375" y="804863"/>
            <a:chExt cx="625475" cy="730250"/>
          </a:xfrm>
          <a:solidFill>
            <a:sysClr val="window" lastClr="FFFFFF"/>
          </a:solidFill>
        </p:grpSpPr>
        <p:sp>
          <p:nvSpPr>
            <p:cNvPr id="55" name="Freeform 30"/>
            <p:cNvSpPr/>
            <p:nvPr/>
          </p:nvSpPr>
          <p:spPr bwMode="auto">
            <a:xfrm>
              <a:off x="3254375" y="1208088"/>
              <a:ext cx="625475" cy="327025"/>
            </a:xfrm>
            <a:custGeom>
              <a:avLst/>
              <a:gdLst>
                <a:gd name="T0" fmla="*/ 124 w 164"/>
                <a:gd name="T1" fmla="*/ 0 h 86"/>
                <a:gd name="T2" fmla="*/ 108 w 164"/>
                <a:gd name="T3" fmla="*/ 0 h 86"/>
                <a:gd name="T4" fmla="*/ 95 w 164"/>
                <a:gd name="T5" fmla="*/ 44 h 86"/>
                <a:gd name="T6" fmla="*/ 84 w 164"/>
                <a:gd name="T7" fmla="*/ 21 h 86"/>
                <a:gd name="T8" fmla="*/ 95 w 164"/>
                <a:gd name="T9" fmla="*/ 8 h 86"/>
                <a:gd name="T10" fmla="*/ 94 w 164"/>
                <a:gd name="T11" fmla="*/ 6 h 86"/>
                <a:gd name="T12" fmla="*/ 81 w 164"/>
                <a:gd name="T13" fmla="*/ 7 h 86"/>
                <a:gd name="T14" fmla="*/ 69 w 164"/>
                <a:gd name="T15" fmla="*/ 6 h 86"/>
                <a:gd name="T16" fmla="*/ 68 w 164"/>
                <a:gd name="T17" fmla="*/ 7 h 86"/>
                <a:gd name="T18" fmla="*/ 80 w 164"/>
                <a:gd name="T19" fmla="*/ 22 h 86"/>
                <a:gd name="T20" fmla="*/ 70 w 164"/>
                <a:gd name="T21" fmla="*/ 45 h 86"/>
                <a:gd name="T22" fmla="*/ 57 w 164"/>
                <a:gd name="T23" fmla="*/ 0 h 86"/>
                <a:gd name="T24" fmla="*/ 40 w 164"/>
                <a:gd name="T25" fmla="*/ 0 h 86"/>
                <a:gd name="T26" fmla="*/ 0 w 164"/>
                <a:gd name="T27" fmla="*/ 40 h 86"/>
                <a:gd name="T28" fmla="*/ 0 w 164"/>
                <a:gd name="T29" fmla="*/ 86 h 86"/>
                <a:gd name="T30" fmla="*/ 164 w 164"/>
                <a:gd name="T31" fmla="*/ 86 h 86"/>
                <a:gd name="T32" fmla="*/ 164 w 164"/>
                <a:gd name="T33" fmla="*/ 40 h 86"/>
                <a:gd name="T34" fmla="*/ 124 w 164"/>
                <a:gd name="T3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86">
                  <a:moveTo>
                    <a:pt x="124" y="0"/>
                  </a:moveTo>
                  <a:cubicBezTo>
                    <a:pt x="108" y="0"/>
                    <a:pt x="108" y="0"/>
                    <a:pt x="108" y="0"/>
                  </a:cubicBezTo>
                  <a:cubicBezTo>
                    <a:pt x="95" y="44"/>
                    <a:pt x="95" y="44"/>
                    <a:pt x="95" y="44"/>
                  </a:cubicBezTo>
                  <a:cubicBezTo>
                    <a:pt x="84" y="21"/>
                    <a:pt x="84" y="21"/>
                    <a:pt x="84" y="21"/>
                  </a:cubicBezTo>
                  <a:cubicBezTo>
                    <a:pt x="95" y="8"/>
                    <a:pt x="95" y="8"/>
                    <a:pt x="95" y="8"/>
                  </a:cubicBezTo>
                  <a:cubicBezTo>
                    <a:pt x="94" y="6"/>
                    <a:pt x="94" y="6"/>
                    <a:pt x="94" y="6"/>
                  </a:cubicBezTo>
                  <a:cubicBezTo>
                    <a:pt x="90" y="7"/>
                    <a:pt x="86" y="7"/>
                    <a:pt x="81" y="7"/>
                  </a:cubicBezTo>
                  <a:cubicBezTo>
                    <a:pt x="77" y="7"/>
                    <a:pt x="73" y="7"/>
                    <a:pt x="69" y="6"/>
                  </a:cubicBezTo>
                  <a:cubicBezTo>
                    <a:pt x="68" y="7"/>
                    <a:pt x="68" y="7"/>
                    <a:pt x="68" y="7"/>
                  </a:cubicBezTo>
                  <a:cubicBezTo>
                    <a:pt x="80" y="22"/>
                    <a:pt x="80" y="22"/>
                    <a:pt x="80" y="22"/>
                  </a:cubicBezTo>
                  <a:cubicBezTo>
                    <a:pt x="70" y="45"/>
                    <a:pt x="70" y="45"/>
                    <a:pt x="70" y="45"/>
                  </a:cubicBezTo>
                  <a:cubicBezTo>
                    <a:pt x="57" y="0"/>
                    <a:pt x="57" y="0"/>
                    <a:pt x="57" y="0"/>
                  </a:cubicBezTo>
                  <a:cubicBezTo>
                    <a:pt x="40" y="0"/>
                    <a:pt x="40" y="0"/>
                    <a:pt x="40" y="0"/>
                  </a:cubicBezTo>
                  <a:cubicBezTo>
                    <a:pt x="18" y="0"/>
                    <a:pt x="0" y="18"/>
                    <a:pt x="0" y="40"/>
                  </a:cubicBezTo>
                  <a:cubicBezTo>
                    <a:pt x="0" y="86"/>
                    <a:pt x="0" y="86"/>
                    <a:pt x="0" y="86"/>
                  </a:cubicBezTo>
                  <a:cubicBezTo>
                    <a:pt x="164" y="86"/>
                    <a:pt x="164" y="86"/>
                    <a:pt x="164" y="86"/>
                  </a:cubicBezTo>
                  <a:cubicBezTo>
                    <a:pt x="164" y="40"/>
                    <a:pt x="164" y="40"/>
                    <a:pt x="164" y="40"/>
                  </a:cubicBezTo>
                  <a:cubicBezTo>
                    <a:pt x="164" y="18"/>
                    <a:pt x="147" y="0"/>
                    <a:pt x="1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6" name="Freeform 31"/>
            <p:cNvSpPr>
              <a:spLocks noEditPoints="1"/>
            </p:cNvSpPr>
            <p:nvPr/>
          </p:nvSpPr>
          <p:spPr bwMode="auto">
            <a:xfrm>
              <a:off x="3379788" y="804863"/>
              <a:ext cx="377825" cy="403225"/>
            </a:xfrm>
            <a:custGeom>
              <a:avLst/>
              <a:gdLst>
                <a:gd name="T0" fmla="*/ 91 w 99"/>
                <a:gd name="T1" fmla="*/ 38 h 106"/>
                <a:gd name="T2" fmla="*/ 49 w 99"/>
                <a:gd name="T3" fmla="*/ 0 h 106"/>
                <a:gd name="T4" fmla="*/ 8 w 99"/>
                <a:gd name="T5" fmla="*/ 38 h 106"/>
                <a:gd name="T6" fmla="*/ 0 w 99"/>
                <a:gd name="T7" fmla="*/ 53 h 106"/>
                <a:gd name="T8" fmla="*/ 11 w 99"/>
                <a:gd name="T9" fmla="*/ 68 h 106"/>
                <a:gd name="T10" fmla="*/ 12 w 99"/>
                <a:gd name="T11" fmla="*/ 68 h 106"/>
                <a:gd name="T12" fmla="*/ 49 w 99"/>
                <a:gd name="T13" fmla="*/ 106 h 106"/>
                <a:gd name="T14" fmla="*/ 87 w 99"/>
                <a:gd name="T15" fmla="*/ 68 h 106"/>
                <a:gd name="T16" fmla="*/ 88 w 99"/>
                <a:gd name="T17" fmla="*/ 68 h 106"/>
                <a:gd name="T18" fmla="*/ 99 w 99"/>
                <a:gd name="T19" fmla="*/ 53 h 106"/>
                <a:gd name="T20" fmla="*/ 91 w 99"/>
                <a:gd name="T21" fmla="*/ 38 h 106"/>
                <a:gd name="T22" fmla="*/ 76 w 99"/>
                <a:gd name="T23" fmla="*/ 44 h 106"/>
                <a:gd name="T24" fmla="*/ 71 w 99"/>
                <a:gd name="T25" fmla="*/ 44 h 106"/>
                <a:gd name="T26" fmla="*/ 71 w 99"/>
                <a:gd name="T27" fmla="*/ 49 h 106"/>
                <a:gd name="T28" fmla="*/ 75 w 99"/>
                <a:gd name="T29" fmla="*/ 51 h 106"/>
                <a:gd name="T30" fmla="*/ 76 w 99"/>
                <a:gd name="T31" fmla="*/ 53 h 106"/>
                <a:gd name="T32" fmla="*/ 71 w 99"/>
                <a:gd name="T33" fmla="*/ 62 h 106"/>
                <a:gd name="T34" fmla="*/ 68 w 99"/>
                <a:gd name="T35" fmla="*/ 62 h 106"/>
                <a:gd name="T36" fmla="*/ 65 w 99"/>
                <a:gd name="T37" fmla="*/ 59 h 106"/>
                <a:gd name="T38" fmla="*/ 60 w 99"/>
                <a:gd name="T39" fmla="*/ 63 h 106"/>
                <a:gd name="T40" fmla="*/ 62 w 99"/>
                <a:gd name="T41" fmla="*/ 67 h 106"/>
                <a:gd name="T42" fmla="*/ 61 w 99"/>
                <a:gd name="T43" fmla="*/ 69 h 106"/>
                <a:gd name="T44" fmla="*/ 52 w 99"/>
                <a:gd name="T45" fmla="*/ 72 h 106"/>
                <a:gd name="T46" fmla="*/ 49 w 99"/>
                <a:gd name="T47" fmla="*/ 70 h 106"/>
                <a:gd name="T48" fmla="*/ 49 w 99"/>
                <a:gd name="T49" fmla="*/ 66 h 106"/>
                <a:gd name="T50" fmla="*/ 43 w 99"/>
                <a:gd name="T51" fmla="*/ 65 h 106"/>
                <a:gd name="T52" fmla="*/ 42 w 99"/>
                <a:gd name="T53" fmla="*/ 69 h 106"/>
                <a:gd name="T54" fmla="*/ 40 w 99"/>
                <a:gd name="T55" fmla="*/ 70 h 106"/>
                <a:gd name="T56" fmla="*/ 31 w 99"/>
                <a:gd name="T57" fmla="*/ 65 h 106"/>
                <a:gd name="T58" fmla="*/ 31 w 99"/>
                <a:gd name="T59" fmla="*/ 62 h 106"/>
                <a:gd name="T60" fmla="*/ 34 w 99"/>
                <a:gd name="T61" fmla="*/ 59 h 106"/>
                <a:gd name="T62" fmla="*/ 30 w 99"/>
                <a:gd name="T63" fmla="*/ 55 h 106"/>
                <a:gd name="T64" fmla="*/ 26 w 99"/>
                <a:gd name="T65" fmla="*/ 57 h 106"/>
                <a:gd name="T66" fmla="*/ 24 w 99"/>
                <a:gd name="T67" fmla="*/ 55 h 106"/>
                <a:gd name="T68" fmla="*/ 21 w 99"/>
                <a:gd name="T69" fmla="*/ 46 h 106"/>
                <a:gd name="T70" fmla="*/ 23 w 99"/>
                <a:gd name="T71" fmla="*/ 44 h 106"/>
                <a:gd name="T72" fmla="*/ 27 w 99"/>
                <a:gd name="T73" fmla="*/ 44 h 106"/>
                <a:gd name="T74" fmla="*/ 28 w 99"/>
                <a:gd name="T75" fmla="*/ 38 h 106"/>
                <a:gd name="T76" fmla="*/ 24 w 99"/>
                <a:gd name="T77" fmla="*/ 37 h 106"/>
                <a:gd name="T78" fmla="*/ 23 w 99"/>
                <a:gd name="T79" fmla="*/ 34 h 106"/>
                <a:gd name="T80" fmla="*/ 28 w 99"/>
                <a:gd name="T81" fmla="*/ 26 h 106"/>
                <a:gd name="T82" fmla="*/ 31 w 99"/>
                <a:gd name="T83" fmla="*/ 25 h 106"/>
                <a:gd name="T84" fmla="*/ 34 w 99"/>
                <a:gd name="T85" fmla="*/ 28 h 106"/>
                <a:gd name="T86" fmla="*/ 38 w 99"/>
                <a:gd name="T87" fmla="*/ 25 h 106"/>
                <a:gd name="T88" fmla="*/ 36 w 99"/>
                <a:gd name="T89" fmla="*/ 21 h 106"/>
                <a:gd name="T90" fmla="*/ 37 w 99"/>
                <a:gd name="T91" fmla="*/ 18 h 106"/>
                <a:gd name="T92" fmla="*/ 47 w 99"/>
                <a:gd name="T93" fmla="*/ 16 h 106"/>
                <a:gd name="T94" fmla="*/ 49 w 99"/>
                <a:gd name="T95" fmla="*/ 17 h 106"/>
                <a:gd name="T96" fmla="*/ 49 w 99"/>
                <a:gd name="T97" fmla="*/ 22 h 106"/>
                <a:gd name="T98" fmla="*/ 55 w 99"/>
                <a:gd name="T99" fmla="*/ 22 h 106"/>
                <a:gd name="T100" fmla="*/ 56 w 99"/>
                <a:gd name="T101" fmla="*/ 18 h 106"/>
                <a:gd name="T102" fmla="*/ 59 w 99"/>
                <a:gd name="T103" fmla="*/ 17 h 106"/>
                <a:gd name="T104" fmla="*/ 67 w 99"/>
                <a:gd name="T105" fmla="*/ 22 h 106"/>
                <a:gd name="T106" fmla="*/ 68 w 99"/>
                <a:gd name="T107" fmla="*/ 25 h 106"/>
                <a:gd name="T108" fmla="*/ 65 w 99"/>
                <a:gd name="T109" fmla="*/ 28 h 106"/>
                <a:gd name="T110" fmla="*/ 68 w 99"/>
                <a:gd name="T111" fmla="*/ 33 h 106"/>
                <a:gd name="T112" fmla="*/ 72 w 99"/>
                <a:gd name="T113" fmla="*/ 31 h 106"/>
                <a:gd name="T114" fmla="*/ 75 w 99"/>
                <a:gd name="T115" fmla="*/ 32 h 106"/>
                <a:gd name="T116" fmla="*/ 77 w 99"/>
                <a:gd name="T117" fmla="*/ 41 h 106"/>
                <a:gd name="T118" fmla="*/ 76 w 99"/>
                <a:gd name="T119" fmla="*/ 4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9" h="106">
                  <a:moveTo>
                    <a:pt x="91" y="38"/>
                  </a:moveTo>
                  <a:cubicBezTo>
                    <a:pt x="89" y="12"/>
                    <a:pt x="71" y="0"/>
                    <a:pt x="49" y="0"/>
                  </a:cubicBezTo>
                  <a:cubicBezTo>
                    <a:pt x="27" y="0"/>
                    <a:pt x="10" y="12"/>
                    <a:pt x="8" y="38"/>
                  </a:cubicBezTo>
                  <a:cubicBezTo>
                    <a:pt x="3" y="40"/>
                    <a:pt x="0" y="46"/>
                    <a:pt x="0" y="53"/>
                  </a:cubicBezTo>
                  <a:cubicBezTo>
                    <a:pt x="0" y="61"/>
                    <a:pt x="5" y="68"/>
                    <a:pt x="11" y="68"/>
                  </a:cubicBezTo>
                  <a:cubicBezTo>
                    <a:pt x="11" y="68"/>
                    <a:pt x="12" y="68"/>
                    <a:pt x="12" y="68"/>
                  </a:cubicBezTo>
                  <a:cubicBezTo>
                    <a:pt x="19" y="88"/>
                    <a:pt x="33" y="106"/>
                    <a:pt x="49" y="106"/>
                  </a:cubicBezTo>
                  <a:cubicBezTo>
                    <a:pt x="66" y="106"/>
                    <a:pt x="80" y="88"/>
                    <a:pt x="87" y="68"/>
                  </a:cubicBezTo>
                  <a:cubicBezTo>
                    <a:pt x="87" y="68"/>
                    <a:pt x="87" y="68"/>
                    <a:pt x="88" y="68"/>
                  </a:cubicBezTo>
                  <a:cubicBezTo>
                    <a:pt x="94" y="68"/>
                    <a:pt x="99" y="61"/>
                    <a:pt x="99" y="53"/>
                  </a:cubicBezTo>
                  <a:cubicBezTo>
                    <a:pt x="99" y="46"/>
                    <a:pt x="95" y="40"/>
                    <a:pt x="91" y="38"/>
                  </a:cubicBezTo>
                  <a:close/>
                  <a:moveTo>
                    <a:pt x="76" y="44"/>
                  </a:moveTo>
                  <a:cubicBezTo>
                    <a:pt x="71" y="44"/>
                    <a:pt x="71" y="44"/>
                    <a:pt x="71" y="44"/>
                  </a:cubicBezTo>
                  <a:cubicBezTo>
                    <a:pt x="71" y="46"/>
                    <a:pt x="71" y="48"/>
                    <a:pt x="71" y="49"/>
                  </a:cubicBezTo>
                  <a:cubicBezTo>
                    <a:pt x="75" y="51"/>
                    <a:pt x="75" y="51"/>
                    <a:pt x="75" y="51"/>
                  </a:cubicBezTo>
                  <a:cubicBezTo>
                    <a:pt x="76" y="51"/>
                    <a:pt x="76" y="52"/>
                    <a:pt x="76" y="53"/>
                  </a:cubicBezTo>
                  <a:cubicBezTo>
                    <a:pt x="74" y="56"/>
                    <a:pt x="73" y="59"/>
                    <a:pt x="71" y="62"/>
                  </a:cubicBezTo>
                  <a:cubicBezTo>
                    <a:pt x="70" y="63"/>
                    <a:pt x="69" y="63"/>
                    <a:pt x="68" y="62"/>
                  </a:cubicBezTo>
                  <a:cubicBezTo>
                    <a:pt x="65" y="59"/>
                    <a:pt x="65" y="59"/>
                    <a:pt x="65" y="59"/>
                  </a:cubicBezTo>
                  <a:cubicBezTo>
                    <a:pt x="64" y="61"/>
                    <a:pt x="62" y="62"/>
                    <a:pt x="60" y="63"/>
                  </a:cubicBezTo>
                  <a:cubicBezTo>
                    <a:pt x="62" y="67"/>
                    <a:pt x="62" y="67"/>
                    <a:pt x="62" y="67"/>
                  </a:cubicBezTo>
                  <a:cubicBezTo>
                    <a:pt x="63" y="67"/>
                    <a:pt x="62" y="69"/>
                    <a:pt x="61" y="69"/>
                  </a:cubicBezTo>
                  <a:cubicBezTo>
                    <a:pt x="58" y="71"/>
                    <a:pt x="55" y="71"/>
                    <a:pt x="52" y="72"/>
                  </a:cubicBezTo>
                  <a:cubicBezTo>
                    <a:pt x="50" y="72"/>
                    <a:pt x="49" y="71"/>
                    <a:pt x="49" y="70"/>
                  </a:cubicBezTo>
                  <a:cubicBezTo>
                    <a:pt x="49" y="66"/>
                    <a:pt x="49" y="66"/>
                    <a:pt x="49" y="66"/>
                  </a:cubicBezTo>
                  <a:cubicBezTo>
                    <a:pt x="47" y="66"/>
                    <a:pt x="45" y="66"/>
                    <a:pt x="43" y="65"/>
                  </a:cubicBezTo>
                  <a:cubicBezTo>
                    <a:pt x="42" y="69"/>
                    <a:pt x="42" y="69"/>
                    <a:pt x="42" y="69"/>
                  </a:cubicBezTo>
                  <a:cubicBezTo>
                    <a:pt x="42" y="70"/>
                    <a:pt x="41" y="71"/>
                    <a:pt x="40" y="70"/>
                  </a:cubicBezTo>
                  <a:cubicBezTo>
                    <a:pt x="37" y="69"/>
                    <a:pt x="34" y="67"/>
                    <a:pt x="31" y="65"/>
                  </a:cubicBezTo>
                  <a:cubicBezTo>
                    <a:pt x="30" y="64"/>
                    <a:pt x="30" y="63"/>
                    <a:pt x="31" y="62"/>
                  </a:cubicBezTo>
                  <a:cubicBezTo>
                    <a:pt x="34" y="59"/>
                    <a:pt x="34" y="59"/>
                    <a:pt x="34" y="59"/>
                  </a:cubicBezTo>
                  <a:cubicBezTo>
                    <a:pt x="32" y="58"/>
                    <a:pt x="31" y="56"/>
                    <a:pt x="30" y="55"/>
                  </a:cubicBezTo>
                  <a:cubicBezTo>
                    <a:pt x="26" y="57"/>
                    <a:pt x="26" y="57"/>
                    <a:pt x="26" y="57"/>
                  </a:cubicBezTo>
                  <a:cubicBezTo>
                    <a:pt x="26" y="57"/>
                    <a:pt x="24" y="57"/>
                    <a:pt x="24" y="55"/>
                  </a:cubicBezTo>
                  <a:cubicBezTo>
                    <a:pt x="22" y="53"/>
                    <a:pt x="22" y="49"/>
                    <a:pt x="21" y="46"/>
                  </a:cubicBezTo>
                  <a:cubicBezTo>
                    <a:pt x="21" y="45"/>
                    <a:pt x="22" y="44"/>
                    <a:pt x="23" y="44"/>
                  </a:cubicBezTo>
                  <a:cubicBezTo>
                    <a:pt x="27" y="44"/>
                    <a:pt x="27" y="44"/>
                    <a:pt x="27" y="44"/>
                  </a:cubicBezTo>
                  <a:cubicBezTo>
                    <a:pt x="27" y="42"/>
                    <a:pt x="27" y="40"/>
                    <a:pt x="28" y="38"/>
                  </a:cubicBezTo>
                  <a:cubicBezTo>
                    <a:pt x="24" y="37"/>
                    <a:pt x="24" y="37"/>
                    <a:pt x="24" y="37"/>
                  </a:cubicBezTo>
                  <a:cubicBezTo>
                    <a:pt x="23" y="37"/>
                    <a:pt x="22" y="35"/>
                    <a:pt x="23" y="34"/>
                  </a:cubicBezTo>
                  <a:cubicBezTo>
                    <a:pt x="24" y="31"/>
                    <a:pt x="26" y="28"/>
                    <a:pt x="28" y="26"/>
                  </a:cubicBezTo>
                  <a:cubicBezTo>
                    <a:pt x="29" y="25"/>
                    <a:pt x="30" y="24"/>
                    <a:pt x="31" y="25"/>
                  </a:cubicBezTo>
                  <a:cubicBezTo>
                    <a:pt x="34" y="28"/>
                    <a:pt x="34" y="28"/>
                    <a:pt x="34" y="28"/>
                  </a:cubicBezTo>
                  <a:cubicBezTo>
                    <a:pt x="35" y="27"/>
                    <a:pt x="36" y="25"/>
                    <a:pt x="38" y="25"/>
                  </a:cubicBezTo>
                  <a:cubicBezTo>
                    <a:pt x="36" y="21"/>
                    <a:pt x="36" y="21"/>
                    <a:pt x="36" y="21"/>
                  </a:cubicBezTo>
                  <a:cubicBezTo>
                    <a:pt x="36" y="20"/>
                    <a:pt x="36" y="19"/>
                    <a:pt x="37" y="18"/>
                  </a:cubicBezTo>
                  <a:cubicBezTo>
                    <a:pt x="40" y="17"/>
                    <a:pt x="44" y="16"/>
                    <a:pt x="47" y="16"/>
                  </a:cubicBezTo>
                  <a:cubicBezTo>
                    <a:pt x="48" y="16"/>
                    <a:pt x="49" y="16"/>
                    <a:pt x="49" y="17"/>
                  </a:cubicBezTo>
                  <a:cubicBezTo>
                    <a:pt x="49" y="22"/>
                    <a:pt x="49" y="22"/>
                    <a:pt x="49" y="22"/>
                  </a:cubicBezTo>
                  <a:cubicBezTo>
                    <a:pt x="51" y="22"/>
                    <a:pt x="53" y="22"/>
                    <a:pt x="55" y="22"/>
                  </a:cubicBezTo>
                  <a:cubicBezTo>
                    <a:pt x="56" y="18"/>
                    <a:pt x="56" y="18"/>
                    <a:pt x="56" y="18"/>
                  </a:cubicBezTo>
                  <a:cubicBezTo>
                    <a:pt x="56" y="17"/>
                    <a:pt x="58" y="17"/>
                    <a:pt x="59" y="17"/>
                  </a:cubicBezTo>
                  <a:cubicBezTo>
                    <a:pt x="62" y="19"/>
                    <a:pt x="65" y="20"/>
                    <a:pt x="67" y="22"/>
                  </a:cubicBezTo>
                  <a:cubicBezTo>
                    <a:pt x="68" y="23"/>
                    <a:pt x="69" y="24"/>
                    <a:pt x="68" y="25"/>
                  </a:cubicBezTo>
                  <a:cubicBezTo>
                    <a:pt x="65" y="28"/>
                    <a:pt x="65" y="28"/>
                    <a:pt x="65" y="28"/>
                  </a:cubicBezTo>
                  <a:cubicBezTo>
                    <a:pt x="66" y="29"/>
                    <a:pt x="67" y="31"/>
                    <a:pt x="68" y="33"/>
                  </a:cubicBezTo>
                  <a:cubicBezTo>
                    <a:pt x="72" y="31"/>
                    <a:pt x="72" y="31"/>
                    <a:pt x="72" y="31"/>
                  </a:cubicBezTo>
                  <a:cubicBezTo>
                    <a:pt x="73" y="30"/>
                    <a:pt x="74" y="31"/>
                    <a:pt x="75" y="32"/>
                  </a:cubicBezTo>
                  <a:cubicBezTo>
                    <a:pt x="76" y="35"/>
                    <a:pt x="77" y="38"/>
                    <a:pt x="77" y="41"/>
                  </a:cubicBezTo>
                  <a:cubicBezTo>
                    <a:pt x="77" y="43"/>
                    <a:pt x="77" y="44"/>
                    <a:pt x="76"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7" name="Oval 32"/>
            <p:cNvSpPr>
              <a:spLocks noChangeArrowheads="1"/>
            </p:cNvSpPr>
            <p:nvPr/>
          </p:nvSpPr>
          <p:spPr bwMode="auto">
            <a:xfrm>
              <a:off x="3521075" y="927101"/>
              <a:ext cx="92075" cy="92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58" name="Group 78"/>
          <p:cNvGrpSpPr/>
          <p:nvPr/>
        </p:nvGrpSpPr>
        <p:grpSpPr>
          <a:xfrm>
            <a:off x="5251066" y="3783190"/>
            <a:ext cx="570418" cy="693450"/>
            <a:chOff x="8890000" y="223838"/>
            <a:chExt cx="404813" cy="492126"/>
          </a:xfrm>
          <a:solidFill>
            <a:sysClr val="window" lastClr="FFFFFF"/>
          </a:solidFill>
        </p:grpSpPr>
        <p:sp>
          <p:nvSpPr>
            <p:cNvPr id="59" name="Freeform 36"/>
            <p:cNvSpPr>
              <a:spLocks noEditPoints="1"/>
            </p:cNvSpPr>
            <p:nvPr/>
          </p:nvSpPr>
          <p:spPr bwMode="auto">
            <a:xfrm>
              <a:off x="8924925" y="223838"/>
              <a:ext cx="323850" cy="327025"/>
            </a:xfrm>
            <a:custGeom>
              <a:avLst/>
              <a:gdLst>
                <a:gd name="T0" fmla="*/ 84 w 84"/>
                <a:gd name="T1" fmla="*/ 42 h 85"/>
                <a:gd name="T2" fmla="*/ 42 w 84"/>
                <a:gd name="T3" fmla="*/ 0 h 85"/>
                <a:gd name="T4" fmla="*/ 0 w 84"/>
                <a:gd name="T5" fmla="*/ 42 h 85"/>
                <a:gd name="T6" fmla="*/ 42 w 84"/>
                <a:gd name="T7" fmla="*/ 85 h 85"/>
                <a:gd name="T8" fmla="*/ 84 w 84"/>
                <a:gd name="T9" fmla="*/ 42 h 85"/>
                <a:gd name="T10" fmla="*/ 42 w 84"/>
                <a:gd name="T11" fmla="*/ 72 h 85"/>
                <a:gd name="T12" fmla="*/ 12 w 84"/>
                <a:gd name="T13" fmla="*/ 42 h 85"/>
                <a:gd name="T14" fmla="*/ 42 w 84"/>
                <a:gd name="T15" fmla="*/ 13 h 85"/>
                <a:gd name="T16" fmla="*/ 72 w 84"/>
                <a:gd name="T17" fmla="*/ 42 h 85"/>
                <a:gd name="T18" fmla="*/ 42 w 84"/>
                <a:gd name="T19" fmla="*/ 7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84" y="42"/>
                  </a:moveTo>
                  <a:cubicBezTo>
                    <a:pt x="84" y="19"/>
                    <a:pt x="65" y="0"/>
                    <a:pt x="42" y="0"/>
                  </a:cubicBezTo>
                  <a:cubicBezTo>
                    <a:pt x="19" y="0"/>
                    <a:pt x="0" y="19"/>
                    <a:pt x="0" y="42"/>
                  </a:cubicBezTo>
                  <a:cubicBezTo>
                    <a:pt x="0" y="66"/>
                    <a:pt x="19" y="85"/>
                    <a:pt x="42" y="85"/>
                  </a:cubicBezTo>
                  <a:cubicBezTo>
                    <a:pt x="65" y="85"/>
                    <a:pt x="84" y="66"/>
                    <a:pt x="84" y="42"/>
                  </a:cubicBezTo>
                  <a:close/>
                  <a:moveTo>
                    <a:pt x="42" y="72"/>
                  </a:moveTo>
                  <a:cubicBezTo>
                    <a:pt x="26" y="72"/>
                    <a:pt x="12" y="59"/>
                    <a:pt x="12" y="42"/>
                  </a:cubicBezTo>
                  <a:cubicBezTo>
                    <a:pt x="12" y="26"/>
                    <a:pt x="26" y="13"/>
                    <a:pt x="42" y="13"/>
                  </a:cubicBezTo>
                  <a:cubicBezTo>
                    <a:pt x="58" y="13"/>
                    <a:pt x="72" y="26"/>
                    <a:pt x="72" y="42"/>
                  </a:cubicBezTo>
                  <a:cubicBezTo>
                    <a:pt x="72" y="59"/>
                    <a:pt x="58" y="72"/>
                    <a:pt x="4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0" name="Freeform 37"/>
            <p:cNvSpPr/>
            <p:nvPr/>
          </p:nvSpPr>
          <p:spPr bwMode="auto">
            <a:xfrm>
              <a:off x="9099550" y="519113"/>
              <a:ext cx="195263" cy="196850"/>
            </a:xfrm>
            <a:custGeom>
              <a:avLst/>
              <a:gdLst>
                <a:gd name="T0" fmla="*/ 28 w 51"/>
                <a:gd name="T1" fmla="*/ 0 h 51"/>
                <a:gd name="T2" fmla="*/ 0 w 51"/>
                <a:gd name="T3" fmla="*/ 12 h 51"/>
                <a:gd name="T4" fmla="*/ 26 w 51"/>
                <a:gd name="T5" fmla="*/ 51 h 51"/>
                <a:gd name="T6" fmla="*/ 29 w 51"/>
                <a:gd name="T7" fmla="*/ 29 h 51"/>
                <a:gd name="T8" fmla="*/ 51 w 51"/>
                <a:gd name="T9" fmla="*/ 35 h 51"/>
                <a:gd name="T10" fmla="*/ 28 w 51"/>
                <a:gd name="T11" fmla="*/ 0 h 51"/>
              </a:gdLst>
              <a:ahLst/>
              <a:cxnLst>
                <a:cxn ang="0">
                  <a:pos x="T0" y="T1"/>
                </a:cxn>
                <a:cxn ang="0">
                  <a:pos x="T2" y="T3"/>
                </a:cxn>
                <a:cxn ang="0">
                  <a:pos x="T4" y="T5"/>
                </a:cxn>
                <a:cxn ang="0">
                  <a:pos x="T6" y="T7"/>
                </a:cxn>
                <a:cxn ang="0">
                  <a:pos x="T8" y="T9"/>
                </a:cxn>
                <a:cxn ang="0">
                  <a:pos x="T10" y="T11"/>
                </a:cxn>
              </a:cxnLst>
              <a:rect l="0" t="0" r="r" b="b"/>
              <a:pathLst>
                <a:path w="51" h="51">
                  <a:moveTo>
                    <a:pt x="28" y="0"/>
                  </a:moveTo>
                  <a:cubicBezTo>
                    <a:pt x="21" y="7"/>
                    <a:pt x="11" y="11"/>
                    <a:pt x="0" y="12"/>
                  </a:cubicBezTo>
                  <a:cubicBezTo>
                    <a:pt x="26" y="51"/>
                    <a:pt x="26" y="51"/>
                    <a:pt x="26" y="51"/>
                  </a:cubicBezTo>
                  <a:cubicBezTo>
                    <a:pt x="29" y="29"/>
                    <a:pt x="29" y="29"/>
                    <a:pt x="29" y="29"/>
                  </a:cubicBezTo>
                  <a:cubicBezTo>
                    <a:pt x="51" y="35"/>
                    <a:pt x="51" y="35"/>
                    <a:pt x="51" y="35"/>
                  </a:cubicBez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1" name="Freeform 38"/>
            <p:cNvSpPr/>
            <p:nvPr/>
          </p:nvSpPr>
          <p:spPr bwMode="auto">
            <a:xfrm>
              <a:off x="8890000" y="527051"/>
              <a:ext cx="196850" cy="188913"/>
            </a:xfrm>
            <a:custGeom>
              <a:avLst/>
              <a:gdLst>
                <a:gd name="T0" fmla="*/ 0 w 51"/>
                <a:gd name="T1" fmla="*/ 33 h 49"/>
                <a:gd name="T2" fmla="*/ 22 w 51"/>
                <a:gd name="T3" fmla="*/ 27 h 49"/>
                <a:gd name="T4" fmla="*/ 25 w 51"/>
                <a:gd name="T5" fmla="*/ 49 h 49"/>
                <a:gd name="T6" fmla="*/ 51 w 51"/>
                <a:gd name="T7" fmla="*/ 10 h 49"/>
                <a:gd name="T8" fmla="*/ 22 w 51"/>
                <a:gd name="T9" fmla="*/ 0 h 49"/>
                <a:gd name="T10" fmla="*/ 0 w 51"/>
                <a:gd name="T11" fmla="*/ 33 h 49"/>
              </a:gdLst>
              <a:ahLst/>
              <a:cxnLst>
                <a:cxn ang="0">
                  <a:pos x="T0" y="T1"/>
                </a:cxn>
                <a:cxn ang="0">
                  <a:pos x="T2" y="T3"/>
                </a:cxn>
                <a:cxn ang="0">
                  <a:pos x="T4" y="T5"/>
                </a:cxn>
                <a:cxn ang="0">
                  <a:pos x="T6" y="T7"/>
                </a:cxn>
                <a:cxn ang="0">
                  <a:pos x="T8" y="T9"/>
                </a:cxn>
                <a:cxn ang="0">
                  <a:pos x="T10" y="T11"/>
                </a:cxn>
              </a:cxnLst>
              <a:rect l="0" t="0" r="r" b="b"/>
              <a:pathLst>
                <a:path w="51" h="49">
                  <a:moveTo>
                    <a:pt x="0" y="33"/>
                  </a:moveTo>
                  <a:cubicBezTo>
                    <a:pt x="22" y="27"/>
                    <a:pt x="22" y="27"/>
                    <a:pt x="22" y="27"/>
                  </a:cubicBezTo>
                  <a:cubicBezTo>
                    <a:pt x="25" y="49"/>
                    <a:pt x="25" y="49"/>
                    <a:pt x="25" y="49"/>
                  </a:cubicBezTo>
                  <a:cubicBezTo>
                    <a:pt x="51" y="10"/>
                    <a:pt x="51" y="10"/>
                    <a:pt x="51" y="10"/>
                  </a:cubicBezTo>
                  <a:cubicBezTo>
                    <a:pt x="40" y="10"/>
                    <a:pt x="30" y="6"/>
                    <a:pt x="22" y="0"/>
                  </a:cubicBez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2" name="Freeform 39"/>
            <p:cNvSpPr/>
            <p:nvPr/>
          </p:nvSpPr>
          <p:spPr bwMode="auto">
            <a:xfrm>
              <a:off x="9010650" y="307976"/>
              <a:ext cx="157163" cy="149225"/>
            </a:xfrm>
            <a:custGeom>
              <a:avLst/>
              <a:gdLst>
                <a:gd name="T0" fmla="*/ 38 w 41"/>
                <a:gd name="T1" fmla="*/ 14 h 39"/>
                <a:gd name="T2" fmla="*/ 31 w 41"/>
                <a:gd name="T3" fmla="*/ 13 h 39"/>
                <a:gd name="T4" fmla="*/ 25 w 41"/>
                <a:gd name="T5" fmla="*/ 9 h 39"/>
                <a:gd name="T6" fmla="*/ 22 w 41"/>
                <a:gd name="T7" fmla="*/ 2 h 39"/>
                <a:gd name="T8" fmla="*/ 19 w 41"/>
                <a:gd name="T9" fmla="*/ 2 h 39"/>
                <a:gd name="T10" fmla="*/ 16 w 41"/>
                <a:gd name="T11" fmla="*/ 9 h 39"/>
                <a:gd name="T12" fmla="*/ 10 w 41"/>
                <a:gd name="T13" fmla="*/ 13 h 39"/>
                <a:gd name="T14" fmla="*/ 2 w 41"/>
                <a:gd name="T15" fmla="*/ 14 h 39"/>
                <a:gd name="T16" fmla="*/ 1 w 41"/>
                <a:gd name="T17" fmla="*/ 17 h 39"/>
                <a:gd name="T18" fmla="*/ 7 w 41"/>
                <a:gd name="T19" fmla="*/ 22 h 39"/>
                <a:gd name="T20" fmla="*/ 9 w 41"/>
                <a:gd name="T21" fmla="*/ 29 h 39"/>
                <a:gd name="T22" fmla="*/ 8 w 41"/>
                <a:gd name="T23" fmla="*/ 36 h 39"/>
                <a:gd name="T24" fmla="*/ 10 w 41"/>
                <a:gd name="T25" fmla="*/ 38 h 39"/>
                <a:gd name="T26" fmla="*/ 17 w 41"/>
                <a:gd name="T27" fmla="*/ 34 h 39"/>
                <a:gd name="T28" fmla="*/ 24 w 41"/>
                <a:gd name="T29" fmla="*/ 34 h 39"/>
                <a:gd name="T30" fmla="*/ 30 w 41"/>
                <a:gd name="T31" fmla="*/ 38 h 39"/>
                <a:gd name="T32" fmla="*/ 33 w 41"/>
                <a:gd name="T33" fmla="*/ 36 h 39"/>
                <a:gd name="T34" fmla="*/ 31 w 41"/>
                <a:gd name="T35" fmla="*/ 29 h 39"/>
                <a:gd name="T36" fmla="*/ 34 w 41"/>
                <a:gd name="T37" fmla="*/ 22 h 39"/>
                <a:gd name="T38" fmla="*/ 39 w 41"/>
                <a:gd name="T39" fmla="*/ 17 h 39"/>
                <a:gd name="T40" fmla="*/ 38 w 41"/>
                <a:gd name="T4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38" y="14"/>
                  </a:moveTo>
                  <a:cubicBezTo>
                    <a:pt x="31" y="13"/>
                    <a:pt x="31" y="13"/>
                    <a:pt x="31" y="13"/>
                  </a:cubicBezTo>
                  <a:cubicBezTo>
                    <a:pt x="29" y="13"/>
                    <a:pt x="26" y="11"/>
                    <a:pt x="25" y="9"/>
                  </a:cubicBezTo>
                  <a:cubicBezTo>
                    <a:pt x="22" y="2"/>
                    <a:pt x="22" y="2"/>
                    <a:pt x="22" y="2"/>
                  </a:cubicBezTo>
                  <a:cubicBezTo>
                    <a:pt x="21" y="0"/>
                    <a:pt x="20" y="0"/>
                    <a:pt x="19" y="2"/>
                  </a:cubicBezTo>
                  <a:cubicBezTo>
                    <a:pt x="16" y="9"/>
                    <a:pt x="16" y="9"/>
                    <a:pt x="16" y="9"/>
                  </a:cubicBezTo>
                  <a:cubicBezTo>
                    <a:pt x="15" y="11"/>
                    <a:pt x="12" y="13"/>
                    <a:pt x="10" y="13"/>
                  </a:cubicBezTo>
                  <a:cubicBezTo>
                    <a:pt x="2" y="14"/>
                    <a:pt x="2" y="14"/>
                    <a:pt x="2" y="14"/>
                  </a:cubicBezTo>
                  <a:cubicBezTo>
                    <a:pt x="0" y="14"/>
                    <a:pt x="0" y="16"/>
                    <a:pt x="1" y="17"/>
                  </a:cubicBezTo>
                  <a:cubicBezTo>
                    <a:pt x="7" y="22"/>
                    <a:pt x="7" y="22"/>
                    <a:pt x="7" y="22"/>
                  </a:cubicBezTo>
                  <a:cubicBezTo>
                    <a:pt x="9" y="24"/>
                    <a:pt x="10" y="27"/>
                    <a:pt x="9" y="29"/>
                  </a:cubicBezTo>
                  <a:cubicBezTo>
                    <a:pt x="8" y="36"/>
                    <a:pt x="8" y="36"/>
                    <a:pt x="8" y="36"/>
                  </a:cubicBezTo>
                  <a:cubicBezTo>
                    <a:pt x="7" y="38"/>
                    <a:pt x="8" y="39"/>
                    <a:pt x="10" y="38"/>
                  </a:cubicBezTo>
                  <a:cubicBezTo>
                    <a:pt x="17" y="34"/>
                    <a:pt x="17" y="34"/>
                    <a:pt x="17" y="34"/>
                  </a:cubicBezTo>
                  <a:cubicBezTo>
                    <a:pt x="19" y="33"/>
                    <a:pt x="22" y="33"/>
                    <a:pt x="24" y="34"/>
                  </a:cubicBezTo>
                  <a:cubicBezTo>
                    <a:pt x="30" y="38"/>
                    <a:pt x="30" y="38"/>
                    <a:pt x="30" y="38"/>
                  </a:cubicBezTo>
                  <a:cubicBezTo>
                    <a:pt x="32" y="39"/>
                    <a:pt x="34" y="38"/>
                    <a:pt x="33" y="36"/>
                  </a:cubicBezTo>
                  <a:cubicBezTo>
                    <a:pt x="31" y="29"/>
                    <a:pt x="31" y="29"/>
                    <a:pt x="31" y="29"/>
                  </a:cubicBezTo>
                  <a:cubicBezTo>
                    <a:pt x="31" y="27"/>
                    <a:pt x="32" y="24"/>
                    <a:pt x="34" y="22"/>
                  </a:cubicBezTo>
                  <a:cubicBezTo>
                    <a:pt x="39" y="17"/>
                    <a:pt x="39" y="17"/>
                    <a:pt x="39" y="17"/>
                  </a:cubicBezTo>
                  <a:cubicBezTo>
                    <a:pt x="41" y="16"/>
                    <a:pt x="41" y="14"/>
                    <a:pt x="3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par>
                                <p:cTn id="25" presetID="53" presetClass="entr" presetSubtype="16"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par>
                                <p:cTn id="30" presetID="53" presetClass="entr" presetSubtype="16"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par>
                                <p:cTn id="35" presetID="53" presetClass="entr" presetSubtype="16"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500" fill="hold"/>
                                        <p:tgtEl>
                                          <p:spTgt spid="54"/>
                                        </p:tgtEl>
                                        <p:attrNameLst>
                                          <p:attrName>ppt_w</p:attrName>
                                        </p:attrNameLst>
                                      </p:cBhvr>
                                      <p:tavLst>
                                        <p:tav tm="0">
                                          <p:val>
                                            <p:fltVal val="0"/>
                                          </p:val>
                                        </p:tav>
                                        <p:tav tm="100000">
                                          <p:val>
                                            <p:strVal val="#ppt_w"/>
                                          </p:val>
                                        </p:tav>
                                      </p:tavLst>
                                    </p:anim>
                                    <p:anim calcmode="lin" valueType="num">
                                      <p:cBhvr>
                                        <p:cTn id="38" dur="500" fill="hold"/>
                                        <p:tgtEl>
                                          <p:spTgt spid="54"/>
                                        </p:tgtEl>
                                        <p:attrNameLst>
                                          <p:attrName>ppt_h</p:attrName>
                                        </p:attrNameLst>
                                      </p:cBhvr>
                                      <p:tavLst>
                                        <p:tav tm="0">
                                          <p:val>
                                            <p:fltVal val="0"/>
                                          </p:val>
                                        </p:tav>
                                        <p:tav tm="100000">
                                          <p:val>
                                            <p:strVal val="#ppt_h"/>
                                          </p:val>
                                        </p:tav>
                                      </p:tavLst>
                                    </p:anim>
                                    <p:animEffect transition="in" filter="fade">
                                      <p:cBhvr>
                                        <p:cTn id="39" dur="500"/>
                                        <p:tgtEl>
                                          <p:spTgt spid="54"/>
                                        </p:tgtEl>
                                      </p:cBhvr>
                                    </p:animEffect>
                                  </p:childTnLst>
                                </p:cTn>
                              </p:par>
                              <p:par>
                                <p:cTn id="40" presetID="53" presetClass="entr" presetSubtype="16"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ppt_w</p:attrName>
                                        </p:attrNameLst>
                                      </p:cBhvr>
                                      <p:tavLst>
                                        <p:tav tm="0">
                                          <p:val>
                                            <p:fltVal val="0"/>
                                          </p:val>
                                        </p:tav>
                                        <p:tav tm="100000">
                                          <p:val>
                                            <p:strVal val="#ppt_w"/>
                                          </p:val>
                                        </p:tav>
                                      </p:tavLst>
                                    </p:anim>
                                    <p:anim calcmode="lin" valueType="num">
                                      <p:cBhvr>
                                        <p:cTn id="43" dur="500" fill="hold"/>
                                        <p:tgtEl>
                                          <p:spTgt spid="49"/>
                                        </p:tgtEl>
                                        <p:attrNameLst>
                                          <p:attrName>ppt_h</p:attrName>
                                        </p:attrNameLst>
                                      </p:cBhvr>
                                      <p:tavLst>
                                        <p:tav tm="0">
                                          <p:val>
                                            <p:fltVal val="0"/>
                                          </p:val>
                                        </p:tav>
                                        <p:tav tm="100000">
                                          <p:val>
                                            <p:strVal val="#ppt_h"/>
                                          </p:val>
                                        </p:tav>
                                      </p:tavLst>
                                    </p:anim>
                                    <p:animEffect transition="in" filter="fade">
                                      <p:cBhvr>
                                        <p:cTn id="44" dur="500"/>
                                        <p:tgtEl>
                                          <p:spTgt spid="4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animEffect transition="in" filter="fade">
                                      <p:cBhvr>
                                        <p:cTn id="49" dur="500"/>
                                        <p:tgtEl>
                                          <p:spTgt spid="53"/>
                                        </p:tgtEl>
                                      </p:cBhvr>
                                    </p:animEffect>
                                  </p:childTnLst>
                                </p:cTn>
                              </p:par>
                              <p:par>
                                <p:cTn id="50" presetID="53" presetClass="entr" presetSubtype="16" fill="hold" nodeType="withEffect">
                                  <p:stCondLst>
                                    <p:cond delay="0"/>
                                  </p:stCondLst>
                                  <p:childTnLst>
                                    <p:set>
                                      <p:cBhvr>
                                        <p:cTn id="51" dur="1" fill="hold">
                                          <p:stCondLst>
                                            <p:cond delay="0"/>
                                          </p:stCondLst>
                                        </p:cTn>
                                        <p:tgtEl>
                                          <p:spTgt spid="58"/>
                                        </p:tgtEl>
                                        <p:attrNameLst>
                                          <p:attrName>style.visibility</p:attrName>
                                        </p:attrNameLst>
                                      </p:cBhvr>
                                      <p:to>
                                        <p:strVal val="visible"/>
                                      </p:to>
                                    </p:set>
                                    <p:anim calcmode="lin" valueType="num">
                                      <p:cBhvr>
                                        <p:cTn id="52" dur="500" fill="hold"/>
                                        <p:tgtEl>
                                          <p:spTgt spid="58"/>
                                        </p:tgtEl>
                                        <p:attrNameLst>
                                          <p:attrName>ppt_w</p:attrName>
                                        </p:attrNameLst>
                                      </p:cBhvr>
                                      <p:tavLst>
                                        <p:tav tm="0">
                                          <p:val>
                                            <p:fltVal val="0"/>
                                          </p:val>
                                        </p:tav>
                                        <p:tav tm="100000">
                                          <p:val>
                                            <p:strVal val="#ppt_w"/>
                                          </p:val>
                                        </p:tav>
                                      </p:tavLst>
                                    </p:anim>
                                    <p:anim calcmode="lin" valueType="num">
                                      <p:cBhvr>
                                        <p:cTn id="53" dur="500" fill="hold"/>
                                        <p:tgtEl>
                                          <p:spTgt spid="58"/>
                                        </p:tgtEl>
                                        <p:attrNameLst>
                                          <p:attrName>ppt_h</p:attrName>
                                        </p:attrNameLst>
                                      </p:cBhvr>
                                      <p:tavLst>
                                        <p:tav tm="0">
                                          <p:val>
                                            <p:fltVal val="0"/>
                                          </p:val>
                                        </p:tav>
                                        <p:tav tm="100000">
                                          <p:val>
                                            <p:strVal val="#ppt_h"/>
                                          </p:val>
                                        </p:tav>
                                      </p:tavLst>
                                    </p:anim>
                                    <p:animEffect transition="in" filter="fade">
                                      <p:cBhvr>
                                        <p:cTn id="54" dur="500"/>
                                        <p:tgtEl>
                                          <p:spTgt spid="58"/>
                                        </p:tgtEl>
                                      </p:cBhvr>
                                    </p:animEffect>
                                  </p:childTnLst>
                                </p:cTn>
                              </p:par>
                            </p:childTnLst>
                          </p:cTn>
                        </p:par>
                        <p:par>
                          <p:cTn id="55" fill="hold">
                            <p:stCondLst>
                              <p:cond delay="1500"/>
                            </p:stCondLst>
                            <p:childTnLst>
                              <p:par>
                                <p:cTn id="56" presetID="22" presetClass="entr" presetSubtype="8"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par>
                                <p:cTn id="59" presetID="22" presetClass="entr" presetSubtype="8" fill="hold"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left)">
                                      <p:cBhvr>
                                        <p:cTn id="61" dur="500"/>
                                        <p:tgtEl>
                                          <p:spTgt spid="42"/>
                                        </p:tgtEl>
                                      </p:cBhvr>
                                    </p:animEffect>
                                  </p:childTnLst>
                                </p:cTn>
                              </p:par>
                              <p:par>
                                <p:cTn id="62" presetID="22" presetClass="entr" presetSubtype="4"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down)">
                                      <p:cBhvr>
                                        <p:cTn id="64" dur="500"/>
                                        <p:tgtEl>
                                          <p:spTgt spid="41"/>
                                        </p:tgtEl>
                                      </p:cBhvr>
                                    </p:animEffect>
                                  </p:childTnLst>
                                </p:cTn>
                              </p:par>
                              <p:par>
                                <p:cTn id="65" presetID="22" presetClass="entr" presetSubtype="2"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right)">
                                      <p:cBhvr>
                                        <p:cTn id="67" dur="500"/>
                                        <p:tgtEl>
                                          <p:spTgt spid="39"/>
                                        </p:tgtEl>
                                      </p:cBhvr>
                                    </p:animEffect>
                                  </p:childTnLst>
                                </p:cTn>
                              </p:par>
                            </p:childTnLst>
                          </p:cTn>
                        </p:par>
                        <p:par>
                          <p:cTn id="68" fill="hold">
                            <p:stCondLst>
                              <p:cond delay="2000"/>
                            </p:stCondLst>
                            <p:childTnLst>
                              <p:par>
                                <p:cTn id="69" presetID="10"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childTnLst>
                          </p:cTn>
                        </p:par>
                        <p:par>
                          <p:cTn id="75" fill="hold">
                            <p:stCondLst>
                              <p:cond delay="2500"/>
                            </p:stCondLst>
                            <p:childTnLst>
                              <p:par>
                                <p:cTn id="76" presetID="10" presetClass="entr" presetSubtype="0" fill="hold" grpId="0" nodeType="after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500"/>
                                        <p:tgtEl>
                                          <p:spTgt spid="4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500"/>
                                        <p:tgtEl>
                                          <p:spTgt spid="44"/>
                                        </p:tgtEl>
                                      </p:cBhvr>
                                    </p:animEffect>
                                  </p:childTnLst>
                                </p:cTn>
                              </p:par>
                            </p:childTnLst>
                          </p:cTn>
                        </p:par>
                        <p:par>
                          <p:cTn id="82" fill="hold">
                            <p:stCondLst>
                              <p:cond delay="3000"/>
                            </p:stCondLst>
                            <p:childTnLst>
                              <p:par>
                                <p:cTn id="83" presetID="10" presetClass="entr" presetSubtype="0" fill="hold" grpId="0" nodeType="after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500"/>
                                        <p:tgtEl>
                                          <p:spTgt spid="4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fade">
                                      <p:cBhvr>
                                        <p:cTn id="88" dur="500"/>
                                        <p:tgtEl>
                                          <p:spTgt spid="46"/>
                                        </p:tgtEl>
                                      </p:cBhvr>
                                    </p:animEffect>
                                  </p:childTnLst>
                                </p:cTn>
                              </p:par>
                            </p:childTnLst>
                          </p:cTn>
                        </p:par>
                        <p:par>
                          <p:cTn id="89" fill="hold">
                            <p:stCondLst>
                              <p:cond delay="3500"/>
                            </p:stCondLst>
                            <p:childTnLst>
                              <p:par>
                                <p:cTn id="90" presetID="10"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fade">
                                      <p:cBhvr>
                                        <p:cTn id="95" dur="500"/>
                                        <p:tgtEl>
                                          <p:spTgt spid="48"/>
                                        </p:tgtEl>
                                      </p:cBhvr>
                                    </p:animEffect>
                                  </p:childTnLst>
                                </p:cTn>
                              </p:par>
                              <p:par>
                                <p:cTn id="96" presetID="53" presetClass="entr" presetSubtype="16" fill="hold" grpId="0" nodeType="withEffect">
                                  <p:stCondLst>
                                    <p:cond delay="500"/>
                                  </p:stCondLst>
                                  <p:childTnLst>
                                    <p:set>
                                      <p:cBhvr>
                                        <p:cTn id="97" dur="1" fill="hold">
                                          <p:stCondLst>
                                            <p:cond delay="0"/>
                                          </p:stCondLst>
                                        </p:cTn>
                                        <p:tgtEl>
                                          <p:spTgt spid="33"/>
                                        </p:tgtEl>
                                        <p:attrNameLst>
                                          <p:attrName>style.visibility</p:attrName>
                                        </p:attrNameLst>
                                      </p:cBhvr>
                                      <p:to>
                                        <p:strVal val="visible"/>
                                      </p:to>
                                    </p:set>
                                    <p:anim calcmode="lin" valueType="num">
                                      <p:cBhvr>
                                        <p:cTn id="98" dur="500" fill="hold"/>
                                        <p:tgtEl>
                                          <p:spTgt spid="33"/>
                                        </p:tgtEl>
                                        <p:attrNameLst>
                                          <p:attrName>ppt_w</p:attrName>
                                        </p:attrNameLst>
                                      </p:cBhvr>
                                      <p:tavLst>
                                        <p:tav tm="0">
                                          <p:val>
                                            <p:fltVal val="0"/>
                                          </p:val>
                                        </p:tav>
                                        <p:tav tm="100000">
                                          <p:val>
                                            <p:strVal val="#ppt_w"/>
                                          </p:val>
                                        </p:tav>
                                      </p:tavLst>
                                    </p:anim>
                                    <p:anim calcmode="lin" valueType="num">
                                      <p:cBhvr>
                                        <p:cTn id="99" dur="500" fill="hold"/>
                                        <p:tgtEl>
                                          <p:spTgt spid="33"/>
                                        </p:tgtEl>
                                        <p:attrNameLst>
                                          <p:attrName>ppt_h</p:attrName>
                                        </p:attrNameLst>
                                      </p:cBhvr>
                                      <p:tavLst>
                                        <p:tav tm="0">
                                          <p:val>
                                            <p:fltVal val="0"/>
                                          </p:val>
                                        </p:tav>
                                        <p:tav tm="100000">
                                          <p:val>
                                            <p:strVal val="#ppt_h"/>
                                          </p:val>
                                        </p:tav>
                                      </p:tavLst>
                                    </p:anim>
                                    <p:animEffect transition="in" filter="fade">
                                      <p:cBhvr>
                                        <p:cTn id="100" dur="500"/>
                                        <p:tgtEl>
                                          <p:spTgt spid="33"/>
                                        </p:tgtEl>
                                      </p:cBhvr>
                                    </p:animEffect>
                                  </p:childTnLst>
                                </p:cTn>
                              </p:par>
                              <p:par>
                                <p:cTn id="101" presetID="53" presetClass="entr" presetSubtype="16" fill="hold" grpId="0" nodeType="withEffect">
                                  <p:stCondLst>
                                    <p:cond delay="500"/>
                                  </p:stCondLst>
                                  <p:childTnLst>
                                    <p:set>
                                      <p:cBhvr>
                                        <p:cTn id="102" dur="1" fill="hold">
                                          <p:stCondLst>
                                            <p:cond delay="0"/>
                                          </p:stCondLst>
                                        </p:cTn>
                                        <p:tgtEl>
                                          <p:spTgt spid="36"/>
                                        </p:tgtEl>
                                        <p:attrNameLst>
                                          <p:attrName>style.visibility</p:attrName>
                                        </p:attrNameLst>
                                      </p:cBhvr>
                                      <p:to>
                                        <p:strVal val="visible"/>
                                      </p:to>
                                    </p:set>
                                    <p:anim calcmode="lin" valueType="num">
                                      <p:cBhvr>
                                        <p:cTn id="103" dur="500" fill="hold"/>
                                        <p:tgtEl>
                                          <p:spTgt spid="36"/>
                                        </p:tgtEl>
                                        <p:attrNameLst>
                                          <p:attrName>ppt_w</p:attrName>
                                        </p:attrNameLst>
                                      </p:cBhvr>
                                      <p:tavLst>
                                        <p:tav tm="0">
                                          <p:val>
                                            <p:fltVal val="0"/>
                                          </p:val>
                                        </p:tav>
                                        <p:tav tm="100000">
                                          <p:val>
                                            <p:strVal val="#ppt_w"/>
                                          </p:val>
                                        </p:tav>
                                      </p:tavLst>
                                    </p:anim>
                                    <p:anim calcmode="lin" valueType="num">
                                      <p:cBhvr>
                                        <p:cTn id="104" dur="500" fill="hold"/>
                                        <p:tgtEl>
                                          <p:spTgt spid="36"/>
                                        </p:tgtEl>
                                        <p:attrNameLst>
                                          <p:attrName>ppt_h</p:attrName>
                                        </p:attrNameLst>
                                      </p:cBhvr>
                                      <p:tavLst>
                                        <p:tav tm="0">
                                          <p:val>
                                            <p:fltVal val="0"/>
                                          </p:val>
                                        </p:tav>
                                        <p:tav tm="100000">
                                          <p:val>
                                            <p:strVal val="#ppt_h"/>
                                          </p:val>
                                        </p:tav>
                                      </p:tavLst>
                                    </p:anim>
                                    <p:animEffect transition="in" filter="fade">
                                      <p:cBhvr>
                                        <p:cTn id="105" dur="500"/>
                                        <p:tgtEl>
                                          <p:spTgt spid="36"/>
                                        </p:tgtEl>
                                      </p:cBhvr>
                                    </p:animEffect>
                                  </p:childTnLst>
                                </p:cTn>
                              </p:par>
                              <p:par>
                                <p:cTn id="106" presetID="53" presetClass="entr" presetSubtype="16" fill="hold" grpId="0" nodeType="withEffect">
                                  <p:stCondLst>
                                    <p:cond delay="50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grpId="0" nodeType="withEffect">
                                  <p:stCondLst>
                                    <p:cond delay="50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3" grpId="0"/>
      <p:bldP spid="34" grpId="0"/>
      <p:bldP spid="35" grpId="0"/>
      <p:bldP spid="36" grpId="0"/>
      <p:bldP spid="37" grpId="0"/>
      <p:bldP spid="38" grpId="0"/>
      <p:bldP spid="43" grpId="0"/>
      <p:bldP spid="44" grpId="0"/>
      <p:bldP spid="45" grpId="0"/>
      <p:bldP spid="46" grpId="0"/>
      <p:bldP spid="47" grpId="0"/>
      <p:bldP spid="48" grpId="0"/>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2</a:t>
            </a:r>
            <a:r>
              <a:rPr lang="en-US" altLang="zh-CN" dirty="0" smtClean="0">
                <a:latin typeface="方正兰亭超细黑简体" panose="02000000000000000000" pitchFamily="2" charset="-122"/>
                <a:ea typeface="方正兰亭超细黑简体" panose="02000000000000000000" pitchFamily="2" charset="-122"/>
              </a:rPr>
              <a:t>3</a:t>
            </a:r>
            <a:endParaRPr lang="zh-CN" dirty="0">
              <a:latin typeface="方正兰亭超细黑简体" panose="02000000000000000000" pitchFamily="2" charset="-122"/>
              <a:ea typeface="方正兰亭超细黑简体" panose="02000000000000000000" pitchFamily="2" charset="-122"/>
            </a:endParaRPr>
          </a:p>
        </p:txBody>
      </p:sp>
      <p:grpSp>
        <p:nvGrpSpPr>
          <p:cNvPr id="14" name="组合 13"/>
          <p:cNvGrpSpPr/>
          <p:nvPr/>
        </p:nvGrpSpPr>
        <p:grpSpPr>
          <a:xfrm>
            <a:off x="262558" y="396171"/>
            <a:ext cx="604358" cy="216024"/>
            <a:chOff x="264939" y="188640"/>
            <a:chExt cx="604358" cy="216024"/>
          </a:xfrm>
          <a:solidFill>
            <a:srgbClr val="F87A08"/>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文本框 9"/>
          <p:cNvSpPr txBox="1"/>
          <p:nvPr/>
        </p:nvSpPr>
        <p:spPr>
          <a:xfrm>
            <a:off x="982638" y="315670"/>
            <a:ext cx="2520280" cy="377026"/>
          </a:xfrm>
          <a:prstGeom prst="rect">
            <a:avLst/>
          </a:prstGeom>
          <a:noFill/>
        </p:spPr>
        <p:txBody>
          <a:bodyPr wrap="square" lIns="68580" tIns="34290" rIns="68580" bIns="34290" rtlCol="0">
            <a:spAutoFit/>
          </a:bodyPr>
          <a:lstStyle/>
          <a:p>
            <a:pPr marL="0" lvl="1"/>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职业劣势</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Freeform 3"/>
          <p:cNvSpPr/>
          <p:nvPr/>
        </p:nvSpPr>
        <p:spPr bwMode="auto">
          <a:xfrm rot="19397468">
            <a:off x="4830763" y="1827850"/>
            <a:ext cx="1730375" cy="1755775"/>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00A2A4"/>
          </a:solidFill>
          <a:ln>
            <a:noFill/>
          </a:ln>
        </p:spPr>
        <p:txBody>
          <a:bodyPr wrap="none" anchor="ctr"/>
          <a:lstStyle/>
          <a:p>
            <a:endParaRPr lang="zh-CN" altLang="en-US"/>
          </a:p>
        </p:txBody>
      </p:sp>
      <p:sp>
        <p:nvSpPr>
          <p:cNvPr id="30" name="Freeform 3"/>
          <p:cNvSpPr/>
          <p:nvPr/>
        </p:nvSpPr>
        <p:spPr bwMode="auto">
          <a:xfrm rot="3202081">
            <a:off x="6051550" y="2235837"/>
            <a:ext cx="1730375" cy="1755775"/>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43BAB3"/>
          </a:solidFill>
          <a:ln>
            <a:noFill/>
          </a:ln>
        </p:spPr>
        <p:txBody>
          <a:bodyPr wrap="none" anchor="ctr"/>
          <a:lstStyle/>
          <a:p>
            <a:endParaRPr lang="zh-CN" altLang="en-US"/>
          </a:p>
        </p:txBody>
      </p:sp>
      <p:sp>
        <p:nvSpPr>
          <p:cNvPr id="31" name="Freeform 3"/>
          <p:cNvSpPr/>
          <p:nvPr/>
        </p:nvSpPr>
        <p:spPr bwMode="auto">
          <a:xfrm rot="8579122">
            <a:off x="5638800" y="3459800"/>
            <a:ext cx="1730375" cy="1755775"/>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F87A08"/>
          </a:solidFill>
          <a:ln w="9525" cmpd="sng">
            <a:solidFill>
              <a:srgbClr val="FFFFFF"/>
            </a:solidFill>
            <a:round/>
          </a:ln>
        </p:spPr>
        <p:txBody>
          <a:bodyPr wrap="none" anchor="ctr"/>
          <a:lstStyle/>
          <a:p>
            <a:endParaRPr lang="zh-CN" altLang="en-US"/>
          </a:p>
        </p:txBody>
      </p:sp>
      <p:sp>
        <p:nvSpPr>
          <p:cNvPr id="32" name="Freeform 3"/>
          <p:cNvSpPr/>
          <p:nvPr/>
        </p:nvSpPr>
        <p:spPr bwMode="auto">
          <a:xfrm rot="13978264">
            <a:off x="4418806" y="3060544"/>
            <a:ext cx="1730375" cy="1754188"/>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FB7D6E"/>
          </a:solidFill>
          <a:ln>
            <a:noFill/>
          </a:ln>
        </p:spPr>
        <p:txBody>
          <a:bodyPr wrap="none" anchor="ctr"/>
          <a:lstStyle/>
          <a:p>
            <a:endParaRPr lang="zh-CN" altLang="en-US"/>
          </a:p>
        </p:txBody>
      </p:sp>
      <p:sp>
        <p:nvSpPr>
          <p:cNvPr id="33" name="TextBox 19"/>
          <p:cNvSpPr txBox="1">
            <a:spLocks noChangeArrowheads="1"/>
          </p:cNvSpPr>
          <p:nvPr/>
        </p:nvSpPr>
        <p:spPr bwMode="auto">
          <a:xfrm>
            <a:off x="5160963" y="2169162"/>
            <a:ext cx="10937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09" rIns="91420" bIns="45709">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5400" b="1">
                <a:solidFill>
                  <a:srgbClr val="FFFFFF"/>
                </a:solidFill>
                <a:latin typeface="Arial" panose="020B0604020202020204" pitchFamily="34" charset="0"/>
                <a:ea typeface="微软雅黑" panose="020B0503020204020204" pitchFamily="34" charset="-122"/>
                <a:sym typeface="Arial" panose="020B0604020202020204" pitchFamily="34" charset="0"/>
              </a:rPr>
              <a:t>S</a:t>
            </a:r>
            <a:endParaRPr lang="ru-RU" altLang="en-US" sz="54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20"/>
          <p:cNvSpPr txBox="1">
            <a:spLocks noChangeArrowheads="1"/>
          </p:cNvSpPr>
          <p:nvPr/>
        </p:nvSpPr>
        <p:spPr bwMode="auto">
          <a:xfrm>
            <a:off x="6427788" y="2678750"/>
            <a:ext cx="10937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09" rIns="91420" bIns="45709">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id-ID" altLang="en-US" sz="5400" b="1">
                <a:solidFill>
                  <a:srgbClr val="FFFFFF"/>
                </a:solidFill>
                <a:latin typeface="Arial" panose="020B0604020202020204" pitchFamily="34" charset="0"/>
                <a:ea typeface="微软雅黑" panose="020B0503020204020204" pitchFamily="34" charset="-122"/>
                <a:sym typeface="Arial" panose="020B0604020202020204" pitchFamily="34" charset="0"/>
              </a:rPr>
              <a:t>O</a:t>
            </a:r>
            <a:endParaRPr lang="ru-RU" altLang="en-US" sz="54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21"/>
          <p:cNvSpPr txBox="1">
            <a:spLocks noChangeArrowheads="1"/>
          </p:cNvSpPr>
          <p:nvPr/>
        </p:nvSpPr>
        <p:spPr bwMode="auto">
          <a:xfrm>
            <a:off x="5946775" y="4018600"/>
            <a:ext cx="10937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09" rIns="91420" bIns="45709">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5400" b="1">
                <a:solidFill>
                  <a:srgbClr val="FFFFFF"/>
                </a:solidFill>
                <a:latin typeface="Arial" panose="020B0604020202020204" pitchFamily="34" charset="0"/>
                <a:ea typeface="微软雅黑" panose="020B0503020204020204" pitchFamily="34" charset="-122"/>
                <a:sym typeface="Arial" panose="020B0604020202020204" pitchFamily="34" charset="0"/>
              </a:rPr>
              <a:t>T</a:t>
            </a:r>
            <a:endParaRPr lang="ru-RU" altLang="en-US" sz="54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22"/>
          <p:cNvSpPr txBox="1">
            <a:spLocks noChangeArrowheads="1"/>
          </p:cNvSpPr>
          <p:nvPr/>
        </p:nvSpPr>
        <p:spPr bwMode="auto">
          <a:xfrm>
            <a:off x="4657725" y="3462975"/>
            <a:ext cx="10937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09" rIns="91420" bIns="45709">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5400" b="1">
                <a:solidFill>
                  <a:srgbClr val="FFFFFF"/>
                </a:solidFill>
                <a:latin typeface="Arial" panose="020B0604020202020204" pitchFamily="34" charset="0"/>
                <a:ea typeface="微软雅黑" panose="020B0503020204020204" pitchFamily="34" charset="-122"/>
                <a:sym typeface="Arial" panose="020B0604020202020204" pitchFamily="34" charset="0"/>
              </a:rPr>
              <a:t>W</a:t>
            </a:r>
            <a:endParaRPr lang="ru-RU" altLang="en-US" sz="54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7" name="Group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8150" y="1988187"/>
            <a:ext cx="4762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Group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163" y="1883412"/>
            <a:ext cx="7493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Group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9013" y="3626487"/>
            <a:ext cx="652462"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Group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3188" y="3664587"/>
            <a:ext cx="7921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13"/>
          <p:cNvSpPr txBox="1">
            <a:spLocks noChangeArrowheads="1"/>
          </p:cNvSpPr>
          <p:nvPr/>
        </p:nvSpPr>
        <p:spPr bwMode="auto">
          <a:xfrm>
            <a:off x="8770938" y="2135825"/>
            <a:ext cx="14954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8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机遇</a:t>
            </a:r>
            <a:endParaRPr lang="en-US" altLang="zh-CN" sz="18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a:spLocks noChangeArrowheads="1"/>
          </p:cNvSpPr>
          <p:nvPr/>
        </p:nvSpPr>
        <p:spPr bwMode="auto">
          <a:xfrm>
            <a:off x="8770938" y="2458087"/>
            <a:ext cx="2030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a:spLocks noChangeArrowheads="1"/>
          </p:cNvSpPr>
          <p:nvPr/>
        </p:nvSpPr>
        <p:spPr bwMode="auto">
          <a:xfrm>
            <a:off x="2176463" y="2135825"/>
            <a:ext cx="12779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20000"/>
              </a:spcBef>
              <a:buFont typeface="Arial" panose="020B0604020202020204" pitchFamily="34" charset="0"/>
              <a:buNone/>
            </a:pPr>
            <a:r>
              <a:rPr lang="zh-CN" altLang="en-US" sz="18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优势</a:t>
            </a:r>
            <a:endParaRPr lang="en-US" altLang="zh-CN" sz="18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a:spLocks noChangeArrowheads="1"/>
          </p:cNvSpPr>
          <p:nvPr/>
        </p:nvSpPr>
        <p:spPr bwMode="auto">
          <a:xfrm>
            <a:off x="1462088" y="2458087"/>
            <a:ext cx="2030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20000"/>
              </a:spcBef>
              <a:buFont typeface="Arial" panose="020B0604020202020204" pitchFamily="34" charset="0"/>
              <a:buNone/>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a:spLocks noChangeArrowheads="1"/>
          </p:cNvSpPr>
          <p:nvPr/>
        </p:nvSpPr>
        <p:spPr bwMode="auto">
          <a:xfrm>
            <a:off x="8770938" y="4169412"/>
            <a:ext cx="14954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8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竞争</a:t>
            </a:r>
            <a:endParaRPr lang="en-US" altLang="zh-CN" sz="18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a:spLocks noChangeArrowheads="1"/>
          </p:cNvSpPr>
          <p:nvPr/>
        </p:nvSpPr>
        <p:spPr bwMode="auto">
          <a:xfrm>
            <a:off x="8770938" y="4490087"/>
            <a:ext cx="2030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3"/>
          <p:cNvSpPr txBox="1">
            <a:spLocks noChangeArrowheads="1"/>
          </p:cNvSpPr>
          <p:nvPr/>
        </p:nvSpPr>
        <p:spPr bwMode="auto">
          <a:xfrm>
            <a:off x="2176463" y="4169412"/>
            <a:ext cx="12779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20000"/>
              </a:spcBef>
              <a:buFont typeface="Arial" panose="020B0604020202020204" pitchFamily="34" charset="0"/>
              <a:buNone/>
            </a:pPr>
            <a:r>
              <a:rPr lang="zh-CN" altLang="en-US" sz="18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弱势</a:t>
            </a:r>
            <a:endParaRPr lang="en-US" altLang="zh-CN" sz="18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3"/>
          <p:cNvSpPr txBox="1">
            <a:spLocks noChangeArrowheads="1"/>
          </p:cNvSpPr>
          <p:nvPr/>
        </p:nvSpPr>
        <p:spPr bwMode="auto">
          <a:xfrm>
            <a:off x="1462088" y="4490087"/>
            <a:ext cx="2030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20000"/>
              </a:spcBef>
              <a:buFont typeface="Arial" panose="020B0604020202020204" pitchFamily="34" charset="0"/>
              <a:buNone/>
            </a:pPr>
            <a:r>
              <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par>
                                <p:cTn id="14" presetID="31" presetClass="entr" presetSubtype="0" fill="hold" grpId="0" nodeType="withEffect">
                                  <p:stCondLst>
                                    <p:cond delay="750"/>
                                  </p:stCondLst>
                                  <p:childTnLst>
                                    <p:set>
                                      <p:cBhvr>
                                        <p:cTn id="15" dur="1" fill="hold">
                                          <p:stCondLst>
                                            <p:cond delay="0"/>
                                          </p:stCondLst>
                                        </p:cTn>
                                        <p:tgtEl>
                                          <p:spTgt spid="29"/>
                                        </p:tgtEl>
                                        <p:attrNameLst>
                                          <p:attrName>style.visibility</p:attrName>
                                        </p:attrNameLst>
                                      </p:cBhvr>
                                      <p:to>
                                        <p:strVal val="visible"/>
                                      </p:to>
                                    </p:set>
                                    <p:anim calcmode="lin" valueType="num">
                                      <p:cBhvr>
                                        <p:cTn id="16" dur="1000" fill="hold"/>
                                        <p:tgtEl>
                                          <p:spTgt spid="29"/>
                                        </p:tgtEl>
                                        <p:attrNameLst>
                                          <p:attrName>ppt_w</p:attrName>
                                        </p:attrNameLst>
                                      </p:cBhvr>
                                      <p:tavLst>
                                        <p:tav tm="0">
                                          <p:val>
                                            <p:fltVal val="0"/>
                                          </p:val>
                                        </p:tav>
                                        <p:tav tm="100000">
                                          <p:val>
                                            <p:strVal val="#ppt_w"/>
                                          </p:val>
                                        </p:tav>
                                      </p:tavLst>
                                    </p:anim>
                                    <p:anim calcmode="lin" valueType="num">
                                      <p:cBhvr>
                                        <p:cTn id="17" dur="1000" fill="hold"/>
                                        <p:tgtEl>
                                          <p:spTgt spid="29"/>
                                        </p:tgtEl>
                                        <p:attrNameLst>
                                          <p:attrName>ppt_h</p:attrName>
                                        </p:attrNameLst>
                                      </p:cBhvr>
                                      <p:tavLst>
                                        <p:tav tm="0">
                                          <p:val>
                                            <p:fltVal val="0"/>
                                          </p:val>
                                        </p:tav>
                                        <p:tav tm="100000">
                                          <p:val>
                                            <p:strVal val="#ppt_h"/>
                                          </p:val>
                                        </p:tav>
                                      </p:tavLst>
                                    </p:anim>
                                    <p:anim calcmode="lin" valueType="num">
                                      <p:cBhvr>
                                        <p:cTn id="18" dur="1000" fill="hold"/>
                                        <p:tgtEl>
                                          <p:spTgt spid="29"/>
                                        </p:tgtEl>
                                        <p:attrNameLst>
                                          <p:attrName>style.rotation</p:attrName>
                                        </p:attrNameLst>
                                      </p:cBhvr>
                                      <p:tavLst>
                                        <p:tav tm="0">
                                          <p:val>
                                            <p:fltVal val="90"/>
                                          </p:val>
                                        </p:tav>
                                        <p:tav tm="100000">
                                          <p:val>
                                            <p:fltVal val="0"/>
                                          </p:val>
                                        </p:tav>
                                      </p:tavLst>
                                    </p:anim>
                                    <p:animEffect transition="in" filter="fade">
                                      <p:cBhvr>
                                        <p:cTn id="19" dur="1000"/>
                                        <p:tgtEl>
                                          <p:spTgt spid="29"/>
                                        </p:tgtEl>
                                      </p:cBhvr>
                                    </p:animEffect>
                                  </p:childTnLst>
                                </p:cTn>
                              </p:par>
                              <p:par>
                                <p:cTn id="20" presetID="31" presetClass="entr" presetSubtype="0" fill="hold" grpId="0" nodeType="withEffect">
                                  <p:stCondLst>
                                    <p:cond delay="750"/>
                                  </p:stCondLst>
                                  <p:childTnLst>
                                    <p:set>
                                      <p:cBhvr>
                                        <p:cTn id="21" dur="1" fill="hold">
                                          <p:stCondLst>
                                            <p:cond delay="0"/>
                                          </p:stCondLst>
                                        </p:cTn>
                                        <p:tgtEl>
                                          <p:spTgt spid="31"/>
                                        </p:tgtEl>
                                        <p:attrNameLst>
                                          <p:attrName>style.visibility</p:attrName>
                                        </p:attrNameLst>
                                      </p:cBhvr>
                                      <p:to>
                                        <p:strVal val="visible"/>
                                      </p:to>
                                    </p:set>
                                    <p:anim calcmode="lin" valueType="num">
                                      <p:cBhvr>
                                        <p:cTn id="22" dur="1000" fill="hold"/>
                                        <p:tgtEl>
                                          <p:spTgt spid="31"/>
                                        </p:tgtEl>
                                        <p:attrNameLst>
                                          <p:attrName>ppt_w</p:attrName>
                                        </p:attrNameLst>
                                      </p:cBhvr>
                                      <p:tavLst>
                                        <p:tav tm="0">
                                          <p:val>
                                            <p:fltVal val="0"/>
                                          </p:val>
                                        </p:tav>
                                        <p:tav tm="100000">
                                          <p:val>
                                            <p:strVal val="#ppt_w"/>
                                          </p:val>
                                        </p:tav>
                                      </p:tavLst>
                                    </p:anim>
                                    <p:anim calcmode="lin" valueType="num">
                                      <p:cBhvr>
                                        <p:cTn id="23" dur="1000" fill="hold"/>
                                        <p:tgtEl>
                                          <p:spTgt spid="31"/>
                                        </p:tgtEl>
                                        <p:attrNameLst>
                                          <p:attrName>ppt_h</p:attrName>
                                        </p:attrNameLst>
                                      </p:cBhvr>
                                      <p:tavLst>
                                        <p:tav tm="0">
                                          <p:val>
                                            <p:fltVal val="0"/>
                                          </p:val>
                                        </p:tav>
                                        <p:tav tm="100000">
                                          <p:val>
                                            <p:strVal val="#ppt_h"/>
                                          </p:val>
                                        </p:tav>
                                      </p:tavLst>
                                    </p:anim>
                                    <p:anim calcmode="lin" valueType="num">
                                      <p:cBhvr>
                                        <p:cTn id="24" dur="1000" fill="hold"/>
                                        <p:tgtEl>
                                          <p:spTgt spid="31"/>
                                        </p:tgtEl>
                                        <p:attrNameLst>
                                          <p:attrName>style.rotation</p:attrName>
                                        </p:attrNameLst>
                                      </p:cBhvr>
                                      <p:tavLst>
                                        <p:tav tm="0">
                                          <p:val>
                                            <p:fltVal val="90"/>
                                          </p:val>
                                        </p:tav>
                                        <p:tav tm="100000">
                                          <p:val>
                                            <p:fltVal val="0"/>
                                          </p:val>
                                        </p:tav>
                                      </p:tavLst>
                                    </p:anim>
                                    <p:animEffect transition="in" filter="fade">
                                      <p:cBhvr>
                                        <p:cTn id="25" dur="1000"/>
                                        <p:tgtEl>
                                          <p:spTgt spid="31"/>
                                        </p:tgtEl>
                                      </p:cBhvr>
                                    </p:animEffect>
                                  </p:childTnLst>
                                </p:cTn>
                              </p:par>
                              <p:par>
                                <p:cTn id="26" presetID="31" presetClass="entr" presetSubtype="0" fill="hold" grpId="0" nodeType="withEffect">
                                  <p:stCondLst>
                                    <p:cond delay="750"/>
                                  </p:stCondLst>
                                  <p:childTnLst>
                                    <p:set>
                                      <p:cBhvr>
                                        <p:cTn id="27" dur="1" fill="hold">
                                          <p:stCondLst>
                                            <p:cond delay="0"/>
                                          </p:stCondLst>
                                        </p:cTn>
                                        <p:tgtEl>
                                          <p:spTgt spid="33"/>
                                        </p:tgtEl>
                                        <p:attrNameLst>
                                          <p:attrName>style.visibility</p:attrName>
                                        </p:attrNameLst>
                                      </p:cBhvr>
                                      <p:to>
                                        <p:strVal val="visible"/>
                                      </p:to>
                                    </p:set>
                                    <p:anim calcmode="lin" valueType="num">
                                      <p:cBhvr>
                                        <p:cTn id="28" dur="1000" fill="hold"/>
                                        <p:tgtEl>
                                          <p:spTgt spid="33"/>
                                        </p:tgtEl>
                                        <p:attrNameLst>
                                          <p:attrName>ppt_w</p:attrName>
                                        </p:attrNameLst>
                                      </p:cBhvr>
                                      <p:tavLst>
                                        <p:tav tm="0">
                                          <p:val>
                                            <p:fltVal val="0"/>
                                          </p:val>
                                        </p:tav>
                                        <p:tav tm="100000">
                                          <p:val>
                                            <p:strVal val="#ppt_w"/>
                                          </p:val>
                                        </p:tav>
                                      </p:tavLst>
                                    </p:anim>
                                    <p:anim calcmode="lin" valueType="num">
                                      <p:cBhvr>
                                        <p:cTn id="29" dur="1000" fill="hold"/>
                                        <p:tgtEl>
                                          <p:spTgt spid="33"/>
                                        </p:tgtEl>
                                        <p:attrNameLst>
                                          <p:attrName>ppt_h</p:attrName>
                                        </p:attrNameLst>
                                      </p:cBhvr>
                                      <p:tavLst>
                                        <p:tav tm="0">
                                          <p:val>
                                            <p:fltVal val="0"/>
                                          </p:val>
                                        </p:tav>
                                        <p:tav tm="100000">
                                          <p:val>
                                            <p:strVal val="#ppt_h"/>
                                          </p:val>
                                        </p:tav>
                                      </p:tavLst>
                                    </p:anim>
                                    <p:anim calcmode="lin" valueType="num">
                                      <p:cBhvr>
                                        <p:cTn id="30" dur="1000" fill="hold"/>
                                        <p:tgtEl>
                                          <p:spTgt spid="33"/>
                                        </p:tgtEl>
                                        <p:attrNameLst>
                                          <p:attrName>style.rotation</p:attrName>
                                        </p:attrNameLst>
                                      </p:cBhvr>
                                      <p:tavLst>
                                        <p:tav tm="0">
                                          <p:val>
                                            <p:fltVal val="90"/>
                                          </p:val>
                                        </p:tav>
                                        <p:tav tm="100000">
                                          <p:val>
                                            <p:fltVal val="0"/>
                                          </p:val>
                                        </p:tav>
                                      </p:tavLst>
                                    </p:anim>
                                    <p:animEffect transition="in" filter="fade">
                                      <p:cBhvr>
                                        <p:cTn id="31" dur="1000"/>
                                        <p:tgtEl>
                                          <p:spTgt spid="33"/>
                                        </p:tgtEl>
                                      </p:cBhvr>
                                    </p:animEffect>
                                  </p:childTnLst>
                                </p:cTn>
                              </p:par>
                              <p:par>
                                <p:cTn id="32" presetID="31" presetClass="entr" presetSubtype="0" fill="hold" grpId="0" nodeType="withEffect">
                                  <p:stCondLst>
                                    <p:cond delay="750"/>
                                  </p:stCondLst>
                                  <p:childTnLst>
                                    <p:set>
                                      <p:cBhvr>
                                        <p:cTn id="33" dur="1" fill="hold">
                                          <p:stCondLst>
                                            <p:cond delay="0"/>
                                          </p:stCondLst>
                                        </p:cTn>
                                        <p:tgtEl>
                                          <p:spTgt spid="34"/>
                                        </p:tgtEl>
                                        <p:attrNameLst>
                                          <p:attrName>style.visibility</p:attrName>
                                        </p:attrNameLst>
                                      </p:cBhvr>
                                      <p:to>
                                        <p:strVal val="visible"/>
                                      </p:to>
                                    </p:set>
                                    <p:anim calcmode="lin" valueType="num">
                                      <p:cBhvr>
                                        <p:cTn id="34" dur="1000" fill="hold"/>
                                        <p:tgtEl>
                                          <p:spTgt spid="34"/>
                                        </p:tgtEl>
                                        <p:attrNameLst>
                                          <p:attrName>ppt_w</p:attrName>
                                        </p:attrNameLst>
                                      </p:cBhvr>
                                      <p:tavLst>
                                        <p:tav tm="0">
                                          <p:val>
                                            <p:fltVal val="0"/>
                                          </p:val>
                                        </p:tav>
                                        <p:tav tm="100000">
                                          <p:val>
                                            <p:strVal val="#ppt_w"/>
                                          </p:val>
                                        </p:tav>
                                      </p:tavLst>
                                    </p:anim>
                                    <p:anim calcmode="lin" valueType="num">
                                      <p:cBhvr>
                                        <p:cTn id="35" dur="1000" fill="hold"/>
                                        <p:tgtEl>
                                          <p:spTgt spid="34"/>
                                        </p:tgtEl>
                                        <p:attrNameLst>
                                          <p:attrName>ppt_h</p:attrName>
                                        </p:attrNameLst>
                                      </p:cBhvr>
                                      <p:tavLst>
                                        <p:tav tm="0">
                                          <p:val>
                                            <p:fltVal val="0"/>
                                          </p:val>
                                        </p:tav>
                                        <p:tav tm="100000">
                                          <p:val>
                                            <p:strVal val="#ppt_h"/>
                                          </p:val>
                                        </p:tav>
                                      </p:tavLst>
                                    </p:anim>
                                    <p:anim calcmode="lin" valueType="num">
                                      <p:cBhvr>
                                        <p:cTn id="36" dur="1000" fill="hold"/>
                                        <p:tgtEl>
                                          <p:spTgt spid="34"/>
                                        </p:tgtEl>
                                        <p:attrNameLst>
                                          <p:attrName>style.rotation</p:attrName>
                                        </p:attrNameLst>
                                      </p:cBhvr>
                                      <p:tavLst>
                                        <p:tav tm="0">
                                          <p:val>
                                            <p:fltVal val="90"/>
                                          </p:val>
                                        </p:tav>
                                        <p:tav tm="100000">
                                          <p:val>
                                            <p:fltVal val="0"/>
                                          </p:val>
                                        </p:tav>
                                      </p:tavLst>
                                    </p:anim>
                                    <p:animEffect transition="in" filter="fade">
                                      <p:cBhvr>
                                        <p:cTn id="37" dur="1000"/>
                                        <p:tgtEl>
                                          <p:spTgt spid="34"/>
                                        </p:tgtEl>
                                      </p:cBhvr>
                                    </p:animEffect>
                                  </p:childTnLst>
                                </p:cTn>
                              </p:par>
                              <p:par>
                                <p:cTn id="38" presetID="31" presetClass="entr" presetSubtype="0" fill="hold" grpId="0" nodeType="withEffect">
                                  <p:stCondLst>
                                    <p:cond delay="750"/>
                                  </p:stCondLst>
                                  <p:childTnLst>
                                    <p:set>
                                      <p:cBhvr>
                                        <p:cTn id="39" dur="1" fill="hold">
                                          <p:stCondLst>
                                            <p:cond delay="0"/>
                                          </p:stCondLst>
                                        </p:cTn>
                                        <p:tgtEl>
                                          <p:spTgt spid="35"/>
                                        </p:tgtEl>
                                        <p:attrNameLst>
                                          <p:attrName>style.visibility</p:attrName>
                                        </p:attrNameLst>
                                      </p:cBhvr>
                                      <p:to>
                                        <p:strVal val="visible"/>
                                      </p:to>
                                    </p:set>
                                    <p:anim calcmode="lin" valueType="num">
                                      <p:cBhvr>
                                        <p:cTn id="40" dur="1000" fill="hold"/>
                                        <p:tgtEl>
                                          <p:spTgt spid="35"/>
                                        </p:tgtEl>
                                        <p:attrNameLst>
                                          <p:attrName>ppt_w</p:attrName>
                                        </p:attrNameLst>
                                      </p:cBhvr>
                                      <p:tavLst>
                                        <p:tav tm="0">
                                          <p:val>
                                            <p:fltVal val="0"/>
                                          </p:val>
                                        </p:tav>
                                        <p:tav tm="100000">
                                          <p:val>
                                            <p:strVal val="#ppt_w"/>
                                          </p:val>
                                        </p:tav>
                                      </p:tavLst>
                                    </p:anim>
                                    <p:anim calcmode="lin" valueType="num">
                                      <p:cBhvr>
                                        <p:cTn id="41" dur="1000" fill="hold"/>
                                        <p:tgtEl>
                                          <p:spTgt spid="35"/>
                                        </p:tgtEl>
                                        <p:attrNameLst>
                                          <p:attrName>ppt_h</p:attrName>
                                        </p:attrNameLst>
                                      </p:cBhvr>
                                      <p:tavLst>
                                        <p:tav tm="0">
                                          <p:val>
                                            <p:fltVal val="0"/>
                                          </p:val>
                                        </p:tav>
                                        <p:tav tm="100000">
                                          <p:val>
                                            <p:strVal val="#ppt_h"/>
                                          </p:val>
                                        </p:tav>
                                      </p:tavLst>
                                    </p:anim>
                                    <p:anim calcmode="lin" valueType="num">
                                      <p:cBhvr>
                                        <p:cTn id="42" dur="1000" fill="hold"/>
                                        <p:tgtEl>
                                          <p:spTgt spid="35"/>
                                        </p:tgtEl>
                                        <p:attrNameLst>
                                          <p:attrName>style.rotation</p:attrName>
                                        </p:attrNameLst>
                                      </p:cBhvr>
                                      <p:tavLst>
                                        <p:tav tm="0">
                                          <p:val>
                                            <p:fltVal val="90"/>
                                          </p:val>
                                        </p:tav>
                                        <p:tav tm="100000">
                                          <p:val>
                                            <p:fltVal val="0"/>
                                          </p:val>
                                        </p:tav>
                                      </p:tavLst>
                                    </p:anim>
                                    <p:animEffect transition="in" filter="fade">
                                      <p:cBhvr>
                                        <p:cTn id="43" dur="1000"/>
                                        <p:tgtEl>
                                          <p:spTgt spid="35"/>
                                        </p:tgtEl>
                                      </p:cBhvr>
                                    </p:animEffect>
                                  </p:childTnLst>
                                </p:cTn>
                              </p:par>
                              <p:par>
                                <p:cTn id="44" presetID="31" presetClass="entr" presetSubtype="0" fill="hold" grpId="0" nodeType="withEffect">
                                  <p:stCondLst>
                                    <p:cond delay="750"/>
                                  </p:stCondLst>
                                  <p:childTnLst>
                                    <p:set>
                                      <p:cBhvr>
                                        <p:cTn id="45" dur="1" fill="hold">
                                          <p:stCondLst>
                                            <p:cond delay="0"/>
                                          </p:stCondLst>
                                        </p:cTn>
                                        <p:tgtEl>
                                          <p:spTgt spid="36"/>
                                        </p:tgtEl>
                                        <p:attrNameLst>
                                          <p:attrName>style.visibility</p:attrName>
                                        </p:attrNameLst>
                                      </p:cBhvr>
                                      <p:to>
                                        <p:strVal val="visible"/>
                                      </p:to>
                                    </p:set>
                                    <p:anim calcmode="lin" valueType="num">
                                      <p:cBhvr>
                                        <p:cTn id="46" dur="1000" fill="hold"/>
                                        <p:tgtEl>
                                          <p:spTgt spid="36"/>
                                        </p:tgtEl>
                                        <p:attrNameLst>
                                          <p:attrName>ppt_w</p:attrName>
                                        </p:attrNameLst>
                                      </p:cBhvr>
                                      <p:tavLst>
                                        <p:tav tm="0">
                                          <p:val>
                                            <p:fltVal val="0"/>
                                          </p:val>
                                        </p:tav>
                                        <p:tav tm="100000">
                                          <p:val>
                                            <p:strVal val="#ppt_w"/>
                                          </p:val>
                                        </p:tav>
                                      </p:tavLst>
                                    </p:anim>
                                    <p:anim calcmode="lin" valueType="num">
                                      <p:cBhvr>
                                        <p:cTn id="47" dur="1000" fill="hold"/>
                                        <p:tgtEl>
                                          <p:spTgt spid="36"/>
                                        </p:tgtEl>
                                        <p:attrNameLst>
                                          <p:attrName>ppt_h</p:attrName>
                                        </p:attrNameLst>
                                      </p:cBhvr>
                                      <p:tavLst>
                                        <p:tav tm="0">
                                          <p:val>
                                            <p:fltVal val="0"/>
                                          </p:val>
                                        </p:tav>
                                        <p:tav tm="100000">
                                          <p:val>
                                            <p:strVal val="#ppt_h"/>
                                          </p:val>
                                        </p:tav>
                                      </p:tavLst>
                                    </p:anim>
                                    <p:anim calcmode="lin" valueType="num">
                                      <p:cBhvr>
                                        <p:cTn id="48" dur="1000" fill="hold"/>
                                        <p:tgtEl>
                                          <p:spTgt spid="36"/>
                                        </p:tgtEl>
                                        <p:attrNameLst>
                                          <p:attrName>style.rotation</p:attrName>
                                        </p:attrNameLst>
                                      </p:cBhvr>
                                      <p:tavLst>
                                        <p:tav tm="0">
                                          <p:val>
                                            <p:fltVal val="90"/>
                                          </p:val>
                                        </p:tav>
                                        <p:tav tm="100000">
                                          <p:val>
                                            <p:fltVal val="0"/>
                                          </p:val>
                                        </p:tav>
                                      </p:tavLst>
                                    </p:anim>
                                    <p:animEffect transition="in" filter="fade">
                                      <p:cBhvr>
                                        <p:cTn id="49" dur="1000"/>
                                        <p:tgtEl>
                                          <p:spTgt spid="36"/>
                                        </p:tgtEl>
                                      </p:cBhvr>
                                    </p:animEffect>
                                  </p:childTnLst>
                                </p:cTn>
                              </p:par>
                              <p:par>
                                <p:cTn id="50" presetID="31" presetClass="entr" presetSubtype="0" fill="hold" grpId="0" nodeType="withEffect">
                                  <p:stCondLst>
                                    <p:cond delay="750"/>
                                  </p:stCondLst>
                                  <p:childTnLst>
                                    <p:set>
                                      <p:cBhvr>
                                        <p:cTn id="51" dur="1" fill="hold">
                                          <p:stCondLst>
                                            <p:cond delay="0"/>
                                          </p:stCondLst>
                                        </p:cTn>
                                        <p:tgtEl>
                                          <p:spTgt spid="32"/>
                                        </p:tgtEl>
                                        <p:attrNameLst>
                                          <p:attrName>style.visibility</p:attrName>
                                        </p:attrNameLst>
                                      </p:cBhvr>
                                      <p:to>
                                        <p:strVal val="visible"/>
                                      </p:to>
                                    </p:set>
                                    <p:anim calcmode="lin" valueType="num">
                                      <p:cBhvr>
                                        <p:cTn id="52" dur="1000" fill="hold"/>
                                        <p:tgtEl>
                                          <p:spTgt spid="32"/>
                                        </p:tgtEl>
                                        <p:attrNameLst>
                                          <p:attrName>ppt_w</p:attrName>
                                        </p:attrNameLst>
                                      </p:cBhvr>
                                      <p:tavLst>
                                        <p:tav tm="0">
                                          <p:val>
                                            <p:fltVal val="0"/>
                                          </p:val>
                                        </p:tav>
                                        <p:tav tm="100000">
                                          <p:val>
                                            <p:strVal val="#ppt_w"/>
                                          </p:val>
                                        </p:tav>
                                      </p:tavLst>
                                    </p:anim>
                                    <p:anim calcmode="lin" valueType="num">
                                      <p:cBhvr>
                                        <p:cTn id="53" dur="1000" fill="hold"/>
                                        <p:tgtEl>
                                          <p:spTgt spid="32"/>
                                        </p:tgtEl>
                                        <p:attrNameLst>
                                          <p:attrName>ppt_h</p:attrName>
                                        </p:attrNameLst>
                                      </p:cBhvr>
                                      <p:tavLst>
                                        <p:tav tm="0">
                                          <p:val>
                                            <p:fltVal val="0"/>
                                          </p:val>
                                        </p:tav>
                                        <p:tav tm="100000">
                                          <p:val>
                                            <p:strVal val="#ppt_h"/>
                                          </p:val>
                                        </p:tav>
                                      </p:tavLst>
                                    </p:anim>
                                    <p:anim calcmode="lin" valueType="num">
                                      <p:cBhvr>
                                        <p:cTn id="54" dur="1000" fill="hold"/>
                                        <p:tgtEl>
                                          <p:spTgt spid="32"/>
                                        </p:tgtEl>
                                        <p:attrNameLst>
                                          <p:attrName>style.rotation</p:attrName>
                                        </p:attrNameLst>
                                      </p:cBhvr>
                                      <p:tavLst>
                                        <p:tav tm="0">
                                          <p:val>
                                            <p:fltVal val="90"/>
                                          </p:val>
                                        </p:tav>
                                        <p:tav tm="100000">
                                          <p:val>
                                            <p:fltVal val="0"/>
                                          </p:val>
                                        </p:tav>
                                      </p:tavLst>
                                    </p:anim>
                                    <p:animEffect transition="in" filter="fade">
                                      <p:cBhvr>
                                        <p:cTn id="55" dur="1000"/>
                                        <p:tgtEl>
                                          <p:spTgt spid="32"/>
                                        </p:tgtEl>
                                      </p:cBhvr>
                                    </p:animEffect>
                                  </p:childTnLst>
                                </p:cTn>
                              </p:par>
                              <p:par>
                                <p:cTn id="56" presetID="31" presetClass="entr" presetSubtype="0" fill="hold" grpId="0" nodeType="withEffect">
                                  <p:stCondLst>
                                    <p:cond delay="750"/>
                                  </p:stCondLst>
                                  <p:childTnLst>
                                    <p:set>
                                      <p:cBhvr>
                                        <p:cTn id="57" dur="1" fill="hold">
                                          <p:stCondLst>
                                            <p:cond delay="0"/>
                                          </p:stCondLst>
                                        </p:cTn>
                                        <p:tgtEl>
                                          <p:spTgt spid="30"/>
                                        </p:tgtEl>
                                        <p:attrNameLst>
                                          <p:attrName>style.visibility</p:attrName>
                                        </p:attrNameLst>
                                      </p:cBhvr>
                                      <p:to>
                                        <p:strVal val="visible"/>
                                      </p:to>
                                    </p:set>
                                    <p:anim calcmode="lin" valueType="num">
                                      <p:cBhvr>
                                        <p:cTn id="58" dur="1000" fill="hold"/>
                                        <p:tgtEl>
                                          <p:spTgt spid="30"/>
                                        </p:tgtEl>
                                        <p:attrNameLst>
                                          <p:attrName>ppt_w</p:attrName>
                                        </p:attrNameLst>
                                      </p:cBhvr>
                                      <p:tavLst>
                                        <p:tav tm="0">
                                          <p:val>
                                            <p:fltVal val="0"/>
                                          </p:val>
                                        </p:tav>
                                        <p:tav tm="100000">
                                          <p:val>
                                            <p:strVal val="#ppt_w"/>
                                          </p:val>
                                        </p:tav>
                                      </p:tavLst>
                                    </p:anim>
                                    <p:anim calcmode="lin" valueType="num">
                                      <p:cBhvr>
                                        <p:cTn id="59" dur="1000" fill="hold"/>
                                        <p:tgtEl>
                                          <p:spTgt spid="30"/>
                                        </p:tgtEl>
                                        <p:attrNameLst>
                                          <p:attrName>ppt_h</p:attrName>
                                        </p:attrNameLst>
                                      </p:cBhvr>
                                      <p:tavLst>
                                        <p:tav tm="0">
                                          <p:val>
                                            <p:fltVal val="0"/>
                                          </p:val>
                                        </p:tav>
                                        <p:tav tm="100000">
                                          <p:val>
                                            <p:strVal val="#ppt_h"/>
                                          </p:val>
                                        </p:tav>
                                      </p:tavLst>
                                    </p:anim>
                                    <p:anim calcmode="lin" valueType="num">
                                      <p:cBhvr>
                                        <p:cTn id="60" dur="1000" fill="hold"/>
                                        <p:tgtEl>
                                          <p:spTgt spid="30"/>
                                        </p:tgtEl>
                                        <p:attrNameLst>
                                          <p:attrName>style.rotation</p:attrName>
                                        </p:attrNameLst>
                                      </p:cBhvr>
                                      <p:tavLst>
                                        <p:tav tm="0">
                                          <p:val>
                                            <p:fltVal val="90"/>
                                          </p:val>
                                        </p:tav>
                                        <p:tav tm="100000">
                                          <p:val>
                                            <p:fltVal val="0"/>
                                          </p:val>
                                        </p:tav>
                                      </p:tavLst>
                                    </p:anim>
                                    <p:animEffect transition="in" filter="fade">
                                      <p:cBhvr>
                                        <p:cTn id="61" dur="1000"/>
                                        <p:tgtEl>
                                          <p:spTgt spid="30"/>
                                        </p:tgtEl>
                                      </p:cBhvr>
                                    </p:animEffect>
                                  </p:childTnLst>
                                </p:cTn>
                              </p:par>
                              <p:par>
                                <p:cTn id="62" presetID="42" presetClass="entr" presetSubtype="0" fill="hold" nodeType="withEffect">
                                  <p:stCondLst>
                                    <p:cond delay="125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1000"/>
                                        <p:tgtEl>
                                          <p:spTgt spid="38"/>
                                        </p:tgtEl>
                                      </p:cBhvr>
                                    </p:animEffect>
                                    <p:anim calcmode="lin" valueType="num">
                                      <p:cBhvr>
                                        <p:cTn id="65" dur="1000" fill="hold"/>
                                        <p:tgtEl>
                                          <p:spTgt spid="38"/>
                                        </p:tgtEl>
                                        <p:attrNameLst>
                                          <p:attrName>ppt_x</p:attrName>
                                        </p:attrNameLst>
                                      </p:cBhvr>
                                      <p:tavLst>
                                        <p:tav tm="0">
                                          <p:val>
                                            <p:strVal val="#ppt_x"/>
                                          </p:val>
                                        </p:tav>
                                        <p:tav tm="100000">
                                          <p:val>
                                            <p:strVal val="#ppt_x"/>
                                          </p:val>
                                        </p:tav>
                                      </p:tavLst>
                                    </p:anim>
                                    <p:anim calcmode="lin" valueType="num">
                                      <p:cBhvr>
                                        <p:cTn id="66" dur="1000" fill="hold"/>
                                        <p:tgtEl>
                                          <p:spTgt spid="38"/>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125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1000"/>
                                        <p:tgtEl>
                                          <p:spTgt spid="39"/>
                                        </p:tgtEl>
                                      </p:cBhvr>
                                    </p:animEffect>
                                    <p:anim calcmode="lin" valueType="num">
                                      <p:cBhvr>
                                        <p:cTn id="70" dur="1000" fill="hold"/>
                                        <p:tgtEl>
                                          <p:spTgt spid="39"/>
                                        </p:tgtEl>
                                        <p:attrNameLst>
                                          <p:attrName>ppt_x</p:attrName>
                                        </p:attrNameLst>
                                      </p:cBhvr>
                                      <p:tavLst>
                                        <p:tav tm="0">
                                          <p:val>
                                            <p:strVal val="#ppt_x"/>
                                          </p:val>
                                        </p:tav>
                                        <p:tav tm="100000">
                                          <p:val>
                                            <p:strVal val="#ppt_x"/>
                                          </p:val>
                                        </p:tav>
                                      </p:tavLst>
                                    </p:anim>
                                    <p:anim calcmode="lin" valueType="num">
                                      <p:cBhvr>
                                        <p:cTn id="71" dur="1000" fill="hold"/>
                                        <p:tgtEl>
                                          <p:spTgt spid="39"/>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125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1000"/>
                                        <p:tgtEl>
                                          <p:spTgt spid="40"/>
                                        </p:tgtEl>
                                      </p:cBhvr>
                                    </p:animEffect>
                                    <p:anim calcmode="lin" valueType="num">
                                      <p:cBhvr>
                                        <p:cTn id="75" dur="1000" fill="hold"/>
                                        <p:tgtEl>
                                          <p:spTgt spid="40"/>
                                        </p:tgtEl>
                                        <p:attrNameLst>
                                          <p:attrName>ppt_x</p:attrName>
                                        </p:attrNameLst>
                                      </p:cBhvr>
                                      <p:tavLst>
                                        <p:tav tm="0">
                                          <p:val>
                                            <p:strVal val="#ppt_x"/>
                                          </p:val>
                                        </p:tav>
                                        <p:tav tm="100000">
                                          <p:val>
                                            <p:strVal val="#ppt_x"/>
                                          </p:val>
                                        </p:tav>
                                      </p:tavLst>
                                    </p:anim>
                                    <p:anim calcmode="lin" valueType="num">
                                      <p:cBhvr>
                                        <p:cTn id="76" dur="1000" fill="hold"/>
                                        <p:tgtEl>
                                          <p:spTgt spid="40"/>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125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1000"/>
                                        <p:tgtEl>
                                          <p:spTgt spid="37"/>
                                        </p:tgtEl>
                                      </p:cBhvr>
                                    </p:animEffect>
                                    <p:anim calcmode="lin" valueType="num">
                                      <p:cBhvr>
                                        <p:cTn id="80" dur="1000" fill="hold"/>
                                        <p:tgtEl>
                                          <p:spTgt spid="37"/>
                                        </p:tgtEl>
                                        <p:attrNameLst>
                                          <p:attrName>ppt_x</p:attrName>
                                        </p:attrNameLst>
                                      </p:cBhvr>
                                      <p:tavLst>
                                        <p:tav tm="0">
                                          <p:val>
                                            <p:strVal val="#ppt_x"/>
                                          </p:val>
                                        </p:tav>
                                        <p:tav tm="100000">
                                          <p:val>
                                            <p:strVal val="#ppt_x"/>
                                          </p:val>
                                        </p:tav>
                                      </p:tavLst>
                                    </p:anim>
                                    <p:anim calcmode="lin" valueType="num">
                                      <p:cBhvr>
                                        <p:cTn id="81" dur="1000" fill="hold"/>
                                        <p:tgtEl>
                                          <p:spTgt spid="37"/>
                                        </p:tgtEl>
                                        <p:attrNameLst>
                                          <p:attrName>ppt_y</p:attrName>
                                        </p:attrNameLst>
                                      </p:cBhvr>
                                      <p:tavLst>
                                        <p:tav tm="0">
                                          <p:val>
                                            <p:strVal val="#ppt_y+.1"/>
                                          </p:val>
                                        </p:tav>
                                        <p:tav tm="100000">
                                          <p:val>
                                            <p:strVal val="#ppt_y"/>
                                          </p:val>
                                        </p:tav>
                                      </p:tavLst>
                                    </p:anim>
                                  </p:childTnLst>
                                </p:cTn>
                              </p:par>
                              <p:par>
                                <p:cTn id="82" presetID="22" presetClass="entr" presetSubtype="4" fill="hold" grpId="0" nodeType="withEffect">
                                  <p:stCondLst>
                                    <p:cond delay="2000"/>
                                  </p:stCondLst>
                                  <p:childTnLst>
                                    <p:set>
                                      <p:cBhvr>
                                        <p:cTn id="83" dur="1" fill="hold">
                                          <p:stCondLst>
                                            <p:cond delay="0"/>
                                          </p:stCondLst>
                                        </p:cTn>
                                        <p:tgtEl>
                                          <p:spTgt spid="43"/>
                                        </p:tgtEl>
                                        <p:attrNameLst>
                                          <p:attrName>style.visibility</p:attrName>
                                        </p:attrNameLst>
                                      </p:cBhvr>
                                      <p:to>
                                        <p:strVal val="visible"/>
                                      </p:to>
                                    </p:set>
                                    <p:animEffect transition="in" filter="wipe(down)">
                                      <p:cBhvr>
                                        <p:cTn id="84" dur="500"/>
                                        <p:tgtEl>
                                          <p:spTgt spid="43"/>
                                        </p:tgtEl>
                                      </p:cBhvr>
                                    </p:animEffect>
                                  </p:childTnLst>
                                </p:cTn>
                              </p:par>
                              <p:par>
                                <p:cTn id="85" presetID="22" presetClass="entr" presetSubtype="4" fill="hold" grpId="0" nodeType="withEffect">
                                  <p:stCondLst>
                                    <p:cond delay="2000"/>
                                  </p:stCondLst>
                                  <p:childTnLst>
                                    <p:set>
                                      <p:cBhvr>
                                        <p:cTn id="86" dur="1" fill="hold">
                                          <p:stCondLst>
                                            <p:cond delay="0"/>
                                          </p:stCondLst>
                                        </p:cTn>
                                        <p:tgtEl>
                                          <p:spTgt spid="44"/>
                                        </p:tgtEl>
                                        <p:attrNameLst>
                                          <p:attrName>style.visibility</p:attrName>
                                        </p:attrNameLst>
                                      </p:cBhvr>
                                      <p:to>
                                        <p:strVal val="visible"/>
                                      </p:to>
                                    </p:set>
                                    <p:animEffect transition="in" filter="wipe(down)">
                                      <p:cBhvr>
                                        <p:cTn id="87" dur="500"/>
                                        <p:tgtEl>
                                          <p:spTgt spid="44"/>
                                        </p:tgtEl>
                                      </p:cBhvr>
                                    </p:animEffect>
                                  </p:childTnLst>
                                </p:cTn>
                              </p:par>
                              <p:par>
                                <p:cTn id="88" presetID="22" presetClass="entr" presetSubtype="4" fill="hold" grpId="0" nodeType="withEffect">
                                  <p:stCondLst>
                                    <p:cond delay="2000"/>
                                  </p:stCondLst>
                                  <p:childTnLst>
                                    <p:set>
                                      <p:cBhvr>
                                        <p:cTn id="89" dur="1" fill="hold">
                                          <p:stCondLst>
                                            <p:cond delay="0"/>
                                          </p:stCondLst>
                                        </p:cTn>
                                        <p:tgtEl>
                                          <p:spTgt spid="47"/>
                                        </p:tgtEl>
                                        <p:attrNameLst>
                                          <p:attrName>style.visibility</p:attrName>
                                        </p:attrNameLst>
                                      </p:cBhvr>
                                      <p:to>
                                        <p:strVal val="visible"/>
                                      </p:to>
                                    </p:set>
                                    <p:animEffect transition="in" filter="wipe(down)">
                                      <p:cBhvr>
                                        <p:cTn id="90" dur="500"/>
                                        <p:tgtEl>
                                          <p:spTgt spid="47"/>
                                        </p:tgtEl>
                                      </p:cBhvr>
                                    </p:animEffect>
                                  </p:childTnLst>
                                </p:cTn>
                              </p:par>
                              <p:par>
                                <p:cTn id="91" presetID="22" presetClass="entr" presetSubtype="4" fill="hold" grpId="0" nodeType="withEffect">
                                  <p:stCondLst>
                                    <p:cond delay="2000"/>
                                  </p:stCondLst>
                                  <p:childTnLst>
                                    <p:set>
                                      <p:cBhvr>
                                        <p:cTn id="92" dur="1" fill="hold">
                                          <p:stCondLst>
                                            <p:cond delay="0"/>
                                          </p:stCondLst>
                                        </p:cTn>
                                        <p:tgtEl>
                                          <p:spTgt spid="48"/>
                                        </p:tgtEl>
                                        <p:attrNameLst>
                                          <p:attrName>style.visibility</p:attrName>
                                        </p:attrNameLst>
                                      </p:cBhvr>
                                      <p:to>
                                        <p:strVal val="visible"/>
                                      </p:to>
                                    </p:set>
                                    <p:animEffect transition="in" filter="wipe(down)">
                                      <p:cBhvr>
                                        <p:cTn id="93" dur="500"/>
                                        <p:tgtEl>
                                          <p:spTgt spid="48"/>
                                        </p:tgtEl>
                                      </p:cBhvr>
                                    </p:animEffect>
                                  </p:childTnLst>
                                </p:cTn>
                              </p:par>
                              <p:par>
                                <p:cTn id="94" presetID="22" presetClass="entr" presetSubtype="4" fill="hold" grpId="0" nodeType="withEffect">
                                  <p:stCondLst>
                                    <p:cond delay="2000"/>
                                  </p:stCondLst>
                                  <p:childTnLst>
                                    <p:set>
                                      <p:cBhvr>
                                        <p:cTn id="95" dur="1" fill="hold">
                                          <p:stCondLst>
                                            <p:cond delay="0"/>
                                          </p:stCondLst>
                                        </p:cTn>
                                        <p:tgtEl>
                                          <p:spTgt spid="41"/>
                                        </p:tgtEl>
                                        <p:attrNameLst>
                                          <p:attrName>style.visibility</p:attrName>
                                        </p:attrNameLst>
                                      </p:cBhvr>
                                      <p:to>
                                        <p:strVal val="visible"/>
                                      </p:to>
                                    </p:set>
                                    <p:animEffect transition="in" filter="wipe(down)">
                                      <p:cBhvr>
                                        <p:cTn id="96" dur="500"/>
                                        <p:tgtEl>
                                          <p:spTgt spid="41"/>
                                        </p:tgtEl>
                                      </p:cBhvr>
                                    </p:animEffect>
                                  </p:childTnLst>
                                </p:cTn>
                              </p:par>
                              <p:par>
                                <p:cTn id="97" presetID="22" presetClass="entr" presetSubtype="4" fill="hold" grpId="0" nodeType="withEffect">
                                  <p:stCondLst>
                                    <p:cond delay="2000"/>
                                  </p:stCondLst>
                                  <p:childTnLst>
                                    <p:set>
                                      <p:cBhvr>
                                        <p:cTn id="98" dur="1" fill="hold">
                                          <p:stCondLst>
                                            <p:cond delay="0"/>
                                          </p:stCondLst>
                                        </p:cTn>
                                        <p:tgtEl>
                                          <p:spTgt spid="42"/>
                                        </p:tgtEl>
                                        <p:attrNameLst>
                                          <p:attrName>style.visibility</p:attrName>
                                        </p:attrNameLst>
                                      </p:cBhvr>
                                      <p:to>
                                        <p:strVal val="visible"/>
                                      </p:to>
                                    </p:set>
                                    <p:animEffect transition="in" filter="wipe(down)">
                                      <p:cBhvr>
                                        <p:cTn id="99" dur="500"/>
                                        <p:tgtEl>
                                          <p:spTgt spid="42"/>
                                        </p:tgtEl>
                                      </p:cBhvr>
                                    </p:animEffect>
                                  </p:childTnLst>
                                </p:cTn>
                              </p:par>
                              <p:par>
                                <p:cTn id="100" presetID="22" presetClass="entr" presetSubtype="4" fill="hold" grpId="0" nodeType="withEffect">
                                  <p:stCondLst>
                                    <p:cond delay="2000"/>
                                  </p:stCondLst>
                                  <p:childTnLst>
                                    <p:set>
                                      <p:cBhvr>
                                        <p:cTn id="101" dur="1" fill="hold">
                                          <p:stCondLst>
                                            <p:cond delay="0"/>
                                          </p:stCondLst>
                                        </p:cTn>
                                        <p:tgtEl>
                                          <p:spTgt spid="45"/>
                                        </p:tgtEl>
                                        <p:attrNameLst>
                                          <p:attrName>style.visibility</p:attrName>
                                        </p:attrNameLst>
                                      </p:cBhvr>
                                      <p:to>
                                        <p:strVal val="visible"/>
                                      </p:to>
                                    </p:set>
                                    <p:animEffect transition="in" filter="wipe(down)">
                                      <p:cBhvr>
                                        <p:cTn id="102" dur="500"/>
                                        <p:tgtEl>
                                          <p:spTgt spid="45"/>
                                        </p:tgtEl>
                                      </p:cBhvr>
                                    </p:animEffect>
                                  </p:childTnLst>
                                </p:cTn>
                              </p:par>
                              <p:par>
                                <p:cTn id="103" presetID="22" presetClass="entr" presetSubtype="4" fill="hold" grpId="0" nodeType="withEffect">
                                  <p:stCondLst>
                                    <p:cond delay="2000"/>
                                  </p:stCondLst>
                                  <p:childTnLst>
                                    <p:set>
                                      <p:cBhvr>
                                        <p:cTn id="104" dur="1" fill="hold">
                                          <p:stCondLst>
                                            <p:cond delay="0"/>
                                          </p:stCondLst>
                                        </p:cTn>
                                        <p:tgtEl>
                                          <p:spTgt spid="46"/>
                                        </p:tgtEl>
                                        <p:attrNameLst>
                                          <p:attrName>style.visibility</p:attrName>
                                        </p:attrNameLst>
                                      </p:cBhvr>
                                      <p:to>
                                        <p:strVal val="visible"/>
                                      </p:to>
                                    </p:set>
                                    <p:animEffect transition="in" filter="wipe(down)">
                                      <p:cBhvr>
                                        <p:cTn id="10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9" grpId="0" animBg="1"/>
      <p:bldP spid="30" grpId="0" animBg="1"/>
      <p:bldP spid="31" grpId="0" animBg="1"/>
      <p:bldP spid="32" grpId="0" animBg="1"/>
      <p:bldP spid="33" grpId="0"/>
      <p:bldP spid="34" grpId="0"/>
      <p:bldP spid="35" grpId="0"/>
      <p:bldP spid="36" grpId="0"/>
      <p:bldP spid="41" grpId="0"/>
      <p:bldP spid="42" grpId="0"/>
      <p:bldP spid="43" grpId="0"/>
      <p:bldP spid="44" grpId="0"/>
      <p:bldP spid="45" grpId="0"/>
      <p:bldP spid="46" grpId="0"/>
      <p:bldP spid="47" grpId="0"/>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24</a:t>
            </a:r>
            <a:endParaRPr lang="zh-CN" dirty="0">
              <a:latin typeface="方正兰亭超细黑简体" panose="02000000000000000000" pitchFamily="2" charset="-122"/>
              <a:ea typeface="方正兰亭超细黑简体" panose="02000000000000000000" pitchFamily="2" charset="-122"/>
            </a:endParaRPr>
          </a:p>
        </p:txBody>
      </p:sp>
      <p:grpSp>
        <p:nvGrpSpPr>
          <p:cNvPr id="14" name="组合 13"/>
          <p:cNvGrpSpPr/>
          <p:nvPr/>
        </p:nvGrpSpPr>
        <p:grpSpPr>
          <a:xfrm>
            <a:off x="262558" y="396171"/>
            <a:ext cx="604358" cy="216024"/>
            <a:chOff x="264939" y="188640"/>
            <a:chExt cx="604358" cy="216024"/>
          </a:xfrm>
          <a:solidFill>
            <a:srgbClr val="F87A08"/>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文本框 9"/>
          <p:cNvSpPr txBox="1"/>
          <p:nvPr/>
        </p:nvSpPr>
        <p:spPr>
          <a:xfrm>
            <a:off x="982638" y="315670"/>
            <a:ext cx="2520280" cy="377026"/>
          </a:xfrm>
          <a:prstGeom prst="rect">
            <a:avLst/>
          </a:prstGeom>
          <a:noFill/>
        </p:spPr>
        <p:txBody>
          <a:bodyPr wrap="square" lIns="68580" tIns="34290" rIns="68580" bIns="34290" rtlCol="0">
            <a:spAutoFit/>
          </a:bodyPr>
          <a:lstStyle/>
          <a:p>
            <a:pPr marL="0" lvl="1"/>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职业定位</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Rectangle 6"/>
          <p:cNvSpPr>
            <a:spLocks noChangeArrowheads="1"/>
          </p:cNvSpPr>
          <p:nvPr/>
        </p:nvSpPr>
        <p:spPr bwMode="auto">
          <a:xfrm>
            <a:off x="1152525" y="1412776"/>
            <a:ext cx="4941888" cy="2006600"/>
          </a:xfrm>
          <a:prstGeom prst="rect">
            <a:avLst/>
          </a:prstGeom>
          <a:blipFill dpi="0" rotWithShape="1">
            <a:blip r:embed="rId2"/>
            <a:srcRect/>
            <a:tile tx="0" ty="0" sx="100000" sy="100000" flip="none" algn="tl"/>
          </a:blipFill>
          <a:ln>
            <a:noFill/>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3" name="Rectangle 7"/>
          <p:cNvSpPr>
            <a:spLocks noChangeArrowheads="1"/>
          </p:cNvSpPr>
          <p:nvPr/>
        </p:nvSpPr>
        <p:spPr bwMode="auto">
          <a:xfrm>
            <a:off x="6094413" y="1412776"/>
            <a:ext cx="4941888" cy="2006600"/>
          </a:xfrm>
          <a:prstGeom prst="rect">
            <a:avLst/>
          </a:prstGeom>
          <a:blipFill dpi="0" rotWithShape="1">
            <a:blip r:embed="rId3"/>
            <a:srcRect/>
            <a:tile tx="0" ty="0" sx="100000" sy="100000" flip="none" algn="ctr"/>
          </a:blipFill>
          <a:ln>
            <a:noFill/>
          </a:ln>
        </p:spPr>
        <p:txBody>
          <a:bodyPr vert="horz" wrap="square" lIns="91440" tIns="45720" rIns="91440" bIns="45720" numCol="1" anchor="t" anchorCtr="0" compatLnSpc="1"/>
          <a:lstStyle/>
          <a:p>
            <a:endParaRPr lang="zh-CN" altLang="en-US" dirty="0">
              <a:latin typeface="Avant GardeBook" pitchFamily="50" charset="0"/>
            </a:endParaRPr>
          </a:p>
        </p:txBody>
      </p:sp>
      <p:sp>
        <p:nvSpPr>
          <p:cNvPr id="19" name="Rectangle 8"/>
          <p:cNvSpPr>
            <a:spLocks noChangeArrowheads="1"/>
          </p:cNvSpPr>
          <p:nvPr/>
        </p:nvSpPr>
        <p:spPr bwMode="auto">
          <a:xfrm>
            <a:off x="5108575" y="1412776"/>
            <a:ext cx="2006600" cy="2006600"/>
          </a:xfrm>
          <a:prstGeom prst="rect">
            <a:avLst/>
          </a:prstGeom>
          <a:solidFill>
            <a:srgbClr val="43BAB3"/>
          </a:solidFill>
          <a:ln>
            <a:noFill/>
          </a:ln>
        </p:spPr>
        <p:txBody>
          <a:bodyPr vert="horz" wrap="square" lIns="91440" tIns="45720" rIns="91440" bIns="45720" numCol="1" anchor="ctr" anchorCtr="0" compatLnSpc="1"/>
          <a:lstStyle/>
          <a:p>
            <a:pPr algn="ctr"/>
            <a:r>
              <a:rPr lang="zh-CN" altLang="en-US" sz="1600" dirty="0">
                <a:solidFill>
                  <a:schemeClr val="bg1"/>
                </a:solidFill>
                <a:latin typeface="微软雅黑" panose="020B0503020204020204" pitchFamily="34" charset="-122"/>
                <a:ea typeface="微软雅黑" panose="020B0503020204020204" pitchFamily="34" charset="-122"/>
              </a:rPr>
              <a:t>在此输入主</a:t>
            </a:r>
            <a:r>
              <a:rPr lang="zh-CN" altLang="en-US" sz="1600" dirty="0" smtClean="0">
                <a:solidFill>
                  <a:schemeClr val="bg1"/>
                </a:solidFill>
                <a:latin typeface="微软雅黑" panose="020B0503020204020204" pitchFamily="34" charset="-122"/>
                <a:ea typeface="微软雅黑" panose="020B0503020204020204" pitchFamily="34" charset="-122"/>
              </a:rPr>
              <a:t>标题概述文字</a:t>
            </a:r>
            <a:r>
              <a:rPr lang="zh-CN" altLang="en-US" sz="1600" dirty="0">
                <a:solidFill>
                  <a:schemeClr val="bg1"/>
                </a:solidFill>
                <a:latin typeface="微软雅黑" panose="020B0503020204020204" pitchFamily="34" charset="-122"/>
                <a:ea typeface="微软雅黑" panose="020B0503020204020204" pitchFamily="34" charset="-122"/>
              </a:rPr>
              <a:t>在此输入主标题概述文字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0" name="Oval 9"/>
          <p:cNvSpPr>
            <a:spLocks noChangeArrowheads="1"/>
          </p:cNvSpPr>
          <p:nvPr/>
        </p:nvSpPr>
        <p:spPr bwMode="auto">
          <a:xfrm>
            <a:off x="1219200" y="3821708"/>
            <a:ext cx="723900" cy="723900"/>
          </a:xfrm>
          <a:prstGeom prst="ellipse">
            <a:avLst/>
          </a:prstGeom>
          <a:solidFill>
            <a:srgbClr val="00A2A4"/>
          </a:solidFill>
          <a:ln>
            <a:noFill/>
          </a:ln>
        </p:spPr>
        <p:txBody>
          <a:bodyPr vert="horz" wrap="square" lIns="91440" tIns="45720" rIns="91440" bIns="45720" numCol="1" anchor="t" anchorCtr="0" compatLnSpc="1"/>
          <a:lstStyle/>
          <a:p>
            <a:endParaRPr lang="zh-CN" altLang="en-US" dirty="0">
              <a:solidFill>
                <a:schemeClr val="tx1">
                  <a:lumMod val="50000"/>
                  <a:lumOff val="50000"/>
                </a:schemeClr>
              </a:solidFill>
              <a:latin typeface="Avant GardeBook" pitchFamily="50" charset="0"/>
            </a:endParaRPr>
          </a:p>
        </p:txBody>
      </p:sp>
      <p:sp>
        <p:nvSpPr>
          <p:cNvPr id="21" name="Oval 10"/>
          <p:cNvSpPr>
            <a:spLocks noChangeArrowheads="1"/>
          </p:cNvSpPr>
          <p:nvPr/>
        </p:nvSpPr>
        <p:spPr bwMode="auto">
          <a:xfrm>
            <a:off x="6218238" y="3821708"/>
            <a:ext cx="719138" cy="723900"/>
          </a:xfrm>
          <a:prstGeom prst="ellipse">
            <a:avLst/>
          </a:prstGeom>
          <a:solidFill>
            <a:srgbClr val="43BAB3"/>
          </a:solidFill>
          <a:ln>
            <a:noFill/>
          </a:ln>
        </p:spPr>
        <p:txBody>
          <a:bodyPr vert="horz" wrap="square" lIns="91440" tIns="45720" rIns="91440" bIns="45720" numCol="1" anchor="t" anchorCtr="0" compatLnSpc="1"/>
          <a:lstStyle/>
          <a:p>
            <a:endParaRPr lang="zh-CN" altLang="en-US" dirty="0">
              <a:solidFill>
                <a:schemeClr val="tx1">
                  <a:lumMod val="50000"/>
                  <a:lumOff val="50000"/>
                </a:schemeClr>
              </a:solidFill>
              <a:latin typeface="Avant GardeBook" pitchFamily="50" charset="0"/>
            </a:endParaRPr>
          </a:p>
        </p:txBody>
      </p:sp>
      <p:sp>
        <p:nvSpPr>
          <p:cNvPr id="22" name="Oval 11"/>
          <p:cNvSpPr>
            <a:spLocks noChangeArrowheads="1"/>
          </p:cNvSpPr>
          <p:nvPr/>
        </p:nvSpPr>
        <p:spPr bwMode="auto">
          <a:xfrm>
            <a:off x="1219200" y="4991696"/>
            <a:ext cx="723900" cy="723900"/>
          </a:xfrm>
          <a:prstGeom prst="ellipse">
            <a:avLst/>
          </a:prstGeom>
          <a:solidFill>
            <a:srgbClr val="F87A08"/>
          </a:solidFill>
          <a:ln>
            <a:noFill/>
          </a:ln>
        </p:spPr>
        <p:txBody>
          <a:bodyPr vert="horz" wrap="square" lIns="91440" tIns="45720" rIns="91440" bIns="45720" numCol="1" anchor="t" anchorCtr="0" compatLnSpc="1"/>
          <a:lstStyle/>
          <a:p>
            <a:endParaRPr lang="zh-CN" altLang="en-US" dirty="0">
              <a:solidFill>
                <a:schemeClr val="tx1">
                  <a:lumMod val="50000"/>
                  <a:lumOff val="50000"/>
                </a:schemeClr>
              </a:solidFill>
              <a:latin typeface="Avant GardeBook" pitchFamily="50" charset="0"/>
            </a:endParaRPr>
          </a:p>
        </p:txBody>
      </p:sp>
      <p:sp>
        <p:nvSpPr>
          <p:cNvPr id="23" name="Oval 12"/>
          <p:cNvSpPr>
            <a:spLocks noChangeArrowheads="1"/>
          </p:cNvSpPr>
          <p:nvPr/>
        </p:nvSpPr>
        <p:spPr bwMode="auto">
          <a:xfrm>
            <a:off x="6218238" y="4991696"/>
            <a:ext cx="719138" cy="723900"/>
          </a:xfrm>
          <a:prstGeom prst="ellipse">
            <a:avLst/>
          </a:prstGeom>
          <a:solidFill>
            <a:srgbClr val="FB7D6E"/>
          </a:solidFill>
          <a:ln>
            <a:noFill/>
          </a:ln>
        </p:spPr>
        <p:txBody>
          <a:bodyPr vert="horz" wrap="square" lIns="91440" tIns="45720" rIns="91440" bIns="45720" numCol="1" anchor="t" anchorCtr="0" compatLnSpc="1"/>
          <a:lstStyle/>
          <a:p>
            <a:endParaRPr lang="zh-CN" altLang="en-US" dirty="0">
              <a:solidFill>
                <a:schemeClr val="tx1">
                  <a:lumMod val="50000"/>
                  <a:lumOff val="50000"/>
                </a:schemeClr>
              </a:solidFill>
              <a:latin typeface="Avant GardeBook" pitchFamily="50" charset="0"/>
            </a:endParaRPr>
          </a:p>
        </p:txBody>
      </p:sp>
      <p:sp>
        <p:nvSpPr>
          <p:cNvPr id="24" name="TextBox 23"/>
          <p:cNvSpPr txBox="1"/>
          <p:nvPr/>
        </p:nvSpPr>
        <p:spPr>
          <a:xfrm>
            <a:off x="2063692" y="3821708"/>
            <a:ext cx="2961066" cy="366575"/>
          </a:xfrm>
          <a:prstGeom prst="rect">
            <a:avLst/>
          </a:prstGeom>
          <a:noFill/>
        </p:spPr>
        <p:txBody>
          <a:bodyPr wrap="square" tIns="0" bIns="0" rtlCol="0" anchor="t">
            <a:spAutoFit/>
          </a:bodyPr>
          <a:lstStyle/>
          <a:p>
            <a:pPr>
              <a:lnSpc>
                <a:spcPct val="150000"/>
              </a:lnSpc>
            </a:pP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占据顶端人才</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5" name="TextBox 24"/>
          <p:cNvSpPr txBox="1"/>
          <p:nvPr/>
        </p:nvSpPr>
        <p:spPr>
          <a:xfrm>
            <a:off x="2063691" y="4161106"/>
            <a:ext cx="4033895" cy="652486"/>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2063692" y="4984711"/>
            <a:ext cx="2961066" cy="366575"/>
          </a:xfrm>
          <a:prstGeom prst="rect">
            <a:avLst/>
          </a:prstGeom>
          <a:noFill/>
        </p:spPr>
        <p:txBody>
          <a:bodyPr wrap="square" tIns="0" bIns="0" rtlCol="0" anchor="t">
            <a:spAutoFit/>
          </a:bodyPr>
          <a:lstStyle/>
          <a:p>
            <a:pPr>
              <a:lnSpc>
                <a:spcPct val="150000"/>
              </a:lnSpc>
            </a:pP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多种发明专利</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7" name="TextBox 26"/>
          <p:cNvSpPr txBox="1"/>
          <p:nvPr/>
        </p:nvSpPr>
        <p:spPr>
          <a:xfrm>
            <a:off x="2063692" y="5324109"/>
            <a:ext cx="3743482" cy="625171"/>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7084824" y="3821708"/>
            <a:ext cx="2961066" cy="366575"/>
          </a:xfrm>
          <a:prstGeom prst="rect">
            <a:avLst/>
          </a:prstGeom>
          <a:noFill/>
        </p:spPr>
        <p:txBody>
          <a:bodyPr wrap="square" tIns="0" bIns="0" rtlCol="0" anchor="t">
            <a:spAutoFit/>
          </a:bodyPr>
          <a:lstStyle/>
          <a:p>
            <a:pPr>
              <a:lnSpc>
                <a:spcPct val="150000"/>
              </a:lnSpc>
            </a:pP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汇聚高端技术</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9" name="TextBox 28"/>
          <p:cNvSpPr txBox="1"/>
          <p:nvPr/>
        </p:nvSpPr>
        <p:spPr>
          <a:xfrm>
            <a:off x="7084824" y="4161106"/>
            <a:ext cx="3743482" cy="652486"/>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7084824" y="4984711"/>
            <a:ext cx="2961066" cy="366575"/>
          </a:xfrm>
          <a:prstGeom prst="rect">
            <a:avLst/>
          </a:prstGeom>
          <a:noFill/>
        </p:spPr>
        <p:txBody>
          <a:bodyPr wrap="square" tIns="0" bIns="0" rtlCol="0" anchor="t">
            <a:spAutoFit/>
          </a:bodyPr>
          <a:lstStyle/>
          <a:p>
            <a:pPr>
              <a:lnSpc>
                <a:spcPct val="150000"/>
              </a:lnSpc>
            </a:pP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交通运输便利</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1" name="TextBox 30"/>
          <p:cNvSpPr txBox="1"/>
          <p:nvPr/>
        </p:nvSpPr>
        <p:spPr>
          <a:xfrm>
            <a:off x="7084824" y="5324109"/>
            <a:ext cx="3743482" cy="652486"/>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Freeform 7"/>
          <p:cNvSpPr>
            <a:spLocks noEditPoints="1"/>
          </p:cNvSpPr>
          <p:nvPr/>
        </p:nvSpPr>
        <p:spPr bwMode="auto">
          <a:xfrm>
            <a:off x="1355969" y="5161119"/>
            <a:ext cx="450363" cy="385054"/>
          </a:xfrm>
          <a:custGeom>
            <a:avLst/>
            <a:gdLst>
              <a:gd name="T0" fmla="*/ 0 w 140"/>
              <a:gd name="T1" fmla="*/ 113 h 120"/>
              <a:gd name="T2" fmla="*/ 15 w 140"/>
              <a:gd name="T3" fmla="*/ 99 h 120"/>
              <a:gd name="T4" fmla="*/ 27 w 140"/>
              <a:gd name="T5" fmla="*/ 0 h 120"/>
              <a:gd name="T6" fmla="*/ 42 w 140"/>
              <a:gd name="T7" fmla="*/ 0 h 120"/>
              <a:gd name="T8" fmla="*/ 42 w 140"/>
              <a:gd name="T9" fmla="*/ 0 h 120"/>
              <a:gd name="T10" fmla="*/ 67 w 140"/>
              <a:gd name="T11" fmla="*/ 99 h 120"/>
              <a:gd name="T12" fmla="*/ 73 w 140"/>
              <a:gd name="T13" fmla="*/ 99 h 120"/>
              <a:gd name="T14" fmla="*/ 97 w 140"/>
              <a:gd name="T15" fmla="*/ 99 h 120"/>
              <a:gd name="T16" fmla="*/ 107 w 140"/>
              <a:gd name="T17" fmla="*/ 0 h 120"/>
              <a:gd name="T18" fmla="*/ 107 w 140"/>
              <a:gd name="T19" fmla="*/ 0 h 120"/>
              <a:gd name="T20" fmla="*/ 119 w 140"/>
              <a:gd name="T21" fmla="*/ 99 h 120"/>
              <a:gd name="T22" fmla="*/ 128 w 140"/>
              <a:gd name="T23" fmla="*/ 0 h 120"/>
              <a:gd name="T24" fmla="*/ 135 w 140"/>
              <a:gd name="T25" fmla="*/ 113 h 120"/>
              <a:gd name="T26" fmla="*/ 51 w 140"/>
              <a:gd name="T27" fmla="*/ 0 h 120"/>
              <a:gd name="T28" fmla="*/ 51 w 140"/>
              <a:gd name="T29" fmla="*/ 0 h 120"/>
              <a:gd name="T30" fmla="*/ 28 w 140"/>
              <a:gd name="T31" fmla="*/ 118 h 120"/>
              <a:gd name="T32" fmla="*/ 14 w 140"/>
              <a:gd name="T33" fmla="*/ 120 h 120"/>
              <a:gd name="T34" fmla="*/ 27 w 140"/>
              <a:gd name="T35" fmla="*/ 105 h 120"/>
              <a:gd name="T36" fmla="*/ 28 w 140"/>
              <a:gd name="T37" fmla="*/ 113 h 120"/>
              <a:gd name="T38" fmla="*/ 23 w 140"/>
              <a:gd name="T39" fmla="*/ 109 h 120"/>
              <a:gd name="T40" fmla="*/ 19 w 140"/>
              <a:gd name="T41" fmla="*/ 110 h 120"/>
              <a:gd name="T42" fmla="*/ 19 w 140"/>
              <a:gd name="T43" fmla="*/ 113 h 120"/>
              <a:gd name="T44" fmla="*/ 24 w 140"/>
              <a:gd name="T45" fmla="*/ 115 h 120"/>
              <a:gd name="T46" fmla="*/ 40 w 140"/>
              <a:gd name="T47" fmla="*/ 118 h 120"/>
              <a:gd name="T48" fmla="*/ 34 w 140"/>
              <a:gd name="T49" fmla="*/ 120 h 120"/>
              <a:gd name="T50" fmla="*/ 40 w 140"/>
              <a:gd name="T51" fmla="*/ 104 h 120"/>
              <a:gd name="T52" fmla="*/ 36 w 140"/>
              <a:gd name="T53" fmla="*/ 114 h 120"/>
              <a:gd name="T54" fmla="*/ 57 w 140"/>
              <a:gd name="T55" fmla="*/ 120 h 120"/>
              <a:gd name="T56" fmla="*/ 53 w 140"/>
              <a:gd name="T57" fmla="*/ 113 h 120"/>
              <a:gd name="T58" fmla="*/ 47 w 140"/>
              <a:gd name="T59" fmla="*/ 120 h 120"/>
              <a:gd name="T60" fmla="*/ 59 w 140"/>
              <a:gd name="T61" fmla="*/ 105 h 120"/>
              <a:gd name="T62" fmla="*/ 59 w 140"/>
              <a:gd name="T63" fmla="*/ 112 h 120"/>
              <a:gd name="T64" fmla="*/ 60 w 140"/>
              <a:gd name="T65" fmla="*/ 115 h 120"/>
              <a:gd name="T66" fmla="*/ 54 w 140"/>
              <a:gd name="T67" fmla="*/ 107 h 120"/>
              <a:gd name="T68" fmla="*/ 55 w 140"/>
              <a:gd name="T69" fmla="*/ 110 h 120"/>
              <a:gd name="T70" fmla="*/ 71 w 140"/>
              <a:gd name="T71" fmla="*/ 116 h 120"/>
              <a:gd name="T72" fmla="*/ 71 w 140"/>
              <a:gd name="T73" fmla="*/ 108 h 120"/>
              <a:gd name="T74" fmla="*/ 78 w 140"/>
              <a:gd name="T75" fmla="*/ 109 h 120"/>
              <a:gd name="T76" fmla="*/ 63 w 140"/>
              <a:gd name="T77" fmla="*/ 112 h 120"/>
              <a:gd name="T78" fmla="*/ 71 w 140"/>
              <a:gd name="T79" fmla="*/ 120 h 120"/>
              <a:gd name="T80" fmla="*/ 78 w 140"/>
              <a:gd name="T81" fmla="*/ 115 h 120"/>
              <a:gd name="T82" fmla="*/ 96 w 140"/>
              <a:gd name="T83" fmla="*/ 112 h 120"/>
              <a:gd name="T84" fmla="*/ 88 w 140"/>
              <a:gd name="T85" fmla="*/ 120 h 120"/>
              <a:gd name="T86" fmla="*/ 80 w 140"/>
              <a:gd name="T87" fmla="*/ 112 h 120"/>
              <a:gd name="T88" fmla="*/ 91 w 140"/>
              <a:gd name="T89" fmla="*/ 112 h 120"/>
              <a:gd name="T90" fmla="*/ 84 w 140"/>
              <a:gd name="T91" fmla="*/ 112 h 120"/>
              <a:gd name="T92" fmla="*/ 91 w 140"/>
              <a:gd name="T93" fmla="*/ 112 h 120"/>
              <a:gd name="T94" fmla="*/ 110 w 140"/>
              <a:gd name="T95" fmla="*/ 118 h 120"/>
              <a:gd name="T96" fmla="*/ 98 w 140"/>
              <a:gd name="T97" fmla="*/ 120 h 120"/>
              <a:gd name="T98" fmla="*/ 109 w 140"/>
              <a:gd name="T99" fmla="*/ 105 h 120"/>
              <a:gd name="T100" fmla="*/ 107 w 140"/>
              <a:gd name="T101" fmla="*/ 109 h 120"/>
              <a:gd name="T102" fmla="*/ 104 w 140"/>
              <a:gd name="T103" fmla="*/ 116 h 120"/>
              <a:gd name="T104" fmla="*/ 120 w 140"/>
              <a:gd name="T105" fmla="*/ 113 h 120"/>
              <a:gd name="T106" fmla="*/ 120 w 140"/>
              <a:gd name="T107" fmla="*/ 108 h 120"/>
              <a:gd name="T108" fmla="*/ 115 w 140"/>
              <a:gd name="T109" fmla="*/ 118 h 120"/>
              <a:gd name="T110" fmla="*/ 128 w 140"/>
              <a:gd name="T111"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2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tx1">
                  <a:lumMod val="50000"/>
                  <a:lumOff val="50000"/>
                </a:schemeClr>
              </a:solidFill>
              <a:latin typeface="Avant GardeBook" pitchFamily="50" charset="0"/>
            </a:endParaRPr>
          </a:p>
        </p:txBody>
      </p:sp>
      <p:sp>
        <p:nvSpPr>
          <p:cNvPr id="33" name="Freeform 9"/>
          <p:cNvSpPr>
            <a:spLocks noEditPoints="1"/>
          </p:cNvSpPr>
          <p:nvPr/>
        </p:nvSpPr>
        <p:spPr bwMode="auto">
          <a:xfrm>
            <a:off x="6362150" y="3958477"/>
            <a:ext cx="431314" cy="450363"/>
          </a:xfrm>
          <a:custGeom>
            <a:avLst/>
            <a:gdLst>
              <a:gd name="T0" fmla="*/ 86 w 134"/>
              <a:gd name="T1" fmla="*/ 115 h 140"/>
              <a:gd name="T2" fmla="*/ 82 w 134"/>
              <a:gd name="T3" fmla="*/ 118 h 140"/>
              <a:gd name="T4" fmla="*/ 10 w 134"/>
              <a:gd name="T5" fmla="*/ 115 h 140"/>
              <a:gd name="T6" fmla="*/ 14 w 134"/>
              <a:gd name="T7" fmla="*/ 11 h 140"/>
              <a:gd name="T8" fmla="*/ 86 w 134"/>
              <a:gd name="T9" fmla="*/ 15 h 140"/>
              <a:gd name="T10" fmla="*/ 96 w 134"/>
              <a:gd name="T11" fmla="*/ 16 h 140"/>
              <a:gd name="T12" fmla="*/ 82 w 134"/>
              <a:gd name="T13" fmla="*/ 0 h 140"/>
              <a:gd name="T14" fmla="*/ 0 w 134"/>
              <a:gd name="T15" fmla="*/ 14 h 140"/>
              <a:gd name="T16" fmla="*/ 14 w 134"/>
              <a:gd name="T17" fmla="*/ 140 h 140"/>
              <a:gd name="T18" fmla="*/ 96 w 134"/>
              <a:gd name="T19" fmla="*/ 126 h 140"/>
              <a:gd name="T20" fmla="*/ 96 w 134"/>
              <a:gd name="T21" fmla="*/ 125 h 140"/>
              <a:gd name="T22" fmla="*/ 86 w 134"/>
              <a:gd name="T23" fmla="*/ 87 h 140"/>
              <a:gd name="T24" fmla="*/ 55 w 134"/>
              <a:gd name="T25" fmla="*/ 4 h 140"/>
              <a:gd name="T26" fmla="*/ 55 w 134"/>
              <a:gd name="T27" fmla="*/ 7 h 140"/>
              <a:gd name="T28" fmla="*/ 40 w 134"/>
              <a:gd name="T29" fmla="*/ 5 h 140"/>
              <a:gd name="T30" fmla="*/ 48 w 134"/>
              <a:gd name="T31" fmla="*/ 135 h 140"/>
              <a:gd name="T32" fmla="*/ 48 w 134"/>
              <a:gd name="T33" fmla="*/ 123 h 140"/>
              <a:gd name="T34" fmla="*/ 48 w 134"/>
              <a:gd name="T35" fmla="*/ 135 h 140"/>
              <a:gd name="T36" fmla="*/ 96 w 134"/>
              <a:gd name="T37" fmla="*/ 22 h 140"/>
              <a:gd name="T38" fmla="*/ 62 w 134"/>
              <a:gd name="T39" fmla="*/ 22 h 140"/>
              <a:gd name="T40" fmla="*/ 51 w 134"/>
              <a:gd name="T41" fmla="*/ 70 h 140"/>
              <a:gd name="T42" fmla="*/ 66 w 134"/>
              <a:gd name="T43" fmla="*/ 81 h 140"/>
              <a:gd name="T44" fmla="*/ 83 w 134"/>
              <a:gd name="T45" fmla="*/ 81 h 140"/>
              <a:gd name="T46" fmla="*/ 96 w 134"/>
              <a:gd name="T47" fmla="*/ 81 h 140"/>
              <a:gd name="T48" fmla="*/ 134 w 134"/>
              <a:gd name="T49" fmla="*/ 70 h 140"/>
              <a:gd name="T50" fmla="*/ 124 w 134"/>
              <a:gd name="T51" fmla="*/ 22 h 140"/>
              <a:gd name="T52" fmla="*/ 124 w 134"/>
              <a:gd name="T53" fmla="*/ 74 h 140"/>
              <a:gd name="T54" fmla="*/ 86 w 134"/>
              <a:gd name="T55" fmla="*/ 74 h 140"/>
              <a:gd name="T56" fmla="*/ 58 w 134"/>
              <a:gd name="T57" fmla="*/ 70 h 140"/>
              <a:gd name="T58" fmla="*/ 62 w 134"/>
              <a:gd name="T59" fmla="*/ 29 h 140"/>
              <a:gd name="T60" fmla="*/ 96 w 134"/>
              <a:gd name="T61" fmla="*/ 29 h 140"/>
              <a:gd name="T62" fmla="*/ 127 w 134"/>
              <a:gd name="T63" fmla="*/ 33 h 140"/>
              <a:gd name="T64" fmla="*/ 82 w 134"/>
              <a:gd name="T65" fmla="*/ 37 h 140"/>
              <a:gd name="T66" fmla="*/ 109 w 134"/>
              <a:gd name="T67" fmla="*/ 56 h 140"/>
              <a:gd name="T68" fmla="*/ 88 w 134"/>
              <a:gd name="T69" fmla="*/ 62 h 140"/>
              <a:gd name="T70" fmla="*/ 101 w 134"/>
              <a:gd name="T71" fmla="*/ 64 h 140"/>
              <a:gd name="T72" fmla="*/ 109 w 134"/>
              <a:gd name="T73" fmla="*/ 65 h 140"/>
              <a:gd name="T74" fmla="*/ 102 w 134"/>
              <a:gd name="T75" fmla="*/ 66 h 140"/>
              <a:gd name="T76" fmla="*/ 86 w 134"/>
              <a:gd name="T77" fmla="*/ 69 h 140"/>
              <a:gd name="T78" fmla="*/ 86 w 134"/>
              <a:gd name="T79" fmla="*/ 61 h 140"/>
              <a:gd name="T80" fmla="*/ 87 w 134"/>
              <a:gd name="T81" fmla="*/ 57 h 140"/>
              <a:gd name="T82" fmla="*/ 81 w 134"/>
              <a:gd name="T83" fmla="*/ 39 h 140"/>
              <a:gd name="T84" fmla="*/ 78 w 134"/>
              <a:gd name="T85" fmla="*/ 37 h 140"/>
              <a:gd name="T86" fmla="*/ 78 w 134"/>
              <a:gd name="T87" fmla="*/ 33 h 140"/>
              <a:gd name="T88" fmla="*/ 80 w 134"/>
              <a:gd name="T89" fmla="*/ 3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140">
                <a:moveTo>
                  <a:pt x="86" y="87"/>
                </a:moveTo>
                <a:cubicBezTo>
                  <a:pt x="86" y="115"/>
                  <a:pt x="86" y="115"/>
                  <a:pt x="86" y="115"/>
                </a:cubicBezTo>
                <a:cubicBezTo>
                  <a:pt x="86" y="115"/>
                  <a:pt x="86" y="115"/>
                  <a:pt x="86" y="115"/>
                </a:cubicBezTo>
                <a:cubicBezTo>
                  <a:pt x="86" y="117"/>
                  <a:pt x="84" y="118"/>
                  <a:pt x="82" y="118"/>
                </a:cubicBezTo>
                <a:cubicBezTo>
                  <a:pt x="14" y="118"/>
                  <a:pt x="14" y="118"/>
                  <a:pt x="14" y="118"/>
                </a:cubicBezTo>
                <a:cubicBezTo>
                  <a:pt x="12" y="118"/>
                  <a:pt x="10" y="117"/>
                  <a:pt x="10" y="115"/>
                </a:cubicBezTo>
                <a:cubicBezTo>
                  <a:pt x="10" y="15"/>
                  <a:pt x="10" y="15"/>
                  <a:pt x="10" y="15"/>
                </a:cubicBezTo>
                <a:cubicBezTo>
                  <a:pt x="10" y="13"/>
                  <a:pt x="12" y="11"/>
                  <a:pt x="14" y="11"/>
                </a:cubicBezTo>
                <a:cubicBezTo>
                  <a:pt x="82" y="11"/>
                  <a:pt x="82" y="11"/>
                  <a:pt x="82" y="11"/>
                </a:cubicBezTo>
                <a:cubicBezTo>
                  <a:pt x="84" y="11"/>
                  <a:pt x="86" y="13"/>
                  <a:pt x="86" y="15"/>
                </a:cubicBezTo>
                <a:cubicBezTo>
                  <a:pt x="86" y="16"/>
                  <a:pt x="86" y="16"/>
                  <a:pt x="86" y="16"/>
                </a:cubicBezTo>
                <a:cubicBezTo>
                  <a:pt x="96" y="16"/>
                  <a:pt x="96" y="16"/>
                  <a:pt x="96" y="16"/>
                </a:cubicBezTo>
                <a:cubicBezTo>
                  <a:pt x="96" y="14"/>
                  <a:pt x="96" y="14"/>
                  <a:pt x="96" y="14"/>
                </a:cubicBezTo>
                <a:cubicBezTo>
                  <a:pt x="96" y="6"/>
                  <a:pt x="90" y="0"/>
                  <a:pt x="82" y="0"/>
                </a:cubicBezTo>
                <a:cubicBezTo>
                  <a:pt x="14" y="0"/>
                  <a:pt x="14" y="0"/>
                  <a:pt x="14" y="0"/>
                </a:cubicBezTo>
                <a:cubicBezTo>
                  <a:pt x="6" y="0"/>
                  <a:pt x="0" y="6"/>
                  <a:pt x="0" y="14"/>
                </a:cubicBezTo>
                <a:cubicBezTo>
                  <a:pt x="0" y="126"/>
                  <a:pt x="0" y="126"/>
                  <a:pt x="0" y="126"/>
                </a:cubicBezTo>
                <a:cubicBezTo>
                  <a:pt x="0" y="134"/>
                  <a:pt x="6" y="140"/>
                  <a:pt x="14" y="140"/>
                </a:cubicBezTo>
                <a:cubicBezTo>
                  <a:pt x="82" y="140"/>
                  <a:pt x="82" y="140"/>
                  <a:pt x="82" y="140"/>
                </a:cubicBezTo>
                <a:cubicBezTo>
                  <a:pt x="90" y="140"/>
                  <a:pt x="96" y="134"/>
                  <a:pt x="96" y="126"/>
                </a:cubicBezTo>
                <a:cubicBezTo>
                  <a:pt x="96" y="126"/>
                  <a:pt x="96" y="126"/>
                  <a:pt x="96" y="126"/>
                </a:cubicBezTo>
                <a:cubicBezTo>
                  <a:pt x="96" y="125"/>
                  <a:pt x="96" y="125"/>
                  <a:pt x="96" y="125"/>
                </a:cubicBezTo>
                <a:cubicBezTo>
                  <a:pt x="96" y="87"/>
                  <a:pt x="96" y="87"/>
                  <a:pt x="96" y="87"/>
                </a:cubicBezTo>
                <a:cubicBezTo>
                  <a:pt x="86" y="87"/>
                  <a:pt x="86" y="87"/>
                  <a:pt x="86" y="87"/>
                </a:cubicBezTo>
                <a:close/>
                <a:moveTo>
                  <a:pt x="42" y="4"/>
                </a:moveTo>
                <a:cubicBezTo>
                  <a:pt x="55" y="4"/>
                  <a:pt x="55" y="4"/>
                  <a:pt x="55" y="4"/>
                </a:cubicBezTo>
                <a:cubicBezTo>
                  <a:pt x="55" y="4"/>
                  <a:pt x="56" y="4"/>
                  <a:pt x="56" y="5"/>
                </a:cubicBezTo>
                <a:cubicBezTo>
                  <a:pt x="56" y="6"/>
                  <a:pt x="55" y="7"/>
                  <a:pt x="55" y="7"/>
                </a:cubicBezTo>
                <a:cubicBezTo>
                  <a:pt x="42" y="7"/>
                  <a:pt x="42" y="7"/>
                  <a:pt x="42" y="7"/>
                </a:cubicBezTo>
                <a:cubicBezTo>
                  <a:pt x="41" y="7"/>
                  <a:pt x="40" y="6"/>
                  <a:pt x="40" y="5"/>
                </a:cubicBezTo>
                <a:cubicBezTo>
                  <a:pt x="40" y="4"/>
                  <a:pt x="41" y="4"/>
                  <a:pt x="42" y="4"/>
                </a:cubicBezTo>
                <a:close/>
                <a:moveTo>
                  <a:pt x="48" y="135"/>
                </a:moveTo>
                <a:cubicBezTo>
                  <a:pt x="45" y="135"/>
                  <a:pt x="42" y="133"/>
                  <a:pt x="42" y="129"/>
                </a:cubicBezTo>
                <a:cubicBezTo>
                  <a:pt x="42" y="125"/>
                  <a:pt x="45" y="123"/>
                  <a:pt x="48" y="123"/>
                </a:cubicBezTo>
                <a:cubicBezTo>
                  <a:pt x="52" y="123"/>
                  <a:pt x="54" y="125"/>
                  <a:pt x="54" y="129"/>
                </a:cubicBezTo>
                <a:cubicBezTo>
                  <a:pt x="54" y="133"/>
                  <a:pt x="52" y="135"/>
                  <a:pt x="48" y="135"/>
                </a:cubicBezTo>
                <a:close/>
                <a:moveTo>
                  <a:pt x="124" y="22"/>
                </a:moveTo>
                <a:cubicBezTo>
                  <a:pt x="96" y="22"/>
                  <a:pt x="96" y="22"/>
                  <a:pt x="96" y="22"/>
                </a:cubicBezTo>
                <a:cubicBezTo>
                  <a:pt x="86" y="22"/>
                  <a:pt x="86" y="22"/>
                  <a:pt x="86" y="22"/>
                </a:cubicBezTo>
                <a:cubicBezTo>
                  <a:pt x="62" y="22"/>
                  <a:pt x="62" y="22"/>
                  <a:pt x="62" y="22"/>
                </a:cubicBezTo>
                <a:cubicBezTo>
                  <a:pt x="56" y="22"/>
                  <a:pt x="51" y="27"/>
                  <a:pt x="51" y="33"/>
                </a:cubicBezTo>
                <a:cubicBezTo>
                  <a:pt x="51" y="70"/>
                  <a:pt x="51" y="70"/>
                  <a:pt x="51" y="70"/>
                </a:cubicBezTo>
                <a:cubicBezTo>
                  <a:pt x="51" y="76"/>
                  <a:pt x="56" y="81"/>
                  <a:pt x="62" y="81"/>
                </a:cubicBezTo>
                <a:cubicBezTo>
                  <a:pt x="66" y="81"/>
                  <a:pt x="66" y="81"/>
                  <a:pt x="66" y="81"/>
                </a:cubicBezTo>
                <a:cubicBezTo>
                  <a:pt x="66" y="102"/>
                  <a:pt x="66" y="102"/>
                  <a:pt x="66" y="102"/>
                </a:cubicBezTo>
                <a:cubicBezTo>
                  <a:pt x="83" y="81"/>
                  <a:pt x="83" y="81"/>
                  <a:pt x="83" y="81"/>
                </a:cubicBezTo>
                <a:cubicBezTo>
                  <a:pt x="86" y="81"/>
                  <a:pt x="86" y="81"/>
                  <a:pt x="86" y="81"/>
                </a:cubicBezTo>
                <a:cubicBezTo>
                  <a:pt x="96" y="81"/>
                  <a:pt x="96" y="81"/>
                  <a:pt x="96" y="81"/>
                </a:cubicBezTo>
                <a:cubicBezTo>
                  <a:pt x="124" y="81"/>
                  <a:pt x="124" y="81"/>
                  <a:pt x="124" y="81"/>
                </a:cubicBezTo>
                <a:cubicBezTo>
                  <a:pt x="129" y="81"/>
                  <a:pt x="134" y="76"/>
                  <a:pt x="134" y="70"/>
                </a:cubicBezTo>
                <a:cubicBezTo>
                  <a:pt x="134" y="33"/>
                  <a:pt x="134" y="33"/>
                  <a:pt x="134" y="33"/>
                </a:cubicBezTo>
                <a:cubicBezTo>
                  <a:pt x="134" y="27"/>
                  <a:pt x="129" y="22"/>
                  <a:pt x="124" y="22"/>
                </a:cubicBezTo>
                <a:close/>
                <a:moveTo>
                  <a:pt x="127" y="70"/>
                </a:moveTo>
                <a:cubicBezTo>
                  <a:pt x="127" y="72"/>
                  <a:pt x="126" y="74"/>
                  <a:pt x="124" y="74"/>
                </a:cubicBezTo>
                <a:cubicBezTo>
                  <a:pt x="96" y="74"/>
                  <a:pt x="96" y="74"/>
                  <a:pt x="96" y="74"/>
                </a:cubicBezTo>
                <a:cubicBezTo>
                  <a:pt x="86" y="74"/>
                  <a:pt x="86" y="74"/>
                  <a:pt x="86" y="74"/>
                </a:cubicBezTo>
                <a:cubicBezTo>
                  <a:pt x="62" y="74"/>
                  <a:pt x="62" y="74"/>
                  <a:pt x="62" y="74"/>
                </a:cubicBezTo>
                <a:cubicBezTo>
                  <a:pt x="60" y="74"/>
                  <a:pt x="58" y="72"/>
                  <a:pt x="58" y="70"/>
                </a:cubicBezTo>
                <a:cubicBezTo>
                  <a:pt x="58" y="33"/>
                  <a:pt x="58" y="33"/>
                  <a:pt x="58" y="33"/>
                </a:cubicBezTo>
                <a:cubicBezTo>
                  <a:pt x="58" y="30"/>
                  <a:pt x="60" y="29"/>
                  <a:pt x="62" y="29"/>
                </a:cubicBezTo>
                <a:cubicBezTo>
                  <a:pt x="86" y="29"/>
                  <a:pt x="86" y="29"/>
                  <a:pt x="86" y="29"/>
                </a:cubicBezTo>
                <a:cubicBezTo>
                  <a:pt x="96" y="29"/>
                  <a:pt x="96" y="29"/>
                  <a:pt x="96" y="29"/>
                </a:cubicBezTo>
                <a:cubicBezTo>
                  <a:pt x="124" y="29"/>
                  <a:pt x="124" y="29"/>
                  <a:pt x="124" y="29"/>
                </a:cubicBezTo>
                <a:cubicBezTo>
                  <a:pt x="126" y="29"/>
                  <a:pt x="127" y="30"/>
                  <a:pt x="127" y="33"/>
                </a:cubicBezTo>
                <a:lnTo>
                  <a:pt x="127" y="70"/>
                </a:lnTo>
                <a:close/>
                <a:moveTo>
                  <a:pt x="82" y="37"/>
                </a:moveTo>
                <a:cubicBezTo>
                  <a:pt x="112" y="41"/>
                  <a:pt x="112" y="41"/>
                  <a:pt x="112" y="41"/>
                </a:cubicBezTo>
                <a:cubicBezTo>
                  <a:pt x="109" y="56"/>
                  <a:pt x="109" y="56"/>
                  <a:pt x="109" y="56"/>
                </a:cubicBezTo>
                <a:cubicBezTo>
                  <a:pt x="90" y="57"/>
                  <a:pt x="90" y="57"/>
                  <a:pt x="90" y="57"/>
                </a:cubicBezTo>
                <a:cubicBezTo>
                  <a:pt x="88" y="62"/>
                  <a:pt x="88" y="62"/>
                  <a:pt x="88" y="62"/>
                </a:cubicBezTo>
                <a:cubicBezTo>
                  <a:pt x="89" y="62"/>
                  <a:pt x="89" y="63"/>
                  <a:pt x="90" y="64"/>
                </a:cubicBezTo>
                <a:cubicBezTo>
                  <a:pt x="101" y="64"/>
                  <a:pt x="101" y="64"/>
                  <a:pt x="101" y="64"/>
                </a:cubicBezTo>
                <a:cubicBezTo>
                  <a:pt x="102" y="62"/>
                  <a:pt x="103" y="61"/>
                  <a:pt x="105" y="61"/>
                </a:cubicBezTo>
                <a:cubicBezTo>
                  <a:pt x="107" y="61"/>
                  <a:pt x="109" y="63"/>
                  <a:pt x="109" y="65"/>
                </a:cubicBezTo>
                <a:cubicBezTo>
                  <a:pt x="109" y="67"/>
                  <a:pt x="107" y="69"/>
                  <a:pt x="105" y="69"/>
                </a:cubicBezTo>
                <a:cubicBezTo>
                  <a:pt x="103" y="69"/>
                  <a:pt x="102" y="68"/>
                  <a:pt x="102" y="66"/>
                </a:cubicBezTo>
                <a:cubicBezTo>
                  <a:pt x="89" y="66"/>
                  <a:pt x="89" y="66"/>
                  <a:pt x="89" y="66"/>
                </a:cubicBezTo>
                <a:cubicBezTo>
                  <a:pt x="89" y="68"/>
                  <a:pt x="87" y="69"/>
                  <a:pt x="86" y="69"/>
                </a:cubicBezTo>
                <a:cubicBezTo>
                  <a:pt x="84" y="69"/>
                  <a:pt x="82" y="67"/>
                  <a:pt x="82" y="65"/>
                </a:cubicBezTo>
                <a:cubicBezTo>
                  <a:pt x="82" y="63"/>
                  <a:pt x="84" y="61"/>
                  <a:pt x="86" y="61"/>
                </a:cubicBezTo>
                <a:cubicBezTo>
                  <a:pt x="86" y="61"/>
                  <a:pt x="86" y="61"/>
                  <a:pt x="86" y="61"/>
                </a:cubicBezTo>
                <a:cubicBezTo>
                  <a:pt x="87" y="57"/>
                  <a:pt x="87" y="57"/>
                  <a:pt x="87" y="57"/>
                </a:cubicBezTo>
                <a:cubicBezTo>
                  <a:pt x="86" y="57"/>
                  <a:pt x="86" y="57"/>
                  <a:pt x="86" y="57"/>
                </a:cubicBezTo>
                <a:cubicBezTo>
                  <a:pt x="81" y="39"/>
                  <a:pt x="81" y="39"/>
                  <a:pt x="81" y="39"/>
                </a:cubicBezTo>
                <a:cubicBezTo>
                  <a:pt x="78" y="37"/>
                  <a:pt x="78" y="37"/>
                  <a:pt x="78" y="37"/>
                </a:cubicBezTo>
                <a:cubicBezTo>
                  <a:pt x="78" y="37"/>
                  <a:pt x="78" y="37"/>
                  <a:pt x="78" y="37"/>
                </a:cubicBezTo>
                <a:cubicBezTo>
                  <a:pt x="77" y="37"/>
                  <a:pt x="76" y="36"/>
                  <a:pt x="76" y="35"/>
                </a:cubicBezTo>
                <a:cubicBezTo>
                  <a:pt x="76" y="34"/>
                  <a:pt x="77" y="33"/>
                  <a:pt x="78" y="33"/>
                </a:cubicBezTo>
                <a:cubicBezTo>
                  <a:pt x="79" y="33"/>
                  <a:pt x="80" y="34"/>
                  <a:pt x="80" y="35"/>
                </a:cubicBezTo>
                <a:cubicBezTo>
                  <a:pt x="80" y="35"/>
                  <a:pt x="80" y="35"/>
                  <a:pt x="80" y="35"/>
                </a:cubicBezTo>
                <a:lnTo>
                  <a:pt x="82" y="37"/>
                </a:ln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tx1">
                  <a:lumMod val="50000"/>
                  <a:lumOff val="50000"/>
                </a:schemeClr>
              </a:solidFill>
              <a:latin typeface="Avant GardeBook" pitchFamily="50" charset="0"/>
            </a:endParaRPr>
          </a:p>
        </p:txBody>
      </p:sp>
      <p:sp>
        <p:nvSpPr>
          <p:cNvPr id="34" name="Freeform 11"/>
          <p:cNvSpPr>
            <a:spLocks noEditPoints="1"/>
          </p:cNvSpPr>
          <p:nvPr/>
        </p:nvSpPr>
        <p:spPr bwMode="auto">
          <a:xfrm>
            <a:off x="1398148" y="3944191"/>
            <a:ext cx="366005" cy="478935"/>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tx1">
                  <a:lumMod val="50000"/>
                  <a:lumOff val="50000"/>
                </a:schemeClr>
              </a:solidFill>
              <a:latin typeface="Avant GardeBook" pitchFamily="50" charset="0"/>
            </a:endParaRPr>
          </a:p>
        </p:txBody>
      </p:sp>
      <p:sp>
        <p:nvSpPr>
          <p:cNvPr id="35" name="Freeform 19"/>
          <p:cNvSpPr>
            <a:spLocks noEditPoints="1"/>
          </p:cNvSpPr>
          <p:nvPr/>
        </p:nvSpPr>
        <p:spPr bwMode="auto">
          <a:xfrm>
            <a:off x="6352626" y="5159079"/>
            <a:ext cx="450363" cy="389135"/>
          </a:xfrm>
          <a:custGeom>
            <a:avLst/>
            <a:gdLst>
              <a:gd name="T0" fmla="*/ 33 w 140"/>
              <a:gd name="T1" fmla="*/ 121 h 121"/>
              <a:gd name="T2" fmla="*/ 33 w 140"/>
              <a:gd name="T3" fmla="*/ 97 h 121"/>
              <a:gd name="T4" fmla="*/ 115 w 140"/>
              <a:gd name="T5" fmla="*/ 97 h 121"/>
              <a:gd name="T6" fmla="*/ 115 w 140"/>
              <a:gd name="T7" fmla="*/ 121 h 121"/>
              <a:gd name="T8" fmla="*/ 115 w 140"/>
              <a:gd name="T9" fmla="*/ 97 h 121"/>
              <a:gd name="T10" fmla="*/ 133 w 140"/>
              <a:gd name="T11" fmla="*/ 103 h 121"/>
              <a:gd name="T12" fmla="*/ 115 w 140"/>
              <a:gd name="T13" fmla="*/ 95 h 121"/>
              <a:gd name="T14" fmla="*/ 45 w 140"/>
              <a:gd name="T15" fmla="*/ 103 h 121"/>
              <a:gd name="T16" fmla="*/ 20 w 140"/>
              <a:gd name="T17" fmla="*/ 103 h 121"/>
              <a:gd name="T18" fmla="*/ 6 w 140"/>
              <a:gd name="T19" fmla="*/ 103 h 121"/>
              <a:gd name="T20" fmla="*/ 0 w 140"/>
              <a:gd name="T21" fmla="*/ 72 h 121"/>
              <a:gd name="T22" fmla="*/ 17 w 140"/>
              <a:gd name="T23" fmla="*/ 44 h 121"/>
              <a:gd name="T24" fmla="*/ 44 w 140"/>
              <a:gd name="T25" fmla="*/ 40 h 121"/>
              <a:gd name="T26" fmla="*/ 49 w 140"/>
              <a:gd name="T27" fmla="*/ 88 h 121"/>
              <a:gd name="T28" fmla="*/ 140 w 140"/>
              <a:gd name="T29" fmla="*/ 96 h 121"/>
              <a:gd name="T30" fmla="*/ 39 w 140"/>
              <a:gd name="T31" fmla="*/ 47 h 121"/>
              <a:gd name="T32" fmla="*/ 23 w 140"/>
              <a:gd name="T33" fmla="*/ 48 h 121"/>
              <a:gd name="T34" fmla="*/ 9 w 140"/>
              <a:gd name="T35" fmla="*/ 69 h 121"/>
              <a:gd name="T36" fmla="*/ 12 w 140"/>
              <a:gd name="T37" fmla="*/ 73 h 121"/>
              <a:gd name="T38" fmla="*/ 41 w 140"/>
              <a:gd name="T39" fmla="*/ 71 h 121"/>
              <a:gd name="T40" fmla="*/ 139 w 140"/>
              <a:gd name="T41" fmla="*/ 73 h 121"/>
              <a:gd name="T42" fmla="*/ 99 w 140"/>
              <a:gd name="T43" fmla="*/ 56 h 121"/>
              <a:gd name="T44" fmla="*/ 129 w 140"/>
              <a:gd name="T45" fmla="*/ 84 h 121"/>
              <a:gd name="T46" fmla="*/ 139 w 140"/>
              <a:gd name="T47" fmla="*/ 34 h 121"/>
              <a:gd name="T48" fmla="*/ 99 w 140"/>
              <a:gd name="T49" fmla="*/ 23 h 121"/>
              <a:gd name="T50" fmla="*/ 139 w 140"/>
              <a:gd name="T51" fmla="*/ 51 h 121"/>
              <a:gd name="T52" fmla="*/ 64 w 140"/>
              <a:gd name="T53" fmla="*/ 84 h 121"/>
              <a:gd name="T54" fmla="*/ 94 w 140"/>
              <a:gd name="T55" fmla="*/ 56 h 121"/>
              <a:gd name="T56" fmla="*/ 53 w 140"/>
              <a:gd name="T57" fmla="*/ 73 h 121"/>
              <a:gd name="T58" fmla="*/ 94 w 140"/>
              <a:gd name="T59" fmla="*/ 23 h 121"/>
              <a:gd name="T60" fmla="*/ 53 w 140"/>
              <a:gd name="T61" fmla="*/ 34 h 121"/>
              <a:gd name="T62" fmla="*/ 94 w 140"/>
              <a:gd name="T63" fmla="*/ 51 h 121"/>
              <a:gd name="T64" fmla="*/ 69 w 140"/>
              <a:gd name="T65" fmla="*/ 11 h 121"/>
              <a:gd name="T66" fmla="*/ 69 w 140"/>
              <a:gd name="T67" fmla="*/ 11 h 121"/>
              <a:gd name="T68" fmla="*/ 78 w 140"/>
              <a:gd name="T69" fmla="*/ 10 h 121"/>
              <a:gd name="T70" fmla="*/ 99 w 140"/>
              <a:gd name="T71" fmla="*/ 21 h 121"/>
              <a:gd name="T72" fmla="*/ 99 w 140"/>
              <a:gd name="T73" fmla="*/ 21 h 121"/>
              <a:gd name="T74" fmla="*/ 114 w 140"/>
              <a:gd name="T75"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21">
                <a:moveTo>
                  <a:pt x="45" y="109"/>
                </a:moveTo>
                <a:cubicBezTo>
                  <a:pt x="45" y="116"/>
                  <a:pt x="39" y="121"/>
                  <a:pt x="33" y="121"/>
                </a:cubicBezTo>
                <a:cubicBezTo>
                  <a:pt x="26" y="121"/>
                  <a:pt x="21" y="116"/>
                  <a:pt x="21" y="109"/>
                </a:cubicBezTo>
                <a:cubicBezTo>
                  <a:pt x="21" y="103"/>
                  <a:pt x="26" y="97"/>
                  <a:pt x="33" y="97"/>
                </a:cubicBezTo>
                <a:cubicBezTo>
                  <a:pt x="39" y="97"/>
                  <a:pt x="45" y="103"/>
                  <a:pt x="45" y="109"/>
                </a:cubicBezTo>
                <a:close/>
                <a:moveTo>
                  <a:pt x="115" y="97"/>
                </a:moveTo>
                <a:cubicBezTo>
                  <a:pt x="108" y="97"/>
                  <a:pt x="103" y="103"/>
                  <a:pt x="103" y="109"/>
                </a:cubicBezTo>
                <a:cubicBezTo>
                  <a:pt x="103" y="116"/>
                  <a:pt x="108" y="121"/>
                  <a:pt x="115" y="121"/>
                </a:cubicBezTo>
                <a:cubicBezTo>
                  <a:pt x="121" y="121"/>
                  <a:pt x="126" y="116"/>
                  <a:pt x="126" y="109"/>
                </a:cubicBezTo>
                <a:cubicBezTo>
                  <a:pt x="126" y="103"/>
                  <a:pt x="121" y="97"/>
                  <a:pt x="115" y="97"/>
                </a:cubicBezTo>
                <a:close/>
                <a:moveTo>
                  <a:pt x="140" y="96"/>
                </a:moveTo>
                <a:cubicBezTo>
                  <a:pt x="140" y="100"/>
                  <a:pt x="137" y="103"/>
                  <a:pt x="133" y="103"/>
                </a:cubicBezTo>
                <a:cubicBezTo>
                  <a:pt x="127" y="103"/>
                  <a:pt x="127" y="103"/>
                  <a:pt x="127" y="103"/>
                </a:cubicBezTo>
                <a:cubicBezTo>
                  <a:pt x="125" y="98"/>
                  <a:pt x="120" y="95"/>
                  <a:pt x="115" y="95"/>
                </a:cubicBezTo>
                <a:cubicBezTo>
                  <a:pt x="109" y="95"/>
                  <a:pt x="104" y="98"/>
                  <a:pt x="102" y="103"/>
                </a:cubicBezTo>
                <a:cubicBezTo>
                  <a:pt x="45" y="103"/>
                  <a:pt x="45" y="103"/>
                  <a:pt x="45" y="103"/>
                </a:cubicBezTo>
                <a:cubicBezTo>
                  <a:pt x="43" y="98"/>
                  <a:pt x="38" y="95"/>
                  <a:pt x="33" y="95"/>
                </a:cubicBezTo>
                <a:cubicBezTo>
                  <a:pt x="27" y="95"/>
                  <a:pt x="22" y="98"/>
                  <a:pt x="20" y="103"/>
                </a:cubicBezTo>
                <a:cubicBezTo>
                  <a:pt x="13" y="103"/>
                  <a:pt x="13" y="103"/>
                  <a:pt x="13" y="103"/>
                </a:cubicBezTo>
                <a:cubicBezTo>
                  <a:pt x="6" y="103"/>
                  <a:pt x="6" y="103"/>
                  <a:pt x="6" y="103"/>
                </a:cubicBezTo>
                <a:cubicBezTo>
                  <a:pt x="3" y="103"/>
                  <a:pt x="0" y="101"/>
                  <a:pt x="0" y="98"/>
                </a:cubicBezTo>
                <a:cubicBezTo>
                  <a:pt x="0" y="72"/>
                  <a:pt x="0" y="72"/>
                  <a:pt x="0" y="72"/>
                </a:cubicBezTo>
                <a:cubicBezTo>
                  <a:pt x="0" y="69"/>
                  <a:pt x="2" y="65"/>
                  <a:pt x="3" y="63"/>
                </a:cubicBezTo>
                <a:cubicBezTo>
                  <a:pt x="17" y="44"/>
                  <a:pt x="17" y="44"/>
                  <a:pt x="17" y="44"/>
                </a:cubicBezTo>
                <a:cubicBezTo>
                  <a:pt x="19" y="42"/>
                  <a:pt x="23" y="40"/>
                  <a:pt x="25" y="40"/>
                </a:cubicBezTo>
                <a:cubicBezTo>
                  <a:pt x="44" y="40"/>
                  <a:pt x="44" y="40"/>
                  <a:pt x="44" y="40"/>
                </a:cubicBezTo>
                <a:cubicBezTo>
                  <a:pt x="47" y="40"/>
                  <a:pt x="49" y="42"/>
                  <a:pt x="49" y="45"/>
                </a:cubicBezTo>
                <a:cubicBezTo>
                  <a:pt x="49" y="88"/>
                  <a:pt x="49" y="88"/>
                  <a:pt x="49" y="88"/>
                </a:cubicBezTo>
                <a:cubicBezTo>
                  <a:pt x="133" y="88"/>
                  <a:pt x="133" y="88"/>
                  <a:pt x="133" y="88"/>
                </a:cubicBezTo>
                <a:cubicBezTo>
                  <a:pt x="137" y="88"/>
                  <a:pt x="140" y="91"/>
                  <a:pt x="140" y="96"/>
                </a:cubicBezTo>
                <a:close/>
                <a:moveTo>
                  <a:pt x="41" y="49"/>
                </a:moveTo>
                <a:cubicBezTo>
                  <a:pt x="41" y="48"/>
                  <a:pt x="40" y="47"/>
                  <a:pt x="39" y="47"/>
                </a:cubicBezTo>
                <a:cubicBezTo>
                  <a:pt x="26" y="47"/>
                  <a:pt x="26" y="47"/>
                  <a:pt x="26" y="47"/>
                </a:cubicBezTo>
                <a:cubicBezTo>
                  <a:pt x="25" y="47"/>
                  <a:pt x="24" y="47"/>
                  <a:pt x="23" y="48"/>
                </a:cubicBezTo>
                <a:cubicBezTo>
                  <a:pt x="11" y="65"/>
                  <a:pt x="11" y="65"/>
                  <a:pt x="11" y="65"/>
                </a:cubicBezTo>
                <a:cubicBezTo>
                  <a:pt x="10" y="66"/>
                  <a:pt x="9" y="68"/>
                  <a:pt x="9" y="69"/>
                </a:cubicBezTo>
                <a:cubicBezTo>
                  <a:pt x="9" y="71"/>
                  <a:pt x="9" y="71"/>
                  <a:pt x="9" y="71"/>
                </a:cubicBezTo>
                <a:cubicBezTo>
                  <a:pt x="9" y="72"/>
                  <a:pt x="10" y="73"/>
                  <a:pt x="12" y="73"/>
                </a:cubicBezTo>
                <a:cubicBezTo>
                  <a:pt x="39" y="73"/>
                  <a:pt x="39" y="73"/>
                  <a:pt x="39" y="73"/>
                </a:cubicBezTo>
                <a:cubicBezTo>
                  <a:pt x="40" y="73"/>
                  <a:pt x="41" y="72"/>
                  <a:pt x="41" y="71"/>
                </a:cubicBezTo>
                <a:lnTo>
                  <a:pt x="41" y="49"/>
                </a:lnTo>
                <a:close/>
                <a:moveTo>
                  <a:pt x="139" y="73"/>
                </a:moveTo>
                <a:cubicBezTo>
                  <a:pt x="139" y="56"/>
                  <a:pt x="139" y="56"/>
                  <a:pt x="139" y="56"/>
                </a:cubicBezTo>
                <a:cubicBezTo>
                  <a:pt x="99" y="56"/>
                  <a:pt x="99" y="56"/>
                  <a:pt x="99" y="56"/>
                </a:cubicBezTo>
                <a:cubicBezTo>
                  <a:pt x="99" y="84"/>
                  <a:pt x="99" y="84"/>
                  <a:pt x="99" y="84"/>
                </a:cubicBezTo>
                <a:cubicBezTo>
                  <a:pt x="129" y="84"/>
                  <a:pt x="129" y="84"/>
                  <a:pt x="129" y="84"/>
                </a:cubicBezTo>
                <a:cubicBezTo>
                  <a:pt x="135" y="84"/>
                  <a:pt x="139" y="79"/>
                  <a:pt x="139" y="73"/>
                </a:cubicBezTo>
                <a:close/>
                <a:moveTo>
                  <a:pt x="139" y="34"/>
                </a:moveTo>
                <a:cubicBezTo>
                  <a:pt x="139" y="28"/>
                  <a:pt x="135" y="23"/>
                  <a:pt x="129" y="23"/>
                </a:cubicBezTo>
                <a:cubicBezTo>
                  <a:pt x="99" y="23"/>
                  <a:pt x="99" y="23"/>
                  <a:pt x="99" y="23"/>
                </a:cubicBezTo>
                <a:cubicBezTo>
                  <a:pt x="99" y="51"/>
                  <a:pt x="99" y="51"/>
                  <a:pt x="99" y="51"/>
                </a:cubicBezTo>
                <a:cubicBezTo>
                  <a:pt x="139" y="51"/>
                  <a:pt x="139" y="51"/>
                  <a:pt x="139" y="51"/>
                </a:cubicBezTo>
                <a:lnTo>
                  <a:pt x="139" y="34"/>
                </a:lnTo>
                <a:close/>
                <a:moveTo>
                  <a:pt x="64" y="84"/>
                </a:moveTo>
                <a:cubicBezTo>
                  <a:pt x="94" y="84"/>
                  <a:pt x="94" y="84"/>
                  <a:pt x="94" y="84"/>
                </a:cubicBezTo>
                <a:cubicBezTo>
                  <a:pt x="94" y="56"/>
                  <a:pt x="94" y="56"/>
                  <a:pt x="94" y="56"/>
                </a:cubicBezTo>
                <a:cubicBezTo>
                  <a:pt x="53" y="56"/>
                  <a:pt x="53" y="56"/>
                  <a:pt x="53" y="56"/>
                </a:cubicBezTo>
                <a:cubicBezTo>
                  <a:pt x="53" y="73"/>
                  <a:pt x="53" y="73"/>
                  <a:pt x="53" y="73"/>
                </a:cubicBezTo>
                <a:cubicBezTo>
                  <a:pt x="53" y="79"/>
                  <a:pt x="58" y="84"/>
                  <a:pt x="64" y="84"/>
                </a:cubicBezTo>
                <a:close/>
                <a:moveTo>
                  <a:pt x="94" y="23"/>
                </a:moveTo>
                <a:cubicBezTo>
                  <a:pt x="64" y="23"/>
                  <a:pt x="64" y="23"/>
                  <a:pt x="64" y="23"/>
                </a:cubicBezTo>
                <a:cubicBezTo>
                  <a:pt x="58" y="23"/>
                  <a:pt x="53" y="28"/>
                  <a:pt x="53" y="34"/>
                </a:cubicBezTo>
                <a:cubicBezTo>
                  <a:pt x="53" y="51"/>
                  <a:pt x="53" y="51"/>
                  <a:pt x="53" y="51"/>
                </a:cubicBezTo>
                <a:cubicBezTo>
                  <a:pt x="94" y="51"/>
                  <a:pt x="94" y="51"/>
                  <a:pt x="94" y="51"/>
                </a:cubicBezTo>
                <a:lnTo>
                  <a:pt x="94" y="23"/>
                </a:lnTo>
                <a:close/>
                <a:moveTo>
                  <a:pt x="69" y="11"/>
                </a:moveTo>
                <a:cubicBezTo>
                  <a:pt x="72" y="0"/>
                  <a:pt x="90" y="5"/>
                  <a:pt x="94" y="21"/>
                </a:cubicBezTo>
                <a:cubicBezTo>
                  <a:pt x="94" y="21"/>
                  <a:pt x="65" y="24"/>
                  <a:pt x="69" y="11"/>
                </a:cubicBezTo>
                <a:close/>
                <a:moveTo>
                  <a:pt x="91" y="19"/>
                </a:moveTo>
                <a:cubicBezTo>
                  <a:pt x="91" y="19"/>
                  <a:pt x="84" y="10"/>
                  <a:pt x="78" y="10"/>
                </a:cubicBezTo>
                <a:cubicBezTo>
                  <a:pt x="72" y="10"/>
                  <a:pt x="75" y="18"/>
                  <a:pt x="91" y="19"/>
                </a:cubicBezTo>
                <a:close/>
                <a:moveTo>
                  <a:pt x="99" y="21"/>
                </a:moveTo>
                <a:cubicBezTo>
                  <a:pt x="102" y="5"/>
                  <a:pt x="121" y="0"/>
                  <a:pt x="124" y="11"/>
                </a:cubicBezTo>
                <a:cubicBezTo>
                  <a:pt x="127" y="24"/>
                  <a:pt x="99" y="21"/>
                  <a:pt x="99" y="21"/>
                </a:cubicBezTo>
                <a:close/>
                <a:moveTo>
                  <a:pt x="102" y="19"/>
                </a:moveTo>
                <a:cubicBezTo>
                  <a:pt x="117" y="18"/>
                  <a:pt x="120" y="10"/>
                  <a:pt x="114" y="10"/>
                </a:cubicBezTo>
                <a:cubicBezTo>
                  <a:pt x="108" y="10"/>
                  <a:pt x="102" y="19"/>
                  <a:pt x="102" y="19"/>
                </a:cubicBez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tx1">
                  <a:lumMod val="50000"/>
                  <a:lumOff val="50000"/>
                </a:schemeClr>
              </a:solidFill>
              <a:latin typeface="Avant GardeBook" pitchFamily="50" charset="0"/>
            </a:endParaRPr>
          </a:p>
        </p:txBody>
      </p:sp>
    </p:spTree>
  </p:cSld>
  <p:clrMapOvr>
    <a:masterClrMapping/>
  </p:clrMapOvr>
  <p:transition spd="slow">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22000">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14:bounceEnd="22000">
                                          <p:cBhvr additive="base">
                                            <p:cTn id="17" dur="500" fill="hold"/>
                                            <p:tgtEl>
                                              <p:spTgt spid="12"/>
                                            </p:tgtEl>
                                            <p:attrNameLst>
                                              <p:attrName>ppt_x</p:attrName>
                                            </p:attrNameLst>
                                          </p:cBhvr>
                                          <p:tavLst>
                                            <p:tav tm="0">
                                              <p:val>
                                                <p:strVal val="0-#ppt_w/2"/>
                                              </p:val>
                                            </p:tav>
                                            <p:tav tm="100000">
                                              <p:val>
                                                <p:strVal val="#ppt_x"/>
                                              </p:val>
                                            </p:tav>
                                          </p:tavLst>
                                        </p:anim>
                                        <p:anim calcmode="lin" valueType="num" p14:bounceEnd="22000">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14:presetBounceEnd="22000">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14:bounceEnd="22000">
                                          <p:cBhvr additive="base">
                                            <p:cTn id="21" dur="500" fill="hold"/>
                                            <p:tgtEl>
                                              <p:spTgt spid="13"/>
                                            </p:tgtEl>
                                            <p:attrNameLst>
                                              <p:attrName>ppt_x</p:attrName>
                                            </p:attrNameLst>
                                          </p:cBhvr>
                                          <p:tavLst>
                                            <p:tav tm="0">
                                              <p:val>
                                                <p:strVal val="1+#ppt_w/2"/>
                                              </p:val>
                                            </p:tav>
                                            <p:tav tm="100000">
                                              <p:val>
                                                <p:strVal val="#ppt_x"/>
                                              </p:val>
                                            </p:tav>
                                          </p:tavLst>
                                        </p:anim>
                                        <p:anim calcmode="lin" valueType="num" p14:bounceEnd="22000">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19" presetClass="entr" presetSubtype="1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fmla="#ppt_w*sin(2.5*pi*$)">
                                              <p:val>
                                                <p:fltVal val="0"/>
                                              </p:val>
                                            </p:tav>
                                            <p:tav tm="100000">
                                              <p:val>
                                                <p:fltVal val="1"/>
                                              </p:val>
                                            </p:tav>
                                          </p:tavLst>
                                        </p:anim>
                                        <p:anim calcmode="lin" valueType="num">
                                          <p:cBhvr>
                                            <p:cTn id="27" dur="500" fill="hold"/>
                                            <p:tgtEl>
                                              <p:spTgt spid="20"/>
                                            </p:tgtEl>
                                            <p:attrNameLst>
                                              <p:attrName>ppt_h</p:attrName>
                                            </p:attrNameLst>
                                          </p:cBhvr>
                                          <p:tavLst>
                                            <p:tav tm="0">
                                              <p:val>
                                                <p:strVal val="#ppt_h"/>
                                              </p:val>
                                            </p:tav>
                                            <p:tav tm="100000">
                                              <p:val>
                                                <p:strVal val="#ppt_h"/>
                                              </p:val>
                                            </p:tav>
                                          </p:tavLst>
                                        </p:anim>
                                      </p:childTnLst>
                                    </p:cTn>
                                  </p:par>
                                  <p:par>
                                    <p:cTn id="28" presetID="19" presetClass="entr" presetSubtype="1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fmla="#ppt_w*sin(2.5*pi*$)">
                                              <p:val>
                                                <p:fltVal val="0"/>
                                              </p:val>
                                            </p:tav>
                                            <p:tav tm="100000">
                                              <p:val>
                                                <p:fltVal val="1"/>
                                              </p:val>
                                            </p:tav>
                                          </p:tavLst>
                                        </p:anim>
                                        <p:anim calcmode="lin" valueType="num">
                                          <p:cBhvr>
                                            <p:cTn id="31" dur="500" fill="hold"/>
                                            <p:tgtEl>
                                              <p:spTgt spid="21"/>
                                            </p:tgtEl>
                                            <p:attrNameLst>
                                              <p:attrName>ppt_h</p:attrName>
                                            </p:attrNameLst>
                                          </p:cBhvr>
                                          <p:tavLst>
                                            <p:tav tm="0">
                                              <p:val>
                                                <p:strVal val="#ppt_h"/>
                                              </p:val>
                                            </p:tav>
                                            <p:tav tm="100000">
                                              <p:val>
                                                <p:strVal val="#ppt_h"/>
                                              </p:val>
                                            </p:tav>
                                          </p:tavLst>
                                        </p:anim>
                                      </p:childTnLst>
                                    </p:cTn>
                                  </p:par>
                                  <p:par>
                                    <p:cTn id="32" presetID="19" presetClass="entr" presetSubtype="1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fmla="#ppt_w*sin(2.5*pi*$)">
                                              <p:val>
                                                <p:fltVal val="0"/>
                                              </p:val>
                                            </p:tav>
                                            <p:tav tm="100000">
                                              <p:val>
                                                <p:fltVal val="1"/>
                                              </p:val>
                                            </p:tav>
                                          </p:tavLst>
                                        </p:anim>
                                        <p:anim calcmode="lin" valueType="num">
                                          <p:cBhvr>
                                            <p:cTn id="35" dur="500" fill="hold"/>
                                            <p:tgtEl>
                                              <p:spTgt spid="22"/>
                                            </p:tgtEl>
                                            <p:attrNameLst>
                                              <p:attrName>ppt_h</p:attrName>
                                            </p:attrNameLst>
                                          </p:cBhvr>
                                          <p:tavLst>
                                            <p:tav tm="0">
                                              <p:val>
                                                <p:strVal val="#ppt_h"/>
                                              </p:val>
                                            </p:tav>
                                            <p:tav tm="100000">
                                              <p:val>
                                                <p:strVal val="#ppt_h"/>
                                              </p:val>
                                            </p:tav>
                                          </p:tavLst>
                                        </p:anim>
                                      </p:childTnLst>
                                    </p:cTn>
                                  </p:par>
                                  <p:par>
                                    <p:cTn id="36" presetID="19" presetClass="entr" presetSubtype="1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fmla="#ppt_w*sin(2.5*pi*$)">
                                              <p:val>
                                                <p:fltVal val="0"/>
                                              </p:val>
                                            </p:tav>
                                            <p:tav tm="100000">
                                              <p:val>
                                                <p:fltVal val="1"/>
                                              </p:val>
                                            </p:tav>
                                          </p:tavLst>
                                        </p:anim>
                                        <p:anim calcmode="lin" valueType="num">
                                          <p:cBhvr>
                                            <p:cTn id="39" dur="500" fill="hold"/>
                                            <p:tgtEl>
                                              <p:spTgt spid="23"/>
                                            </p:tgtEl>
                                            <p:attrNameLst>
                                              <p:attrName>ppt_h</p:attrName>
                                            </p:attrNameLst>
                                          </p:cBhvr>
                                          <p:tavLst>
                                            <p:tav tm="0">
                                              <p:val>
                                                <p:strVal val="#ppt_h"/>
                                              </p:val>
                                            </p:tav>
                                            <p:tav tm="100000">
                                              <p:val>
                                                <p:strVal val="#ppt_h"/>
                                              </p:val>
                                            </p:tav>
                                          </p:tavLst>
                                        </p:anim>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500"/>
                                            <p:tgtEl>
                                              <p:spTgt spid="27"/>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500"/>
                                            <p:tgtEl>
                                              <p:spTgt spid="28"/>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left)">
                                          <p:cBhvr>
                                            <p:cTn id="70" dur="500"/>
                                            <p:tgtEl>
                                              <p:spTgt spid="29"/>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left)">
                                          <p:cBhvr>
                                            <p:cTn id="73" dur="500"/>
                                            <p:tgtEl>
                                              <p:spTgt spid="30"/>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left)">
                                          <p:cBhvr>
                                            <p:cTn id="76" dur="500"/>
                                            <p:tgtEl>
                                              <p:spTgt spid="31"/>
                                            </p:tgtEl>
                                          </p:cBhvr>
                                        </p:animEffect>
                                      </p:childTnLst>
                                    </p:cTn>
                                  </p:par>
                                </p:childTnLst>
                              </p:cTn>
                            </p:par>
                            <p:par>
                              <p:cTn id="77" fill="hold">
                                <p:stCondLst>
                                  <p:cond delay="2500"/>
                                </p:stCondLst>
                                <p:childTnLst>
                                  <p:par>
                                    <p:cTn id="78" presetID="10" presetClass="entr" presetSubtype="0"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animBg="1"/>
          <p:bldP spid="13" grpId="0" animBg="1"/>
          <p:bldP spid="19" grpId="0" animBg="1"/>
          <p:bldP spid="20" grpId="0" animBg="1"/>
          <p:bldP spid="21" grpId="0" animBg="1"/>
          <p:bldP spid="22" grpId="0" animBg="1"/>
          <p:bldP spid="23" grpId="0" animBg="1"/>
          <p:bldP spid="24" grpId="0"/>
          <p:bldP spid="25" grpId="0"/>
          <p:bldP spid="26" grpId="0"/>
          <p:bldP spid="27" grpId="0"/>
          <p:bldP spid="28" grpId="0"/>
          <p:bldP spid="29" grpId="0"/>
          <p:bldP spid="30" grpId="0"/>
          <p:bldP spid="31" grpId="0"/>
          <p:bldP spid="32" grpId="0" animBg="1"/>
          <p:bldP spid="33" grpId="0" animBg="1"/>
          <p:bldP spid="34" grpId="0" animBg="1"/>
          <p:bldP spid="3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19" presetClass="entr" presetSubtype="1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fmla="#ppt_w*sin(2.5*pi*$)">
                                              <p:val>
                                                <p:fltVal val="0"/>
                                              </p:val>
                                            </p:tav>
                                            <p:tav tm="100000">
                                              <p:val>
                                                <p:fltVal val="1"/>
                                              </p:val>
                                            </p:tav>
                                          </p:tavLst>
                                        </p:anim>
                                        <p:anim calcmode="lin" valueType="num">
                                          <p:cBhvr>
                                            <p:cTn id="27" dur="500" fill="hold"/>
                                            <p:tgtEl>
                                              <p:spTgt spid="20"/>
                                            </p:tgtEl>
                                            <p:attrNameLst>
                                              <p:attrName>ppt_h</p:attrName>
                                            </p:attrNameLst>
                                          </p:cBhvr>
                                          <p:tavLst>
                                            <p:tav tm="0">
                                              <p:val>
                                                <p:strVal val="#ppt_h"/>
                                              </p:val>
                                            </p:tav>
                                            <p:tav tm="100000">
                                              <p:val>
                                                <p:strVal val="#ppt_h"/>
                                              </p:val>
                                            </p:tav>
                                          </p:tavLst>
                                        </p:anim>
                                      </p:childTnLst>
                                    </p:cTn>
                                  </p:par>
                                  <p:par>
                                    <p:cTn id="28" presetID="19" presetClass="entr" presetSubtype="1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fmla="#ppt_w*sin(2.5*pi*$)">
                                              <p:val>
                                                <p:fltVal val="0"/>
                                              </p:val>
                                            </p:tav>
                                            <p:tav tm="100000">
                                              <p:val>
                                                <p:fltVal val="1"/>
                                              </p:val>
                                            </p:tav>
                                          </p:tavLst>
                                        </p:anim>
                                        <p:anim calcmode="lin" valueType="num">
                                          <p:cBhvr>
                                            <p:cTn id="31" dur="500" fill="hold"/>
                                            <p:tgtEl>
                                              <p:spTgt spid="21"/>
                                            </p:tgtEl>
                                            <p:attrNameLst>
                                              <p:attrName>ppt_h</p:attrName>
                                            </p:attrNameLst>
                                          </p:cBhvr>
                                          <p:tavLst>
                                            <p:tav tm="0">
                                              <p:val>
                                                <p:strVal val="#ppt_h"/>
                                              </p:val>
                                            </p:tav>
                                            <p:tav tm="100000">
                                              <p:val>
                                                <p:strVal val="#ppt_h"/>
                                              </p:val>
                                            </p:tav>
                                          </p:tavLst>
                                        </p:anim>
                                      </p:childTnLst>
                                    </p:cTn>
                                  </p:par>
                                  <p:par>
                                    <p:cTn id="32" presetID="19" presetClass="entr" presetSubtype="1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fmla="#ppt_w*sin(2.5*pi*$)">
                                              <p:val>
                                                <p:fltVal val="0"/>
                                              </p:val>
                                            </p:tav>
                                            <p:tav tm="100000">
                                              <p:val>
                                                <p:fltVal val="1"/>
                                              </p:val>
                                            </p:tav>
                                          </p:tavLst>
                                        </p:anim>
                                        <p:anim calcmode="lin" valueType="num">
                                          <p:cBhvr>
                                            <p:cTn id="35" dur="500" fill="hold"/>
                                            <p:tgtEl>
                                              <p:spTgt spid="22"/>
                                            </p:tgtEl>
                                            <p:attrNameLst>
                                              <p:attrName>ppt_h</p:attrName>
                                            </p:attrNameLst>
                                          </p:cBhvr>
                                          <p:tavLst>
                                            <p:tav tm="0">
                                              <p:val>
                                                <p:strVal val="#ppt_h"/>
                                              </p:val>
                                            </p:tav>
                                            <p:tav tm="100000">
                                              <p:val>
                                                <p:strVal val="#ppt_h"/>
                                              </p:val>
                                            </p:tav>
                                          </p:tavLst>
                                        </p:anim>
                                      </p:childTnLst>
                                    </p:cTn>
                                  </p:par>
                                  <p:par>
                                    <p:cTn id="36" presetID="19" presetClass="entr" presetSubtype="1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fmla="#ppt_w*sin(2.5*pi*$)">
                                              <p:val>
                                                <p:fltVal val="0"/>
                                              </p:val>
                                            </p:tav>
                                            <p:tav tm="100000">
                                              <p:val>
                                                <p:fltVal val="1"/>
                                              </p:val>
                                            </p:tav>
                                          </p:tavLst>
                                        </p:anim>
                                        <p:anim calcmode="lin" valueType="num">
                                          <p:cBhvr>
                                            <p:cTn id="39" dur="500" fill="hold"/>
                                            <p:tgtEl>
                                              <p:spTgt spid="23"/>
                                            </p:tgtEl>
                                            <p:attrNameLst>
                                              <p:attrName>ppt_h</p:attrName>
                                            </p:attrNameLst>
                                          </p:cBhvr>
                                          <p:tavLst>
                                            <p:tav tm="0">
                                              <p:val>
                                                <p:strVal val="#ppt_h"/>
                                              </p:val>
                                            </p:tav>
                                            <p:tav tm="100000">
                                              <p:val>
                                                <p:strVal val="#ppt_h"/>
                                              </p:val>
                                            </p:tav>
                                          </p:tavLst>
                                        </p:anim>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500"/>
                                            <p:tgtEl>
                                              <p:spTgt spid="27"/>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500"/>
                                            <p:tgtEl>
                                              <p:spTgt spid="28"/>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left)">
                                          <p:cBhvr>
                                            <p:cTn id="70" dur="500"/>
                                            <p:tgtEl>
                                              <p:spTgt spid="29"/>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left)">
                                          <p:cBhvr>
                                            <p:cTn id="73" dur="500"/>
                                            <p:tgtEl>
                                              <p:spTgt spid="30"/>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left)">
                                          <p:cBhvr>
                                            <p:cTn id="76" dur="500"/>
                                            <p:tgtEl>
                                              <p:spTgt spid="31"/>
                                            </p:tgtEl>
                                          </p:cBhvr>
                                        </p:animEffect>
                                      </p:childTnLst>
                                    </p:cTn>
                                  </p:par>
                                </p:childTnLst>
                              </p:cTn>
                            </p:par>
                            <p:par>
                              <p:cTn id="77" fill="hold">
                                <p:stCondLst>
                                  <p:cond delay="2500"/>
                                </p:stCondLst>
                                <p:childTnLst>
                                  <p:par>
                                    <p:cTn id="78" presetID="10" presetClass="entr" presetSubtype="0"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animBg="1"/>
          <p:bldP spid="13" grpId="0" animBg="1"/>
          <p:bldP spid="19" grpId="0" animBg="1"/>
          <p:bldP spid="20" grpId="0" animBg="1"/>
          <p:bldP spid="21" grpId="0" animBg="1"/>
          <p:bldP spid="22" grpId="0" animBg="1"/>
          <p:bldP spid="23" grpId="0" animBg="1"/>
          <p:bldP spid="24" grpId="0"/>
          <p:bldP spid="25" grpId="0"/>
          <p:bldP spid="26" grpId="0"/>
          <p:bldP spid="27" grpId="0"/>
          <p:bldP spid="28" grpId="0"/>
          <p:bldP spid="29" grpId="0"/>
          <p:bldP spid="30" grpId="0"/>
          <p:bldP spid="31" grpId="0"/>
          <p:bldP spid="32" grpId="0" animBg="1"/>
          <p:bldP spid="33" grpId="0" animBg="1"/>
          <p:bldP spid="34" grpId="0" animBg="1"/>
          <p:bldP spid="35"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25</a:t>
            </a:r>
            <a:endParaRPr lang="zh-CN" dirty="0">
              <a:latin typeface="方正兰亭超细黑简体" panose="02000000000000000000" pitchFamily="2" charset="-122"/>
              <a:ea typeface="方正兰亭超细黑简体" panose="02000000000000000000" pitchFamily="2" charset="-122"/>
            </a:endParaRPr>
          </a:p>
        </p:txBody>
      </p:sp>
      <p:grpSp>
        <p:nvGrpSpPr>
          <p:cNvPr id="14" name="组合 13"/>
          <p:cNvGrpSpPr/>
          <p:nvPr/>
        </p:nvGrpSpPr>
        <p:grpSpPr>
          <a:xfrm>
            <a:off x="262558" y="396171"/>
            <a:ext cx="604358" cy="216024"/>
            <a:chOff x="264939" y="188640"/>
            <a:chExt cx="604358" cy="216024"/>
          </a:xfrm>
          <a:solidFill>
            <a:srgbClr val="F87A08"/>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文本框 9"/>
          <p:cNvSpPr txBox="1"/>
          <p:nvPr/>
        </p:nvSpPr>
        <p:spPr>
          <a:xfrm>
            <a:off x="982638" y="315670"/>
            <a:ext cx="2520280" cy="377026"/>
          </a:xfrm>
          <a:prstGeom prst="rect">
            <a:avLst/>
          </a:prstGeom>
          <a:noFill/>
        </p:spPr>
        <p:txBody>
          <a:bodyPr wrap="square" lIns="68580" tIns="34290" rIns="68580" bIns="34290" rtlCol="0">
            <a:spAutoFit/>
          </a:bodyPr>
          <a:lstStyle/>
          <a:p>
            <a:pPr marL="0" lvl="1"/>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职业规划小结</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Diamond 4"/>
          <p:cNvSpPr>
            <a:spLocks noChangeArrowheads="1"/>
          </p:cNvSpPr>
          <p:nvPr/>
        </p:nvSpPr>
        <p:spPr bwMode="auto">
          <a:xfrm>
            <a:off x="3751263" y="1268760"/>
            <a:ext cx="4665662" cy="4664075"/>
          </a:xfrm>
          <a:prstGeom prst="diamond">
            <a:avLst/>
          </a:prstGeom>
          <a:solidFill>
            <a:schemeClr val="bg1">
              <a:lumMod val="7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Rounded Rectangle 15"/>
          <p:cNvSpPr>
            <a:spLocks noChangeArrowheads="1"/>
          </p:cNvSpPr>
          <p:nvPr/>
        </p:nvSpPr>
        <p:spPr bwMode="auto">
          <a:xfrm>
            <a:off x="4195763" y="1711673"/>
            <a:ext cx="1817687" cy="1819275"/>
          </a:xfrm>
          <a:prstGeom prst="roundRect">
            <a:avLst>
              <a:gd name="adj" fmla="val 16667"/>
            </a:avLst>
          </a:prstGeom>
          <a:solidFill>
            <a:srgbClr val="00A2A4"/>
          </a:solidFill>
          <a:ln>
            <a:noFill/>
          </a:ln>
        </p:spPr>
        <p:txBody>
          <a:bodyPr tIns="608409" bIns="0" anchor="ctr" anchorCtr="1"/>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2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Rounded Rectangle 13"/>
          <p:cNvSpPr>
            <a:spLocks noChangeArrowheads="1"/>
          </p:cNvSpPr>
          <p:nvPr/>
        </p:nvSpPr>
        <p:spPr bwMode="auto">
          <a:xfrm>
            <a:off x="6154738" y="1711673"/>
            <a:ext cx="1817687" cy="1819275"/>
          </a:xfrm>
          <a:prstGeom prst="roundRect">
            <a:avLst>
              <a:gd name="adj" fmla="val 16667"/>
            </a:avLst>
          </a:prstGeom>
          <a:solidFill>
            <a:srgbClr val="43BAB3"/>
          </a:solidFill>
          <a:ln>
            <a:noFill/>
          </a:ln>
        </p:spPr>
        <p:txBody>
          <a:bodyPr tIns="608409" bIns="0" anchor="ctr" anchorCtr="1"/>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2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Rounded Rectangle 11"/>
          <p:cNvSpPr>
            <a:spLocks noChangeArrowheads="1"/>
          </p:cNvSpPr>
          <p:nvPr/>
        </p:nvSpPr>
        <p:spPr bwMode="auto">
          <a:xfrm>
            <a:off x="4195763" y="3670648"/>
            <a:ext cx="1817687" cy="1819275"/>
          </a:xfrm>
          <a:prstGeom prst="roundRect">
            <a:avLst>
              <a:gd name="adj" fmla="val 16667"/>
            </a:avLst>
          </a:prstGeom>
          <a:solidFill>
            <a:srgbClr val="FB7D6E"/>
          </a:solidFill>
          <a:ln>
            <a:noFill/>
          </a:ln>
        </p:spPr>
        <p:txBody>
          <a:bodyPr tIns="608409" bIns="0" anchor="ctr" anchorCtr="1"/>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2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ounded Rectangle 9"/>
          <p:cNvSpPr>
            <a:spLocks noChangeArrowheads="1"/>
          </p:cNvSpPr>
          <p:nvPr/>
        </p:nvSpPr>
        <p:spPr bwMode="auto">
          <a:xfrm>
            <a:off x="6154738" y="3670648"/>
            <a:ext cx="1817687" cy="1819275"/>
          </a:xfrm>
          <a:prstGeom prst="roundRect">
            <a:avLst>
              <a:gd name="adj" fmla="val 16667"/>
            </a:avLst>
          </a:prstGeom>
          <a:solidFill>
            <a:srgbClr val="F87A08"/>
          </a:solidFill>
          <a:ln>
            <a:noFill/>
          </a:ln>
        </p:spPr>
        <p:txBody>
          <a:bodyPr tIns="608409" bIns="0" anchor="ctr" anchorCtr="1"/>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2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2" name="Group 4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7425" y="4137373"/>
            <a:ext cx="6762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Group 7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463" y="4077048"/>
            <a:ext cx="566737"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a:spLocks noChangeArrowheads="1"/>
          </p:cNvSpPr>
          <p:nvPr/>
        </p:nvSpPr>
        <p:spPr bwMode="auto">
          <a:xfrm>
            <a:off x="1830388" y="2219673"/>
            <a:ext cx="1952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20000"/>
              </a:spcBef>
              <a:buFont typeface="Arial" panose="020B0604020202020204" pitchFamily="34" charset="0"/>
              <a:buNone/>
            </a:pPr>
            <a:r>
              <a:rPr lang="zh-CN" altLang="en-US" sz="1800" b="1" dirty="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内心渴望</a:t>
            </a:r>
            <a:endParaRPr lang="en-US" altLang="zh-CN" sz="18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a:spLocks noChangeArrowheads="1"/>
          </p:cNvSpPr>
          <p:nvPr/>
        </p:nvSpPr>
        <p:spPr bwMode="auto">
          <a:xfrm>
            <a:off x="1449388" y="2545060"/>
            <a:ext cx="23336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20000"/>
              </a:spcBef>
              <a:buFont typeface="Arial" panose="020B0604020202020204" pitchFamily="34" charset="0"/>
              <a:buNone/>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a:spLocks noChangeArrowheads="1"/>
          </p:cNvSpPr>
          <p:nvPr/>
        </p:nvSpPr>
        <p:spPr bwMode="auto">
          <a:xfrm>
            <a:off x="1830388" y="4173885"/>
            <a:ext cx="1952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20000"/>
              </a:spcBef>
              <a:buFont typeface="Arial" panose="020B0604020202020204" pitchFamily="34" charset="0"/>
              <a:buNone/>
            </a:pPr>
            <a:r>
              <a:rPr lang="zh-CN" altLang="en-US" sz="1800" b="1" dirty="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未来发展</a:t>
            </a:r>
            <a:endParaRPr lang="en-US" altLang="zh-CN" sz="18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a:spLocks noChangeArrowheads="1"/>
          </p:cNvSpPr>
          <p:nvPr/>
        </p:nvSpPr>
        <p:spPr bwMode="auto">
          <a:xfrm>
            <a:off x="1449388" y="4499272"/>
            <a:ext cx="23336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20000"/>
              </a:spcBef>
              <a:buFont typeface="Arial" panose="020B0604020202020204" pitchFamily="34" charset="0"/>
              <a:buNone/>
            </a:pPr>
            <a:r>
              <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a:spLocks noChangeArrowheads="1"/>
          </p:cNvSpPr>
          <p:nvPr/>
        </p:nvSpPr>
        <p:spPr bwMode="auto">
          <a:xfrm>
            <a:off x="8385175" y="2219673"/>
            <a:ext cx="1952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800" b="1" dirty="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收入稳定</a:t>
            </a:r>
            <a:endParaRPr lang="en-US" altLang="zh-CN" sz="18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a:spLocks noChangeArrowheads="1"/>
          </p:cNvSpPr>
          <p:nvPr/>
        </p:nvSpPr>
        <p:spPr bwMode="auto">
          <a:xfrm>
            <a:off x="8385175" y="2545060"/>
            <a:ext cx="23336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a:spLocks noChangeArrowheads="1"/>
          </p:cNvSpPr>
          <p:nvPr/>
        </p:nvSpPr>
        <p:spPr bwMode="auto">
          <a:xfrm>
            <a:off x="8385175" y="4173885"/>
            <a:ext cx="1952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800" b="1" dirty="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能力提升</a:t>
            </a:r>
            <a:endParaRPr lang="en-US" altLang="zh-CN" sz="18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a:spLocks noChangeArrowheads="1"/>
          </p:cNvSpPr>
          <p:nvPr/>
        </p:nvSpPr>
        <p:spPr bwMode="auto">
          <a:xfrm>
            <a:off x="8385175" y="4499272"/>
            <a:ext cx="23336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a:spLocks noChangeArrowheads="1"/>
          </p:cNvSpPr>
          <p:nvPr/>
        </p:nvSpPr>
        <p:spPr bwMode="auto">
          <a:xfrm>
            <a:off x="4489450" y="2938810"/>
            <a:ext cx="1220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800" b="1" dirty="0">
                <a:solidFill>
                  <a:srgbClr val="FFFFFF"/>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8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a:spLocks noChangeArrowheads="1"/>
          </p:cNvSpPr>
          <p:nvPr/>
        </p:nvSpPr>
        <p:spPr bwMode="auto">
          <a:xfrm>
            <a:off x="6429375" y="2938810"/>
            <a:ext cx="1220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800" b="1">
                <a:solidFill>
                  <a:srgbClr val="FFFFFF"/>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8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a:spLocks noChangeArrowheads="1"/>
          </p:cNvSpPr>
          <p:nvPr/>
        </p:nvSpPr>
        <p:spPr bwMode="auto">
          <a:xfrm>
            <a:off x="4489450" y="4894610"/>
            <a:ext cx="1220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800" b="1">
                <a:solidFill>
                  <a:srgbClr val="FFFFFF"/>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8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a:spLocks noChangeArrowheads="1"/>
          </p:cNvSpPr>
          <p:nvPr/>
        </p:nvSpPr>
        <p:spPr bwMode="auto">
          <a:xfrm>
            <a:off x="6432550" y="4858098"/>
            <a:ext cx="1222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800" b="1">
                <a:solidFill>
                  <a:srgbClr val="FFFFFF"/>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8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6" name="组合 6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1075" y="2027585"/>
            <a:ext cx="714375" cy="719138"/>
          </a:xfrm>
          <a:prstGeom prst="rect">
            <a:avLst/>
          </a:prstGeom>
          <a:solidFill>
            <a:srgbClr val="00A2A4"/>
          </a:solidFill>
          <a:ln>
            <a:noFill/>
          </a:ln>
        </p:spPr>
      </p:pic>
      <p:pic>
        <p:nvPicPr>
          <p:cNvPr id="37" name="组合 6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4650" y="2229198"/>
            <a:ext cx="6032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 calcmode="lin" valueType="num">
                                      <p:cBhvr>
                                        <p:cTn id="19" dur="750" fill="hold"/>
                                        <p:tgtEl>
                                          <p:spTgt spid="12"/>
                                        </p:tgtEl>
                                        <p:attrNameLst>
                                          <p:attrName>style.rotation</p:attrName>
                                        </p:attrNameLst>
                                      </p:cBhvr>
                                      <p:tavLst>
                                        <p:tav tm="0">
                                          <p:val>
                                            <p:fltVal val="90"/>
                                          </p:val>
                                        </p:tav>
                                        <p:tav tm="100000">
                                          <p:val>
                                            <p:fltVal val="0"/>
                                          </p:val>
                                        </p:tav>
                                      </p:tavLst>
                                    </p:anim>
                                    <p:animEffect transition="in" filter="fade">
                                      <p:cBhvr>
                                        <p:cTn id="20" dur="750"/>
                                        <p:tgtEl>
                                          <p:spTgt spid="12"/>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90"/>
                                          </p:val>
                                        </p:tav>
                                        <p:tav tm="100000">
                                          <p:val>
                                            <p:fltVal val="0"/>
                                          </p:val>
                                        </p:tav>
                                      </p:tavLst>
                                    </p:anim>
                                    <p:animEffect transition="in" filter="fade">
                                      <p:cBhvr>
                                        <p:cTn id="26" dur="1000"/>
                                        <p:tgtEl>
                                          <p:spTgt spid="13"/>
                                        </p:tgtEl>
                                      </p:cBhvr>
                                    </p:animEffect>
                                  </p:childTnLst>
                                </p:cTn>
                              </p:par>
                              <p:par>
                                <p:cTn id="27" presetID="31" presetClass="entr" presetSubtype="0" fill="hold" grpId="0" nodeType="withEffect">
                                  <p:stCondLst>
                                    <p:cond delay="500"/>
                                  </p:stCondLst>
                                  <p:childTnLst>
                                    <p:set>
                                      <p:cBhvr>
                                        <p:cTn id="28" dur="1" fill="hold">
                                          <p:stCondLst>
                                            <p:cond delay="0"/>
                                          </p:stCondLst>
                                        </p:cTn>
                                        <p:tgtEl>
                                          <p:spTgt spid="19"/>
                                        </p:tgtEl>
                                        <p:attrNameLst>
                                          <p:attrName>style.visibility</p:attrName>
                                        </p:attrNameLst>
                                      </p:cBhvr>
                                      <p:to>
                                        <p:strVal val="visible"/>
                                      </p:to>
                                    </p:set>
                                    <p:anim calcmode="lin" valueType="num">
                                      <p:cBhvr>
                                        <p:cTn id="29" dur="1000" fill="hold"/>
                                        <p:tgtEl>
                                          <p:spTgt spid="19"/>
                                        </p:tgtEl>
                                        <p:attrNameLst>
                                          <p:attrName>ppt_w</p:attrName>
                                        </p:attrNameLst>
                                      </p:cBhvr>
                                      <p:tavLst>
                                        <p:tav tm="0">
                                          <p:val>
                                            <p:fltVal val="0"/>
                                          </p:val>
                                        </p:tav>
                                        <p:tav tm="100000">
                                          <p:val>
                                            <p:strVal val="#ppt_w"/>
                                          </p:val>
                                        </p:tav>
                                      </p:tavLst>
                                    </p:anim>
                                    <p:anim calcmode="lin" valueType="num">
                                      <p:cBhvr>
                                        <p:cTn id="30" dur="1000" fill="hold"/>
                                        <p:tgtEl>
                                          <p:spTgt spid="19"/>
                                        </p:tgtEl>
                                        <p:attrNameLst>
                                          <p:attrName>ppt_h</p:attrName>
                                        </p:attrNameLst>
                                      </p:cBhvr>
                                      <p:tavLst>
                                        <p:tav tm="0">
                                          <p:val>
                                            <p:fltVal val="0"/>
                                          </p:val>
                                        </p:tav>
                                        <p:tav tm="100000">
                                          <p:val>
                                            <p:strVal val="#ppt_h"/>
                                          </p:val>
                                        </p:tav>
                                      </p:tavLst>
                                    </p:anim>
                                    <p:anim calcmode="lin" valueType="num">
                                      <p:cBhvr>
                                        <p:cTn id="31" dur="1000" fill="hold"/>
                                        <p:tgtEl>
                                          <p:spTgt spid="19"/>
                                        </p:tgtEl>
                                        <p:attrNameLst>
                                          <p:attrName>style.rotation</p:attrName>
                                        </p:attrNameLst>
                                      </p:cBhvr>
                                      <p:tavLst>
                                        <p:tav tm="0">
                                          <p:val>
                                            <p:fltVal val="90"/>
                                          </p:val>
                                        </p:tav>
                                        <p:tav tm="100000">
                                          <p:val>
                                            <p:fltVal val="0"/>
                                          </p:val>
                                        </p:tav>
                                      </p:tavLst>
                                    </p:anim>
                                    <p:animEffect transition="in" filter="fade">
                                      <p:cBhvr>
                                        <p:cTn id="32" dur="1000"/>
                                        <p:tgtEl>
                                          <p:spTgt spid="19"/>
                                        </p:tgtEl>
                                      </p:cBhvr>
                                    </p:animEffect>
                                  </p:childTnLst>
                                </p:cTn>
                              </p:par>
                              <p:par>
                                <p:cTn id="33" presetID="31" presetClass="entr" presetSubtype="0" fill="hold" grpId="0" nodeType="withEffect">
                                  <p:stCondLst>
                                    <p:cond delay="500"/>
                                  </p:stCondLst>
                                  <p:childTnLst>
                                    <p:set>
                                      <p:cBhvr>
                                        <p:cTn id="34" dur="1" fill="hold">
                                          <p:stCondLst>
                                            <p:cond delay="0"/>
                                          </p:stCondLst>
                                        </p:cTn>
                                        <p:tgtEl>
                                          <p:spTgt spid="20"/>
                                        </p:tgtEl>
                                        <p:attrNameLst>
                                          <p:attrName>style.visibility</p:attrName>
                                        </p:attrNameLst>
                                      </p:cBhvr>
                                      <p:to>
                                        <p:strVal val="visible"/>
                                      </p:to>
                                    </p:set>
                                    <p:anim calcmode="lin" valueType="num">
                                      <p:cBhvr>
                                        <p:cTn id="35" dur="1000" fill="hold"/>
                                        <p:tgtEl>
                                          <p:spTgt spid="20"/>
                                        </p:tgtEl>
                                        <p:attrNameLst>
                                          <p:attrName>ppt_w</p:attrName>
                                        </p:attrNameLst>
                                      </p:cBhvr>
                                      <p:tavLst>
                                        <p:tav tm="0">
                                          <p:val>
                                            <p:fltVal val="0"/>
                                          </p:val>
                                        </p:tav>
                                        <p:tav tm="100000">
                                          <p:val>
                                            <p:strVal val="#ppt_w"/>
                                          </p:val>
                                        </p:tav>
                                      </p:tavLst>
                                    </p:anim>
                                    <p:anim calcmode="lin" valueType="num">
                                      <p:cBhvr>
                                        <p:cTn id="36" dur="1000" fill="hold"/>
                                        <p:tgtEl>
                                          <p:spTgt spid="20"/>
                                        </p:tgtEl>
                                        <p:attrNameLst>
                                          <p:attrName>ppt_h</p:attrName>
                                        </p:attrNameLst>
                                      </p:cBhvr>
                                      <p:tavLst>
                                        <p:tav tm="0">
                                          <p:val>
                                            <p:fltVal val="0"/>
                                          </p:val>
                                        </p:tav>
                                        <p:tav tm="100000">
                                          <p:val>
                                            <p:strVal val="#ppt_h"/>
                                          </p:val>
                                        </p:tav>
                                      </p:tavLst>
                                    </p:anim>
                                    <p:anim calcmode="lin" valueType="num">
                                      <p:cBhvr>
                                        <p:cTn id="37" dur="1000" fill="hold"/>
                                        <p:tgtEl>
                                          <p:spTgt spid="20"/>
                                        </p:tgtEl>
                                        <p:attrNameLst>
                                          <p:attrName>style.rotation</p:attrName>
                                        </p:attrNameLst>
                                      </p:cBhvr>
                                      <p:tavLst>
                                        <p:tav tm="0">
                                          <p:val>
                                            <p:fltVal val="90"/>
                                          </p:val>
                                        </p:tav>
                                        <p:tav tm="100000">
                                          <p:val>
                                            <p:fltVal val="0"/>
                                          </p:val>
                                        </p:tav>
                                      </p:tavLst>
                                    </p:anim>
                                    <p:animEffect transition="in" filter="fade">
                                      <p:cBhvr>
                                        <p:cTn id="38" dur="1000"/>
                                        <p:tgtEl>
                                          <p:spTgt spid="20"/>
                                        </p:tgtEl>
                                      </p:cBhvr>
                                    </p:animEffect>
                                  </p:childTnLst>
                                </p:cTn>
                              </p:par>
                              <p:par>
                                <p:cTn id="39" presetID="31" presetClass="entr" presetSubtype="0" fill="hold" grpId="0" nodeType="withEffect">
                                  <p:stCondLst>
                                    <p:cond delay="500"/>
                                  </p:stCondLst>
                                  <p:childTnLst>
                                    <p:set>
                                      <p:cBhvr>
                                        <p:cTn id="40" dur="1" fill="hold">
                                          <p:stCondLst>
                                            <p:cond delay="0"/>
                                          </p:stCondLst>
                                        </p:cTn>
                                        <p:tgtEl>
                                          <p:spTgt spid="21"/>
                                        </p:tgtEl>
                                        <p:attrNameLst>
                                          <p:attrName>style.visibility</p:attrName>
                                        </p:attrNameLst>
                                      </p:cBhvr>
                                      <p:to>
                                        <p:strVal val="visible"/>
                                      </p:to>
                                    </p:set>
                                    <p:anim calcmode="lin" valueType="num">
                                      <p:cBhvr>
                                        <p:cTn id="41" dur="1000" fill="hold"/>
                                        <p:tgtEl>
                                          <p:spTgt spid="21"/>
                                        </p:tgtEl>
                                        <p:attrNameLst>
                                          <p:attrName>ppt_w</p:attrName>
                                        </p:attrNameLst>
                                      </p:cBhvr>
                                      <p:tavLst>
                                        <p:tav tm="0">
                                          <p:val>
                                            <p:fltVal val="0"/>
                                          </p:val>
                                        </p:tav>
                                        <p:tav tm="100000">
                                          <p:val>
                                            <p:strVal val="#ppt_w"/>
                                          </p:val>
                                        </p:tav>
                                      </p:tavLst>
                                    </p:anim>
                                    <p:anim calcmode="lin" valueType="num">
                                      <p:cBhvr>
                                        <p:cTn id="42" dur="1000" fill="hold"/>
                                        <p:tgtEl>
                                          <p:spTgt spid="21"/>
                                        </p:tgtEl>
                                        <p:attrNameLst>
                                          <p:attrName>ppt_h</p:attrName>
                                        </p:attrNameLst>
                                      </p:cBhvr>
                                      <p:tavLst>
                                        <p:tav tm="0">
                                          <p:val>
                                            <p:fltVal val="0"/>
                                          </p:val>
                                        </p:tav>
                                        <p:tav tm="100000">
                                          <p:val>
                                            <p:strVal val="#ppt_h"/>
                                          </p:val>
                                        </p:tav>
                                      </p:tavLst>
                                    </p:anim>
                                    <p:anim calcmode="lin" valueType="num">
                                      <p:cBhvr>
                                        <p:cTn id="43" dur="1000" fill="hold"/>
                                        <p:tgtEl>
                                          <p:spTgt spid="21"/>
                                        </p:tgtEl>
                                        <p:attrNameLst>
                                          <p:attrName>style.rotation</p:attrName>
                                        </p:attrNameLst>
                                      </p:cBhvr>
                                      <p:tavLst>
                                        <p:tav tm="0">
                                          <p:val>
                                            <p:fltVal val="90"/>
                                          </p:val>
                                        </p:tav>
                                        <p:tav tm="100000">
                                          <p:val>
                                            <p:fltVal val="0"/>
                                          </p:val>
                                        </p:tav>
                                      </p:tavLst>
                                    </p:anim>
                                    <p:animEffect transition="in" filter="fade">
                                      <p:cBhvr>
                                        <p:cTn id="44" dur="1000"/>
                                        <p:tgtEl>
                                          <p:spTgt spid="21"/>
                                        </p:tgtEl>
                                      </p:cBhvr>
                                    </p:animEffect>
                                  </p:childTnLst>
                                </p:cTn>
                              </p:par>
                              <p:par>
                                <p:cTn id="45" presetID="31" presetClass="entr" presetSubtype="0" fill="hold" nodeType="withEffect">
                                  <p:stCondLst>
                                    <p:cond delay="50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style.rotation</p:attrName>
                                        </p:attrNameLst>
                                      </p:cBhvr>
                                      <p:tavLst>
                                        <p:tav tm="0">
                                          <p:val>
                                            <p:fltVal val="90"/>
                                          </p:val>
                                        </p:tav>
                                        <p:tav tm="100000">
                                          <p:val>
                                            <p:fltVal val="0"/>
                                          </p:val>
                                        </p:tav>
                                      </p:tavLst>
                                    </p:anim>
                                    <p:animEffect transition="in" filter="fade">
                                      <p:cBhvr>
                                        <p:cTn id="50" dur="1000"/>
                                        <p:tgtEl>
                                          <p:spTgt spid="22"/>
                                        </p:tgtEl>
                                      </p:cBhvr>
                                    </p:animEffect>
                                  </p:childTnLst>
                                </p:cTn>
                              </p:par>
                              <p:par>
                                <p:cTn id="51" presetID="31" presetClass="entr" presetSubtype="0" fill="hold" nodeType="withEffect">
                                  <p:stCondLst>
                                    <p:cond delay="500"/>
                                  </p:stCondLst>
                                  <p:childTnLst>
                                    <p:set>
                                      <p:cBhvr>
                                        <p:cTn id="52" dur="1" fill="hold">
                                          <p:stCondLst>
                                            <p:cond delay="0"/>
                                          </p:stCondLst>
                                        </p:cTn>
                                        <p:tgtEl>
                                          <p:spTgt spid="23"/>
                                        </p:tgtEl>
                                        <p:attrNameLst>
                                          <p:attrName>style.visibility</p:attrName>
                                        </p:attrNameLst>
                                      </p:cBhvr>
                                      <p:to>
                                        <p:strVal val="visible"/>
                                      </p:to>
                                    </p:set>
                                    <p:anim calcmode="lin" valueType="num">
                                      <p:cBhvr>
                                        <p:cTn id="53" dur="1000" fill="hold"/>
                                        <p:tgtEl>
                                          <p:spTgt spid="23"/>
                                        </p:tgtEl>
                                        <p:attrNameLst>
                                          <p:attrName>ppt_w</p:attrName>
                                        </p:attrNameLst>
                                      </p:cBhvr>
                                      <p:tavLst>
                                        <p:tav tm="0">
                                          <p:val>
                                            <p:fltVal val="0"/>
                                          </p:val>
                                        </p:tav>
                                        <p:tav tm="100000">
                                          <p:val>
                                            <p:strVal val="#ppt_w"/>
                                          </p:val>
                                        </p:tav>
                                      </p:tavLst>
                                    </p:anim>
                                    <p:anim calcmode="lin" valueType="num">
                                      <p:cBhvr>
                                        <p:cTn id="54" dur="1000" fill="hold"/>
                                        <p:tgtEl>
                                          <p:spTgt spid="23"/>
                                        </p:tgtEl>
                                        <p:attrNameLst>
                                          <p:attrName>ppt_h</p:attrName>
                                        </p:attrNameLst>
                                      </p:cBhvr>
                                      <p:tavLst>
                                        <p:tav tm="0">
                                          <p:val>
                                            <p:fltVal val="0"/>
                                          </p:val>
                                        </p:tav>
                                        <p:tav tm="100000">
                                          <p:val>
                                            <p:strVal val="#ppt_h"/>
                                          </p:val>
                                        </p:tav>
                                      </p:tavLst>
                                    </p:anim>
                                    <p:anim calcmode="lin" valueType="num">
                                      <p:cBhvr>
                                        <p:cTn id="55" dur="1000" fill="hold"/>
                                        <p:tgtEl>
                                          <p:spTgt spid="23"/>
                                        </p:tgtEl>
                                        <p:attrNameLst>
                                          <p:attrName>style.rotation</p:attrName>
                                        </p:attrNameLst>
                                      </p:cBhvr>
                                      <p:tavLst>
                                        <p:tav tm="0">
                                          <p:val>
                                            <p:fltVal val="90"/>
                                          </p:val>
                                        </p:tav>
                                        <p:tav tm="100000">
                                          <p:val>
                                            <p:fltVal val="0"/>
                                          </p:val>
                                        </p:tav>
                                      </p:tavLst>
                                    </p:anim>
                                    <p:animEffect transition="in" filter="fade">
                                      <p:cBhvr>
                                        <p:cTn id="56" dur="1000"/>
                                        <p:tgtEl>
                                          <p:spTgt spid="23"/>
                                        </p:tgtEl>
                                      </p:cBhvr>
                                    </p:animEffect>
                                  </p:childTnLst>
                                </p:cTn>
                              </p:par>
                              <p:par>
                                <p:cTn id="57" presetID="31" presetClass="entr" presetSubtype="0" fill="hold" nodeType="withEffect">
                                  <p:stCondLst>
                                    <p:cond delay="500"/>
                                  </p:stCondLst>
                                  <p:childTnLst>
                                    <p:set>
                                      <p:cBhvr>
                                        <p:cTn id="58" dur="1" fill="hold">
                                          <p:stCondLst>
                                            <p:cond delay="0"/>
                                          </p:stCondLst>
                                        </p:cTn>
                                        <p:tgtEl>
                                          <p:spTgt spid="36"/>
                                        </p:tgtEl>
                                        <p:attrNameLst>
                                          <p:attrName>style.visibility</p:attrName>
                                        </p:attrNameLst>
                                      </p:cBhvr>
                                      <p:to>
                                        <p:strVal val="visible"/>
                                      </p:to>
                                    </p:set>
                                    <p:anim calcmode="lin" valueType="num">
                                      <p:cBhvr>
                                        <p:cTn id="59" dur="1000" fill="hold"/>
                                        <p:tgtEl>
                                          <p:spTgt spid="36"/>
                                        </p:tgtEl>
                                        <p:attrNameLst>
                                          <p:attrName>ppt_w</p:attrName>
                                        </p:attrNameLst>
                                      </p:cBhvr>
                                      <p:tavLst>
                                        <p:tav tm="0">
                                          <p:val>
                                            <p:fltVal val="0"/>
                                          </p:val>
                                        </p:tav>
                                        <p:tav tm="100000">
                                          <p:val>
                                            <p:strVal val="#ppt_w"/>
                                          </p:val>
                                        </p:tav>
                                      </p:tavLst>
                                    </p:anim>
                                    <p:anim calcmode="lin" valueType="num">
                                      <p:cBhvr>
                                        <p:cTn id="60" dur="1000" fill="hold"/>
                                        <p:tgtEl>
                                          <p:spTgt spid="36"/>
                                        </p:tgtEl>
                                        <p:attrNameLst>
                                          <p:attrName>ppt_h</p:attrName>
                                        </p:attrNameLst>
                                      </p:cBhvr>
                                      <p:tavLst>
                                        <p:tav tm="0">
                                          <p:val>
                                            <p:fltVal val="0"/>
                                          </p:val>
                                        </p:tav>
                                        <p:tav tm="100000">
                                          <p:val>
                                            <p:strVal val="#ppt_h"/>
                                          </p:val>
                                        </p:tav>
                                      </p:tavLst>
                                    </p:anim>
                                    <p:anim calcmode="lin" valueType="num">
                                      <p:cBhvr>
                                        <p:cTn id="61" dur="1000" fill="hold"/>
                                        <p:tgtEl>
                                          <p:spTgt spid="36"/>
                                        </p:tgtEl>
                                        <p:attrNameLst>
                                          <p:attrName>style.rotation</p:attrName>
                                        </p:attrNameLst>
                                      </p:cBhvr>
                                      <p:tavLst>
                                        <p:tav tm="0">
                                          <p:val>
                                            <p:fltVal val="90"/>
                                          </p:val>
                                        </p:tav>
                                        <p:tav tm="100000">
                                          <p:val>
                                            <p:fltVal val="0"/>
                                          </p:val>
                                        </p:tav>
                                      </p:tavLst>
                                    </p:anim>
                                    <p:animEffect transition="in" filter="fade">
                                      <p:cBhvr>
                                        <p:cTn id="62" dur="1000"/>
                                        <p:tgtEl>
                                          <p:spTgt spid="36"/>
                                        </p:tgtEl>
                                      </p:cBhvr>
                                    </p:animEffect>
                                  </p:childTnLst>
                                </p:cTn>
                              </p:par>
                              <p:par>
                                <p:cTn id="63" presetID="31" presetClass="entr" presetSubtype="0" fill="hold" nodeType="withEffect">
                                  <p:stCondLst>
                                    <p:cond delay="500"/>
                                  </p:stCondLst>
                                  <p:childTnLst>
                                    <p:set>
                                      <p:cBhvr>
                                        <p:cTn id="64" dur="1" fill="hold">
                                          <p:stCondLst>
                                            <p:cond delay="0"/>
                                          </p:stCondLst>
                                        </p:cTn>
                                        <p:tgtEl>
                                          <p:spTgt spid="37"/>
                                        </p:tgtEl>
                                        <p:attrNameLst>
                                          <p:attrName>style.visibility</p:attrName>
                                        </p:attrNameLst>
                                      </p:cBhvr>
                                      <p:to>
                                        <p:strVal val="visible"/>
                                      </p:to>
                                    </p:set>
                                    <p:anim calcmode="lin" valueType="num">
                                      <p:cBhvr>
                                        <p:cTn id="65" dur="1000" fill="hold"/>
                                        <p:tgtEl>
                                          <p:spTgt spid="37"/>
                                        </p:tgtEl>
                                        <p:attrNameLst>
                                          <p:attrName>ppt_w</p:attrName>
                                        </p:attrNameLst>
                                      </p:cBhvr>
                                      <p:tavLst>
                                        <p:tav tm="0">
                                          <p:val>
                                            <p:fltVal val="0"/>
                                          </p:val>
                                        </p:tav>
                                        <p:tav tm="100000">
                                          <p:val>
                                            <p:strVal val="#ppt_w"/>
                                          </p:val>
                                        </p:tav>
                                      </p:tavLst>
                                    </p:anim>
                                    <p:anim calcmode="lin" valueType="num">
                                      <p:cBhvr>
                                        <p:cTn id="66" dur="1000" fill="hold"/>
                                        <p:tgtEl>
                                          <p:spTgt spid="37"/>
                                        </p:tgtEl>
                                        <p:attrNameLst>
                                          <p:attrName>ppt_h</p:attrName>
                                        </p:attrNameLst>
                                      </p:cBhvr>
                                      <p:tavLst>
                                        <p:tav tm="0">
                                          <p:val>
                                            <p:fltVal val="0"/>
                                          </p:val>
                                        </p:tav>
                                        <p:tav tm="100000">
                                          <p:val>
                                            <p:strVal val="#ppt_h"/>
                                          </p:val>
                                        </p:tav>
                                      </p:tavLst>
                                    </p:anim>
                                    <p:anim calcmode="lin" valueType="num">
                                      <p:cBhvr>
                                        <p:cTn id="67" dur="1000" fill="hold"/>
                                        <p:tgtEl>
                                          <p:spTgt spid="37"/>
                                        </p:tgtEl>
                                        <p:attrNameLst>
                                          <p:attrName>style.rotation</p:attrName>
                                        </p:attrNameLst>
                                      </p:cBhvr>
                                      <p:tavLst>
                                        <p:tav tm="0">
                                          <p:val>
                                            <p:fltVal val="90"/>
                                          </p:val>
                                        </p:tav>
                                        <p:tav tm="100000">
                                          <p:val>
                                            <p:fltVal val="0"/>
                                          </p:val>
                                        </p:tav>
                                      </p:tavLst>
                                    </p:anim>
                                    <p:animEffect transition="in" filter="fade">
                                      <p:cBhvr>
                                        <p:cTn id="68" dur="1000"/>
                                        <p:tgtEl>
                                          <p:spTgt spid="37"/>
                                        </p:tgtEl>
                                      </p:cBhvr>
                                    </p:animEffect>
                                  </p:childTnLst>
                                </p:cTn>
                              </p:par>
                              <p:par>
                                <p:cTn id="69" presetID="31" presetClass="entr" presetSubtype="0" fill="hold" grpId="0" nodeType="withEffect">
                                  <p:stCondLst>
                                    <p:cond delay="500"/>
                                  </p:stCondLst>
                                  <p:childTnLst>
                                    <p:set>
                                      <p:cBhvr>
                                        <p:cTn id="70" dur="1" fill="hold">
                                          <p:stCondLst>
                                            <p:cond delay="0"/>
                                          </p:stCondLst>
                                        </p:cTn>
                                        <p:tgtEl>
                                          <p:spTgt spid="32"/>
                                        </p:tgtEl>
                                        <p:attrNameLst>
                                          <p:attrName>style.visibility</p:attrName>
                                        </p:attrNameLst>
                                      </p:cBhvr>
                                      <p:to>
                                        <p:strVal val="visible"/>
                                      </p:to>
                                    </p:set>
                                    <p:anim calcmode="lin" valueType="num">
                                      <p:cBhvr>
                                        <p:cTn id="71" dur="1000" fill="hold"/>
                                        <p:tgtEl>
                                          <p:spTgt spid="32"/>
                                        </p:tgtEl>
                                        <p:attrNameLst>
                                          <p:attrName>ppt_w</p:attrName>
                                        </p:attrNameLst>
                                      </p:cBhvr>
                                      <p:tavLst>
                                        <p:tav tm="0">
                                          <p:val>
                                            <p:fltVal val="0"/>
                                          </p:val>
                                        </p:tav>
                                        <p:tav tm="100000">
                                          <p:val>
                                            <p:strVal val="#ppt_w"/>
                                          </p:val>
                                        </p:tav>
                                      </p:tavLst>
                                    </p:anim>
                                    <p:anim calcmode="lin" valueType="num">
                                      <p:cBhvr>
                                        <p:cTn id="72" dur="1000" fill="hold"/>
                                        <p:tgtEl>
                                          <p:spTgt spid="32"/>
                                        </p:tgtEl>
                                        <p:attrNameLst>
                                          <p:attrName>ppt_h</p:attrName>
                                        </p:attrNameLst>
                                      </p:cBhvr>
                                      <p:tavLst>
                                        <p:tav tm="0">
                                          <p:val>
                                            <p:fltVal val="0"/>
                                          </p:val>
                                        </p:tav>
                                        <p:tav tm="100000">
                                          <p:val>
                                            <p:strVal val="#ppt_h"/>
                                          </p:val>
                                        </p:tav>
                                      </p:tavLst>
                                    </p:anim>
                                    <p:anim calcmode="lin" valueType="num">
                                      <p:cBhvr>
                                        <p:cTn id="73" dur="1000" fill="hold"/>
                                        <p:tgtEl>
                                          <p:spTgt spid="32"/>
                                        </p:tgtEl>
                                        <p:attrNameLst>
                                          <p:attrName>style.rotation</p:attrName>
                                        </p:attrNameLst>
                                      </p:cBhvr>
                                      <p:tavLst>
                                        <p:tav tm="0">
                                          <p:val>
                                            <p:fltVal val="90"/>
                                          </p:val>
                                        </p:tav>
                                        <p:tav tm="100000">
                                          <p:val>
                                            <p:fltVal val="0"/>
                                          </p:val>
                                        </p:tav>
                                      </p:tavLst>
                                    </p:anim>
                                    <p:animEffect transition="in" filter="fade">
                                      <p:cBhvr>
                                        <p:cTn id="74" dur="1000"/>
                                        <p:tgtEl>
                                          <p:spTgt spid="32"/>
                                        </p:tgtEl>
                                      </p:cBhvr>
                                    </p:animEffect>
                                  </p:childTnLst>
                                </p:cTn>
                              </p:par>
                              <p:par>
                                <p:cTn id="75" presetID="31" presetClass="entr" presetSubtype="0" fill="hold" grpId="0" nodeType="withEffect">
                                  <p:stCondLst>
                                    <p:cond delay="500"/>
                                  </p:stCondLst>
                                  <p:childTnLst>
                                    <p:set>
                                      <p:cBhvr>
                                        <p:cTn id="76" dur="1" fill="hold">
                                          <p:stCondLst>
                                            <p:cond delay="0"/>
                                          </p:stCondLst>
                                        </p:cTn>
                                        <p:tgtEl>
                                          <p:spTgt spid="33"/>
                                        </p:tgtEl>
                                        <p:attrNameLst>
                                          <p:attrName>style.visibility</p:attrName>
                                        </p:attrNameLst>
                                      </p:cBhvr>
                                      <p:to>
                                        <p:strVal val="visible"/>
                                      </p:to>
                                    </p:set>
                                    <p:anim calcmode="lin" valueType="num">
                                      <p:cBhvr>
                                        <p:cTn id="77" dur="1000" fill="hold"/>
                                        <p:tgtEl>
                                          <p:spTgt spid="33"/>
                                        </p:tgtEl>
                                        <p:attrNameLst>
                                          <p:attrName>ppt_w</p:attrName>
                                        </p:attrNameLst>
                                      </p:cBhvr>
                                      <p:tavLst>
                                        <p:tav tm="0">
                                          <p:val>
                                            <p:fltVal val="0"/>
                                          </p:val>
                                        </p:tav>
                                        <p:tav tm="100000">
                                          <p:val>
                                            <p:strVal val="#ppt_w"/>
                                          </p:val>
                                        </p:tav>
                                      </p:tavLst>
                                    </p:anim>
                                    <p:anim calcmode="lin" valueType="num">
                                      <p:cBhvr>
                                        <p:cTn id="78" dur="1000" fill="hold"/>
                                        <p:tgtEl>
                                          <p:spTgt spid="33"/>
                                        </p:tgtEl>
                                        <p:attrNameLst>
                                          <p:attrName>ppt_h</p:attrName>
                                        </p:attrNameLst>
                                      </p:cBhvr>
                                      <p:tavLst>
                                        <p:tav tm="0">
                                          <p:val>
                                            <p:fltVal val="0"/>
                                          </p:val>
                                        </p:tav>
                                        <p:tav tm="100000">
                                          <p:val>
                                            <p:strVal val="#ppt_h"/>
                                          </p:val>
                                        </p:tav>
                                      </p:tavLst>
                                    </p:anim>
                                    <p:anim calcmode="lin" valueType="num">
                                      <p:cBhvr>
                                        <p:cTn id="79" dur="1000" fill="hold"/>
                                        <p:tgtEl>
                                          <p:spTgt spid="33"/>
                                        </p:tgtEl>
                                        <p:attrNameLst>
                                          <p:attrName>style.rotation</p:attrName>
                                        </p:attrNameLst>
                                      </p:cBhvr>
                                      <p:tavLst>
                                        <p:tav tm="0">
                                          <p:val>
                                            <p:fltVal val="90"/>
                                          </p:val>
                                        </p:tav>
                                        <p:tav tm="100000">
                                          <p:val>
                                            <p:fltVal val="0"/>
                                          </p:val>
                                        </p:tav>
                                      </p:tavLst>
                                    </p:anim>
                                    <p:animEffect transition="in" filter="fade">
                                      <p:cBhvr>
                                        <p:cTn id="80" dur="1000"/>
                                        <p:tgtEl>
                                          <p:spTgt spid="33"/>
                                        </p:tgtEl>
                                      </p:cBhvr>
                                    </p:animEffect>
                                  </p:childTnLst>
                                </p:cTn>
                              </p:par>
                              <p:par>
                                <p:cTn id="81" presetID="31" presetClass="entr" presetSubtype="0" fill="hold" grpId="0" nodeType="withEffect">
                                  <p:stCondLst>
                                    <p:cond delay="500"/>
                                  </p:stCondLst>
                                  <p:childTnLst>
                                    <p:set>
                                      <p:cBhvr>
                                        <p:cTn id="82" dur="1" fill="hold">
                                          <p:stCondLst>
                                            <p:cond delay="0"/>
                                          </p:stCondLst>
                                        </p:cTn>
                                        <p:tgtEl>
                                          <p:spTgt spid="34"/>
                                        </p:tgtEl>
                                        <p:attrNameLst>
                                          <p:attrName>style.visibility</p:attrName>
                                        </p:attrNameLst>
                                      </p:cBhvr>
                                      <p:to>
                                        <p:strVal val="visible"/>
                                      </p:to>
                                    </p:set>
                                    <p:anim calcmode="lin" valueType="num">
                                      <p:cBhvr>
                                        <p:cTn id="83" dur="1000" fill="hold"/>
                                        <p:tgtEl>
                                          <p:spTgt spid="34"/>
                                        </p:tgtEl>
                                        <p:attrNameLst>
                                          <p:attrName>ppt_w</p:attrName>
                                        </p:attrNameLst>
                                      </p:cBhvr>
                                      <p:tavLst>
                                        <p:tav tm="0">
                                          <p:val>
                                            <p:fltVal val="0"/>
                                          </p:val>
                                        </p:tav>
                                        <p:tav tm="100000">
                                          <p:val>
                                            <p:strVal val="#ppt_w"/>
                                          </p:val>
                                        </p:tav>
                                      </p:tavLst>
                                    </p:anim>
                                    <p:anim calcmode="lin" valueType="num">
                                      <p:cBhvr>
                                        <p:cTn id="84" dur="1000" fill="hold"/>
                                        <p:tgtEl>
                                          <p:spTgt spid="34"/>
                                        </p:tgtEl>
                                        <p:attrNameLst>
                                          <p:attrName>ppt_h</p:attrName>
                                        </p:attrNameLst>
                                      </p:cBhvr>
                                      <p:tavLst>
                                        <p:tav tm="0">
                                          <p:val>
                                            <p:fltVal val="0"/>
                                          </p:val>
                                        </p:tav>
                                        <p:tav tm="100000">
                                          <p:val>
                                            <p:strVal val="#ppt_h"/>
                                          </p:val>
                                        </p:tav>
                                      </p:tavLst>
                                    </p:anim>
                                    <p:anim calcmode="lin" valueType="num">
                                      <p:cBhvr>
                                        <p:cTn id="85" dur="1000" fill="hold"/>
                                        <p:tgtEl>
                                          <p:spTgt spid="34"/>
                                        </p:tgtEl>
                                        <p:attrNameLst>
                                          <p:attrName>style.rotation</p:attrName>
                                        </p:attrNameLst>
                                      </p:cBhvr>
                                      <p:tavLst>
                                        <p:tav tm="0">
                                          <p:val>
                                            <p:fltVal val="90"/>
                                          </p:val>
                                        </p:tav>
                                        <p:tav tm="100000">
                                          <p:val>
                                            <p:fltVal val="0"/>
                                          </p:val>
                                        </p:tav>
                                      </p:tavLst>
                                    </p:anim>
                                    <p:animEffect transition="in" filter="fade">
                                      <p:cBhvr>
                                        <p:cTn id="86" dur="1000"/>
                                        <p:tgtEl>
                                          <p:spTgt spid="34"/>
                                        </p:tgtEl>
                                      </p:cBhvr>
                                    </p:animEffect>
                                  </p:childTnLst>
                                </p:cTn>
                              </p:par>
                              <p:par>
                                <p:cTn id="87" presetID="31" presetClass="entr" presetSubtype="0" fill="hold" grpId="0" nodeType="withEffect">
                                  <p:stCondLst>
                                    <p:cond delay="500"/>
                                  </p:stCondLst>
                                  <p:childTnLst>
                                    <p:set>
                                      <p:cBhvr>
                                        <p:cTn id="88" dur="1" fill="hold">
                                          <p:stCondLst>
                                            <p:cond delay="0"/>
                                          </p:stCondLst>
                                        </p:cTn>
                                        <p:tgtEl>
                                          <p:spTgt spid="35"/>
                                        </p:tgtEl>
                                        <p:attrNameLst>
                                          <p:attrName>style.visibility</p:attrName>
                                        </p:attrNameLst>
                                      </p:cBhvr>
                                      <p:to>
                                        <p:strVal val="visible"/>
                                      </p:to>
                                    </p:set>
                                    <p:anim calcmode="lin" valueType="num">
                                      <p:cBhvr>
                                        <p:cTn id="89" dur="1000" fill="hold"/>
                                        <p:tgtEl>
                                          <p:spTgt spid="35"/>
                                        </p:tgtEl>
                                        <p:attrNameLst>
                                          <p:attrName>ppt_w</p:attrName>
                                        </p:attrNameLst>
                                      </p:cBhvr>
                                      <p:tavLst>
                                        <p:tav tm="0">
                                          <p:val>
                                            <p:fltVal val="0"/>
                                          </p:val>
                                        </p:tav>
                                        <p:tav tm="100000">
                                          <p:val>
                                            <p:strVal val="#ppt_w"/>
                                          </p:val>
                                        </p:tav>
                                      </p:tavLst>
                                    </p:anim>
                                    <p:anim calcmode="lin" valueType="num">
                                      <p:cBhvr>
                                        <p:cTn id="90" dur="1000" fill="hold"/>
                                        <p:tgtEl>
                                          <p:spTgt spid="35"/>
                                        </p:tgtEl>
                                        <p:attrNameLst>
                                          <p:attrName>ppt_h</p:attrName>
                                        </p:attrNameLst>
                                      </p:cBhvr>
                                      <p:tavLst>
                                        <p:tav tm="0">
                                          <p:val>
                                            <p:fltVal val="0"/>
                                          </p:val>
                                        </p:tav>
                                        <p:tav tm="100000">
                                          <p:val>
                                            <p:strVal val="#ppt_h"/>
                                          </p:val>
                                        </p:tav>
                                      </p:tavLst>
                                    </p:anim>
                                    <p:anim calcmode="lin" valueType="num">
                                      <p:cBhvr>
                                        <p:cTn id="91" dur="1000" fill="hold"/>
                                        <p:tgtEl>
                                          <p:spTgt spid="35"/>
                                        </p:tgtEl>
                                        <p:attrNameLst>
                                          <p:attrName>style.rotation</p:attrName>
                                        </p:attrNameLst>
                                      </p:cBhvr>
                                      <p:tavLst>
                                        <p:tav tm="0">
                                          <p:val>
                                            <p:fltVal val="90"/>
                                          </p:val>
                                        </p:tav>
                                        <p:tav tm="100000">
                                          <p:val>
                                            <p:fltVal val="0"/>
                                          </p:val>
                                        </p:tav>
                                      </p:tavLst>
                                    </p:anim>
                                    <p:animEffect transition="in" filter="fade">
                                      <p:cBhvr>
                                        <p:cTn id="92" dur="1000"/>
                                        <p:tgtEl>
                                          <p:spTgt spid="35"/>
                                        </p:tgtEl>
                                      </p:cBhvr>
                                    </p:animEffect>
                                  </p:childTnLst>
                                </p:cTn>
                              </p:par>
                              <p:par>
                                <p:cTn id="93" presetID="22" presetClass="entr" presetSubtype="8" fill="hold" grpId="0" nodeType="withEffect">
                                  <p:stCondLst>
                                    <p:cond delay="1250"/>
                                  </p:stCondLst>
                                  <p:childTnLst>
                                    <p:set>
                                      <p:cBhvr>
                                        <p:cTn id="94" dur="1" fill="hold">
                                          <p:stCondLst>
                                            <p:cond delay="0"/>
                                          </p:stCondLst>
                                        </p:cTn>
                                        <p:tgtEl>
                                          <p:spTgt spid="24"/>
                                        </p:tgtEl>
                                        <p:attrNameLst>
                                          <p:attrName>style.visibility</p:attrName>
                                        </p:attrNameLst>
                                      </p:cBhvr>
                                      <p:to>
                                        <p:strVal val="visible"/>
                                      </p:to>
                                    </p:set>
                                    <p:animEffect transition="in" filter="wipe(left)">
                                      <p:cBhvr>
                                        <p:cTn id="95" dur="500"/>
                                        <p:tgtEl>
                                          <p:spTgt spid="24"/>
                                        </p:tgtEl>
                                      </p:cBhvr>
                                    </p:animEffect>
                                  </p:childTnLst>
                                </p:cTn>
                              </p:par>
                              <p:par>
                                <p:cTn id="96" presetID="22" presetClass="entr" presetSubtype="8" fill="hold" grpId="0" nodeType="withEffect">
                                  <p:stCondLst>
                                    <p:cond delay="1250"/>
                                  </p:stCondLst>
                                  <p:childTnLst>
                                    <p:set>
                                      <p:cBhvr>
                                        <p:cTn id="97" dur="1" fill="hold">
                                          <p:stCondLst>
                                            <p:cond delay="0"/>
                                          </p:stCondLst>
                                        </p:cTn>
                                        <p:tgtEl>
                                          <p:spTgt spid="25"/>
                                        </p:tgtEl>
                                        <p:attrNameLst>
                                          <p:attrName>style.visibility</p:attrName>
                                        </p:attrNameLst>
                                      </p:cBhvr>
                                      <p:to>
                                        <p:strVal val="visible"/>
                                      </p:to>
                                    </p:set>
                                    <p:animEffect transition="in" filter="wipe(left)">
                                      <p:cBhvr>
                                        <p:cTn id="98" dur="500"/>
                                        <p:tgtEl>
                                          <p:spTgt spid="25"/>
                                        </p:tgtEl>
                                      </p:cBhvr>
                                    </p:animEffect>
                                  </p:childTnLst>
                                </p:cTn>
                              </p:par>
                              <p:par>
                                <p:cTn id="99" presetID="22" presetClass="entr" presetSubtype="8" fill="hold" grpId="0" nodeType="withEffect">
                                  <p:stCondLst>
                                    <p:cond delay="1250"/>
                                  </p:stCondLst>
                                  <p:childTnLst>
                                    <p:set>
                                      <p:cBhvr>
                                        <p:cTn id="100" dur="1" fill="hold">
                                          <p:stCondLst>
                                            <p:cond delay="0"/>
                                          </p:stCondLst>
                                        </p:cTn>
                                        <p:tgtEl>
                                          <p:spTgt spid="26"/>
                                        </p:tgtEl>
                                        <p:attrNameLst>
                                          <p:attrName>style.visibility</p:attrName>
                                        </p:attrNameLst>
                                      </p:cBhvr>
                                      <p:to>
                                        <p:strVal val="visible"/>
                                      </p:to>
                                    </p:set>
                                    <p:animEffect transition="in" filter="wipe(left)">
                                      <p:cBhvr>
                                        <p:cTn id="101" dur="500"/>
                                        <p:tgtEl>
                                          <p:spTgt spid="26"/>
                                        </p:tgtEl>
                                      </p:cBhvr>
                                    </p:animEffect>
                                  </p:childTnLst>
                                </p:cTn>
                              </p:par>
                              <p:par>
                                <p:cTn id="102" presetID="22" presetClass="entr" presetSubtype="8" fill="hold" grpId="0" nodeType="withEffect">
                                  <p:stCondLst>
                                    <p:cond delay="1250"/>
                                  </p:stCondLst>
                                  <p:childTnLst>
                                    <p:set>
                                      <p:cBhvr>
                                        <p:cTn id="103" dur="1" fill="hold">
                                          <p:stCondLst>
                                            <p:cond delay="0"/>
                                          </p:stCondLst>
                                        </p:cTn>
                                        <p:tgtEl>
                                          <p:spTgt spid="27"/>
                                        </p:tgtEl>
                                        <p:attrNameLst>
                                          <p:attrName>style.visibility</p:attrName>
                                        </p:attrNameLst>
                                      </p:cBhvr>
                                      <p:to>
                                        <p:strVal val="visible"/>
                                      </p:to>
                                    </p:set>
                                    <p:animEffect transition="in" filter="wipe(left)">
                                      <p:cBhvr>
                                        <p:cTn id="104" dur="500"/>
                                        <p:tgtEl>
                                          <p:spTgt spid="27"/>
                                        </p:tgtEl>
                                      </p:cBhvr>
                                    </p:animEffect>
                                  </p:childTnLst>
                                </p:cTn>
                              </p:par>
                              <p:par>
                                <p:cTn id="105" presetID="22" presetClass="entr" presetSubtype="8" fill="hold" grpId="0" nodeType="withEffect">
                                  <p:stCondLst>
                                    <p:cond delay="1250"/>
                                  </p:stCondLst>
                                  <p:childTnLst>
                                    <p:set>
                                      <p:cBhvr>
                                        <p:cTn id="106" dur="1" fill="hold">
                                          <p:stCondLst>
                                            <p:cond delay="0"/>
                                          </p:stCondLst>
                                        </p:cTn>
                                        <p:tgtEl>
                                          <p:spTgt spid="28"/>
                                        </p:tgtEl>
                                        <p:attrNameLst>
                                          <p:attrName>style.visibility</p:attrName>
                                        </p:attrNameLst>
                                      </p:cBhvr>
                                      <p:to>
                                        <p:strVal val="visible"/>
                                      </p:to>
                                    </p:set>
                                    <p:animEffect transition="in" filter="wipe(left)">
                                      <p:cBhvr>
                                        <p:cTn id="107" dur="500"/>
                                        <p:tgtEl>
                                          <p:spTgt spid="28"/>
                                        </p:tgtEl>
                                      </p:cBhvr>
                                    </p:animEffect>
                                  </p:childTnLst>
                                </p:cTn>
                              </p:par>
                              <p:par>
                                <p:cTn id="108" presetID="22" presetClass="entr" presetSubtype="8" fill="hold" grpId="0" nodeType="withEffect">
                                  <p:stCondLst>
                                    <p:cond delay="1250"/>
                                  </p:stCondLst>
                                  <p:childTnLst>
                                    <p:set>
                                      <p:cBhvr>
                                        <p:cTn id="109" dur="1" fill="hold">
                                          <p:stCondLst>
                                            <p:cond delay="0"/>
                                          </p:stCondLst>
                                        </p:cTn>
                                        <p:tgtEl>
                                          <p:spTgt spid="29"/>
                                        </p:tgtEl>
                                        <p:attrNameLst>
                                          <p:attrName>style.visibility</p:attrName>
                                        </p:attrNameLst>
                                      </p:cBhvr>
                                      <p:to>
                                        <p:strVal val="visible"/>
                                      </p:to>
                                    </p:set>
                                    <p:animEffect transition="in" filter="wipe(left)">
                                      <p:cBhvr>
                                        <p:cTn id="110" dur="500"/>
                                        <p:tgtEl>
                                          <p:spTgt spid="29"/>
                                        </p:tgtEl>
                                      </p:cBhvr>
                                    </p:animEffect>
                                  </p:childTnLst>
                                </p:cTn>
                              </p:par>
                              <p:par>
                                <p:cTn id="111" presetID="22" presetClass="entr" presetSubtype="8" fill="hold" grpId="0" nodeType="withEffect">
                                  <p:stCondLst>
                                    <p:cond delay="1250"/>
                                  </p:stCondLst>
                                  <p:childTnLst>
                                    <p:set>
                                      <p:cBhvr>
                                        <p:cTn id="112" dur="1" fill="hold">
                                          <p:stCondLst>
                                            <p:cond delay="0"/>
                                          </p:stCondLst>
                                        </p:cTn>
                                        <p:tgtEl>
                                          <p:spTgt spid="30"/>
                                        </p:tgtEl>
                                        <p:attrNameLst>
                                          <p:attrName>style.visibility</p:attrName>
                                        </p:attrNameLst>
                                      </p:cBhvr>
                                      <p:to>
                                        <p:strVal val="visible"/>
                                      </p:to>
                                    </p:set>
                                    <p:animEffect transition="in" filter="wipe(left)">
                                      <p:cBhvr>
                                        <p:cTn id="113" dur="500"/>
                                        <p:tgtEl>
                                          <p:spTgt spid="30"/>
                                        </p:tgtEl>
                                      </p:cBhvr>
                                    </p:animEffect>
                                  </p:childTnLst>
                                </p:cTn>
                              </p:par>
                              <p:par>
                                <p:cTn id="114" presetID="22" presetClass="entr" presetSubtype="8" fill="hold" grpId="0" nodeType="withEffect">
                                  <p:stCondLst>
                                    <p:cond delay="1250"/>
                                  </p:stCondLst>
                                  <p:childTnLst>
                                    <p:set>
                                      <p:cBhvr>
                                        <p:cTn id="115" dur="1" fill="hold">
                                          <p:stCondLst>
                                            <p:cond delay="0"/>
                                          </p:stCondLst>
                                        </p:cTn>
                                        <p:tgtEl>
                                          <p:spTgt spid="31"/>
                                        </p:tgtEl>
                                        <p:attrNameLst>
                                          <p:attrName>style.visibility</p:attrName>
                                        </p:attrNameLst>
                                      </p:cBhvr>
                                      <p:to>
                                        <p:strVal val="visible"/>
                                      </p:to>
                                    </p:set>
                                    <p:animEffect transition="in" filter="wipe(left)">
                                      <p:cBhvr>
                                        <p:cTn id="1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animBg="1"/>
      <p:bldP spid="13" grpId="0" animBg="1"/>
      <p:bldP spid="19" grpId="0" animBg="1"/>
      <p:bldP spid="20" grpId="0" animBg="1"/>
      <p:bldP spid="21" grpId="0" animBg="1"/>
      <p:bldP spid="24" grpId="0" autoUpdateAnimBg="0"/>
      <p:bldP spid="25" grpId="0" autoUpdateAnimBg="0"/>
      <p:bldP spid="26" grpId="0" autoUpdateAnimBg="0"/>
      <p:bldP spid="27" grpId="0" autoUpdateAnimBg="0"/>
      <p:bldP spid="28" grpId="0" autoUpdateAnimBg="0"/>
      <p:bldP spid="29" grpId="0" autoUpdateAnimBg="0"/>
      <p:bldP spid="30" grpId="0" autoUpdateAnimBg="0"/>
      <p:bldP spid="31" grpId="0" autoUpdateAnimBg="0"/>
      <p:bldP spid="32" grpId="0"/>
      <p:bldP spid="33" grpId="0"/>
      <p:bldP spid="34" grpId="0"/>
      <p:bldP spid="3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4" name="椭圆 43"/>
          <p:cNvSpPr/>
          <p:nvPr/>
        </p:nvSpPr>
        <p:spPr>
          <a:xfrm>
            <a:off x="1846734" y="0"/>
            <a:ext cx="5545449" cy="5545449"/>
          </a:xfrm>
          <a:prstGeom prst="ellipse">
            <a:avLst/>
          </a:prstGeom>
          <a:solidFill>
            <a:srgbClr val="FB7D6E">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2441098" y="593693"/>
            <a:ext cx="4356720" cy="4356720"/>
          </a:xfrm>
          <a:prstGeom prst="ellipse">
            <a:avLst/>
          </a:pr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标题 4"/>
          <p:cNvSpPr txBox="1"/>
          <p:nvPr/>
        </p:nvSpPr>
        <p:spPr>
          <a:xfrm>
            <a:off x="2998862" y="1628800"/>
            <a:ext cx="326633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5400" b="1" dirty="0" smtClean="0">
                <a:solidFill>
                  <a:schemeClr val="bg1"/>
                </a:solidFill>
                <a:latin typeface="微软雅黑" panose="020B0503020204020204" pitchFamily="34" charset="-122"/>
                <a:ea typeface="微软雅黑" panose="020B0503020204020204" pitchFamily="34" charset="-122"/>
              </a:rPr>
              <a:t>执行计划</a:t>
            </a:r>
            <a:endParaRPr lang="zh-CN" altLang="en-US" sz="5400" b="1" dirty="0" smtClean="0">
              <a:solidFill>
                <a:schemeClr val="bg1"/>
              </a:solidFill>
              <a:latin typeface="微软雅黑" panose="020B0503020204020204" pitchFamily="34" charset="-122"/>
              <a:ea typeface="微软雅黑" panose="020B0503020204020204" pitchFamily="34" charset="-122"/>
            </a:endParaRPr>
          </a:p>
        </p:txBody>
      </p:sp>
      <p:sp>
        <p:nvSpPr>
          <p:cNvPr id="49" name="标题 4"/>
          <p:cNvSpPr txBox="1"/>
          <p:nvPr/>
        </p:nvSpPr>
        <p:spPr>
          <a:xfrm>
            <a:off x="3358902" y="2204864"/>
            <a:ext cx="26165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b="1" dirty="0" smtClean="0">
                <a:solidFill>
                  <a:schemeClr val="bg1"/>
                </a:solidFill>
                <a:latin typeface="微软雅黑" panose="020B0503020204020204" pitchFamily="34" charset="-122"/>
                <a:ea typeface="微软雅黑" panose="020B0503020204020204" pitchFamily="34" charset="-122"/>
              </a:rPr>
              <a:t>（如何执行计划）</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3506403" y="3069540"/>
            <a:ext cx="1436675" cy="215444"/>
            <a:chOff x="4369395" y="3284984"/>
            <a:chExt cx="1436675" cy="215444"/>
          </a:xfrm>
        </p:grpSpPr>
        <p:sp>
          <p:nvSpPr>
            <p:cNvPr id="51"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执行计划</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4369395" y="3316401"/>
              <a:ext cx="168551" cy="168551"/>
              <a:chOff x="5005199" y="3717032"/>
              <a:chExt cx="168551" cy="168551"/>
            </a:xfrm>
          </p:grpSpPr>
          <p:sp>
            <p:nvSpPr>
              <p:cNvPr id="53" name="椭圆 52"/>
              <p:cNvSpPr/>
              <p:nvPr/>
            </p:nvSpPr>
            <p:spPr>
              <a:xfrm>
                <a:off x="5005199" y="3717032"/>
                <a:ext cx="168551" cy="168551"/>
              </a:xfrm>
              <a:prstGeom prst="ellipse">
                <a:avLst/>
              </a:prstGeom>
              <a:solidFill>
                <a:srgbClr val="FB7D6E"/>
              </a:solidFill>
              <a:ln>
                <a:solidFill>
                  <a:srgbClr val="FB7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4" name="等腰三角形 5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55" name="组合 54"/>
          <p:cNvGrpSpPr/>
          <p:nvPr/>
        </p:nvGrpSpPr>
        <p:grpSpPr>
          <a:xfrm>
            <a:off x="4946563" y="3069540"/>
            <a:ext cx="1436675" cy="215444"/>
            <a:chOff x="4369395" y="3284984"/>
            <a:chExt cx="1436675" cy="215444"/>
          </a:xfrm>
        </p:grpSpPr>
        <p:sp>
          <p:nvSpPr>
            <p:cNvPr id="56"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五年计划</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4369395" y="3316401"/>
              <a:ext cx="168551" cy="168551"/>
              <a:chOff x="5005199" y="3717032"/>
              <a:chExt cx="168551" cy="168551"/>
            </a:xfrm>
          </p:grpSpPr>
          <p:sp>
            <p:nvSpPr>
              <p:cNvPr id="58" name="椭圆 57"/>
              <p:cNvSpPr/>
              <p:nvPr/>
            </p:nvSpPr>
            <p:spPr>
              <a:xfrm>
                <a:off x="5005199" y="3717032"/>
                <a:ext cx="168551" cy="168551"/>
              </a:xfrm>
              <a:prstGeom prst="ellipse">
                <a:avLst/>
              </a:prstGeom>
              <a:solidFill>
                <a:srgbClr val="FB7D6E"/>
              </a:solidFill>
              <a:ln>
                <a:solidFill>
                  <a:srgbClr val="FB7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9" name="等腰三角形 5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60" name="组合 59"/>
          <p:cNvGrpSpPr/>
          <p:nvPr/>
        </p:nvGrpSpPr>
        <p:grpSpPr>
          <a:xfrm>
            <a:off x="3506403" y="3358152"/>
            <a:ext cx="1436675" cy="215444"/>
            <a:chOff x="4369395" y="3284984"/>
            <a:chExt cx="1436675" cy="215444"/>
          </a:xfrm>
        </p:grpSpPr>
        <p:sp>
          <p:nvSpPr>
            <p:cNvPr id="61"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实现关键</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62" name="组合 61"/>
            <p:cNvGrpSpPr/>
            <p:nvPr/>
          </p:nvGrpSpPr>
          <p:grpSpPr>
            <a:xfrm>
              <a:off x="4369395" y="3316401"/>
              <a:ext cx="168551" cy="168551"/>
              <a:chOff x="5005199" y="3717032"/>
              <a:chExt cx="168551" cy="168551"/>
            </a:xfrm>
          </p:grpSpPr>
          <p:sp>
            <p:nvSpPr>
              <p:cNvPr id="63" name="椭圆 62"/>
              <p:cNvSpPr/>
              <p:nvPr/>
            </p:nvSpPr>
            <p:spPr>
              <a:xfrm>
                <a:off x="5005199" y="3717032"/>
                <a:ext cx="168551" cy="168551"/>
              </a:xfrm>
              <a:prstGeom prst="ellipse">
                <a:avLst/>
              </a:prstGeom>
              <a:solidFill>
                <a:srgbClr val="FB7D6E"/>
              </a:solidFill>
              <a:ln>
                <a:solidFill>
                  <a:srgbClr val="FB7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4" name="等腰三角形 6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65" name="组合 64"/>
          <p:cNvGrpSpPr/>
          <p:nvPr/>
        </p:nvGrpSpPr>
        <p:grpSpPr>
          <a:xfrm>
            <a:off x="4946563" y="3358152"/>
            <a:ext cx="1436675" cy="215444"/>
            <a:chOff x="4369395" y="3284984"/>
            <a:chExt cx="1436675" cy="215444"/>
          </a:xfrm>
        </p:grpSpPr>
        <p:sp>
          <p:nvSpPr>
            <p:cNvPr id="66"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执行步骤</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67" name="组合 66"/>
            <p:cNvGrpSpPr/>
            <p:nvPr/>
          </p:nvGrpSpPr>
          <p:grpSpPr>
            <a:xfrm>
              <a:off x="4369395" y="3316401"/>
              <a:ext cx="168551" cy="168551"/>
              <a:chOff x="5005199" y="3717032"/>
              <a:chExt cx="168551" cy="168551"/>
            </a:xfrm>
          </p:grpSpPr>
          <p:sp>
            <p:nvSpPr>
              <p:cNvPr id="68" name="椭圆 67"/>
              <p:cNvSpPr/>
              <p:nvPr/>
            </p:nvSpPr>
            <p:spPr>
              <a:xfrm>
                <a:off x="5005199" y="3717032"/>
                <a:ext cx="168551" cy="168551"/>
              </a:xfrm>
              <a:prstGeom prst="ellipse">
                <a:avLst/>
              </a:prstGeom>
              <a:solidFill>
                <a:srgbClr val="FB7D6E"/>
              </a:solidFill>
              <a:ln>
                <a:solidFill>
                  <a:srgbClr val="FB7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9" name="等腰三角形 6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70" name="组合 69"/>
          <p:cNvGrpSpPr/>
          <p:nvPr/>
        </p:nvGrpSpPr>
        <p:grpSpPr>
          <a:xfrm>
            <a:off x="3506403" y="3645604"/>
            <a:ext cx="1436675" cy="215444"/>
            <a:chOff x="4369395" y="3284984"/>
            <a:chExt cx="1436675" cy="215444"/>
          </a:xfrm>
        </p:grpSpPr>
        <p:sp>
          <p:nvSpPr>
            <p:cNvPr id="71"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职业优化</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72" name="组合 71"/>
            <p:cNvGrpSpPr/>
            <p:nvPr/>
          </p:nvGrpSpPr>
          <p:grpSpPr>
            <a:xfrm>
              <a:off x="4369395" y="3316401"/>
              <a:ext cx="168551" cy="168551"/>
              <a:chOff x="5005199" y="3717032"/>
              <a:chExt cx="168551" cy="168551"/>
            </a:xfrm>
          </p:grpSpPr>
          <p:sp>
            <p:nvSpPr>
              <p:cNvPr id="73" name="椭圆 72"/>
              <p:cNvSpPr/>
              <p:nvPr/>
            </p:nvSpPr>
            <p:spPr>
              <a:xfrm>
                <a:off x="5005199" y="3717032"/>
                <a:ext cx="168551" cy="168551"/>
              </a:xfrm>
              <a:prstGeom prst="ellipse">
                <a:avLst/>
              </a:prstGeom>
              <a:solidFill>
                <a:srgbClr val="FB7D6E"/>
              </a:solidFill>
              <a:ln>
                <a:solidFill>
                  <a:srgbClr val="FB7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4" name="等腰三角形 7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75" name="组合 74"/>
          <p:cNvGrpSpPr/>
          <p:nvPr/>
        </p:nvGrpSpPr>
        <p:grpSpPr>
          <a:xfrm>
            <a:off x="4946563" y="3645604"/>
            <a:ext cx="1436675" cy="215444"/>
            <a:chOff x="4369395" y="3284984"/>
            <a:chExt cx="1436675" cy="215444"/>
          </a:xfrm>
        </p:grpSpPr>
        <p:sp>
          <p:nvSpPr>
            <p:cNvPr id="76"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保障措施</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77" name="组合 76"/>
            <p:cNvGrpSpPr/>
            <p:nvPr/>
          </p:nvGrpSpPr>
          <p:grpSpPr>
            <a:xfrm>
              <a:off x="4369395" y="3316401"/>
              <a:ext cx="168551" cy="168551"/>
              <a:chOff x="5005199" y="3717032"/>
              <a:chExt cx="168551" cy="168551"/>
            </a:xfrm>
          </p:grpSpPr>
          <p:sp>
            <p:nvSpPr>
              <p:cNvPr id="78" name="椭圆 77"/>
              <p:cNvSpPr/>
              <p:nvPr/>
            </p:nvSpPr>
            <p:spPr>
              <a:xfrm>
                <a:off x="5005199" y="3717032"/>
                <a:ext cx="168551" cy="168551"/>
              </a:xfrm>
              <a:prstGeom prst="ellipse">
                <a:avLst/>
              </a:prstGeom>
              <a:solidFill>
                <a:srgbClr val="FB7D6E"/>
              </a:solidFill>
              <a:ln>
                <a:solidFill>
                  <a:srgbClr val="FB7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9" name="等腰三角形 7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cxnSp>
        <p:nvCxnSpPr>
          <p:cNvPr id="80" name="直接连接符 79"/>
          <p:cNvCxnSpPr/>
          <p:nvPr/>
        </p:nvCxnSpPr>
        <p:spPr>
          <a:xfrm>
            <a:off x="3214886" y="2780928"/>
            <a:ext cx="2904604"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500" fill="hold"/>
                                        <p:tgtEl>
                                          <p:spTgt spid="48"/>
                                        </p:tgtEl>
                                        <p:attrNameLst>
                                          <p:attrName>ppt_w</p:attrName>
                                        </p:attrNameLst>
                                      </p:cBhvr>
                                      <p:tavLst>
                                        <p:tav tm="0">
                                          <p:val>
                                            <p:fltVal val="0"/>
                                          </p:val>
                                        </p:tav>
                                        <p:tav tm="100000">
                                          <p:val>
                                            <p:strVal val="#ppt_w"/>
                                          </p:val>
                                        </p:tav>
                                      </p:tavLst>
                                    </p:anim>
                                    <p:anim calcmode="lin" valueType="num">
                                      <p:cBhvr>
                                        <p:cTn id="20" dur="500" fill="hold"/>
                                        <p:tgtEl>
                                          <p:spTgt spid="48"/>
                                        </p:tgtEl>
                                        <p:attrNameLst>
                                          <p:attrName>ppt_h</p:attrName>
                                        </p:attrNameLst>
                                      </p:cBhvr>
                                      <p:tavLst>
                                        <p:tav tm="0">
                                          <p:val>
                                            <p:fltVal val="0"/>
                                          </p:val>
                                        </p:tav>
                                        <p:tav tm="100000">
                                          <p:val>
                                            <p:strVal val="#ppt_h"/>
                                          </p:val>
                                        </p:tav>
                                      </p:tavLst>
                                    </p:anim>
                                    <p:animEffect transition="in" filter="fade">
                                      <p:cBhvr>
                                        <p:cTn id="21" dur="500"/>
                                        <p:tgtEl>
                                          <p:spTgt spid="48"/>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Effect transition="in" filter="fade">
                                      <p:cBhvr>
                                        <p:cTn id="27" dur="500"/>
                                        <p:tgtEl>
                                          <p:spTgt spid="49"/>
                                        </p:tgtEl>
                                      </p:cBhvr>
                                    </p:animEffect>
                                  </p:childTnLst>
                                </p:cTn>
                              </p:par>
                              <p:par>
                                <p:cTn id="28" presetID="53" presetClass="entr" presetSubtype="16" fill="hold" nodeType="withEffect">
                                  <p:stCondLst>
                                    <p:cond delay="50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nodeType="withEffect">
                                  <p:stCondLst>
                                    <p:cond delay="500"/>
                                  </p:stCondLst>
                                  <p:childTnLst>
                                    <p:set>
                                      <p:cBhvr>
                                        <p:cTn id="34" dur="1" fill="hold">
                                          <p:stCondLst>
                                            <p:cond delay="0"/>
                                          </p:stCondLst>
                                        </p:cTn>
                                        <p:tgtEl>
                                          <p:spTgt spid="55"/>
                                        </p:tgtEl>
                                        <p:attrNameLst>
                                          <p:attrName>style.visibility</p:attrName>
                                        </p:attrNameLst>
                                      </p:cBhvr>
                                      <p:to>
                                        <p:strVal val="visible"/>
                                      </p:to>
                                    </p:set>
                                    <p:anim calcmode="lin" valueType="num">
                                      <p:cBhvr>
                                        <p:cTn id="35" dur="500" fill="hold"/>
                                        <p:tgtEl>
                                          <p:spTgt spid="55"/>
                                        </p:tgtEl>
                                        <p:attrNameLst>
                                          <p:attrName>ppt_w</p:attrName>
                                        </p:attrNameLst>
                                      </p:cBhvr>
                                      <p:tavLst>
                                        <p:tav tm="0">
                                          <p:val>
                                            <p:fltVal val="0"/>
                                          </p:val>
                                        </p:tav>
                                        <p:tav tm="100000">
                                          <p:val>
                                            <p:strVal val="#ppt_w"/>
                                          </p:val>
                                        </p:tav>
                                      </p:tavLst>
                                    </p:anim>
                                    <p:anim calcmode="lin" valueType="num">
                                      <p:cBhvr>
                                        <p:cTn id="36" dur="500" fill="hold"/>
                                        <p:tgtEl>
                                          <p:spTgt spid="55"/>
                                        </p:tgtEl>
                                        <p:attrNameLst>
                                          <p:attrName>ppt_h</p:attrName>
                                        </p:attrNameLst>
                                      </p:cBhvr>
                                      <p:tavLst>
                                        <p:tav tm="0">
                                          <p:val>
                                            <p:fltVal val="0"/>
                                          </p:val>
                                        </p:tav>
                                        <p:tav tm="100000">
                                          <p:val>
                                            <p:strVal val="#ppt_h"/>
                                          </p:val>
                                        </p:tav>
                                      </p:tavLst>
                                    </p:anim>
                                    <p:animEffect transition="in" filter="fade">
                                      <p:cBhvr>
                                        <p:cTn id="37" dur="500"/>
                                        <p:tgtEl>
                                          <p:spTgt spid="55"/>
                                        </p:tgtEl>
                                      </p:cBhvr>
                                    </p:animEffect>
                                  </p:childTnLst>
                                </p:cTn>
                              </p:par>
                              <p:par>
                                <p:cTn id="38" presetID="53" presetClass="entr" presetSubtype="16" fill="hold" nodeType="withEffect">
                                  <p:stCondLst>
                                    <p:cond delay="500"/>
                                  </p:stCondLst>
                                  <p:childTnLst>
                                    <p:set>
                                      <p:cBhvr>
                                        <p:cTn id="39" dur="1" fill="hold">
                                          <p:stCondLst>
                                            <p:cond delay="0"/>
                                          </p:stCondLst>
                                        </p:cTn>
                                        <p:tgtEl>
                                          <p:spTgt spid="60"/>
                                        </p:tgtEl>
                                        <p:attrNameLst>
                                          <p:attrName>style.visibility</p:attrName>
                                        </p:attrNameLst>
                                      </p:cBhvr>
                                      <p:to>
                                        <p:strVal val="visible"/>
                                      </p:to>
                                    </p:set>
                                    <p:anim calcmode="lin" valueType="num">
                                      <p:cBhvr>
                                        <p:cTn id="40" dur="500" fill="hold"/>
                                        <p:tgtEl>
                                          <p:spTgt spid="60"/>
                                        </p:tgtEl>
                                        <p:attrNameLst>
                                          <p:attrName>ppt_w</p:attrName>
                                        </p:attrNameLst>
                                      </p:cBhvr>
                                      <p:tavLst>
                                        <p:tav tm="0">
                                          <p:val>
                                            <p:fltVal val="0"/>
                                          </p:val>
                                        </p:tav>
                                        <p:tav tm="100000">
                                          <p:val>
                                            <p:strVal val="#ppt_w"/>
                                          </p:val>
                                        </p:tav>
                                      </p:tavLst>
                                    </p:anim>
                                    <p:anim calcmode="lin" valueType="num">
                                      <p:cBhvr>
                                        <p:cTn id="41" dur="500" fill="hold"/>
                                        <p:tgtEl>
                                          <p:spTgt spid="60"/>
                                        </p:tgtEl>
                                        <p:attrNameLst>
                                          <p:attrName>ppt_h</p:attrName>
                                        </p:attrNameLst>
                                      </p:cBhvr>
                                      <p:tavLst>
                                        <p:tav tm="0">
                                          <p:val>
                                            <p:fltVal val="0"/>
                                          </p:val>
                                        </p:tav>
                                        <p:tav tm="100000">
                                          <p:val>
                                            <p:strVal val="#ppt_h"/>
                                          </p:val>
                                        </p:tav>
                                      </p:tavLst>
                                    </p:anim>
                                    <p:animEffect transition="in" filter="fade">
                                      <p:cBhvr>
                                        <p:cTn id="42" dur="500"/>
                                        <p:tgtEl>
                                          <p:spTgt spid="60"/>
                                        </p:tgtEl>
                                      </p:cBhvr>
                                    </p:animEffect>
                                  </p:childTnLst>
                                </p:cTn>
                              </p:par>
                              <p:par>
                                <p:cTn id="43" presetID="53" presetClass="entr" presetSubtype="16" fill="hold" nodeType="withEffect">
                                  <p:stCondLst>
                                    <p:cond delay="50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par>
                                <p:cTn id="48" presetID="53" presetClass="entr" presetSubtype="16" fill="hold" nodeType="withEffect">
                                  <p:stCondLst>
                                    <p:cond delay="500"/>
                                  </p:stCondLst>
                                  <p:childTnLst>
                                    <p:set>
                                      <p:cBhvr>
                                        <p:cTn id="49" dur="1" fill="hold">
                                          <p:stCondLst>
                                            <p:cond delay="0"/>
                                          </p:stCondLst>
                                        </p:cTn>
                                        <p:tgtEl>
                                          <p:spTgt spid="70"/>
                                        </p:tgtEl>
                                        <p:attrNameLst>
                                          <p:attrName>style.visibility</p:attrName>
                                        </p:attrNameLst>
                                      </p:cBhvr>
                                      <p:to>
                                        <p:strVal val="visible"/>
                                      </p:to>
                                    </p:set>
                                    <p:anim calcmode="lin" valueType="num">
                                      <p:cBhvr>
                                        <p:cTn id="50" dur="500" fill="hold"/>
                                        <p:tgtEl>
                                          <p:spTgt spid="70"/>
                                        </p:tgtEl>
                                        <p:attrNameLst>
                                          <p:attrName>ppt_w</p:attrName>
                                        </p:attrNameLst>
                                      </p:cBhvr>
                                      <p:tavLst>
                                        <p:tav tm="0">
                                          <p:val>
                                            <p:fltVal val="0"/>
                                          </p:val>
                                        </p:tav>
                                        <p:tav tm="100000">
                                          <p:val>
                                            <p:strVal val="#ppt_w"/>
                                          </p:val>
                                        </p:tav>
                                      </p:tavLst>
                                    </p:anim>
                                    <p:anim calcmode="lin" valueType="num">
                                      <p:cBhvr>
                                        <p:cTn id="51" dur="500" fill="hold"/>
                                        <p:tgtEl>
                                          <p:spTgt spid="70"/>
                                        </p:tgtEl>
                                        <p:attrNameLst>
                                          <p:attrName>ppt_h</p:attrName>
                                        </p:attrNameLst>
                                      </p:cBhvr>
                                      <p:tavLst>
                                        <p:tav tm="0">
                                          <p:val>
                                            <p:fltVal val="0"/>
                                          </p:val>
                                        </p:tav>
                                        <p:tav tm="100000">
                                          <p:val>
                                            <p:strVal val="#ppt_h"/>
                                          </p:val>
                                        </p:tav>
                                      </p:tavLst>
                                    </p:anim>
                                    <p:animEffect transition="in" filter="fade">
                                      <p:cBhvr>
                                        <p:cTn id="52" dur="500"/>
                                        <p:tgtEl>
                                          <p:spTgt spid="70"/>
                                        </p:tgtEl>
                                      </p:cBhvr>
                                    </p:animEffect>
                                  </p:childTnLst>
                                </p:cTn>
                              </p:par>
                              <p:par>
                                <p:cTn id="53" presetID="53" presetClass="entr" presetSubtype="16" fill="hold" nodeType="withEffect">
                                  <p:stCondLst>
                                    <p:cond delay="500"/>
                                  </p:stCondLst>
                                  <p:childTnLst>
                                    <p:set>
                                      <p:cBhvr>
                                        <p:cTn id="54" dur="1" fill="hold">
                                          <p:stCondLst>
                                            <p:cond delay="0"/>
                                          </p:stCondLst>
                                        </p:cTn>
                                        <p:tgtEl>
                                          <p:spTgt spid="75"/>
                                        </p:tgtEl>
                                        <p:attrNameLst>
                                          <p:attrName>style.visibility</p:attrName>
                                        </p:attrNameLst>
                                      </p:cBhvr>
                                      <p:to>
                                        <p:strVal val="visible"/>
                                      </p:to>
                                    </p:set>
                                    <p:anim calcmode="lin" valueType="num">
                                      <p:cBhvr>
                                        <p:cTn id="55" dur="500" fill="hold"/>
                                        <p:tgtEl>
                                          <p:spTgt spid="75"/>
                                        </p:tgtEl>
                                        <p:attrNameLst>
                                          <p:attrName>ppt_w</p:attrName>
                                        </p:attrNameLst>
                                      </p:cBhvr>
                                      <p:tavLst>
                                        <p:tav tm="0">
                                          <p:val>
                                            <p:fltVal val="0"/>
                                          </p:val>
                                        </p:tav>
                                        <p:tav tm="100000">
                                          <p:val>
                                            <p:strVal val="#ppt_w"/>
                                          </p:val>
                                        </p:tav>
                                      </p:tavLst>
                                    </p:anim>
                                    <p:anim calcmode="lin" valueType="num">
                                      <p:cBhvr>
                                        <p:cTn id="56" dur="500" fill="hold"/>
                                        <p:tgtEl>
                                          <p:spTgt spid="75"/>
                                        </p:tgtEl>
                                        <p:attrNameLst>
                                          <p:attrName>ppt_h</p:attrName>
                                        </p:attrNameLst>
                                      </p:cBhvr>
                                      <p:tavLst>
                                        <p:tav tm="0">
                                          <p:val>
                                            <p:fltVal val="0"/>
                                          </p:val>
                                        </p:tav>
                                        <p:tav tm="100000">
                                          <p:val>
                                            <p:strVal val="#ppt_h"/>
                                          </p:val>
                                        </p:tav>
                                      </p:tavLst>
                                    </p:anim>
                                    <p:animEffect transition="in" filter="fade">
                                      <p:cBhvr>
                                        <p:cTn id="57" dur="500"/>
                                        <p:tgtEl>
                                          <p:spTgt spid="75"/>
                                        </p:tgtEl>
                                      </p:cBhvr>
                                    </p:animEffect>
                                  </p:childTnLst>
                                </p:cTn>
                              </p:par>
                            </p:childTnLst>
                          </p:cTn>
                        </p:par>
                        <p:par>
                          <p:cTn id="58" fill="hold">
                            <p:stCondLst>
                              <p:cond delay="2000"/>
                            </p:stCondLst>
                            <p:childTnLst>
                              <p:par>
                                <p:cTn id="59" presetID="53" presetClass="entr" presetSubtype="16" fill="hold" nodeType="afterEffect">
                                  <p:stCondLst>
                                    <p:cond delay="0"/>
                                  </p:stCondLst>
                                  <p:childTnLst>
                                    <p:set>
                                      <p:cBhvr>
                                        <p:cTn id="60" dur="1" fill="hold">
                                          <p:stCondLst>
                                            <p:cond delay="0"/>
                                          </p:stCondLst>
                                        </p:cTn>
                                        <p:tgtEl>
                                          <p:spTgt spid="80"/>
                                        </p:tgtEl>
                                        <p:attrNameLst>
                                          <p:attrName>style.visibility</p:attrName>
                                        </p:attrNameLst>
                                      </p:cBhvr>
                                      <p:to>
                                        <p:strVal val="visible"/>
                                      </p:to>
                                    </p:set>
                                    <p:anim calcmode="lin" valueType="num">
                                      <p:cBhvr>
                                        <p:cTn id="61" dur="500" fill="hold"/>
                                        <p:tgtEl>
                                          <p:spTgt spid="80"/>
                                        </p:tgtEl>
                                        <p:attrNameLst>
                                          <p:attrName>ppt_w</p:attrName>
                                        </p:attrNameLst>
                                      </p:cBhvr>
                                      <p:tavLst>
                                        <p:tav tm="0">
                                          <p:val>
                                            <p:fltVal val="0"/>
                                          </p:val>
                                        </p:tav>
                                        <p:tav tm="100000">
                                          <p:val>
                                            <p:strVal val="#ppt_w"/>
                                          </p:val>
                                        </p:tav>
                                      </p:tavLst>
                                    </p:anim>
                                    <p:anim calcmode="lin" valueType="num">
                                      <p:cBhvr>
                                        <p:cTn id="62" dur="500" fill="hold"/>
                                        <p:tgtEl>
                                          <p:spTgt spid="80"/>
                                        </p:tgtEl>
                                        <p:attrNameLst>
                                          <p:attrName>ppt_h</p:attrName>
                                        </p:attrNameLst>
                                      </p:cBhvr>
                                      <p:tavLst>
                                        <p:tav tm="0">
                                          <p:val>
                                            <p:fltVal val="0"/>
                                          </p:val>
                                        </p:tav>
                                        <p:tav tm="100000">
                                          <p:val>
                                            <p:strVal val="#ppt_h"/>
                                          </p:val>
                                        </p:tav>
                                      </p:tavLst>
                                    </p:anim>
                                    <p:animEffect transition="in" filter="fade">
                                      <p:cBhvr>
                                        <p:cTn id="6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8" grpId="0"/>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27</a:t>
            </a:r>
            <a:endParaRPr lang="zh-CN" dirty="0">
              <a:latin typeface="方正兰亭超细黑简体" panose="02000000000000000000" pitchFamily="2" charset="-122"/>
              <a:ea typeface="方正兰亭超细黑简体" panose="02000000000000000000" pitchFamily="2" charset="-122"/>
            </a:endParaRPr>
          </a:p>
        </p:txBody>
      </p:sp>
      <p:grpSp>
        <p:nvGrpSpPr>
          <p:cNvPr id="14" name="组合 13"/>
          <p:cNvGrpSpPr/>
          <p:nvPr/>
        </p:nvGrpSpPr>
        <p:grpSpPr>
          <a:xfrm>
            <a:off x="262558" y="396171"/>
            <a:ext cx="604358" cy="216024"/>
            <a:chOff x="264939" y="188640"/>
            <a:chExt cx="604358" cy="216024"/>
          </a:xfrm>
          <a:solidFill>
            <a:srgbClr val="FB7D6E"/>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文本框 9"/>
          <p:cNvSpPr txBox="1"/>
          <p:nvPr/>
        </p:nvSpPr>
        <p:spPr>
          <a:xfrm>
            <a:off x="982638" y="315670"/>
            <a:ext cx="2017224" cy="377026"/>
          </a:xfrm>
          <a:prstGeom prst="rect">
            <a:avLst/>
          </a:prstGeom>
          <a:noFill/>
        </p:spPr>
        <p:txBody>
          <a:bodyPr wrap="square" lIns="68580" tIns="34290" rIns="68580" bIns="34290" rtlCol="0">
            <a:spAutoFit/>
          </a:bodyPr>
          <a:lstStyle/>
          <a:p>
            <a:pPr marL="0" lvl="1"/>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执行计划</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燕尾形箭头 2"/>
          <p:cNvSpPr>
            <a:spLocks noChangeArrowheads="1"/>
          </p:cNvSpPr>
          <p:nvPr/>
        </p:nvSpPr>
        <p:spPr bwMode="auto">
          <a:xfrm>
            <a:off x="1438275" y="3358406"/>
            <a:ext cx="9405938" cy="228600"/>
          </a:xfrm>
          <a:prstGeom prst="notchedRightArrow">
            <a:avLst>
              <a:gd name="adj1" fmla="val 50000"/>
              <a:gd name="adj2" fmla="val 49908"/>
            </a:avLst>
          </a:prstGeom>
          <a:solidFill>
            <a:schemeClr val="bg1">
              <a:lumMod val="65000"/>
              <a:alpha val="39999"/>
            </a:schemeClr>
          </a:solidFill>
          <a:ln>
            <a:noFill/>
          </a:ln>
        </p:spPr>
        <p:txBody>
          <a:bodyPr lIns="91431" tIns="45716" rIns="91431" bIns="4571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椭圆 8"/>
          <p:cNvSpPr>
            <a:spLocks noChangeArrowheads="1"/>
          </p:cNvSpPr>
          <p:nvPr/>
        </p:nvSpPr>
        <p:spPr bwMode="auto">
          <a:xfrm>
            <a:off x="4779963" y="3388568"/>
            <a:ext cx="166687" cy="166688"/>
          </a:xfrm>
          <a:prstGeom prst="ellipse">
            <a:avLst/>
          </a:prstGeom>
          <a:solidFill>
            <a:srgbClr val="43BAB3"/>
          </a:solidFill>
          <a:ln>
            <a:noFill/>
          </a:ln>
        </p:spPr>
        <p:txBody>
          <a:bodyPr lIns="91431" tIns="45716" rIns="91431" bIns="4571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椭圆 9"/>
          <p:cNvSpPr>
            <a:spLocks noChangeArrowheads="1"/>
          </p:cNvSpPr>
          <p:nvPr/>
        </p:nvSpPr>
        <p:spPr bwMode="auto">
          <a:xfrm>
            <a:off x="7275513" y="3388568"/>
            <a:ext cx="166687" cy="166688"/>
          </a:xfrm>
          <a:prstGeom prst="ellipse">
            <a:avLst/>
          </a:prstGeom>
          <a:solidFill>
            <a:srgbClr val="F87A08"/>
          </a:solidFill>
          <a:ln>
            <a:noFill/>
          </a:ln>
        </p:spPr>
        <p:txBody>
          <a:bodyPr lIns="91431" tIns="45716" rIns="91431" bIns="4571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椭圆 10"/>
          <p:cNvSpPr>
            <a:spLocks noChangeArrowheads="1"/>
          </p:cNvSpPr>
          <p:nvPr/>
        </p:nvSpPr>
        <p:spPr bwMode="auto">
          <a:xfrm>
            <a:off x="9755188" y="3388568"/>
            <a:ext cx="166687" cy="166688"/>
          </a:xfrm>
          <a:prstGeom prst="ellipse">
            <a:avLst/>
          </a:prstGeom>
          <a:solidFill>
            <a:srgbClr val="FB7D6E"/>
          </a:solidFill>
          <a:ln>
            <a:noFill/>
          </a:ln>
        </p:spPr>
        <p:txBody>
          <a:bodyPr lIns="91431" tIns="45716" rIns="91431" bIns="4571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椭圆 11"/>
          <p:cNvSpPr>
            <a:spLocks noChangeArrowheads="1"/>
          </p:cNvSpPr>
          <p:nvPr/>
        </p:nvSpPr>
        <p:spPr bwMode="auto">
          <a:xfrm>
            <a:off x="2298700" y="3388568"/>
            <a:ext cx="166688" cy="166688"/>
          </a:xfrm>
          <a:prstGeom prst="ellipse">
            <a:avLst/>
          </a:prstGeom>
          <a:solidFill>
            <a:srgbClr val="00A2A4"/>
          </a:solidFill>
          <a:ln>
            <a:noFill/>
          </a:ln>
        </p:spPr>
        <p:txBody>
          <a:bodyPr lIns="91431" tIns="45716" rIns="91431" bIns="4571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2" name="组合 12"/>
          <p:cNvGrpSpPr/>
          <p:nvPr/>
        </p:nvGrpSpPr>
        <p:grpSpPr bwMode="auto">
          <a:xfrm>
            <a:off x="4448973" y="2737194"/>
            <a:ext cx="820727" cy="461665"/>
            <a:chOff x="70648" y="280955"/>
            <a:chExt cx="820724" cy="461664"/>
          </a:xfrm>
        </p:grpSpPr>
        <p:sp>
          <p:nvSpPr>
            <p:cNvPr id="23" name="文本框 38"/>
            <p:cNvSpPr>
              <a:spLocks noChangeArrowheads="1"/>
            </p:cNvSpPr>
            <p:nvPr/>
          </p:nvSpPr>
          <p:spPr bwMode="auto">
            <a:xfrm>
              <a:off x="70648" y="280955"/>
              <a:ext cx="82072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rgbClr val="43BAB3"/>
                  </a:solidFill>
                  <a:latin typeface="Impact MT Std" pitchFamily="34" charset="0"/>
                  <a:ea typeface="微软雅黑" panose="020B0503020204020204" pitchFamily="34" charset="-122"/>
                  <a:sym typeface="Arial" panose="020B0604020202020204" pitchFamily="34" charset="0"/>
                </a:rPr>
                <a:t>大二</a:t>
              </a:r>
              <a:endParaRPr lang="zh-CN" altLang="en-US" sz="2400" b="1" baseline="-3000" dirty="0">
                <a:solidFill>
                  <a:srgbClr val="43BAB3"/>
                </a:solidFill>
                <a:latin typeface="Impact MT Std" pitchFamily="34" charset="0"/>
                <a:ea typeface="微软雅黑" panose="020B0503020204020204" pitchFamily="34" charset="-122"/>
                <a:sym typeface="Arial" panose="020B0604020202020204" pitchFamily="34" charset="0"/>
              </a:endParaRPr>
            </a:p>
          </p:txBody>
        </p:sp>
      </p:grpSp>
      <p:grpSp>
        <p:nvGrpSpPr>
          <p:cNvPr id="24" name="组合 4"/>
          <p:cNvGrpSpPr/>
          <p:nvPr/>
        </p:nvGrpSpPr>
        <p:grpSpPr bwMode="auto">
          <a:xfrm>
            <a:off x="1951208" y="2708920"/>
            <a:ext cx="853734" cy="497957"/>
            <a:chOff x="54145" y="252681"/>
            <a:chExt cx="853730" cy="497956"/>
          </a:xfrm>
        </p:grpSpPr>
        <p:sp>
          <p:nvSpPr>
            <p:cNvPr id="25" name="文本框 39"/>
            <p:cNvSpPr>
              <a:spLocks noChangeArrowheads="1"/>
            </p:cNvSpPr>
            <p:nvPr/>
          </p:nvSpPr>
          <p:spPr bwMode="auto">
            <a:xfrm>
              <a:off x="54145" y="252681"/>
              <a:ext cx="853730" cy="49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2400" b="1" dirty="0">
                  <a:solidFill>
                    <a:srgbClr val="00A2A4"/>
                  </a:solidFill>
                  <a:latin typeface="Impact MT Std" pitchFamily="34" charset="0"/>
                  <a:ea typeface="微软雅黑" panose="020B0503020204020204" pitchFamily="34" charset="-122"/>
                  <a:sym typeface="Arial" panose="020B0604020202020204" pitchFamily="34" charset="0"/>
                </a:rPr>
                <a:t>大一</a:t>
              </a:r>
              <a:endParaRPr lang="zh-CN" altLang="en-US" sz="2400" b="1" baseline="-3000" dirty="0">
                <a:solidFill>
                  <a:srgbClr val="00A2A4"/>
                </a:solidFill>
                <a:latin typeface="Impact MT Std" pitchFamily="34" charset="0"/>
                <a:ea typeface="微软雅黑" panose="020B0503020204020204" pitchFamily="34" charset="-122"/>
                <a:sym typeface="Arial" panose="020B0604020202020204" pitchFamily="34" charset="0"/>
              </a:endParaRPr>
            </a:p>
          </p:txBody>
        </p:sp>
      </p:grpSp>
      <p:grpSp>
        <p:nvGrpSpPr>
          <p:cNvPr id="26" name="组合 14"/>
          <p:cNvGrpSpPr/>
          <p:nvPr/>
        </p:nvGrpSpPr>
        <p:grpSpPr bwMode="auto">
          <a:xfrm>
            <a:off x="9427376" y="2765466"/>
            <a:ext cx="820727" cy="461665"/>
            <a:chOff x="70651" y="309227"/>
            <a:chExt cx="820724" cy="461664"/>
          </a:xfrm>
        </p:grpSpPr>
        <p:sp>
          <p:nvSpPr>
            <p:cNvPr id="27" name="文本框 40"/>
            <p:cNvSpPr>
              <a:spLocks noChangeArrowheads="1"/>
            </p:cNvSpPr>
            <p:nvPr/>
          </p:nvSpPr>
          <p:spPr bwMode="auto">
            <a:xfrm>
              <a:off x="70651" y="309227"/>
              <a:ext cx="82072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rgbClr val="FB7D6E"/>
                  </a:solidFill>
                  <a:latin typeface="Impact MT Std" pitchFamily="34" charset="0"/>
                  <a:ea typeface="微软雅黑" panose="020B0503020204020204" pitchFamily="34" charset="-122"/>
                  <a:sym typeface="Arial" panose="020B0604020202020204" pitchFamily="34" charset="0"/>
                </a:rPr>
                <a:t>大四</a:t>
              </a:r>
              <a:endParaRPr lang="zh-CN" altLang="en-US" sz="2400" b="1" baseline="-3000" dirty="0">
                <a:solidFill>
                  <a:srgbClr val="FB7D6E"/>
                </a:solidFill>
                <a:latin typeface="Impact MT Std" pitchFamily="34" charset="0"/>
                <a:ea typeface="微软雅黑" panose="020B0503020204020204" pitchFamily="34" charset="-122"/>
                <a:sym typeface="Arial" panose="020B0604020202020204" pitchFamily="34" charset="0"/>
              </a:endParaRPr>
            </a:p>
          </p:txBody>
        </p:sp>
      </p:grpSp>
      <p:grpSp>
        <p:nvGrpSpPr>
          <p:cNvPr id="28" name="组合 13"/>
          <p:cNvGrpSpPr/>
          <p:nvPr/>
        </p:nvGrpSpPr>
        <p:grpSpPr bwMode="auto">
          <a:xfrm>
            <a:off x="6929608" y="2737194"/>
            <a:ext cx="853734" cy="497957"/>
            <a:chOff x="54145" y="280955"/>
            <a:chExt cx="853730" cy="497954"/>
          </a:xfrm>
        </p:grpSpPr>
        <p:sp>
          <p:nvSpPr>
            <p:cNvPr id="29" name="文本框 41"/>
            <p:cNvSpPr>
              <a:spLocks noChangeArrowheads="1"/>
            </p:cNvSpPr>
            <p:nvPr/>
          </p:nvSpPr>
          <p:spPr bwMode="auto">
            <a:xfrm>
              <a:off x="54145" y="280955"/>
              <a:ext cx="853730" cy="49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2400" b="1" dirty="0">
                  <a:solidFill>
                    <a:srgbClr val="F87A08"/>
                  </a:solidFill>
                  <a:latin typeface="Impact MT Std" pitchFamily="34" charset="0"/>
                  <a:ea typeface="微软雅黑" panose="020B0503020204020204" pitchFamily="34" charset="-122"/>
                  <a:sym typeface="Arial" panose="020B0604020202020204" pitchFamily="34" charset="0"/>
                </a:rPr>
                <a:t>大三</a:t>
              </a:r>
              <a:endParaRPr lang="zh-CN" altLang="en-US" sz="2400" b="1" baseline="-3000" dirty="0">
                <a:solidFill>
                  <a:srgbClr val="F87A08"/>
                </a:solidFill>
                <a:latin typeface="Impact MT Std" pitchFamily="34" charset="0"/>
                <a:ea typeface="微软雅黑" panose="020B0503020204020204" pitchFamily="34" charset="-122"/>
                <a:sym typeface="Arial" panose="020B0604020202020204" pitchFamily="34" charset="0"/>
              </a:endParaRPr>
            </a:p>
          </p:txBody>
        </p:sp>
      </p:grpSp>
      <p:sp>
        <p:nvSpPr>
          <p:cNvPr id="30" name="矩形 50"/>
          <p:cNvSpPr>
            <a:spLocks noChangeArrowheads="1"/>
          </p:cNvSpPr>
          <p:nvPr/>
        </p:nvSpPr>
        <p:spPr bwMode="auto">
          <a:xfrm>
            <a:off x="1797892" y="3789040"/>
            <a:ext cx="1107977"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b="1"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31" name="矩形 47"/>
          <p:cNvSpPr>
            <a:spLocks noChangeArrowheads="1"/>
          </p:cNvSpPr>
          <p:nvPr/>
        </p:nvSpPr>
        <p:spPr bwMode="auto">
          <a:xfrm>
            <a:off x="1384300" y="4177978"/>
            <a:ext cx="193675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矩形 47"/>
          <p:cNvSpPr>
            <a:spLocks noChangeArrowheads="1"/>
          </p:cNvSpPr>
          <p:nvPr/>
        </p:nvSpPr>
        <p:spPr bwMode="auto">
          <a:xfrm>
            <a:off x="1336675" y="1562100"/>
            <a:ext cx="9578975"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在此录入上述图表的综合描述说明，在此录入上述图表的综合描述说明。在此录入上述图表的描述说明，在此录入上述图表的描述说明，在此录入上述图表的综合描述说明，在此录入上述图表的综合描述说明。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矩形 45"/>
          <p:cNvSpPr>
            <a:spLocks noChangeArrowheads="1"/>
          </p:cNvSpPr>
          <p:nvPr/>
        </p:nvSpPr>
        <p:spPr bwMode="auto">
          <a:xfrm>
            <a:off x="4282330" y="3789040"/>
            <a:ext cx="1107977"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b="1">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34" name="矩形 47"/>
          <p:cNvSpPr>
            <a:spLocks noChangeArrowheads="1"/>
          </p:cNvSpPr>
          <p:nvPr/>
        </p:nvSpPr>
        <p:spPr bwMode="auto">
          <a:xfrm>
            <a:off x="3868738" y="4177978"/>
            <a:ext cx="193675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6808042" y="3789040"/>
            <a:ext cx="1107977"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b="1">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36" name="矩形 47"/>
          <p:cNvSpPr>
            <a:spLocks noChangeArrowheads="1"/>
          </p:cNvSpPr>
          <p:nvPr/>
        </p:nvSpPr>
        <p:spPr bwMode="auto">
          <a:xfrm>
            <a:off x="6392863" y="4177978"/>
            <a:ext cx="193675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矩形 49"/>
          <p:cNvSpPr>
            <a:spLocks noChangeArrowheads="1"/>
          </p:cNvSpPr>
          <p:nvPr/>
        </p:nvSpPr>
        <p:spPr bwMode="auto">
          <a:xfrm>
            <a:off x="9201992" y="3789040"/>
            <a:ext cx="1107977"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b="1"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38" name="矩形 47"/>
          <p:cNvSpPr>
            <a:spLocks noChangeArrowheads="1"/>
          </p:cNvSpPr>
          <p:nvPr/>
        </p:nvSpPr>
        <p:spPr bwMode="auto">
          <a:xfrm>
            <a:off x="8786813" y="4177978"/>
            <a:ext cx="193675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文本框 9"/>
          <p:cNvSpPr txBox="1"/>
          <p:nvPr/>
        </p:nvSpPr>
        <p:spPr>
          <a:xfrm>
            <a:off x="5017467" y="1107758"/>
            <a:ext cx="2229867" cy="377026"/>
          </a:xfrm>
          <a:prstGeom prst="rect">
            <a:avLst/>
          </a:prstGeom>
          <a:noFill/>
        </p:spPr>
        <p:txBody>
          <a:bodyPr wrap="square" lIns="68580" tIns="34290" rIns="68580" bIns="34290" rtlCol="0">
            <a:spAutoFit/>
          </a:bodyPr>
          <a:lstStyle/>
          <a:p>
            <a:pPr marL="0" lvl="1" algn="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大学四年计划安排</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0-#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p:cBhvr>
                                        <p:cTn id="28" dur="400"/>
                                        <p:tgtEl>
                                          <p:spTgt spid="12"/>
                                        </p:tgtEl>
                                      </p:cBhvr>
                                    </p:animEffect>
                                  </p:childTnLst>
                                </p:cTn>
                              </p:par>
                              <p:par>
                                <p:cTn id="29" presetID="53" presetClass="entr" presetSubtype="16" fill="hold" nodeType="withEffect">
                                  <p:stCondLst>
                                    <p:cond delay="50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21"/>
                                        </p:tgtEl>
                                        <p:attrNameLst>
                                          <p:attrName>style.visibility</p:attrName>
                                        </p:attrNameLst>
                                      </p:cBhvr>
                                      <p:to>
                                        <p:strVal val="visible"/>
                                      </p:to>
                                    </p:set>
                                    <p:anim calcmode="lin" valueType="num">
                                      <p:cBhvr>
                                        <p:cTn id="36" dur="250" fill="hold"/>
                                        <p:tgtEl>
                                          <p:spTgt spid="21"/>
                                        </p:tgtEl>
                                        <p:attrNameLst>
                                          <p:attrName>ppt_w</p:attrName>
                                        </p:attrNameLst>
                                      </p:cBhvr>
                                      <p:tavLst>
                                        <p:tav tm="0">
                                          <p:val>
                                            <p:fltVal val="0"/>
                                          </p:val>
                                        </p:tav>
                                        <p:tav tm="100000">
                                          <p:val>
                                            <p:strVal val="#ppt_w"/>
                                          </p:val>
                                        </p:tav>
                                      </p:tavLst>
                                    </p:anim>
                                    <p:anim calcmode="lin" valueType="num">
                                      <p:cBhvr>
                                        <p:cTn id="37" dur="250" fill="hold"/>
                                        <p:tgtEl>
                                          <p:spTgt spid="21"/>
                                        </p:tgtEl>
                                        <p:attrNameLst>
                                          <p:attrName>ppt_h</p:attrName>
                                        </p:attrNameLst>
                                      </p:cBhvr>
                                      <p:tavLst>
                                        <p:tav tm="0">
                                          <p:val>
                                            <p:fltVal val="0"/>
                                          </p:val>
                                        </p:tav>
                                        <p:tav tm="100000">
                                          <p:val>
                                            <p:strVal val="#ppt_h"/>
                                          </p:val>
                                        </p:tav>
                                      </p:tavLst>
                                    </p:anim>
                                    <p:animEffect>
                                      <p:cBhvr>
                                        <p:cTn id="38" dur="250"/>
                                        <p:tgtEl>
                                          <p:spTgt spid="21"/>
                                        </p:tgtEl>
                                      </p:cBhvr>
                                    </p:animEffect>
                                  </p:childTnLst>
                                </p:cTn>
                              </p:par>
                              <p:par>
                                <p:cTn id="39" presetID="42" presetClass="entr" presetSubtype="0" fill="hold" grpId="0" nodeType="withEffect">
                                  <p:stCondLst>
                                    <p:cond delay="175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anim calcmode="lin" valueType="num">
                                      <p:cBhvr>
                                        <p:cTn id="42" dur="500" fill="hold"/>
                                        <p:tgtEl>
                                          <p:spTgt spid="30"/>
                                        </p:tgtEl>
                                        <p:attrNameLst>
                                          <p:attrName>ppt_x</p:attrName>
                                        </p:attrNameLst>
                                      </p:cBhvr>
                                      <p:tavLst>
                                        <p:tav tm="0">
                                          <p:val>
                                            <p:strVal val="#ppt_x"/>
                                          </p:val>
                                        </p:tav>
                                        <p:tav tm="100000">
                                          <p:val>
                                            <p:strVal val="#ppt_x"/>
                                          </p:val>
                                        </p:tav>
                                      </p:tavLst>
                                    </p:anim>
                                    <p:anim calcmode="lin" valueType="num">
                                      <p:cBhvr>
                                        <p:cTn id="43" dur="500" fill="hold"/>
                                        <p:tgtEl>
                                          <p:spTgt spid="3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175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anim calcmode="lin" valueType="num">
                                      <p:cBhvr>
                                        <p:cTn id="47" dur="500" fill="hold"/>
                                        <p:tgtEl>
                                          <p:spTgt spid="31"/>
                                        </p:tgtEl>
                                        <p:attrNameLst>
                                          <p:attrName>ppt_x</p:attrName>
                                        </p:attrNameLst>
                                      </p:cBhvr>
                                      <p:tavLst>
                                        <p:tav tm="0">
                                          <p:val>
                                            <p:strVal val="#ppt_x"/>
                                          </p:val>
                                        </p:tav>
                                        <p:tav tm="100000">
                                          <p:val>
                                            <p:strVal val="#ppt_x"/>
                                          </p:val>
                                        </p:tav>
                                      </p:tavLst>
                                    </p:anim>
                                    <p:anim calcmode="lin" valueType="num">
                                      <p:cBhvr>
                                        <p:cTn id="48" dur="500" fill="hold"/>
                                        <p:tgtEl>
                                          <p:spTgt spid="31"/>
                                        </p:tgtEl>
                                        <p:attrNameLst>
                                          <p:attrName>ppt_y</p:attrName>
                                        </p:attrNameLst>
                                      </p:cBhvr>
                                      <p:tavLst>
                                        <p:tav tm="0">
                                          <p:val>
                                            <p:strVal val="#ppt_y+.1"/>
                                          </p:val>
                                        </p:tav>
                                        <p:tav tm="100000">
                                          <p:val>
                                            <p:strVal val="#ppt_y"/>
                                          </p:val>
                                        </p:tav>
                                      </p:tavLst>
                                    </p:anim>
                                  </p:childTnLst>
                                </p:cTn>
                              </p:par>
                              <p:par>
                                <p:cTn id="49" presetID="53" presetClass="entr" presetSubtype="16" fill="hold" nodeType="withEffect">
                                  <p:stCondLst>
                                    <p:cond delay="50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par>
                                <p:cTn id="54" presetID="10" presetClass="entr" presetSubtype="0" fill="hold" grpId="0" nodeType="withEffect">
                                  <p:stCondLst>
                                    <p:cond delay="1000"/>
                                  </p:stCondLst>
                                  <p:childTnLst>
                                    <p:set>
                                      <p:cBhvr>
                                        <p:cTn id="55" dur="1" fill="hold">
                                          <p:stCondLst>
                                            <p:cond delay="0"/>
                                          </p:stCondLst>
                                        </p:cTn>
                                        <p:tgtEl>
                                          <p:spTgt spid="13"/>
                                        </p:tgtEl>
                                        <p:attrNameLst>
                                          <p:attrName>style.visibility</p:attrName>
                                        </p:attrNameLst>
                                      </p:cBhvr>
                                      <p:to>
                                        <p:strVal val="visible"/>
                                      </p:to>
                                    </p:set>
                                    <p:anim calcmode="lin" valueType="num">
                                      <p:cBhvr>
                                        <p:cTn id="56" dur="250" fill="hold"/>
                                        <p:tgtEl>
                                          <p:spTgt spid="13"/>
                                        </p:tgtEl>
                                        <p:attrNameLst>
                                          <p:attrName>ppt_w</p:attrName>
                                        </p:attrNameLst>
                                      </p:cBhvr>
                                      <p:tavLst>
                                        <p:tav tm="0">
                                          <p:val>
                                            <p:fltVal val="0"/>
                                          </p:val>
                                        </p:tav>
                                        <p:tav tm="100000">
                                          <p:val>
                                            <p:strVal val="#ppt_w"/>
                                          </p:val>
                                        </p:tav>
                                      </p:tavLst>
                                    </p:anim>
                                    <p:anim calcmode="lin" valueType="num">
                                      <p:cBhvr>
                                        <p:cTn id="57" dur="250" fill="hold"/>
                                        <p:tgtEl>
                                          <p:spTgt spid="13"/>
                                        </p:tgtEl>
                                        <p:attrNameLst>
                                          <p:attrName>ppt_h</p:attrName>
                                        </p:attrNameLst>
                                      </p:cBhvr>
                                      <p:tavLst>
                                        <p:tav tm="0">
                                          <p:val>
                                            <p:fltVal val="0"/>
                                          </p:val>
                                        </p:tav>
                                        <p:tav tm="100000">
                                          <p:val>
                                            <p:strVal val="#ppt_h"/>
                                          </p:val>
                                        </p:tav>
                                      </p:tavLst>
                                    </p:anim>
                                    <p:animEffect>
                                      <p:cBhvr>
                                        <p:cTn id="58" dur="250"/>
                                        <p:tgtEl>
                                          <p:spTgt spid="13"/>
                                        </p:tgtEl>
                                      </p:cBhvr>
                                    </p:animEffect>
                                  </p:childTnLst>
                                </p:cTn>
                              </p:par>
                              <p:par>
                                <p:cTn id="59" presetID="42" presetClass="entr" presetSubtype="0" fill="hold" grpId="0" nodeType="withEffect">
                                  <p:stCondLst>
                                    <p:cond delay="175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175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anim calcmode="lin" valueType="num">
                                      <p:cBhvr>
                                        <p:cTn id="67" dur="500" fill="hold"/>
                                        <p:tgtEl>
                                          <p:spTgt spid="34"/>
                                        </p:tgtEl>
                                        <p:attrNameLst>
                                          <p:attrName>ppt_x</p:attrName>
                                        </p:attrNameLst>
                                      </p:cBhvr>
                                      <p:tavLst>
                                        <p:tav tm="0">
                                          <p:val>
                                            <p:strVal val="#ppt_x"/>
                                          </p:val>
                                        </p:tav>
                                        <p:tav tm="100000">
                                          <p:val>
                                            <p:strVal val="#ppt_x"/>
                                          </p:val>
                                        </p:tav>
                                      </p:tavLst>
                                    </p:anim>
                                    <p:anim calcmode="lin" valueType="num">
                                      <p:cBhvr>
                                        <p:cTn id="68" dur="500" fill="hold"/>
                                        <p:tgtEl>
                                          <p:spTgt spid="34"/>
                                        </p:tgtEl>
                                        <p:attrNameLst>
                                          <p:attrName>ppt_y</p:attrName>
                                        </p:attrNameLst>
                                      </p:cBhvr>
                                      <p:tavLst>
                                        <p:tav tm="0">
                                          <p:val>
                                            <p:strVal val="#ppt_y+.1"/>
                                          </p:val>
                                        </p:tav>
                                        <p:tav tm="100000">
                                          <p:val>
                                            <p:strVal val="#ppt_y"/>
                                          </p:val>
                                        </p:tav>
                                      </p:tavLst>
                                    </p:anim>
                                  </p:childTnLst>
                                </p:cTn>
                              </p:par>
                              <p:par>
                                <p:cTn id="69" presetID="53" presetClass="entr" presetSubtype="16" fill="hold" nodeType="withEffect">
                                  <p:stCondLst>
                                    <p:cond delay="50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childTnLst>
                                </p:cTn>
                              </p:par>
                              <p:par>
                                <p:cTn id="74" presetID="10" presetClass="entr" presetSubtype="0" fill="hold" grpId="0" nodeType="withEffect">
                                  <p:stCondLst>
                                    <p:cond delay="1000"/>
                                  </p:stCondLst>
                                  <p:childTnLst>
                                    <p:set>
                                      <p:cBhvr>
                                        <p:cTn id="75" dur="1" fill="hold">
                                          <p:stCondLst>
                                            <p:cond delay="0"/>
                                          </p:stCondLst>
                                        </p:cTn>
                                        <p:tgtEl>
                                          <p:spTgt spid="19"/>
                                        </p:tgtEl>
                                        <p:attrNameLst>
                                          <p:attrName>style.visibility</p:attrName>
                                        </p:attrNameLst>
                                      </p:cBhvr>
                                      <p:to>
                                        <p:strVal val="visible"/>
                                      </p:to>
                                    </p:set>
                                    <p:anim calcmode="lin" valueType="num">
                                      <p:cBhvr>
                                        <p:cTn id="76" dur="250" fill="hold"/>
                                        <p:tgtEl>
                                          <p:spTgt spid="19"/>
                                        </p:tgtEl>
                                        <p:attrNameLst>
                                          <p:attrName>ppt_w</p:attrName>
                                        </p:attrNameLst>
                                      </p:cBhvr>
                                      <p:tavLst>
                                        <p:tav tm="0">
                                          <p:val>
                                            <p:fltVal val="0"/>
                                          </p:val>
                                        </p:tav>
                                        <p:tav tm="100000">
                                          <p:val>
                                            <p:strVal val="#ppt_w"/>
                                          </p:val>
                                        </p:tav>
                                      </p:tavLst>
                                    </p:anim>
                                    <p:anim calcmode="lin" valueType="num">
                                      <p:cBhvr>
                                        <p:cTn id="77" dur="250" fill="hold"/>
                                        <p:tgtEl>
                                          <p:spTgt spid="19"/>
                                        </p:tgtEl>
                                        <p:attrNameLst>
                                          <p:attrName>ppt_h</p:attrName>
                                        </p:attrNameLst>
                                      </p:cBhvr>
                                      <p:tavLst>
                                        <p:tav tm="0">
                                          <p:val>
                                            <p:fltVal val="0"/>
                                          </p:val>
                                        </p:tav>
                                        <p:tav tm="100000">
                                          <p:val>
                                            <p:strVal val="#ppt_h"/>
                                          </p:val>
                                        </p:tav>
                                      </p:tavLst>
                                    </p:anim>
                                    <p:animEffect>
                                      <p:cBhvr>
                                        <p:cTn id="78" dur="250"/>
                                        <p:tgtEl>
                                          <p:spTgt spid="19"/>
                                        </p:tgtEl>
                                      </p:cBhvr>
                                    </p:animEffect>
                                  </p:childTnLst>
                                </p:cTn>
                              </p:par>
                              <p:par>
                                <p:cTn id="79" presetID="42" presetClass="entr" presetSubtype="0" fill="hold" grpId="0" nodeType="withEffect">
                                  <p:stCondLst>
                                    <p:cond delay="175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500"/>
                                        <p:tgtEl>
                                          <p:spTgt spid="35"/>
                                        </p:tgtEl>
                                      </p:cBhvr>
                                    </p:animEffect>
                                    <p:anim calcmode="lin" valueType="num">
                                      <p:cBhvr>
                                        <p:cTn id="82" dur="500" fill="hold"/>
                                        <p:tgtEl>
                                          <p:spTgt spid="35"/>
                                        </p:tgtEl>
                                        <p:attrNameLst>
                                          <p:attrName>ppt_x</p:attrName>
                                        </p:attrNameLst>
                                      </p:cBhvr>
                                      <p:tavLst>
                                        <p:tav tm="0">
                                          <p:val>
                                            <p:strVal val="#ppt_x"/>
                                          </p:val>
                                        </p:tav>
                                        <p:tav tm="100000">
                                          <p:val>
                                            <p:strVal val="#ppt_x"/>
                                          </p:val>
                                        </p:tav>
                                      </p:tavLst>
                                    </p:anim>
                                    <p:anim calcmode="lin" valueType="num">
                                      <p:cBhvr>
                                        <p:cTn id="83" dur="500" fill="hold"/>
                                        <p:tgtEl>
                                          <p:spTgt spid="35"/>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1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anim calcmode="lin" valueType="num">
                                      <p:cBhvr>
                                        <p:cTn id="87" dur="500" fill="hold"/>
                                        <p:tgtEl>
                                          <p:spTgt spid="36"/>
                                        </p:tgtEl>
                                        <p:attrNameLst>
                                          <p:attrName>ppt_x</p:attrName>
                                        </p:attrNameLst>
                                      </p:cBhvr>
                                      <p:tavLst>
                                        <p:tav tm="0">
                                          <p:val>
                                            <p:strVal val="#ppt_x"/>
                                          </p:val>
                                        </p:tav>
                                        <p:tav tm="100000">
                                          <p:val>
                                            <p:strVal val="#ppt_x"/>
                                          </p:val>
                                        </p:tav>
                                      </p:tavLst>
                                    </p:anim>
                                    <p:anim calcmode="lin" valueType="num">
                                      <p:cBhvr>
                                        <p:cTn id="88" dur="500" fill="hold"/>
                                        <p:tgtEl>
                                          <p:spTgt spid="36"/>
                                        </p:tgtEl>
                                        <p:attrNameLst>
                                          <p:attrName>ppt_y</p:attrName>
                                        </p:attrNameLst>
                                      </p:cBhvr>
                                      <p:tavLst>
                                        <p:tav tm="0">
                                          <p:val>
                                            <p:strVal val="#ppt_y+.1"/>
                                          </p:val>
                                        </p:tav>
                                        <p:tav tm="100000">
                                          <p:val>
                                            <p:strVal val="#ppt_y"/>
                                          </p:val>
                                        </p:tav>
                                      </p:tavLst>
                                    </p:anim>
                                  </p:childTnLst>
                                </p:cTn>
                              </p:par>
                              <p:par>
                                <p:cTn id="89" presetID="53" presetClass="entr" presetSubtype="16" fill="hold" nodeType="withEffect">
                                  <p:stCondLst>
                                    <p:cond delay="50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par>
                                <p:cTn id="94" presetID="10" presetClass="entr" presetSubtype="0" fill="hold" grpId="0" nodeType="withEffect">
                                  <p:stCondLst>
                                    <p:cond delay="1000"/>
                                  </p:stCondLst>
                                  <p:childTnLst>
                                    <p:set>
                                      <p:cBhvr>
                                        <p:cTn id="95" dur="1" fill="hold">
                                          <p:stCondLst>
                                            <p:cond delay="0"/>
                                          </p:stCondLst>
                                        </p:cTn>
                                        <p:tgtEl>
                                          <p:spTgt spid="20"/>
                                        </p:tgtEl>
                                        <p:attrNameLst>
                                          <p:attrName>style.visibility</p:attrName>
                                        </p:attrNameLst>
                                      </p:cBhvr>
                                      <p:to>
                                        <p:strVal val="visible"/>
                                      </p:to>
                                    </p:set>
                                    <p:anim calcmode="lin" valueType="num">
                                      <p:cBhvr>
                                        <p:cTn id="96" dur="250" fill="hold"/>
                                        <p:tgtEl>
                                          <p:spTgt spid="20"/>
                                        </p:tgtEl>
                                        <p:attrNameLst>
                                          <p:attrName>ppt_w</p:attrName>
                                        </p:attrNameLst>
                                      </p:cBhvr>
                                      <p:tavLst>
                                        <p:tav tm="0">
                                          <p:val>
                                            <p:fltVal val="0"/>
                                          </p:val>
                                        </p:tav>
                                        <p:tav tm="100000">
                                          <p:val>
                                            <p:strVal val="#ppt_w"/>
                                          </p:val>
                                        </p:tav>
                                      </p:tavLst>
                                    </p:anim>
                                    <p:anim calcmode="lin" valueType="num">
                                      <p:cBhvr>
                                        <p:cTn id="97" dur="250" fill="hold"/>
                                        <p:tgtEl>
                                          <p:spTgt spid="20"/>
                                        </p:tgtEl>
                                        <p:attrNameLst>
                                          <p:attrName>ppt_h</p:attrName>
                                        </p:attrNameLst>
                                      </p:cBhvr>
                                      <p:tavLst>
                                        <p:tav tm="0">
                                          <p:val>
                                            <p:fltVal val="0"/>
                                          </p:val>
                                        </p:tav>
                                        <p:tav tm="100000">
                                          <p:val>
                                            <p:strVal val="#ppt_h"/>
                                          </p:val>
                                        </p:tav>
                                      </p:tavLst>
                                    </p:anim>
                                    <p:animEffect>
                                      <p:cBhvr>
                                        <p:cTn id="98" dur="250"/>
                                        <p:tgtEl>
                                          <p:spTgt spid="20"/>
                                        </p:tgtEl>
                                      </p:cBhvr>
                                    </p:animEffect>
                                  </p:childTnLst>
                                </p:cTn>
                              </p:par>
                              <p:par>
                                <p:cTn id="99" presetID="42" presetClass="entr" presetSubtype="0" fill="hold" grpId="0" nodeType="withEffect">
                                  <p:stCondLst>
                                    <p:cond delay="175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strVal val="#ppt_x"/>
                                          </p:val>
                                        </p:tav>
                                        <p:tav tm="100000">
                                          <p:val>
                                            <p:strVal val="#ppt_x"/>
                                          </p:val>
                                        </p:tav>
                                      </p:tavLst>
                                    </p:anim>
                                    <p:anim calcmode="lin" valueType="num">
                                      <p:cBhvr>
                                        <p:cTn id="103" dur="500" fill="hold"/>
                                        <p:tgtEl>
                                          <p:spTgt spid="37"/>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1750"/>
                                  </p:stCondLst>
                                  <p:childTnLst>
                                    <p:set>
                                      <p:cBhvr>
                                        <p:cTn id="105" dur="1" fill="hold">
                                          <p:stCondLst>
                                            <p:cond delay="0"/>
                                          </p:stCondLst>
                                        </p:cTn>
                                        <p:tgtEl>
                                          <p:spTgt spid="38"/>
                                        </p:tgtEl>
                                        <p:attrNameLst>
                                          <p:attrName>style.visibility</p:attrName>
                                        </p:attrNameLst>
                                      </p:cBhvr>
                                      <p:to>
                                        <p:strVal val="visible"/>
                                      </p:to>
                                    </p:set>
                                    <p:animEffect transition="in" filter="fade">
                                      <p:cBhvr>
                                        <p:cTn id="106" dur="500"/>
                                        <p:tgtEl>
                                          <p:spTgt spid="38"/>
                                        </p:tgtEl>
                                      </p:cBhvr>
                                    </p:animEffect>
                                    <p:anim calcmode="lin" valueType="num">
                                      <p:cBhvr>
                                        <p:cTn id="107" dur="500" fill="hold"/>
                                        <p:tgtEl>
                                          <p:spTgt spid="38"/>
                                        </p:tgtEl>
                                        <p:attrNameLst>
                                          <p:attrName>ppt_x</p:attrName>
                                        </p:attrNameLst>
                                      </p:cBhvr>
                                      <p:tavLst>
                                        <p:tav tm="0">
                                          <p:val>
                                            <p:strVal val="#ppt_x"/>
                                          </p:val>
                                        </p:tav>
                                        <p:tav tm="100000">
                                          <p:val>
                                            <p:strVal val="#ppt_x"/>
                                          </p:val>
                                        </p:tav>
                                      </p:tavLst>
                                    </p:anim>
                                    <p:anim calcmode="lin" valueType="num">
                                      <p:cBhvr>
                                        <p:cTn id="108"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bldLvl="0" animBg="1" autoUpdateAnimBg="0"/>
      <p:bldP spid="13" grpId="0" bldLvl="0" animBg="1" autoUpdateAnimBg="0"/>
      <p:bldP spid="19" grpId="0" bldLvl="0" animBg="1" autoUpdateAnimBg="0"/>
      <p:bldP spid="20" grpId="0" bldLvl="0" animBg="1" autoUpdateAnimBg="0"/>
      <p:bldP spid="21" grpId="0" bldLvl="0" animBg="1" autoUpdateAnimBg="0"/>
      <p:bldP spid="30" grpId="0"/>
      <p:bldP spid="31" grpId="0"/>
      <p:bldP spid="32" grpId="0"/>
      <p:bldP spid="33" grpId="0"/>
      <p:bldP spid="34" grpId="0"/>
      <p:bldP spid="35" grpId="0"/>
      <p:bldP spid="36" grpId="0"/>
      <p:bldP spid="37" grpId="0"/>
      <p:bldP spid="38" grpId="0"/>
      <p:bldP spid="3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262558" y="396171"/>
            <a:ext cx="604358" cy="216024"/>
            <a:chOff x="264939" y="188640"/>
            <a:chExt cx="604358" cy="216024"/>
          </a:xfrm>
          <a:solidFill>
            <a:srgbClr val="FB7D6E"/>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文本框 9"/>
          <p:cNvSpPr txBox="1"/>
          <p:nvPr/>
        </p:nvSpPr>
        <p:spPr>
          <a:xfrm>
            <a:off x="982638" y="315670"/>
            <a:ext cx="2017224" cy="377026"/>
          </a:xfrm>
          <a:prstGeom prst="rect">
            <a:avLst/>
          </a:prstGeom>
          <a:noFill/>
        </p:spPr>
        <p:txBody>
          <a:bodyPr wrap="square" lIns="68580" tIns="34290" rIns="68580" bIns="34290" rtlCol="0">
            <a:spAutoFit/>
          </a:bodyPr>
          <a:lstStyle/>
          <a:p>
            <a:pPr marL="0" lvl="1"/>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五年计划</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12" name="Straight Connector 32"/>
          <p:cNvCxnSpPr>
            <a:stCxn id="24" idx="2"/>
          </p:cNvCxnSpPr>
          <p:nvPr/>
        </p:nvCxnSpPr>
        <p:spPr>
          <a:xfrm rot="16200000" flipH="1">
            <a:off x="4050507" y="6122194"/>
            <a:ext cx="823912" cy="647700"/>
          </a:xfrm>
          <a:prstGeom prst="curvedConnector3">
            <a:avLst>
              <a:gd name="adj1" fmla="val 55167"/>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25"/>
          <p:cNvCxnSpPr>
            <a:stCxn id="20" idx="2"/>
            <a:endCxn id="22" idx="6"/>
          </p:cNvCxnSpPr>
          <p:nvPr/>
        </p:nvCxnSpPr>
        <p:spPr>
          <a:xfrm rot="16200000" flipH="1">
            <a:off x="4391819" y="1796256"/>
            <a:ext cx="711200" cy="2509838"/>
          </a:xfrm>
          <a:prstGeom prst="curvedConnector3">
            <a:avLst>
              <a:gd name="adj1" fmla="val 55974"/>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27"/>
          <p:cNvCxnSpPr>
            <a:stCxn id="22" idx="2"/>
            <a:endCxn id="24" idx="6"/>
          </p:cNvCxnSpPr>
          <p:nvPr/>
        </p:nvCxnSpPr>
        <p:spPr>
          <a:xfrm rot="5400000">
            <a:off x="4676776" y="3789362"/>
            <a:ext cx="787400" cy="1863725"/>
          </a:xfrm>
          <a:prstGeom prst="curvedConnector3">
            <a:avLst>
              <a:gd name="adj1" fmla="val 50000"/>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sp>
        <p:nvSpPr>
          <p:cNvPr id="20" name="Teardrop 9"/>
          <p:cNvSpPr/>
          <p:nvPr/>
        </p:nvSpPr>
        <p:spPr>
          <a:xfrm>
            <a:off x="3032125" y="1774825"/>
            <a:ext cx="919163" cy="920750"/>
          </a:xfrm>
          <a:prstGeom prst="teardrop">
            <a:avLst/>
          </a:prstGeom>
          <a:solidFill>
            <a:schemeClr val="bg1">
              <a:lumMod val="95000"/>
            </a:schemeClr>
          </a:solidFill>
          <a:ln w="63500">
            <a:solidFill>
              <a:srgbClr val="00A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smtClean="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2017</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1" name="TextBox 20"/>
          <p:cNvSpPr txBox="1"/>
          <p:nvPr/>
        </p:nvSpPr>
        <p:spPr>
          <a:xfrm>
            <a:off x="4138613" y="1851025"/>
            <a:ext cx="3396753" cy="954107"/>
          </a:xfrm>
          <a:prstGeom prst="rect">
            <a:avLst/>
          </a:prstGeom>
          <a:noFill/>
        </p:spPr>
        <p:txBody>
          <a:bodyPr wrap="square">
            <a:spAutoFit/>
          </a:bodyPr>
          <a:lstStyle/>
          <a:p>
            <a:pPr eaLnBrk="1" fontAlgn="auto" hangingPunct="1">
              <a:spcBef>
                <a:spcPts val="0"/>
              </a:spcBef>
              <a:spcAft>
                <a:spcPts val="0"/>
              </a:spcAft>
              <a:defRPr/>
            </a:pP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输入文字标题</a:t>
            </a:r>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endParaRPr lang="en-US" altLang="zh-CN" sz="12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lang="en-US" altLang="zh-CN" sz="1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Teardrop 15"/>
          <p:cNvSpPr/>
          <p:nvPr/>
        </p:nvSpPr>
        <p:spPr>
          <a:xfrm>
            <a:off x="5541963" y="3406775"/>
            <a:ext cx="920750" cy="920750"/>
          </a:xfrm>
          <a:prstGeom prst="teardrop">
            <a:avLst/>
          </a:prstGeom>
          <a:solidFill>
            <a:schemeClr val="bg1">
              <a:lumMod val="95000"/>
            </a:schemeClr>
          </a:solidFill>
          <a:ln w="63500">
            <a:solidFill>
              <a:srgbClr val="43BAB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smtClean="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2018</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4" name="Teardrop 17"/>
          <p:cNvSpPr/>
          <p:nvPr/>
        </p:nvSpPr>
        <p:spPr>
          <a:xfrm>
            <a:off x="3679825" y="5114925"/>
            <a:ext cx="919163" cy="919163"/>
          </a:xfrm>
          <a:prstGeom prst="teardrop">
            <a:avLst/>
          </a:prstGeom>
          <a:solidFill>
            <a:schemeClr val="bg1">
              <a:lumMod val="95000"/>
            </a:schemeClr>
          </a:solidFill>
          <a:ln w="63500">
            <a:solidFill>
              <a:srgbClr val="F87A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smtClean="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2019</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6" name="TextBox 25"/>
          <p:cNvSpPr txBox="1"/>
          <p:nvPr/>
        </p:nvSpPr>
        <p:spPr>
          <a:xfrm>
            <a:off x="6658893" y="3410997"/>
            <a:ext cx="3396753" cy="954107"/>
          </a:xfrm>
          <a:prstGeom prst="rect">
            <a:avLst/>
          </a:prstGeom>
          <a:noFill/>
        </p:spPr>
        <p:txBody>
          <a:bodyPr wrap="square">
            <a:spAutoFit/>
          </a:bodyPr>
          <a:lstStyle/>
          <a:p>
            <a:pPr eaLnBrk="1" fontAlgn="auto" hangingPunct="1">
              <a:spcBef>
                <a:spcPts val="0"/>
              </a:spcBef>
              <a:spcAft>
                <a:spcPts val="0"/>
              </a:spcAft>
              <a:defRPr/>
            </a:pP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输入文字标题</a:t>
            </a:r>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endParaRPr lang="en-US" altLang="zh-CN" sz="12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lang="en-US" altLang="zh-CN" sz="1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4871070" y="5067181"/>
            <a:ext cx="3396753" cy="954107"/>
          </a:xfrm>
          <a:prstGeom prst="rect">
            <a:avLst/>
          </a:prstGeom>
          <a:noFill/>
        </p:spPr>
        <p:txBody>
          <a:bodyPr wrap="square">
            <a:spAutoFit/>
          </a:bodyPr>
          <a:lstStyle/>
          <a:p>
            <a:pPr eaLnBrk="1" fontAlgn="auto" hangingPunct="1">
              <a:spcBef>
                <a:spcPts val="0"/>
              </a:spcBef>
              <a:spcAft>
                <a:spcPts val="0"/>
              </a:spcAft>
              <a:defRPr/>
            </a:pP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输入文字标题</a:t>
            </a:r>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endParaRPr lang="en-US" altLang="zh-CN" sz="12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lang="en-US" altLang="zh-CN" sz="1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1"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up)">
                                      <p:cBhvr>
                                        <p:cTn id="45" dur="500"/>
                                        <p:tgtEl>
                                          <p:spTgt spid="19"/>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1"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1" grpId="0"/>
      <p:bldP spid="22" grpId="0" animBg="1"/>
      <p:bldP spid="24" grpId="0" animBg="1"/>
      <p:bldP spid="26"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262558" y="396171"/>
            <a:ext cx="604358" cy="216024"/>
            <a:chOff x="264939" y="188640"/>
            <a:chExt cx="604358" cy="216024"/>
          </a:xfrm>
          <a:solidFill>
            <a:srgbClr val="FB7D6E"/>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文本框 9"/>
          <p:cNvSpPr txBox="1"/>
          <p:nvPr/>
        </p:nvSpPr>
        <p:spPr>
          <a:xfrm>
            <a:off x="982638" y="315670"/>
            <a:ext cx="2017224" cy="377026"/>
          </a:xfrm>
          <a:prstGeom prst="rect">
            <a:avLst/>
          </a:prstGeom>
          <a:noFill/>
        </p:spPr>
        <p:txBody>
          <a:bodyPr wrap="square" lIns="68580" tIns="34290" rIns="68580" bIns="34290" rtlCol="0">
            <a:spAutoFit/>
          </a:bodyPr>
          <a:lstStyle/>
          <a:p>
            <a:pPr marL="0" lvl="1"/>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五年计划</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29</a:t>
            </a:r>
            <a:endParaRPr lang="zh-CN" dirty="0">
              <a:latin typeface="方正兰亭超细黑简体" panose="02000000000000000000" pitchFamily="2" charset="-122"/>
              <a:ea typeface="方正兰亭超细黑简体" panose="02000000000000000000" pitchFamily="2" charset="-122"/>
            </a:endParaRPr>
          </a:p>
        </p:txBody>
      </p:sp>
      <p:cxnSp>
        <p:nvCxnSpPr>
          <p:cNvPr id="31" name="Straight Connector 32"/>
          <p:cNvCxnSpPr>
            <a:endCxn id="33" idx="4"/>
          </p:cNvCxnSpPr>
          <p:nvPr/>
        </p:nvCxnSpPr>
        <p:spPr>
          <a:xfrm rot="16200000" flipH="1">
            <a:off x="4287044" y="499269"/>
            <a:ext cx="1374775" cy="376237"/>
          </a:xfrm>
          <a:prstGeom prst="curvedConnector2">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15"/>
          <p:cNvCxnSpPr>
            <a:stCxn id="33" idx="2"/>
            <a:endCxn id="35" idx="6"/>
          </p:cNvCxnSpPr>
          <p:nvPr/>
        </p:nvCxnSpPr>
        <p:spPr>
          <a:xfrm rot="5400000">
            <a:off x="3975894" y="1637506"/>
            <a:ext cx="1449388" cy="1844675"/>
          </a:xfrm>
          <a:prstGeom prst="curvedConnector3">
            <a:avLst>
              <a:gd name="adj1" fmla="val 50000"/>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sp>
        <p:nvSpPr>
          <p:cNvPr id="33" name="Teardrop 6"/>
          <p:cNvSpPr/>
          <p:nvPr/>
        </p:nvSpPr>
        <p:spPr>
          <a:xfrm>
            <a:off x="5162550" y="914400"/>
            <a:ext cx="920750" cy="920750"/>
          </a:xfrm>
          <a:prstGeom prst="teardrop">
            <a:avLst/>
          </a:prstGeom>
          <a:solidFill>
            <a:schemeClr val="bg1">
              <a:lumMod val="95000"/>
            </a:schemeClr>
          </a:solidFill>
          <a:ln w="63500">
            <a:solidFill>
              <a:srgbClr val="FB7D6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smtClean="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2020</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5" name="Teardrop 8"/>
          <p:cNvSpPr/>
          <p:nvPr/>
        </p:nvSpPr>
        <p:spPr>
          <a:xfrm>
            <a:off x="3317875" y="3284538"/>
            <a:ext cx="919163" cy="920750"/>
          </a:xfrm>
          <a:prstGeom prst="teardrop">
            <a:avLst/>
          </a:prstGeom>
          <a:solidFill>
            <a:schemeClr val="bg1">
              <a:lumMod val="95000"/>
            </a:schemeClr>
          </a:solidFill>
          <a:ln w="63500">
            <a:solidFill>
              <a:srgbClr val="00A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smtClean="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2021</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9" name="TextBox 38"/>
          <p:cNvSpPr txBox="1"/>
          <p:nvPr/>
        </p:nvSpPr>
        <p:spPr>
          <a:xfrm>
            <a:off x="6455246" y="890717"/>
            <a:ext cx="3396753" cy="954107"/>
          </a:xfrm>
          <a:prstGeom prst="rect">
            <a:avLst/>
          </a:prstGeom>
          <a:noFill/>
        </p:spPr>
        <p:txBody>
          <a:bodyPr wrap="square">
            <a:spAutoFit/>
          </a:bodyPr>
          <a:lstStyle/>
          <a:p>
            <a:pPr eaLnBrk="1" fontAlgn="auto" hangingPunct="1">
              <a:spcBef>
                <a:spcPts val="0"/>
              </a:spcBef>
              <a:spcAft>
                <a:spcPts val="0"/>
              </a:spcAft>
              <a:defRPr/>
            </a:pP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输入文字标题</a:t>
            </a:r>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endParaRPr lang="en-US" altLang="zh-CN" sz="12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lang="en-US" altLang="zh-CN" sz="1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4642669" y="3266981"/>
            <a:ext cx="3396753" cy="954107"/>
          </a:xfrm>
          <a:prstGeom prst="rect">
            <a:avLst/>
          </a:prstGeom>
          <a:noFill/>
        </p:spPr>
        <p:txBody>
          <a:bodyPr wrap="square">
            <a:spAutoFit/>
          </a:bodyPr>
          <a:lstStyle/>
          <a:p>
            <a:pPr eaLnBrk="1" fontAlgn="auto" hangingPunct="1">
              <a:spcBef>
                <a:spcPts val="0"/>
              </a:spcBef>
              <a:spcAft>
                <a:spcPts val="0"/>
              </a:spcAft>
              <a:defRPr/>
            </a:pP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输入文字标题</a:t>
            </a:r>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endParaRPr lang="en-US" altLang="zh-CN" sz="12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lang="en-US" altLang="zh-CN" sz="1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1973899" y="5302949"/>
            <a:ext cx="8172908" cy="646331"/>
          </a:xfrm>
          <a:prstGeom prst="rect">
            <a:avLst/>
          </a:prstGeom>
          <a:noFill/>
        </p:spPr>
        <p:txBody>
          <a:bodyPr wrap="square" lIns="0" tIns="0" rIns="0" bIns="0" rtlCol="0">
            <a:spAutoFit/>
          </a:bodyPr>
          <a:lstStyle/>
          <a:p>
            <a:pPr algn="just"/>
            <a:r>
              <a:rPr lang="zh-CN" altLang="en-US" sz="1400" dirty="0" smtClean="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42" name="TextBox 41"/>
          <p:cNvSpPr txBox="1"/>
          <p:nvPr/>
        </p:nvSpPr>
        <p:spPr>
          <a:xfrm>
            <a:off x="5063128" y="4867999"/>
            <a:ext cx="2059343" cy="307777"/>
          </a:xfrm>
          <a:prstGeom prst="rect">
            <a:avLst/>
          </a:prstGeom>
          <a:noFill/>
        </p:spPr>
        <p:txBody>
          <a:bodyPr wrap="square" lIns="0" tIns="0" rIns="0" bIns="0" rtlCol="0">
            <a:spAutoFit/>
          </a:bodyPr>
          <a:lstStyle/>
          <a:p>
            <a:r>
              <a:rPr lang="zh-CN" altLang="en-US" sz="2000" b="1" dirty="0" smtClean="0">
                <a:solidFill>
                  <a:schemeClr val="tx1">
                    <a:lumMod val="50000"/>
                    <a:lumOff val="50000"/>
                  </a:schemeClr>
                </a:solidFill>
                <a:latin typeface="Impact MT Std" pitchFamily="34" charset="0"/>
                <a:ea typeface="微软雅黑" panose="020B0503020204020204" pitchFamily="34" charset="-122"/>
              </a:rPr>
              <a:t>点击输入标题文本</a:t>
            </a:r>
            <a:endParaRPr lang="zh-CN" altLang="en-US" sz="2000" b="1" dirty="0">
              <a:solidFill>
                <a:schemeClr val="tx1">
                  <a:lumMod val="50000"/>
                  <a:lumOff val="50000"/>
                </a:schemeClr>
              </a:solidFill>
              <a:latin typeface="Impact MT Std" pitchFamily="34" charset="0"/>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500"/>
                                        <p:tgtEl>
                                          <p:spTgt spid="3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1000"/>
                                        <p:tgtEl>
                                          <p:spTgt spid="35"/>
                                        </p:tgtEl>
                                      </p:cBhvr>
                                    </p:animEffect>
                                    <p:anim calcmode="lin" valueType="num">
                                      <p:cBhvr>
                                        <p:cTn id="38" dur="1000" fill="hold"/>
                                        <p:tgtEl>
                                          <p:spTgt spid="35"/>
                                        </p:tgtEl>
                                        <p:attrNameLst>
                                          <p:attrName>ppt_x</p:attrName>
                                        </p:attrNameLst>
                                      </p:cBhvr>
                                      <p:tavLst>
                                        <p:tav tm="0">
                                          <p:val>
                                            <p:strVal val="#ppt_x"/>
                                          </p:val>
                                        </p:tav>
                                        <p:tav tm="100000">
                                          <p:val>
                                            <p:strVal val="#ppt_x"/>
                                          </p:val>
                                        </p:tav>
                                      </p:tavLst>
                                    </p:anim>
                                    <p:anim calcmode="lin" valueType="num">
                                      <p:cBhvr>
                                        <p:cTn id="39" dur="1000" fill="hold"/>
                                        <p:tgtEl>
                                          <p:spTgt spid="35"/>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 presetClass="entr" presetSubtype="2"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300" fill="hold"/>
                                        <p:tgtEl>
                                          <p:spTgt spid="42"/>
                                        </p:tgtEl>
                                        <p:attrNameLst>
                                          <p:attrName>ppt_x</p:attrName>
                                        </p:attrNameLst>
                                      </p:cBhvr>
                                      <p:tavLst>
                                        <p:tav tm="0">
                                          <p:val>
                                            <p:strVal val="1+#ppt_w/2"/>
                                          </p:val>
                                        </p:tav>
                                        <p:tav tm="100000">
                                          <p:val>
                                            <p:strVal val="#ppt_x"/>
                                          </p:val>
                                        </p:tav>
                                      </p:tavLst>
                                    </p:anim>
                                    <p:anim calcmode="lin" valueType="num">
                                      <p:cBhvr additive="base">
                                        <p:cTn id="50" dur="300" fill="hold"/>
                                        <p:tgtEl>
                                          <p:spTgt spid="42"/>
                                        </p:tgtEl>
                                        <p:attrNameLst>
                                          <p:attrName>ppt_y</p:attrName>
                                        </p:attrNameLst>
                                      </p:cBhvr>
                                      <p:tavLst>
                                        <p:tav tm="0">
                                          <p:val>
                                            <p:strVal val="#ppt_y"/>
                                          </p:val>
                                        </p:tav>
                                        <p:tav tm="100000">
                                          <p:val>
                                            <p:strVal val="#ppt_y"/>
                                          </p:val>
                                        </p:tav>
                                      </p:tavLst>
                                    </p:anim>
                                  </p:childTnLst>
                                </p:cTn>
                              </p:par>
                            </p:childTnLst>
                          </p:cTn>
                        </p:par>
                        <p:par>
                          <p:cTn id="51" fill="hold">
                            <p:stCondLst>
                              <p:cond delay="6500"/>
                            </p:stCondLst>
                            <p:childTnLst>
                              <p:par>
                                <p:cTn id="52" presetID="2" presetClass="entr" presetSubtype="2"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300" fill="hold"/>
                                        <p:tgtEl>
                                          <p:spTgt spid="41"/>
                                        </p:tgtEl>
                                        <p:attrNameLst>
                                          <p:attrName>ppt_x</p:attrName>
                                        </p:attrNameLst>
                                      </p:cBhvr>
                                      <p:tavLst>
                                        <p:tav tm="0">
                                          <p:val>
                                            <p:strVal val="1+#ppt_w/2"/>
                                          </p:val>
                                        </p:tav>
                                        <p:tav tm="100000">
                                          <p:val>
                                            <p:strVal val="#ppt_x"/>
                                          </p:val>
                                        </p:tav>
                                      </p:tavLst>
                                    </p:anim>
                                    <p:anim calcmode="lin" valueType="num">
                                      <p:cBhvr additive="base">
                                        <p:cTn id="55" dur="3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3" grpId="0" animBg="1"/>
      <p:bldP spid="35" grpId="0" animBg="1"/>
      <p:bldP spid="39" grpId="0"/>
      <p:bldP spid="40" grpId="0"/>
      <p:bldP spid="41"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等腰三角形 1"/>
          <p:cNvSpPr/>
          <p:nvPr/>
        </p:nvSpPr>
        <p:spPr>
          <a:xfrm rot="10800000">
            <a:off x="1173423" y="0"/>
            <a:ext cx="2844316" cy="144016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10800000">
            <a:off x="1021023" y="0"/>
            <a:ext cx="2844316" cy="1440160"/>
          </a:xfrm>
          <a:prstGeom prst="triangle">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59"/>
          <p:cNvSpPr>
            <a:spLocks noChangeArrowheads="1"/>
          </p:cNvSpPr>
          <p:nvPr/>
        </p:nvSpPr>
        <p:spPr bwMode="auto">
          <a:xfrm flipH="1">
            <a:off x="3073251" y="764704"/>
            <a:ext cx="3313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目录</a:t>
            </a:r>
            <a:r>
              <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 </a:t>
            </a:r>
            <a:r>
              <a:rPr lang="en-US" altLang="zh-CN" sz="32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 </a:t>
            </a: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CONTENTS</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5" name="组合 4"/>
          <p:cNvGrpSpPr/>
          <p:nvPr/>
        </p:nvGrpSpPr>
        <p:grpSpPr>
          <a:xfrm>
            <a:off x="2065139" y="144016"/>
            <a:ext cx="791809" cy="764704"/>
            <a:chOff x="5512720" y="2152017"/>
            <a:chExt cx="583915" cy="496874"/>
          </a:xfrm>
        </p:grpSpPr>
        <p:sp>
          <p:nvSpPr>
            <p:cNvPr id="6"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p>
          </p:txBody>
        </p:sp>
        <p:sp>
          <p:nvSpPr>
            <p:cNvPr id="7"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p>
          </p:txBody>
        </p:sp>
      </p:grpSp>
      <p:grpSp>
        <p:nvGrpSpPr>
          <p:cNvPr id="8" name="组合 7"/>
          <p:cNvGrpSpPr/>
          <p:nvPr/>
        </p:nvGrpSpPr>
        <p:grpSpPr>
          <a:xfrm>
            <a:off x="1706476" y="2627794"/>
            <a:ext cx="1304925" cy="1527175"/>
            <a:chOff x="3260725" y="2205038"/>
            <a:chExt cx="1304925" cy="1527175"/>
          </a:xfrm>
        </p:grpSpPr>
        <p:sp>
          <p:nvSpPr>
            <p:cNvPr id="9" name="Freeform 6"/>
            <p:cNvSpPr/>
            <p:nvPr/>
          </p:nvSpPr>
          <p:spPr bwMode="auto">
            <a:xfrm>
              <a:off x="3260725" y="2205038"/>
              <a:ext cx="1304925"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1" y="0"/>
                    <a:pt x="827" y="0"/>
                  </a:cubicBezTo>
                  <a:close/>
                </a:path>
              </a:pathLst>
            </a:custGeom>
            <a:solidFill>
              <a:srgbClr val="00A2A4"/>
            </a:solidFill>
            <a:ln>
              <a:noFill/>
            </a:ln>
          </p:spPr>
          <p:txBody>
            <a:bodyPr vert="horz" wrap="square" lIns="91440" tIns="45720" rIns="91440" bIns="45720" numCol="1" anchor="t" anchorCtr="0" compatLnSpc="1"/>
            <a:lstStyle/>
            <a:p>
              <a:endParaRPr lang="zh-CN" altLang="en-US"/>
            </a:p>
          </p:txBody>
        </p:sp>
        <p:sp>
          <p:nvSpPr>
            <p:cNvPr id="10" name="Freeform 11"/>
            <p:cNvSpPr>
              <a:spLocks noEditPoints="1"/>
            </p:cNvSpPr>
            <p:nvPr/>
          </p:nvSpPr>
          <p:spPr bwMode="auto">
            <a:xfrm>
              <a:off x="3497263" y="2524126"/>
              <a:ext cx="839788" cy="663575"/>
            </a:xfrm>
            <a:custGeom>
              <a:avLst/>
              <a:gdLst>
                <a:gd name="T0" fmla="*/ 392 w 1065"/>
                <a:gd name="T1" fmla="*/ 422 h 834"/>
                <a:gd name="T2" fmla="*/ 544 w 1065"/>
                <a:gd name="T3" fmla="*/ 344 h 834"/>
                <a:gd name="T4" fmla="*/ 828 w 1065"/>
                <a:gd name="T5" fmla="*/ 296 h 834"/>
                <a:gd name="T6" fmla="*/ 907 w 1065"/>
                <a:gd name="T7" fmla="*/ 179 h 834"/>
                <a:gd name="T8" fmla="*/ 792 w 1065"/>
                <a:gd name="T9" fmla="*/ 259 h 834"/>
                <a:gd name="T10" fmla="*/ 543 w 1065"/>
                <a:gd name="T11" fmla="*/ 271 h 834"/>
                <a:gd name="T12" fmla="*/ 1065 w 1065"/>
                <a:gd name="T13" fmla="*/ 111 h 834"/>
                <a:gd name="T14" fmla="*/ 647 w 1065"/>
                <a:gd name="T15" fmla="*/ 44 h 834"/>
                <a:gd name="T16" fmla="*/ 607 w 1065"/>
                <a:gd name="T17" fmla="*/ 0 h 834"/>
                <a:gd name="T18" fmla="*/ 214 w 1065"/>
                <a:gd name="T19" fmla="*/ 44 h 834"/>
                <a:gd name="T20" fmla="*/ 243 w 1065"/>
                <a:gd name="T21" fmla="*/ 111 h 834"/>
                <a:gd name="T22" fmla="*/ 300 w 1065"/>
                <a:gd name="T23" fmla="*/ 189 h 834"/>
                <a:gd name="T24" fmla="*/ 981 w 1065"/>
                <a:gd name="T25" fmla="*/ 111 h 834"/>
                <a:gd name="T26" fmla="*/ 493 w 1065"/>
                <a:gd name="T27" fmla="*/ 548 h 834"/>
                <a:gd name="T28" fmla="*/ 981 w 1065"/>
                <a:gd name="T29" fmla="*/ 570 h 834"/>
                <a:gd name="T30" fmla="*/ 501 w 1065"/>
                <a:gd name="T31" fmla="*/ 593 h 834"/>
                <a:gd name="T32" fmla="*/ 503 w 1065"/>
                <a:gd name="T33" fmla="*/ 664 h 834"/>
                <a:gd name="T34" fmla="*/ 607 w 1065"/>
                <a:gd name="T35" fmla="*/ 828 h 834"/>
                <a:gd name="T36" fmla="*/ 647 w 1065"/>
                <a:gd name="T37" fmla="*/ 664 h 834"/>
                <a:gd name="T38" fmla="*/ 839 w 1065"/>
                <a:gd name="T39" fmla="*/ 823 h 834"/>
                <a:gd name="T40" fmla="*/ 822 w 1065"/>
                <a:gd name="T41" fmla="*/ 664 h 834"/>
                <a:gd name="T42" fmla="*/ 1065 w 1065"/>
                <a:gd name="T43" fmla="*/ 593 h 834"/>
                <a:gd name="T44" fmla="*/ 1039 w 1065"/>
                <a:gd name="T45" fmla="*/ 111 h 834"/>
                <a:gd name="T46" fmla="*/ 223 w 1065"/>
                <a:gd name="T47" fmla="*/ 431 h 834"/>
                <a:gd name="T48" fmla="*/ 327 w 1065"/>
                <a:gd name="T49" fmla="*/ 328 h 834"/>
                <a:gd name="T50" fmla="*/ 120 w 1065"/>
                <a:gd name="T51" fmla="*/ 328 h 834"/>
                <a:gd name="T52" fmla="*/ 290 w 1065"/>
                <a:gd name="T53" fmla="*/ 453 h 834"/>
                <a:gd name="T54" fmla="*/ 251 w 1065"/>
                <a:gd name="T55" fmla="*/ 453 h 834"/>
                <a:gd name="T56" fmla="*/ 262 w 1065"/>
                <a:gd name="T57" fmla="*/ 472 h 834"/>
                <a:gd name="T58" fmla="*/ 273 w 1065"/>
                <a:gd name="T59" fmla="*/ 709 h 834"/>
                <a:gd name="T60" fmla="*/ 180 w 1065"/>
                <a:gd name="T61" fmla="*/ 709 h 834"/>
                <a:gd name="T62" fmla="*/ 191 w 1065"/>
                <a:gd name="T63" fmla="*/ 472 h 834"/>
                <a:gd name="T64" fmla="*/ 201 w 1065"/>
                <a:gd name="T65" fmla="*/ 453 h 834"/>
                <a:gd name="T66" fmla="*/ 0 w 1065"/>
                <a:gd name="T67" fmla="*/ 609 h 834"/>
                <a:gd name="T68" fmla="*/ 92 w 1065"/>
                <a:gd name="T69" fmla="*/ 834 h 834"/>
                <a:gd name="T70" fmla="*/ 124 w 1065"/>
                <a:gd name="T71" fmla="*/ 601 h 834"/>
                <a:gd name="T72" fmla="*/ 320 w 1065"/>
                <a:gd name="T73" fmla="*/ 834 h 834"/>
                <a:gd name="T74" fmla="*/ 352 w 1065"/>
                <a:gd name="T75" fmla="*/ 601 h 834"/>
                <a:gd name="T76" fmla="*/ 446 w 1065"/>
                <a:gd name="T77" fmla="*/ 834 h 834"/>
                <a:gd name="T78" fmla="*/ 290 w 1065"/>
                <a:gd name="T79" fmla="*/ 453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65" h="834">
                  <a:moveTo>
                    <a:pt x="543" y="271"/>
                  </a:moveTo>
                  <a:lnTo>
                    <a:pt x="392" y="422"/>
                  </a:lnTo>
                  <a:cubicBezTo>
                    <a:pt x="408" y="431"/>
                    <a:pt x="422" y="442"/>
                    <a:pt x="434" y="454"/>
                  </a:cubicBezTo>
                  <a:lnTo>
                    <a:pt x="544" y="344"/>
                  </a:lnTo>
                  <a:lnTo>
                    <a:pt x="662" y="463"/>
                  </a:lnTo>
                  <a:lnTo>
                    <a:pt x="828" y="296"/>
                  </a:lnTo>
                  <a:lnTo>
                    <a:pt x="854" y="361"/>
                  </a:lnTo>
                  <a:lnTo>
                    <a:pt x="907" y="179"/>
                  </a:lnTo>
                  <a:lnTo>
                    <a:pt x="725" y="232"/>
                  </a:lnTo>
                  <a:lnTo>
                    <a:pt x="792" y="259"/>
                  </a:lnTo>
                  <a:lnTo>
                    <a:pt x="662" y="389"/>
                  </a:lnTo>
                  <a:lnTo>
                    <a:pt x="543" y="271"/>
                  </a:lnTo>
                  <a:close/>
                  <a:moveTo>
                    <a:pt x="1065" y="111"/>
                  </a:moveTo>
                  <a:lnTo>
                    <a:pt x="1065" y="111"/>
                  </a:lnTo>
                  <a:lnTo>
                    <a:pt x="1065" y="44"/>
                  </a:lnTo>
                  <a:lnTo>
                    <a:pt x="647" y="44"/>
                  </a:lnTo>
                  <a:lnTo>
                    <a:pt x="647" y="0"/>
                  </a:lnTo>
                  <a:lnTo>
                    <a:pt x="607" y="0"/>
                  </a:lnTo>
                  <a:lnTo>
                    <a:pt x="607" y="44"/>
                  </a:lnTo>
                  <a:lnTo>
                    <a:pt x="214" y="44"/>
                  </a:lnTo>
                  <a:lnTo>
                    <a:pt x="214" y="111"/>
                  </a:lnTo>
                  <a:lnTo>
                    <a:pt x="243" y="111"/>
                  </a:lnTo>
                  <a:lnTo>
                    <a:pt x="243" y="170"/>
                  </a:lnTo>
                  <a:cubicBezTo>
                    <a:pt x="264" y="172"/>
                    <a:pt x="283" y="179"/>
                    <a:pt x="300" y="189"/>
                  </a:cubicBezTo>
                  <a:lnTo>
                    <a:pt x="300" y="111"/>
                  </a:lnTo>
                  <a:lnTo>
                    <a:pt x="981" y="111"/>
                  </a:lnTo>
                  <a:lnTo>
                    <a:pt x="981" y="548"/>
                  </a:lnTo>
                  <a:lnTo>
                    <a:pt x="493" y="548"/>
                  </a:lnTo>
                  <a:cubicBezTo>
                    <a:pt x="496" y="555"/>
                    <a:pt x="497" y="562"/>
                    <a:pt x="499" y="570"/>
                  </a:cubicBezTo>
                  <a:lnTo>
                    <a:pt x="981" y="570"/>
                  </a:lnTo>
                  <a:lnTo>
                    <a:pt x="981" y="593"/>
                  </a:lnTo>
                  <a:lnTo>
                    <a:pt x="501" y="593"/>
                  </a:lnTo>
                  <a:cubicBezTo>
                    <a:pt x="502" y="599"/>
                    <a:pt x="503" y="604"/>
                    <a:pt x="503" y="609"/>
                  </a:cubicBezTo>
                  <a:lnTo>
                    <a:pt x="503" y="664"/>
                  </a:lnTo>
                  <a:lnTo>
                    <a:pt x="607" y="664"/>
                  </a:lnTo>
                  <a:lnTo>
                    <a:pt x="607" y="828"/>
                  </a:lnTo>
                  <a:lnTo>
                    <a:pt x="647" y="828"/>
                  </a:lnTo>
                  <a:lnTo>
                    <a:pt x="647" y="664"/>
                  </a:lnTo>
                  <a:lnTo>
                    <a:pt x="779" y="664"/>
                  </a:lnTo>
                  <a:lnTo>
                    <a:pt x="839" y="823"/>
                  </a:lnTo>
                  <a:lnTo>
                    <a:pt x="878" y="813"/>
                  </a:lnTo>
                  <a:lnTo>
                    <a:pt x="822" y="664"/>
                  </a:lnTo>
                  <a:lnTo>
                    <a:pt x="1065" y="664"/>
                  </a:lnTo>
                  <a:lnTo>
                    <a:pt x="1065" y="593"/>
                  </a:lnTo>
                  <a:lnTo>
                    <a:pt x="1039" y="593"/>
                  </a:lnTo>
                  <a:lnTo>
                    <a:pt x="1039" y="111"/>
                  </a:lnTo>
                  <a:lnTo>
                    <a:pt x="1065" y="111"/>
                  </a:lnTo>
                  <a:close/>
                  <a:moveTo>
                    <a:pt x="223" y="431"/>
                  </a:moveTo>
                  <a:lnTo>
                    <a:pt x="223" y="431"/>
                  </a:lnTo>
                  <a:cubicBezTo>
                    <a:pt x="280" y="431"/>
                    <a:pt x="327" y="385"/>
                    <a:pt x="327" y="328"/>
                  </a:cubicBezTo>
                  <a:cubicBezTo>
                    <a:pt x="327" y="271"/>
                    <a:pt x="280" y="224"/>
                    <a:pt x="223" y="224"/>
                  </a:cubicBezTo>
                  <a:cubicBezTo>
                    <a:pt x="166" y="224"/>
                    <a:pt x="120" y="271"/>
                    <a:pt x="120" y="328"/>
                  </a:cubicBezTo>
                  <a:cubicBezTo>
                    <a:pt x="120" y="385"/>
                    <a:pt x="166" y="431"/>
                    <a:pt x="223" y="431"/>
                  </a:cubicBezTo>
                  <a:close/>
                  <a:moveTo>
                    <a:pt x="290" y="453"/>
                  </a:moveTo>
                  <a:lnTo>
                    <a:pt x="290" y="453"/>
                  </a:lnTo>
                  <a:lnTo>
                    <a:pt x="251" y="453"/>
                  </a:lnTo>
                  <a:lnTo>
                    <a:pt x="257" y="457"/>
                  </a:lnTo>
                  <a:cubicBezTo>
                    <a:pt x="262" y="460"/>
                    <a:pt x="264" y="467"/>
                    <a:pt x="262" y="472"/>
                  </a:cubicBezTo>
                  <a:lnTo>
                    <a:pt x="248" y="507"/>
                  </a:lnTo>
                  <a:lnTo>
                    <a:pt x="273" y="709"/>
                  </a:lnTo>
                  <a:lnTo>
                    <a:pt x="226" y="751"/>
                  </a:lnTo>
                  <a:lnTo>
                    <a:pt x="180" y="709"/>
                  </a:lnTo>
                  <a:lnTo>
                    <a:pt x="205" y="507"/>
                  </a:lnTo>
                  <a:lnTo>
                    <a:pt x="191" y="472"/>
                  </a:lnTo>
                  <a:cubicBezTo>
                    <a:pt x="188" y="467"/>
                    <a:pt x="191" y="460"/>
                    <a:pt x="195" y="457"/>
                  </a:cubicBezTo>
                  <a:lnTo>
                    <a:pt x="201" y="453"/>
                  </a:lnTo>
                  <a:lnTo>
                    <a:pt x="156" y="453"/>
                  </a:lnTo>
                  <a:cubicBezTo>
                    <a:pt x="70" y="453"/>
                    <a:pt x="0" y="523"/>
                    <a:pt x="0" y="609"/>
                  </a:cubicBezTo>
                  <a:lnTo>
                    <a:pt x="0" y="834"/>
                  </a:lnTo>
                  <a:lnTo>
                    <a:pt x="92" y="834"/>
                  </a:lnTo>
                  <a:lnTo>
                    <a:pt x="92" y="601"/>
                  </a:lnTo>
                  <a:lnTo>
                    <a:pt x="124" y="601"/>
                  </a:lnTo>
                  <a:lnTo>
                    <a:pt x="124" y="834"/>
                  </a:lnTo>
                  <a:lnTo>
                    <a:pt x="320" y="834"/>
                  </a:lnTo>
                  <a:lnTo>
                    <a:pt x="320" y="601"/>
                  </a:lnTo>
                  <a:lnTo>
                    <a:pt x="352" y="601"/>
                  </a:lnTo>
                  <a:lnTo>
                    <a:pt x="352" y="834"/>
                  </a:lnTo>
                  <a:lnTo>
                    <a:pt x="446" y="834"/>
                  </a:lnTo>
                  <a:lnTo>
                    <a:pt x="446" y="609"/>
                  </a:lnTo>
                  <a:cubicBezTo>
                    <a:pt x="446" y="523"/>
                    <a:pt x="376" y="453"/>
                    <a:pt x="290" y="4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 name="TextBox 10"/>
          <p:cNvSpPr txBox="1"/>
          <p:nvPr/>
        </p:nvSpPr>
        <p:spPr>
          <a:xfrm>
            <a:off x="1486694" y="4174659"/>
            <a:ext cx="1784276" cy="523220"/>
          </a:xfrm>
          <a:prstGeom prst="rect">
            <a:avLst/>
          </a:prstGeom>
          <a:noFill/>
        </p:spPr>
        <p:txBody>
          <a:bodyPr wrap="square" rtlCol="0">
            <a:spAutoFit/>
          </a:bodyPr>
          <a:lstStyle>
            <a:defPPr>
              <a:defRPr lang="zh-CN"/>
            </a:defPPr>
            <a:lvl1pPr algn="ct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认识自我</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1517058" y="4643844"/>
            <a:ext cx="1723549" cy="369332"/>
          </a:xfrm>
          <a:prstGeom prst="rect">
            <a:avLst/>
          </a:prstGeom>
          <a:noFill/>
        </p:spPr>
        <p:txBody>
          <a:bodyPr wrap="none" rtlCol="0">
            <a:spAutoFit/>
          </a:bodyPr>
          <a:lstStyle/>
          <a:p>
            <a:r>
              <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分析自身原因</a:t>
            </a:r>
            <a:r>
              <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4176922" y="2627794"/>
            <a:ext cx="1306513" cy="1527175"/>
            <a:chOff x="5446713" y="2205038"/>
            <a:chExt cx="1306513" cy="1527175"/>
          </a:xfrm>
        </p:grpSpPr>
        <p:sp>
          <p:nvSpPr>
            <p:cNvPr id="14" name="Freeform 7"/>
            <p:cNvSpPr/>
            <p:nvPr/>
          </p:nvSpPr>
          <p:spPr bwMode="auto">
            <a:xfrm>
              <a:off x="5446713" y="2205038"/>
              <a:ext cx="1306513"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89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3" y="0"/>
                    <a:pt x="1654" y="370"/>
                    <a:pt x="1654" y="827"/>
                  </a:cubicBezTo>
                  <a:cubicBezTo>
                    <a:pt x="1654" y="1182"/>
                    <a:pt x="1430" y="1485"/>
                    <a:pt x="1116" y="1602"/>
                  </a:cubicBezTo>
                  <a:lnTo>
                    <a:pt x="995" y="1741"/>
                  </a:lnTo>
                  <a:cubicBezTo>
                    <a:pt x="953" y="1788"/>
                    <a:pt x="912" y="1836"/>
                    <a:pt x="870" y="1884"/>
                  </a:cubicBezTo>
                  <a:cubicBezTo>
                    <a:pt x="845" y="1916"/>
                    <a:pt x="818" y="1918"/>
                    <a:pt x="789" y="1889"/>
                  </a:cubicBezTo>
                  <a:cubicBezTo>
                    <a:pt x="746" y="1840"/>
                    <a:pt x="703" y="1790"/>
                    <a:pt x="660" y="1741"/>
                  </a:cubicBezTo>
                  <a:lnTo>
                    <a:pt x="540" y="1603"/>
                  </a:lnTo>
                  <a:cubicBezTo>
                    <a:pt x="225" y="1486"/>
                    <a:pt x="0" y="1183"/>
                    <a:pt x="0" y="827"/>
                  </a:cubicBezTo>
                  <a:cubicBezTo>
                    <a:pt x="0" y="370"/>
                    <a:pt x="370" y="0"/>
                    <a:pt x="827" y="0"/>
                  </a:cubicBezTo>
                  <a:close/>
                </a:path>
              </a:pathLst>
            </a:custGeom>
            <a:solidFill>
              <a:srgbClr val="43BAB3"/>
            </a:solidFill>
            <a:ln>
              <a:noFill/>
            </a:ln>
          </p:spPr>
          <p:txBody>
            <a:bodyPr vert="horz" wrap="square" lIns="91440" tIns="45720" rIns="91440" bIns="45720" numCol="1" anchor="t" anchorCtr="0" compatLnSpc="1"/>
            <a:lstStyle/>
            <a:p>
              <a:endParaRPr lang="zh-CN" altLang="en-US"/>
            </a:p>
          </p:txBody>
        </p:sp>
        <p:sp>
          <p:nvSpPr>
            <p:cNvPr id="15" name="Freeform 12"/>
            <p:cNvSpPr>
              <a:spLocks noEditPoints="1"/>
            </p:cNvSpPr>
            <p:nvPr/>
          </p:nvSpPr>
          <p:spPr bwMode="auto">
            <a:xfrm>
              <a:off x="5727700" y="2484438"/>
              <a:ext cx="754063" cy="750888"/>
            </a:xfrm>
            <a:custGeom>
              <a:avLst/>
              <a:gdLst>
                <a:gd name="T0" fmla="*/ 862 w 954"/>
                <a:gd name="T1" fmla="*/ 813 h 944"/>
                <a:gd name="T2" fmla="*/ 763 w 954"/>
                <a:gd name="T3" fmla="*/ 813 h 944"/>
                <a:gd name="T4" fmla="*/ 625 w 954"/>
                <a:gd name="T5" fmla="*/ 549 h 944"/>
                <a:gd name="T6" fmla="*/ 611 w 954"/>
                <a:gd name="T7" fmla="*/ 601 h 944"/>
                <a:gd name="T8" fmla="*/ 535 w 954"/>
                <a:gd name="T9" fmla="*/ 658 h 944"/>
                <a:gd name="T10" fmla="*/ 782 w 954"/>
                <a:gd name="T11" fmla="*/ 932 h 944"/>
                <a:gd name="T12" fmla="*/ 941 w 954"/>
                <a:gd name="T13" fmla="*/ 826 h 944"/>
                <a:gd name="T14" fmla="*/ 824 w 954"/>
                <a:gd name="T15" fmla="*/ 704 h 944"/>
                <a:gd name="T16" fmla="*/ 650 w 954"/>
                <a:gd name="T17" fmla="*/ 561 h 944"/>
                <a:gd name="T18" fmla="*/ 345 w 954"/>
                <a:gd name="T19" fmla="*/ 335 h 944"/>
                <a:gd name="T20" fmla="*/ 397 w 954"/>
                <a:gd name="T21" fmla="*/ 321 h 944"/>
                <a:gd name="T22" fmla="*/ 411 w 954"/>
                <a:gd name="T23" fmla="*/ 269 h 944"/>
                <a:gd name="T24" fmla="*/ 423 w 954"/>
                <a:gd name="T25" fmla="*/ 221 h 944"/>
                <a:gd name="T26" fmla="*/ 184 w 954"/>
                <a:gd name="T27" fmla="*/ 21 h 944"/>
                <a:gd name="T28" fmla="*/ 151 w 954"/>
                <a:gd name="T29" fmla="*/ 267 h 944"/>
                <a:gd name="T30" fmla="*/ 1 w 954"/>
                <a:gd name="T31" fmla="*/ 204 h 944"/>
                <a:gd name="T32" fmla="*/ 284 w 954"/>
                <a:gd name="T33" fmla="*/ 406 h 944"/>
                <a:gd name="T34" fmla="*/ 320 w 954"/>
                <a:gd name="T35" fmla="*/ 360 h 944"/>
                <a:gd name="T36" fmla="*/ 920 w 954"/>
                <a:gd name="T37" fmla="*/ 91 h 944"/>
                <a:gd name="T38" fmla="*/ 791 w 954"/>
                <a:gd name="T39" fmla="*/ 0 h 944"/>
                <a:gd name="T40" fmla="*/ 448 w 954"/>
                <a:gd name="T41" fmla="*/ 306 h 944"/>
                <a:gd name="T42" fmla="*/ 399 w 954"/>
                <a:gd name="T43" fmla="*/ 376 h 944"/>
                <a:gd name="T44" fmla="*/ 357 w 954"/>
                <a:gd name="T45" fmla="*/ 397 h 944"/>
                <a:gd name="T46" fmla="*/ 362 w 954"/>
                <a:gd name="T47" fmla="*/ 527 h 944"/>
                <a:gd name="T48" fmla="*/ 85 w 954"/>
                <a:gd name="T49" fmla="*/ 768 h 944"/>
                <a:gd name="T50" fmla="*/ 55 w 954"/>
                <a:gd name="T51" fmla="*/ 944 h 944"/>
                <a:gd name="T52" fmla="*/ 198 w 954"/>
                <a:gd name="T53" fmla="*/ 800 h 944"/>
                <a:gd name="T54" fmla="*/ 423 w 954"/>
                <a:gd name="T55" fmla="*/ 588 h 944"/>
                <a:gd name="T56" fmla="*/ 549 w 954"/>
                <a:gd name="T57" fmla="*/ 588 h 944"/>
                <a:gd name="T58" fmla="*/ 585 w 954"/>
                <a:gd name="T59" fmla="*/ 509 h 944"/>
                <a:gd name="T60" fmla="*/ 639 w 954"/>
                <a:gd name="T61" fmla="*/ 498 h 944"/>
                <a:gd name="T62" fmla="*/ 920 w 954"/>
                <a:gd name="T63" fmla="*/ 91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4" h="944">
                  <a:moveTo>
                    <a:pt x="813" y="764"/>
                  </a:moveTo>
                  <a:cubicBezTo>
                    <a:pt x="840" y="764"/>
                    <a:pt x="862" y="786"/>
                    <a:pt x="862" y="813"/>
                  </a:cubicBezTo>
                  <a:cubicBezTo>
                    <a:pt x="862" y="841"/>
                    <a:pt x="840" y="863"/>
                    <a:pt x="813" y="863"/>
                  </a:cubicBezTo>
                  <a:cubicBezTo>
                    <a:pt x="786" y="863"/>
                    <a:pt x="763" y="841"/>
                    <a:pt x="763" y="813"/>
                  </a:cubicBezTo>
                  <a:cubicBezTo>
                    <a:pt x="763" y="786"/>
                    <a:pt x="786" y="764"/>
                    <a:pt x="813" y="764"/>
                  </a:cubicBezTo>
                  <a:close/>
                  <a:moveTo>
                    <a:pt x="625" y="549"/>
                  </a:moveTo>
                  <a:lnTo>
                    <a:pt x="637" y="574"/>
                  </a:lnTo>
                  <a:lnTo>
                    <a:pt x="611" y="601"/>
                  </a:lnTo>
                  <a:lnTo>
                    <a:pt x="586" y="625"/>
                  </a:lnTo>
                  <a:cubicBezTo>
                    <a:pt x="571" y="640"/>
                    <a:pt x="554" y="651"/>
                    <a:pt x="535" y="658"/>
                  </a:cubicBezTo>
                  <a:lnTo>
                    <a:pt x="703" y="826"/>
                  </a:lnTo>
                  <a:lnTo>
                    <a:pt x="782" y="932"/>
                  </a:lnTo>
                  <a:lnTo>
                    <a:pt x="824" y="943"/>
                  </a:lnTo>
                  <a:lnTo>
                    <a:pt x="941" y="826"/>
                  </a:lnTo>
                  <a:lnTo>
                    <a:pt x="930" y="783"/>
                  </a:lnTo>
                  <a:lnTo>
                    <a:pt x="824" y="704"/>
                  </a:lnTo>
                  <a:lnTo>
                    <a:pt x="666" y="546"/>
                  </a:lnTo>
                  <a:lnTo>
                    <a:pt x="650" y="561"/>
                  </a:lnTo>
                  <a:lnTo>
                    <a:pt x="625" y="549"/>
                  </a:lnTo>
                  <a:close/>
                  <a:moveTo>
                    <a:pt x="345" y="335"/>
                  </a:moveTo>
                  <a:lnTo>
                    <a:pt x="372" y="308"/>
                  </a:lnTo>
                  <a:lnTo>
                    <a:pt x="397" y="321"/>
                  </a:lnTo>
                  <a:lnTo>
                    <a:pt x="384" y="296"/>
                  </a:lnTo>
                  <a:lnTo>
                    <a:pt x="411" y="269"/>
                  </a:lnTo>
                  <a:lnTo>
                    <a:pt x="414" y="266"/>
                  </a:lnTo>
                  <a:cubicBezTo>
                    <a:pt x="420" y="251"/>
                    <a:pt x="423" y="235"/>
                    <a:pt x="423" y="221"/>
                  </a:cubicBezTo>
                  <a:cubicBezTo>
                    <a:pt x="423" y="108"/>
                    <a:pt x="316" y="0"/>
                    <a:pt x="204" y="1"/>
                  </a:cubicBezTo>
                  <a:cubicBezTo>
                    <a:pt x="203" y="1"/>
                    <a:pt x="191" y="14"/>
                    <a:pt x="184" y="21"/>
                  </a:cubicBezTo>
                  <a:cubicBezTo>
                    <a:pt x="274" y="111"/>
                    <a:pt x="266" y="96"/>
                    <a:pt x="266" y="151"/>
                  </a:cubicBezTo>
                  <a:cubicBezTo>
                    <a:pt x="266" y="196"/>
                    <a:pt x="195" y="267"/>
                    <a:pt x="151" y="267"/>
                  </a:cubicBezTo>
                  <a:cubicBezTo>
                    <a:pt x="94" y="267"/>
                    <a:pt x="112" y="276"/>
                    <a:pt x="20" y="184"/>
                  </a:cubicBezTo>
                  <a:cubicBezTo>
                    <a:pt x="13" y="191"/>
                    <a:pt x="1" y="204"/>
                    <a:pt x="1" y="204"/>
                  </a:cubicBezTo>
                  <a:cubicBezTo>
                    <a:pt x="2" y="316"/>
                    <a:pt x="108" y="424"/>
                    <a:pt x="220" y="424"/>
                  </a:cubicBezTo>
                  <a:cubicBezTo>
                    <a:pt x="240" y="424"/>
                    <a:pt x="262" y="417"/>
                    <a:pt x="284" y="406"/>
                  </a:cubicBezTo>
                  <a:lnTo>
                    <a:pt x="288" y="411"/>
                  </a:lnTo>
                  <a:cubicBezTo>
                    <a:pt x="295" y="392"/>
                    <a:pt x="305" y="375"/>
                    <a:pt x="320" y="360"/>
                  </a:cubicBezTo>
                  <a:lnTo>
                    <a:pt x="345" y="335"/>
                  </a:lnTo>
                  <a:close/>
                  <a:moveTo>
                    <a:pt x="920" y="91"/>
                  </a:moveTo>
                  <a:lnTo>
                    <a:pt x="854" y="26"/>
                  </a:lnTo>
                  <a:cubicBezTo>
                    <a:pt x="837" y="9"/>
                    <a:pt x="814" y="0"/>
                    <a:pt x="791" y="0"/>
                  </a:cubicBezTo>
                  <a:cubicBezTo>
                    <a:pt x="768" y="0"/>
                    <a:pt x="746" y="9"/>
                    <a:pt x="728" y="26"/>
                  </a:cubicBezTo>
                  <a:lnTo>
                    <a:pt x="448" y="306"/>
                  </a:lnTo>
                  <a:cubicBezTo>
                    <a:pt x="457" y="323"/>
                    <a:pt x="450" y="348"/>
                    <a:pt x="437" y="361"/>
                  </a:cubicBezTo>
                  <a:cubicBezTo>
                    <a:pt x="428" y="370"/>
                    <a:pt x="413" y="376"/>
                    <a:pt x="399" y="376"/>
                  </a:cubicBezTo>
                  <a:cubicBezTo>
                    <a:pt x="393" y="376"/>
                    <a:pt x="387" y="375"/>
                    <a:pt x="382" y="372"/>
                  </a:cubicBezTo>
                  <a:lnTo>
                    <a:pt x="357" y="397"/>
                  </a:lnTo>
                  <a:cubicBezTo>
                    <a:pt x="323" y="432"/>
                    <a:pt x="323" y="488"/>
                    <a:pt x="357" y="523"/>
                  </a:cubicBezTo>
                  <a:lnTo>
                    <a:pt x="362" y="527"/>
                  </a:lnTo>
                  <a:lnTo>
                    <a:pt x="143" y="746"/>
                  </a:lnTo>
                  <a:lnTo>
                    <a:pt x="85" y="768"/>
                  </a:lnTo>
                  <a:lnTo>
                    <a:pt x="0" y="889"/>
                  </a:lnTo>
                  <a:lnTo>
                    <a:pt x="55" y="944"/>
                  </a:lnTo>
                  <a:lnTo>
                    <a:pt x="176" y="859"/>
                  </a:lnTo>
                  <a:lnTo>
                    <a:pt x="198" y="800"/>
                  </a:lnTo>
                  <a:lnTo>
                    <a:pt x="416" y="582"/>
                  </a:lnTo>
                  <a:lnTo>
                    <a:pt x="423" y="588"/>
                  </a:lnTo>
                  <a:cubicBezTo>
                    <a:pt x="440" y="606"/>
                    <a:pt x="463" y="614"/>
                    <a:pt x="486" y="614"/>
                  </a:cubicBezTo>
                  <a:cubicBezTo>
                    <a:pt x="509" y="614"/>
                    <a:pt x="531" y="606"/>
                    <a:pt x="549" y="588"/>
                  </a:cubicBezTo>
                  <a:lnTo>
                    <a:pt x="574" y="564"/>
                  </a:lnTo>
                  <a:cubicBezTo>
                    <a:pt x="565" y="547"/>
                    <a:pt x="572" y="522"/>
                    <a:pt x="585" y="509"/>
                  </a:cubicBezTo>
                  <a:cubicBezTo>
                    <a:pt x="594" y="500"/>
                    <a:pt x="609" y="494"/>
                    <a:pt x="622" y="494"/>
                  </a:cubicBezTo>
                  <a:cubicBezTo>
                    <a:pt x="629" y="494"/>
                    <a:pt x="634" y="495"/>
                    <a:pt x="639" y="498"/>
                  </a:cubicBezTo>
                  <a:lnTo>
                    <a:pt x="920" y="217"/>
                  </a:lnTo>
                  <a:cubicBezTo>
                    <a:pt x="954" y="183"/>
                    <a:pt x="954" y="126"/>
                    <a:pt x="920"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 name="TextBox 15"/>
          <p:cNvSpPr txBox="1"/>
          <p:nvPr/>
        </p:nvSpPr>
        <p:spPr>
          <a:xfrm>
            <a:off x="3775026" y="4174659"/>
            <a:ext cx="2158026" cy="523220"/>
          </a:xfrm>
          <a:prstGeom prst="rect">
            <a:avLst/>
          </a:prstGeom>
          <a:noFill/>
        </p:spPr>
        <p:txBody>
          <a:bodyPr wrap="square" rtlCol="0">
            <a:spAutoFit/>
          </a:bodyPr>
          <a:lstStyle>
            <a:defPPr>
              <a:defRPr lang="zh-CN"/>
            </a:defPPr>
            <a:lvl1pPr algn="ct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环境分析</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3991050" y="4643844"/>
            <a:ext cx="1723549" cy="369332"/>
          </a:xfrm>
          <a:prstGeom prst="rect">
            <a:avLst/>
          </a:prstGeom>
          <a:noFill/>
        </p:spPr>
        <p:txBody>
          <a:bodyPr wrap="none" rtlCol="0">
            <a:spAutoFit/>
          </a:bodyPr>
          <a:lstStyle/>
          <a:p>
            <a:r>
              <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外在环境因素</a:t>
            </a:r>
            <a:r>
              <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6648574" y="2627794"/>
            <a:ext cx="1306513" cy="1527175"/>
            <a:chOff x="7793038" y="2205038"/>
            <a:chExt cx="1306513" cy="1527175"/>
          </a:xfrm>
        </p:grpSpPr>
        <p:sp>
          <p:nvSpPr>
            <p:cNvPr id="19" name="Freeform 8"/>
            <p:cNvSpPr/>
            <p:nvPr/>
          </p:nvSpPr>
          <p:spPr bwMode="auto">
            <a:xfrm>
              <a:off x="7793038" y="2205038"/>
              <a:ext cx="1306513"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0" y="0"/>
                    <a:pt x="827" y="0"/>
                  </a:cubicBezTo>
                  <a:close/>
                </a:path>
              </a:pathLst>
            </a:custGeom>
            <a:solidFill>
              <a:srgbClr val="F87A08"/>
            </a:solidFill>
            <a:ln>
              <a:noFill/>
            </a:ln>
          </p:spPr>
          <p:txBody>
            <a:bodyPr vert="horz" wrap="square" lIns="91440" tIns="45720" rIns="91440" bIns="45720" numCol="1" anchor="t" anchorCtr="0" compatLnSpc="1"/>
            <a:lstStyle/>
            <a:p>
              <a:endParaRPr lang="zh-CN" altLang="en-US"/>
            </a:p>
          </p:txBody>
        </p:sp>
        <p:sp>
          <p:nvSpPr>
            <p:cNvPr id="20" name="Freeform 13"/>
            <p:cNvSpPr>
              <a:spLocks noEditPoints="1"/>
            </p:cNvSpPr>
            <p:nvPr/>
          </p:nvSpPr>
          <p:spPr bwMode="auto">
            <a:xfrm>
              <a:off x="8065047" y="2423672"/>
              <a:ext cx="819646" cy="881946"/>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 name="TextBox 20"/>
          <p:cNvSpPr txBox="1"/>
          <p:nvPr/>
        </p:nvSpPr>
        <p:spPr>
          <a:xfrm>
            <a:off x="6223298" y="4174659"/>
            <a:ext cx="2158026" cy="523220"/>
          </a:xfrm>
          <a:prstGeom prst="rect">
            <a:avLst/>
          </a:prstGeom>
          <a:noFill/>
        </p:spPr>
        <p:txBody>
          <a:bodyPr wrap="square" rtlCol="0">
            <a:spAutoFit/>
          </a:bodyPr>
          <a:lstStyle>
            <a:defPPr>
              <a:defRPr lang="zh-CN"/>
            </a:defPPr>
            <a:lvl1pPr algn="ct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职业定位</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6353215" y="4643844"/>
            <a:ext cx="1954381" cy="369332"/>
          </a:xfrm>
          <a:prstGeom prst="rect">
            <a:avLst/>
          </a:prstGeom>
          <a:noFill/>
        </p:spPr>
        <p:txBody>
          <a:bodyPr wrap="none" rtlCol="0">
            <a:spAutoFit/>
          </a:bodyPr>
          <a:lstStyle/>
          <a:p>
            <a:r>
              <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内外因素的定位</a:t>
            </a:r>
            <a:r>
              <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9021241" y="2636912"/>
            <a:ext cx="1306513" cy="1527175"/>
            <a:chOff x="9685237" y="2636912"/>
            <a:chExt cx="1306513" cy="1527175"/>
          </a:xfrm>
        </p:grpSpPr>
        <p:sp>
          <p:nvSpPr>
            <p:cNvPr id="24" name="Freeform 8"/>
            <p:cNvSpPr/>
            <p:nvPr/>
          </p:nvSpPr>
          <p:spPr bwMode="auto">
            <a:xfrm>
              <a:off x="9685237" y="2636912"/>
              <a:ext cx="1306513"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0" y="0"/>
                    <a:pt x="827" y="0"/>
                  </a:cubicBezTo>
                  <a:close/>
                </a:path>
              </a:pathLst>
            </a:custGeom>
            <a:solidFill>
              <a:srgbClr val="FB7D6E"/>
            </a:solidFill>
            <a:ln>
              <a:noFill/>
            </a:ln>
          </p:spPr>
          <p:txBody>
            <a:bodyPr vert="horz" wrap="square" lIns="91440" tIns="45720" rIns="91440" bIns="45720" numCol="1" anchor="t" anchorCtr="0" compatLnSpc="1"/>
            <a:lstStyle/>
            <a:p>
              <a:endParaRPr lang="zh-CN" altLang="en-US"/>
            </a:p>
          </p:txBody>
        </p:sp>
        <p:sp>
          <p:nvSpPr>
            <p:cNvPr id="25" name="Freeform 26"/>
            <p:cNvSpPr>
              <a:spLocks noEditPoints="1"/>
            </p:cNvSpPr>
            <p:nvPr/>
          </p:nvSpPr>
          <p:spPr bwMode="auto">
            <a:xfrm>
              <a:off x="9899230" y="2816924"/>
              <a:ext cx="878526" cy="815774"/>
            </a:xfrm>
            <a:custGeom>
              <a:avLst/>
              <a:gdLst>
                <a:gd name="T0" fmla="*/ 373 w 678"/>
                <a:gd name="T1" fmla="*/ 551 h 630"/>
                <a:gd name="T2" fmla="*/ 280 w 678"/>
                <a:gd name="T3" fmla="*/ 593 h 630"/>
                <a:gd name="T4" fmla="*/ 190 w 678"/>
                <a:gd name="T5" fmla="*/ 21 h 630"/>
                <a:gd name="T6" fmla="*/ 210 w 678"/>
                <a:gd name="T7" fmla="*/ 34 h 630"/>
                <a:gd name="T8" fmla="*/ 342 w 678"/>
                <a:gd name="T9" fmla="*/ 1 h 630"/>
                <a:gd name="T10" fmla="*/ 169 w 678"/>
                <a:gd name="T11" fmla="*/ 25 h 630"/>
                <a:gd name="T12" fmla="*/ 207 w 678"/>
                <a:gd name="T13" fmla="*/ 62 h 630"/>
                <a:gd name="T14" fmla="*/ 199 w 678"/>
                <a:gd name="T15" fmla="*/ 340 h 630"/>
                <a:gd name="T16" fmla="*/ 161 w 678"/>
                <a:gd name="T17" fmla="*/ 304 h 630"/>
                <a:gd name="T18" fmla="*/ 169 w 678"/>
                <a:gd name="T19" fmla="*/ 25 h 630"/>
                <a:gd name="T20" fmla="*/ 309 w 678"/>
                <a:gd name="T21" fmla="*/ 120 h 630"/>
                <a:gd name="T22" fmla="*/ 467 w 678"/>
                <a:gd name="T23" fmla="*/ 102 h 630"/>
                <a:gd name="T24" fmla="*/ 291 w 678"/>
                <a:gd name="T25" fmla="*/ 109 h 630"/>
                <a:gd name="T26" fmla="*/ 300 w 678"/>
                <a:gd name="T27" fmla="*/ 133 h 630"/>
                <a:gd name="T28" fmla="*/ 308 w 678"/>
                <a:gd name="T29" fmla="*/ 422 h 630"/>
                <a:gd name="T30" fmla="*/ 270 w 678"/>
                <a:gd name="T31" fmla="*/ 410 h 630"/>
                <a:gd name="T32" fmla="*/ 263 w 678"/>
                <a:gd name="T33" fmla="*/ 122 h 630"/>
                <a:gd name="T34" fmla="*/ 322 w 678"/>
                <a:gd name="T35" fmla="*/ 145 h 630"/>
                <a:gd name="T36" fmla="*/ 511 w 678"/>
                <a:gd name="T37" fmla="*/ 145 h 630"/>
                <a:gd name="T38" fmla="*/ 486 w 678"/>
                <a:gd name="T39" fmla="*/ 406 h 630"/>
                <a:gd name="T40" fmla="*/ 322 w 678"/>
                <a:gd name="T41" fmla="*/ 145 h 630"/>
                <a:gd name="T42" fmla="*/ 481 w 678"/>
                <a:gd name="T43" fmla="*/ 166 h 630"/>
                <a:gd name="T44" fmla="*/ 354 w 678"/>
                <a:gd name="T45" fmla="*/ 240 h 630"/>
                <a:gd name="T46" fmla="*/ 221 w 678"/>
                <a:gd name="T47" fmla="*/ 56 h 630"/>
                <a:gd name="T48" fmla="*/ 410 w 678"/>
                <a:gd name="T49" fmla="*/ 56 h 630"/>
                <a:gd name="T50" fmla="*/ 255 w 678"/>
                <a:gd name="T51" fmla="*/ 83 h 630"/>
                <a:gd name="T52" fmla="*/ 240 w 678"/>
                <a:gd name="T53" fmla="*/ 335 h 630"/>
                <a:gd name="T54" fmla="*/ 221 w 678"/>
                <a:gd name="T55" fmla="*/ 56 h 630"/>
                <a:gd name="T56" fmla="*/ 134 w 678"/>
                <a:gd name="T57" fmla="*/ 188 h 630"/>
                <a:gd name="T58" fmla="*/ 104 w 678"/>
                <a:gd name="T59" fmla="*/ 135 h 630"/>
                <a:gd name="T60" fmla="*/ 54 w 678"/>
                <a:gd name="T61" fmla="*/ 467 h 630"/>
                <a:gd name="T62" fmla="*/ 90 w 678"/>
                <a:gd name="T63" fmla="*/ 515 h 630"/>
                <a:gd name="T64" fmla="*/ 0 w 678"/>
                <a:gd name="T65" fmla="*/ 630 h 630"/>
                <a:gd name="T66" fmla="*/ 678 w 678"/>
                <a:gd name="T67" fmla="*/ 586 h 630"/>
                <a:gd name="T68" fmla="*/ 621 w 678"/>
                <a:gd name="T69" fmla="*/ 467 h 630"/>
                <a:gd name="T70" fmla="*/ 571 w 678"/>
                <a:gd name="T71" fmla="*/ 135 h 630"/>
                <a:gd name="T72" fmla="*/ 541 w 678"/>
                <a:gd name="T73" fmla="*/ 188 h 630"/>
                <a:gd name="T74" fmla="*/ 573 w 678"/>
                <a:gd name="T75" fmla="*/ 474 h 630"/>
                <a:gd name="T76" fmla="*/ 101 w 678"/>
                <a:gd name="T77" fmla="*/ 18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8" h="630">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90" y="515"/>
                  </a:ln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6" name="TextBox 25"/>
          <p:cNvSpPr txBox="1"/>
          <p:nvPr/>
        </p:nvSpPr>
        <p:spPr>
          <a:xfrm>
            <a:off x="8601776" y="4174659"/>
            <a:ext cx="2158026" cy="523220"/>
          </a:xfrm>
          <a:prstGeom prst="rect">
            <a:avLst/>
          </a:prstGeom>
          <a:noFill/>
        </p:spPr>
        <p:txBody>
          <a:bodyPr wrap="square" rtlCol="0">
            <a:spAutoFit/>
          </a:bodyPr>
          <a:lstStyle>
            <a:defPPr>
              <a:defRPr lang="zh-CN"/>
            </a:defPPr>
            <a:lvl1pPr algn="ct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执行计划</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8820229" y="4643844"/>
            <a:ext cx="1723549" cy="369332"/>
          </a:xfrm>
          <a:prstGeom prst="rect">
            <a:avLst/>
          </a:prstGeom>
          <a:noFill/>
        </p:spPr>
        <p:txBody>
          <a:bodyPr wrap="none" rtlCol="0">
            <a:spAutoFit/>
          </a:bodyPr>
          <a:lstStyle/>
          <a:p>
            <a:r>
              <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如何执行计划</a:t>
            </a:r>
            <a:r>
              <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03</a:t>
            </a:r>
            <a:endParaRPr lang="zh-CN" dirty="0">
              <a:latin typeface="方正兰亭超细黑简体" panose="02000000000000000000" pitchFamily="2" charset="-122"/>
              <a:ea typeface="方正兰亭超细黑简体" panose="02000000000000000000" pitchFamily="2"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7"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6" presetClass="entr" presetSubtype="0" fill="hold" grpId="0" nodeType="afterEffect">
                                  <p:stCondLst>
                                    <p:cond delay="0"/>
                                  </p:stCondLst>
                                  <p:iterate type="lt">
                                    <p:tmPct val="10000"/>
                                  </p:iterate>
                                  <p:childTnLst>
                                    <p:set>
                                      <p:cBhvr>
                                        <p:cTn id="36" dur="1" fill="hold">
                                          <p:stCondLst>
                                            <p:cond delay="0"/>
                                          </p:stCondLst>
                                        </p:cTn>
                                        <p:tgtEl>
                                          <p:spTgt spid="11"/>
                                        </p:tgtEl>
                                        <p:attrNameLst>
                                          <p:attrName>style.visibility</p:attrName>
                                        </p:attrNameLst>
                                      </p:cBhvr>
                                      <p:to>
                                        <p:strVal val="visible"/>
                                      </p:to>
                                    </p:set>
                                    <p:anim by="(-#ppt_w*2)" calcmode="lin" valueType="num">
                                      <p:cBhvr rctx="PPT">
                                        <p:cTn id="37" dur="250" autoRev="1" fill="hold">
                                          <p:stCondLst>
                                            <p:cond delay="0"/>
                                          </p:stCondLst>
                                        </p:cTn>
                                        <p:tgtEl>
                                          <p:spTgt spid="11"/>
                                        </p:tgtEl>
                                        <p:attrNameLst>
                                          <p:attrName>ppt_w</p:attrName>
                                        </p:attrNameLst>
                                      </p:cBhvr>
                                    </p:anim>
                                    <p:anim by="(#ppt_w*0.50)" calcmode="lin" valueType="num">
                                      <p:cBhvr>
                                        <p:cTn id="38" dur="250" decel="50000" autoRev="1" fill="hold">
                                          <p:stCondLst>
                                            <p:cond delay="0"/>
                                          </p:stCondLst>
                                        </p:cTn>
                                        <p:tgtEl>
                                          <p:spTgt spid="11"/>
                                        </p:tgtEl>
                                        <p:attrNameLst>
                                          <p:attrName>ppt_x</p:attrName>
                                        </p:attrNameLst>
                                      </p:cBhvr>
                                    </p:anim>
                                    <p:anim from="(-#ppt_h/2)" to="(#ppt_y)" calcmode="lin" valueType="num">
                                      <p:cBhvr>
                                        <p:cTn id="39" dur="500" fill="hold">
                                          <p:stCondLst>
                                            <p:cond delay="0"/>
                                          </p:stCondLst>
                                        </p:cTn>
                                        <p:tgtEl>
                                          <p:spTgt spid="11"/>
                                        </p:tgtEl>
                                        <p:attrNameLst>
                                          <p:attrName>ppt_y</p:attrName>
                                        </p:attrNameLst>
                                      </p:cBhvr>
                                    </p:anim>
                                    <p:animRot by="21600000">
                                      <p:cBhvr>
                                        <p:cTn id="40" dur="500" fill="hold">
                                          <p:stCondLst>
                                            <p:cond delay="0"/>
                                          </p:stCondLst>
                                        </p:cTn>
                                        <p:tgtEl>
                                          <p:spTgt spid="11"/>
                                        </p:tgtEl>
                                        <p:attrNameLst>
                                          <p:attrName>r</p:attrName>
                                        </p:attrNameLst>
                                      </p:cBhvr>
                                    </p:animRot>
                                  </p:childTnLst>
                                </p:cTn>
                              </p:par>
                            </p:childTnLst>
                          </p:cTn>
                        </p:par>
                        <p:par>
                          <p:cTn id="41" fill="hold">
                            <p:stCondLst>
                              <p:cond delay="5150"/>
                            </p:stCondLst>
                            <p:childTnLst>
                              <p:par>
                                <p:cTn id="42" presetID="42"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strVal val="#ppt_x"/>
                                          </p:val>
                                        </p:tav>
                                        <p:tav tm="100000">
                                          <p:val>
                                            <p:strVal val="#ppt_x"/>
                                          </p:val>
                                        </p:tav>
                                      </p:tavLst>
                                    </p:anim>
                                    <p:anim calcmode="lin" valueType="num">
                                      <p:cBhvr>
                                        <p:cTn id="46" dur="500" fill="hold"/>
                                        <p:tgtEl>
                                          <p:spTgt spid="12"/>
                                        </p:tgtEl>
                                        <p:attrNameLst>
                                          <p:attrName>ppt_y</p:attrName>
                                        </p:attrNameLst>
                                      </p:cBhvr>
                                      <p:tavLst>
                                        <p:tav tm="0">
                                          <p:val>
                                            <p:strVal val="#ppt_y+.1"/>
                                          </p:val>
                                        </p:tav>
                                        <p:tav tm="100000">
                                          <p:val>
                                            <p:strVal val="#ppt_y"/>
                                          </p:val>
                                        </p:tav>
                                      </p:tavLst>
                                    </p:anim>
                                  </p:childTnLst>
                                </p:cTn>
                              </p:par>
                            </p:childTnLst>
                          </p:cTn>
                        </p:par>
                        <p:par>
                          <p:cTn id="47" fill="hold">
                            <p:stCondLst>
                              <p:cond delay="5650"/>
                            </p:stCondLst>
                            <p:childTnLst>
                              <p:par>
                                <p:cTn id="48" presetID="47" presetClass="entr" presetSubtype="0"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par>
                          <p:cTn id="53" fill="hold">
                            <p:stCondLst>
                              <p:cond delay="6650"/>
                            </p:stCondLst>
                            <p:childTnLst>
                              <p:par>
                                <p:cTn id="54" presetID="56" presetClass="entr" presetSubtype="0" fill="hold" grpId="0" nodeType="afterEffect">
                                  <p:stCondLst>
                                    <p:cond delay="0"/>
                                  </p:stCondLst>
                                  <p:iterate type="lt">
                                    <p:tmPct val="10000"/>
                                  </p:iterate>
                                  <p:childTnLst>
                                    <p:set>
                                      <p:cBhvr>
                                        <p:cTn id="55" dur="1" fill="hold">
                                          <p:stCondLst>
                                            <p:cond delay="0"/>
                                          </p:stCondLst>
                                        </p:cTn>
                                        <p:tgtEl>
                                          <p:spTgt spid="16"/>
                                        </p:tgtEl>
                                        <p:attrNameLst>
                                          <p:attrName>style.visibility</p:attrName>
                                        </p:attrNameLst>
                                      </p:cBhvr>
                                      <p:to>
                                        <p:strVal val="visible"/>
                                      </p:to>
                                    </p:set>
                                    <p:anim by="(-#ppt_w*2)" calcmode="lin" valueType="num">
                                      <p:cBhvr rctx="PPT">
                                        <p:cTn id="56" dur="250" autoRev="1" fill="hold">
                                          <p:stCondLst>
                                            <p:cond delay="0"/>
                                          </p:stCondLst>
                                        </p:cTn>
                                        <p:tgtEl>
                                          <p:spTgt spid="16"/>
                                        </p:tgtEl>
                                        <p:attrNameLst>
                                          <p:attrName>ppt_w</p:attrName>
                                        </p:attrNameLst>
                                      </p:cBhvr>
                                    </p:anim>
                                    <p:anim by="(#ppt_w*0.50)" calcmode="lin" valueType="num">
                                      <p:cBhvr>
                                        <p:cTn id="57" dur="250" decel="50000" autoRev="1" fill="hold">
                                          <p:stCondLst>
                                            <p:cond delay="0"/>
                                          </p:stCondLst>
                                        </p:cTn>
                                        <p:tgtEl>
                                          <p:spTgt spid="16"/>
                                        </p:tgtEl>
                                        <p:attrNameLst>
                                          <p:attrName>ppt_x</p:attrName>
                                        </p:attrNameLst>
                                      </p:cBhvr>
                                    </p:anim>
                                    <p:anim from="(-#ppt_h/2)" to="(#ppt_y)" calcmode="lin" valueType="num">
                                      <p:cBhvr>
                                        <p:cTn id="58" dur="500" fill="hold">
                                          <p:stCondLst>
                                            <p:cond delay="0"/>
                                          </p:stCondLst>
                                        </p:cTn>
                                        <p:tgtEl>
                                          <p:spTgt spid="16"/>
                                        </p:tgtEl>
                                        <p:attrNameLst>
                                          <p:attrName>ppt_y</p:attrName>
                                        </p:attrNameLst>
                                      </p:cBhvr>
                                    </p:anim>
                                    <p:animRot by="21600000">
                                      <p:cBhvr>
                                        <p:cTn id="59" dur="500" fill="hold">
                                          <p:stCondLst>
                                            <p:cond delay="0"/>
                                          </p:stCondLst>
                                        </p:cTn>
                                        <p:tgtEl>
                                          <p:spTgt spid="16"/>
                                        </p:tgtEl>
                                        <p:attrNameLst>
                                          <p:attrName>r</p:attrName>
                                        </p:attrNameLst>
                                      </p:cBhvr>
                                    </p:animRot>
                                  </p:childTnLst>
                                </p:cTn>
                              </p:par>
                            </p:childTnLst>
                          </p:cTn>
                        </p:par>
                        <p:par>
                          <p:cTn id="60" fill="hold">
                            <p:stCondLst>
                              <p:cond delay="73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anim calcmode="lin" valueType="num">
                                      <p:cBhvr>
                                        <p:cTn id="64" dur="500" fill="hold"/>
                                        <p:tgtEl>
                                          <p:spTgt spid="17"/>
                                        </p:tgtEl>
                                        <p:attrNameLst>
                                          <p:attrName>ppt_x</p:attrName>
                                        </p:attrNameLst>
                                      </p:cBhvr>
                                      <p:tavLst>
                                        <p:tav tm="0">
                                          <p:val>
                                            <p:strVal val="#ppt_x"/>
                                          </p:val>
                                        </p:tav>
                                        <p:tav tm="100000">
                                          <p:val>
                                            <p:strVal val="#ppt_x"/>
                                          </p:val>
                                        </p:tav>
                                      </p:tavLst>
                                    </p:anim>
                                    <p:anim calcmode="lin" valueType="num">
                                      <p:cBhvr>
                                        <p:cTn id="65" dur="5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7800"/>
                            </p:stCondLst>
                            <p:childTnLst>
                              <p:par>
                                <p:cTn id="67" presetID="47" presetClass="entr" presetSubtype="0" fill="hold"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childTnLst>
                          </p:cTn>
                        </p:par>
                        <p:par>
                          <p:cTn id="72" fill="hold">
                            <p:stCondLst>
                              <p:cond delay="8800"/>
                            </p:stCondLst>
                            <p:childTnLst>
                              <p:par>
                                <p:cTn id="73" presetID="56" presetClass="entr" presetSubtype="0" fill="hold" grpId="0" nodeType="afterEffect">
                                  <p:stCondLst>
                                    <p:cond delay="0"/>
                                  </p:stCondLst>
                                  <p:iterate type="lt">
                                    <p:tmPct val="10000"/>
                                  </p:iterate>
                                  <p:childTnLst>
                                    <p:set>
                                      <p:cBhvr>
                                        <p:cTn id="74" dur="1" fill="hold">
                                          <p:stCondLst>
                                            <p:cond delay="0"/>
                                          </p:stCondLst>
                                        </p:cTn>
                                        <p:tgtEl>
                                          <p:spTgt spid="21"/>
                                        </p:tgtEl>
                                        <p:attrNameLst>
                                          <p:attrName>style.visibility</p:attrName>
                                        </p:attrNameLst>
                                      </p:cBhvr>
                                      <p:to>
                                        <p:strVal val="visible"/>
                                      </p:to>
                                    </p:set>
                                    <p:anim by="(-#ppt_w*2)" calcmode="lin" valueType="num">
                                      <p:cBhvr rctx="PPT">
                                        <p:cTn id="75" dur="250" autoRev="1" fill="hold">
                                          <p:stCondLst>
                                            <p:cond delay="0"/>
                                          </p:stCondLst>
                                        </p:cTn>
                                        <p:tgtEl>
                                          <p:spTgt spid="21"/>
                                        </p:tgtEl>
                                        <p:attrNameLst>
                                          <p:attrName>ppt_w</p:attrName>
                                        </p:attrNameLst>
                                      </p:cBhvr>
                                    </p:anim>
                                    <p:anim by="(#ppt_w*0.50)" calcmode="lin" valueType="num">
                                      <p:cBhvr>
                                        <p:cTn id="76" dur="250" decel="50000" autoRev="1" fill="hold">
                                          <p:stCondLst>
                                            <p:cond delay="0"/>
                                          </p:stCondLst>
                                        </p:cTn>
                                        <p:tgtEl>
                                          <p:spTgt spid="21"/>
                                        </p:tgtEl>
                                        <p:attrNameLst>
                                          <p:attrName>ppt_x</p:attrName>
                                        </p:attrNameLst>
                                      </p:cBhvr>
                                    </p:anim>
                                    <p:anim from="(-#ppt_h/2)" to="(#ppt_y)" calcmode="lin" valueType="num">
                                      <p:cBhvr>
                                        <p:cTn id="77" dur="500" fill="hold">
                                          <p:stCondLst>
                                            <p:cond delay="0"/>
                                          </p:stCondLst>
                                        </p:cTn>
                                        <p:tgtEl>
                                          <p:spTgt spid="21"/>
                                        </p:tgtEl>
                                        <p:attrNameLst>
                                          <p:attrName>ppt_y</p:attrName>
                                        </p:attrNameLst>
                                      </p:cBhvr>
                                    </p:anim>
                                    <p:animRot by="21600000">
                                      <p:cBhvr>
                                        <p:cTn id="78" dur="500" fill="hold">
                                          <p:stCondLst>
                                            <p:cond delay="0"/>
                                          </p:stCondLst>
                                        </p:cTn>
                                        <p:tgtEl>
                                          <p:spTgt spid="21"/>
                                        </p:tgtEl>
                                        <p:attrNameLst>
                                          <p:attrName>r</p:attrName>
                                        </p:attrNameLst>
                                      </p:cBhvr>
                                    </p:animRot>
                                  </p:childTnLst>
                                </p:cTn>
                              </p:par>
                            </p:childTnLst>
                          </p:cTn>
                        </p:par>
                        <p:par>
                          <p:cTn id="79" fill="hold">
                            <p:stCondLst>
                              <p:cond delay="945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anim calcmode="lin" valueType="num">
                                      <p:cBhvr>
                                        <p:cTn id="83" dur="500" fill="hold"/>
                                        <p:tgtEl>
                                          <p:spTgt spid="22"/>
                                        </p:tgtEl>
                                        <p:attrNameLst>
                                          <p:attrName>ppt_x</p:attrName>
                                        </p:attrNameLst>
                                      </p:cBhvr>
                                      <p:tavLst>
                                        <p:tav tm="0">
                                          <p:val>
                                            <p:strVal val="#ppt_x"/>
                                          </p:val>
                                        </p:tav>
                                        <p:tav tm="100000">
                                          <p:val>
                                            <p:strVal val="#ppt_x"/>
                                          </p:val>
                                        </p:tav>
                                      </p:tavLst>
                                    </p:anim>
                                    <p:anim calcmode="lin" valueType="num">
                                      <p:cBhvr>
                                        <p:cTn id="84" dur="5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9950"/>
                            </p:stCondLst>
                            <p:childTnLst>
                              <p:par>
                                <p:cTn id="86" presetID="47" presetClass="entr" presetSubtype="0"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950"/>
                            </p:stCondLst>
                            <p:childTnLst>
                              <p:par>
                                <p:cTn id="92" presetID="56" presetClass="entr" presetSubtype="0" fill="hold" grpId="0" nodeType="afterEffect">
                                  <p:stCondLst>
                                    <p:cond delay="0"/>
                                  </p:stCondLst>
                                  <p:iterate type="lt">
                                    <p:tmPct val="10000"/>
                                  </p:iterate>
                                  <p:childTnLst>
                                    <p:set>
                                      <p:cBhvr>
                                        <p:cTn id="93" dur="1" fill="hold">
                                          <p:stCondLst>
                                            <p:cond delay="0"/>
                                          </p:stCondLst>
                                        </p:cTn>
                                        <p:tgtEl>
                                          <p:spTgt spid="26"/>
                                        </p:tgtEl>
                                        <p:attrNameLst>
                                          <p:attrName>style.visibility</p:attrName>
                                        </p:attrNameLst>
                                      </p:cBhvr>
                                      <p:to>
                                        <p:strVal val="visible"/>
                                      </p:to>
                                    </p:set>
                                    <p:anim by="(-#ppt_w*2)" calcmode="lin" valueType="num">
                                      <p:cBhvr rctx="PPT">
                                        <p:cTn id="94" dur="250" autoRev="1" fill="hold">
                                          <p:stCondLst>
                                            <p:cond delay="0"/>
                                          </p:stCondLst>
                                        </p:cTn>
                                        <p:tgtEl>
                                          <p:spTgt spid="26"/>
                                        </p:tgtEl>
                                        <p:attrNameLst>
                                          <p:attrName>ppt_w</p:attrName>
                                        </p:attrNameLst>
                                      </p:cBhvr>
                                    </p:anim>
                                    <p:anim by="(#ppt_w*0.50)" calcmode="lin" valueType="num">
                                      <p:cBhvr>
                                        <p:cTn id="95" dur="250" decel="50000" autoRev="1" fill="hold">
                                          <p:stCondLst>
                                            <p:cond delay="0"/>
                                          </p:stCondLst>
                                        </p:cTn>
                                        <p:tgtEl>
                                          <p:spTgt spid="26"/>
                                        </p:tgtEl>
                                        <p:attrNameLst>
                                          <p:attrName>ppt_x</p:attrName>
                                        </p:attrNameLst>
                                      </p:cBhvr>
                                    </p:anim>
                                    <p:anim from="(-#ppt_h/2)" to="(#ppt_y)" calcmode="lin" valueType="num">
                                      <p:cBhvr>
                                        <p:cTn id="96" dur="500" fill="hold">
                                          <p:stCondLst>
                                            <p:cond delay="0"/>
                                          </p:stCondLst>
                                        </p:cTn>
                                        <p:tgtEl>
                                          <p:spTgt spid="26"/>
                                        </p:tgtEl>
                                        <p:attrNameLst>
                                          <p:attrName>ppt_y</p:attrName>
                                        </p:attrNameLst>
                                      </p:cBhvr>
                                    </p:anim>
                                    <p:animRot by="21600000">
                                      <p:cBhvr>
                                        <p:cTn id="97" dur="500" fill="hold">
                                          <p:stCondLst>
                                            <p:cond delay="0"/>
                                          </p:stCondLst>
                                        </p:cTn>
                                        <p:tgtEl>
                                          <p:spTgt spid="26"/>
                                        </p:tgtEl>
                                        <p:attrNameLst>
                                          <p:attrName>r</p:attrName>
                                        </p:attrNameLst>
                                      </p:cBhvr>
                                    </p:animRot>
                                  </p:childTnLst>
                                </p:cTn>
                              </p:par>
                            </p:childTnLst>
                          </p:cTn>
                        </p:par>
                        <p:par>
                          <p:cTn id="98" fill="hold">
                            <p:stCondLst>
                              <p:cond delay="11600"/>
                            </p:stCondLst>
                            <p:childTnLst>
                              <p:par>
                                <p:cTn id="99" presetID="42"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500"/>
                                        <p:tgtEl>
                                          <p:spTgt spid="27"/>
                                        </p:tgtEl>
                                      </p:cBhvr>
                                    </p:animEffect>
                                    <p:anim calcmode="lin" valueType="num">
                                      <p:cBhvr>
                                        <p:cTn id="102" dur="500" fill="hold"/>
                                        <p:tgtEl>
                                          <p:spTgt spid="27"/>
                                        </p:tgtEl>
                                        <p:attrNameLst>
                                          <p:attrName>ppt_x</p:attrName>
                                        </p:attrNameLst>
                                      </p:cBhvr>
                                      <p:tavLst>
                                        <p:tav tm="0">
                                          <p:val>
                                            <p:strVal val="#ppt_x"/>
                                          </p:val>
                                        </p:tav>
                                        <p:tav tm="100000">
                                          <p:val>
                                            <p:strVal val="#ppt_x"/>
                                          </p:val>
                                        </p:tav>
                                      </p:tavLst>
                                    </p:anim>
                                    <p:anim calcmode="lin" valueType="num">
                                      <p:cBhvr>
                                        <p:cTn id="10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1" grpId="0"/>
      <p:bldP spid="12" grpId="0"/>
      <p:bldP spid="16" grpId="0"/>
      <p:bldP spid="17" grpId="0"/>
      <p:bldP spid="21" grpId="0"/>
      <p:bldP spid="22"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30</a:t>
            </a:r>
            <a:endParaRPr lang="zh-CN" dirty="0">
              <a:latin typeface="方正兰亭超细黑简体" panose="02000000000000000000" pitchFamily="2" charset="-122"/>
              <a:ea typeface="方正兰亭超细黑简体" panose="02000000000000000000" pitchFamily="2" charset="-122"/>
            </a:endParaRPr>
          </a:p>
        </p:txBody>
      </p:sp>
      <p:grpSp>
        <p:nvGrpSpPr>
          <p:cNvPr id="14" name="组合 13"/>
          <p:cNvGrpSpPr/>
          <p:nvPr/>
        </p:nvGrpSpPr>
        <p:grpSpPr>
          <a:xfrm>
            <a:off x="262558" y="396171"/>
            <a:ext cx="604358" cy="216024"/>
            <a:chOff x="264939" y="188640"/>
            <a:chExt cx="604358" cy="216024"/>
          </a:xfrm>
          <a:solidFill>
            <a:srgbClr val="FB7D6E"/>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文本框 9"/>
          <p:cNvSpPr txBox="1"/>
          <p:nvPr/>
        </p:nvSpPr>
        <p:spPr>
          <a:xfrm>
            <a:off x="982638" y="315670"/>
            <a:ext cx="2017224" cy="377026"/>
          </a:xfrm>
          <a:prstGeom prst="rect">
            <a:avLst/>
          </a:prstGeom>
          <a:noFill/>
        </p:spPr>
        <p:txBody>
          <a:bodyPr wrap="square" lIns="68580" tIns="34290" rIns="68580" bIns="34290" rtlCol="0">
            <a:spAutoFit/>
          </a:bodyPr>
          <a:lstStyle/>
          <a:p>
            <a:pPr marL="0" lvl="1"/>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实现关键</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3278" y="620688"/>
            <a:ext cx="5086797" cy="5955070"/>
          </a:xfrm>
          <a:prstGeom prst="rect">
            <a:avLst/>
          </a:prstGeom>
          <a:effectLst>
            <a:outerShdw dist="114300" dir="2700000" algn="tl" rotWithShape="0">
              <a:prstClr val="black">
                <a:alpha val="20000"/>
              </a:prstClr>
            </a:outerShdw>
          </a:effectLst>
        </p:spPr>
      </p:pic>
      <p:sp>
        <p:nvSpPr>
          <p:cNvPr id="13" name="文本框 44"/>
          <p:cNvSpPr txBox="1"/>
          <p:nvPr/>
        </p:nvSpPr>
        <p:spPr>
          <a:xfrm>
            <a:off x="1270670" y="1468514"/>
            <a:ext cx="5390199" cy="1274195"/>
          </a:xfrm>
          <a:prstGeom prst="rect">
            <a:avLst/>
          </a:prstGeom>
          <a:noFill/>
        </p:spPr>
        <p:txBody>
          <a:bodyPr wrap="square" rtlCol="0">
            <a:spAutoFit/>
          </a:bodyPr>
          <a:lstStyle/>
          <a:p>
            <a:pPr>
              <a:lnSpc>
                <a:spcPct val="120000"/>
              </a:lnSpc>
            </a:pPr>
            <a:r>
              <a:rPr lang="zh-CN" altLang="en-US" sz="3200" b="1" dirty="0">
                <a:solidFill>
                  <a:srgbClr val="FB7D6E"/>
                </a:solidFill>
                <a:latin typeface="微软雅黑" panose="020B0503020204020204" pitchFamily="34" charset="-122"/>
                <a:ea typeface="微软雅黑" panose="020B0503020204020204" pitchFamily="34" charset="-122"/>
              </a:rPr>
              <a:t>请在此处</a:t>
            </a:r>
            <a:endParaRPr lang="en-US" altLang="zh-CN" sz="3200" b="1" dirty="0">
              <a:solidFill>
                <a:srgbClr val="FB7D6E"/>
              </a:solidFill>
              <a:latin typeface="微软雅黑" panose="020B0503020204020204" pitchFamily="34" charset="-122"/>
              <a:ea typeface="微软雅黑" panose="020B0503020204020204" pitchFamily="34" charset="-122"/>
            </a:endParaRPr>
          </a:p>
          <a:p>
            <a:pPr>
              <a:lnSpc>
                <a:spcPct val="120000"/>
              </a:lnSpc>
            </a:pPr>
            <a:r>
              <a:rPr lang="zh-CN" altLang="en-US" sz="3200" b="1" dirty="0">
                <a:solidFill>
                  <a:srgbClr val="FB7D6E"/>
                </a:solidFill>
                <a:latin typeface="微软雅黑" panose="020B0503020204020204" pitchFamily="34" charset="-122"/>
                <a:ea typeface="微软雅黑" panose="020B0503020204020204" pitchFamily="34" charset="-122"/>
              </a:rPr>
              <a:t>添加文字详细的标题信息</a:t>
            </a:r>
            <a:endParaRPr lang="en-US" altLang="zh-CN" sz="3200" b="1" dirty="0">
              <a:solidFill>
                <a:srgbClr val="FB7D6E"/>
              </a:solidFill>
              <a:latin typeface="微软雅黑" panose="020B0503020204020204" pitchFamily="34" charset="-122"/>
              <a:ea typeface="微软雅黑" panose="020B0503020204020204" pitchFamily="34" charset="-122"/>
            </a:endParaRPr>
          </a:p>
        </p:txBody>
      </p:sp>
      <p:sp>
        <p:nvSpPr>
          <p:cNvPr id="19" name="矩形 18"/>
          <p:cNvSpPr/>
          <p:nvPr/>
        </p:nvSpPr>
        <p:spPr>
          <a:xfrm>
            <a:off x="1339810" y="2742709"/>
            <a:ext cx="4653295" cy="609398"/>
          </a:xfrm>
          <a:prstGeom prst="rect">
            <a:avLst/>
          </a:prstGeom>
        </p:spPr>
        <p:txBody>
          <a:bodyPr wrap="square">
            <a:spAutoFit/>
          </a:bodyPr>
          <a:lstStyle/>
          <a:p>
            <a:pPr>
              <a:lnSpc>
                <a:spcPct val="12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燕尾形 19"/>
          <p:cNvSpPr/>
          <p:nvPr/>
        </p:nvSpPr>
        <p:spPr>
          <a:xfrm rot="5400000">
            <a:off x="1528610" y="3933056"/>
            <a:ext cx="360040" cy="576064"/>
          </a:xfrm>
          <a:prstGeom prst="chevron">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21" name="直接连接符 20"/>
          <p:cNvCxnSpPr/>
          <p:nvPr/>
        </p:nvCxnSpPr>
        <p:spPr>
          <a:xfrm>
            <a:off x="1708630" y="4509120"/>
            <a:ext cx="4284475"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2045628" y="3488536"/>
            <a:ext cx="1107977"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矩形 22"/>
          <p:cNvSpPr>
            <a:spLocks noChangeArrowheads="1"/>
          </p:cNvSpPr>
          <p:nvPr/>
        </p:nvSpPr>
        <p:spPr bwMode="auto">
          <a:xfrm>
            <a:off x="2032665" y="3827722"/>
            <a:ext cx="4061747"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a:t>
            </a:r>
            <a:r>
              <a:rPr lang="zh-CN" altLang="en-US" sz="1400" dirty="0" smtClean="0">
                <a:solidFill>
                  <a:schemeClr val="tx1">
                    <a:lumMod val="50000"/>
                    <a:lumOff val="50000"/>
                  </a:schemeClr>
                </a:solidFill>
                <a:sym typeface="微软雅黑" panose="020B0503020204020204" pitchFamily="34" charset="-122"/>
              </a:rPr>
              <a:t>的</a:t>
            </a:r>
            <a:r>
              <a:rPr lang="zh-CN" altLang="en-US" sz="1400" dirty="0">
                <a:solidFill>
                  <a:schemeClr val="tx1">
                    <a:lumMod val="50000"/>
                    <a:lumOff val="50000"/>
                  </a:schemeClr>
                </a:solidFill>
                <a:sym typeface="微软雅黑" panose="020B0503020204020204" pitchFamily="34" charset="-122"/>
              </a:rPr>
              <a:t>综合</a:t>
            </a:r>
            <a:r>
              <a:rPr lang="zh-CN" altLang="en-US" sz="1400" dirty="0" smtClean="0">
                <a:solidFill>
                  <a:schemeClr val="tx1">
                    <a:lumMod val="50000"/>
                    <a:lumOff val="50000"/>
                  </a:schemeClr>
                </a:solidFill>
                <a:sym typeface="微软雅黑" panose="020B0503020204020204" pitchFamily="34" charset="-122"/>
              </a:rPr>
              <a:t>描述</a:t>
            </a:r>
            <a:r>
              <a:rPr lang="zh-CN" altLang="en-US" sz="1400" dirty="0">
                <a:solidFill>
                  <a:schemeClr val="tx1">
                    <a:lumMod val="50000"/>
                    <a:lumOff val="50000"/>
                  </a:schemeClr>
                </a:solidFill>
                <a:sym typeface="微软雅黑" panose="020B0503020204020204" pitchFamily="34" charset="-122"/>
              </a:rPr>
              <a:t>说明，在此录入上述图表</a:t>
            </a:r>
            <a:r>
              <a:rPr lang="zh-CN" altLang="en-US" sz="1400" dirty="0" smtClean="0">
                <a:solidFill>
                  <a:schemeClr val="tx1">
                    <a:lumMod val="50000"/>
                    <a:lumOff val="50000"/>
                  </a:schemeClr>
                </a:solidFill>
                <a:sym typeface="微软雅黑" panose="020B0503020204020204" pitchFamily="34" charset="-122"/>
              </a:rPr>
              <a:t>的</a:t>
            </a:r>
            <a:r>
              <a:rPr lang="zh-CN" altLang="en-US" sz="1400" dirty="0">
                <a:solidFill>
                  <a:schemeClr val="tx1">
                    <a:lumMod val="50000"/>
                    <a:lumOff val="50000"/>
                  </a:schemeClr>
                </a:solidFill>
                <a:sym typeface="微软雅黑" panose="020B0503020204020204" pitchFamily="34" charset="-122"/>
              </a:rPr>
              <a:t>综合</a:t>
            </a:r>
            <a:r>
              <a:rPr lang="zh-CN" altLang="en-US" sz="1400" dirty="0" smtClean="0">
                <a:solidFill>
                  <a:schemeClr val="tx1">
                    <a:lumMod val="50000"/>
                    <a:lumOff val="50000"/>
                  </a:schemeClr>
                </a:solidFill>
                <a:sym typeface="微软雅黑" panose="020B0503020204020204" pitchFamily="34" charset="-122"/>
              </a:rPr>
              <a:t>描述说明。</a:t>
            </a:r>
            <a:endParaRPr lang="zh-CN" altLang="en-US" sz="1400" dirty="0">
              <a:solidFill>
                <a:schemeClr val="tx1">
                  <a:lumMod val="50000"/>
                  <a:lumOff val="50000"/>
                </a:schemeClr>
              </a:solidFill>
              <a:sym typeface="微软雅黑" panose="020B0503020204020204" pitchFamily="34" charset="-122"/>
            </a:endParaRPr>
          </a:p>
        </p:txBody>
      </p:sp>
      <p:sp>
        <p:nvSpPr>
          <p:cNvPr id="24" name="燕尾形 23"/>
          <p:cNvSpPr/>
          <p:nvPr/>
        </p:nvSpPr>
        <p:spPr>
          <a:xfrm rot="5400000">
            <a:off x="1528610" y="5301208"/>
            <a:ext cx="360040" cy="576064"/>
          </a:xfrm>
          <a:prstGeom prst="chevron">
            <a:avLst/>
          </a:pr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25" name="直接连接符 24"/>
          <p:cNvCxnSpPr/>
          <p:nvPr/>
        </p:nvCxnSpPr>
        <p:spPr>
          <a:xfrm>
            <a:off x="1708630" y="5877272"/>
            <a:ext cx="4284475"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045628" y="4856688"/>
            <a:ext cx="1107977"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47"/>
          <p:cNvSpPr>
            <a:spLocks noChangeArrowheads="1"/>
          </p:cNvSpPr>
          <p:nvPr/>
        </p:nvSpPr>
        <p:spPr bwMode="auto">
          <a:xfrm>
            <a:off x="2032665" y="5195874"/>
            <a:ext cx="4061747"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a:t>
            </a:r>
            <a:r>
              <a:rPr lang="zh-CN" altLang="en-US" sz="1400" dirty="0" smtClean="0">
                <a:solidFill>
                  <a:schemeClr val="tx1">
                    <a:lumMod val="50000"/>
                    <a:lumOff val="50000"/>
                  </a:schemeClr>
                </a:solidFill>
                <a:sym typeface="微软雅黑" panose="020B0503020204020204" pitchFamily="34" charset="-122"/>
              </a:rPr>
              <a:t>的</a:t>
            </a:r>
            <a:r>
              <a:rPr lang="zh-CN" altLang="en-US" sz="1400" dirty="0">
                <a:solidFill>
                  <a:schemeClr val="tx1">
                    <a:lumMod val="50000"/>
                    <a:lumOff val="50000"/>
                  </a:schemeClr>
                </a:solidFill>
                <a:sym typeface="微软雅黑" panose="020B0503020204020204" pitchFamily="34" charset="-122"/>
              </a:rPr>
              <a:t>综合</a:t>
            </a:r>
            <a:r>
              <a:rPr lang="zh-CN" altLang="en-US" sz="1400" dirty="0" smtClean="0">
                <a:solidFill>
                  <a:schemeClr val="tx1">
                    <a:lumMod val="50000"/>
                    <a:lumOff val="50000"/>
                  </a:schemeClr>
                </a:solidFill>
                <a:sym typeface="微软雅黑" panose="020B0503020204020204" pitchFamily="34" charset="-122"/>
              </a:rPr>
              <a:t>描述</a:t>
            </a:r>
            <a:r>
              <a:rPr lang="zh-CN" altLang="en-US" sz="1400" dirty="0">
                <a:solidFill>
                  <a:schemeClr val="tx1">
                    <a:lumMod val="50000"/>
                    <a:lumOff val="50000"/>
                  </a:schemeClr>
                </a:solidFill>
                <a:sym typeface="微软雅黑" panose="020B0503020204020204" pitchFamily="34" charset="-122"/>
              </a:rPr>
              <a:t>说明，在此录入上述图表</a:t>
            </a:r>
            <a:r>
              <a:rPr lang="zh-CN" altLang="en-US" sz="1400" dirty="0" smtClean="0">
                <a:solidFill>
                  <a:schemeClr val="tx1">
                    <a:lumMod val="50000"/>
                    <a:lumOff val="50000"/>
                  </a:schemeClr>
                </a:solidFill>
                <a:sym typeface="微软雅黑" panose="020B0503020204020204" pitchFamily="34" charset="-122"/>
              </a:rPr>
              <a:t>的</a:t>
            </a:r>
            <a:r>
              <a:rPr lang="zh-CN" altLang="en-US" sz="1400" dirty="0">
                <a:solidFill>
                  <a:schemeClr val="tx1">
                    <a:lumMod val="50000"/>
                    <a:lumOff val="50000"/>
                  </a:schemeClr>
                </a:solidFill>
                <a:sym typeface="微软雅黑" panose="020B0503020204020204" pitchFamily="34" charset="-122"/>
              </a:rPr>
              <a:t>综合</a:t>
            </a:r>
            <a:r>
              <a:rPr lang="zh-CN" altLang="en-US" sz="1400" dirty="0" smtClean="0">
                <a:solidFill>
                  <a:schemeClr val="tx1">
                    <a:lumMod val="50000"/>
                    <a:lumOff val="50000"/>
                  </a:schemeClr>
                </a:solidFill>
                <a:sym typeface="微软雅黑" panose="020B0503020204020204" pitchFamily="34" charset="-122"/>
              </a:rPr>
              <a:t>描述说明。</a:t>
            </a:r>
            <a:endParaRPr lang="zh-CN" altLang="en-US" sz="1400" dirty="0">
              <a:solidFill>
                <a:schemeClr val="tx1">
                  <a:lumMod val="50000"/>
                  <a:lumOff val="50000"/>
                </a:schemeClr>
              </a:solidFill>
              <a:sym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0" presetClass="entr" presetSubtype="0" decel="100000" fill="hold" grpId="0" nodeType="afterEffect">
                                  <p:stCondLst>
                                    <p:cond delay="0"/>
                                  </p:stCondLst>
                                  <p:iterate type="lt">
                                    <p:tmPct val="10000"/>
                                  </p:iterate>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strVal val="#ppt_w+.3"/>
                                          </p:val>
                                        </p:tav>
                                        <p:tav tm="100000">
                                          <p:val>
                                            <p:strVal val="#ppt_w"/>
                                          </p:val>
                                        </p:tav>
                                      </p:tavLst>
                                    </p:anim>
                                    <p:anim calcmode="lin" valueType="num">
                                      <p:cBhvr>
                                        <p:cTn id="25" dur="1000" fill="hold"/>
                                        <p:tgtEl>
                                          <p:spTgt spid="13"/>
                                        </p:tgtEl>
                                        <p:attrNameLst>
                                          <p:attrName>ppt_h</p:attrName>
                                        </p:attrNameLst>
                                      </p:cBhvr>
                                      <p:tavLst>
                                        <p:tav tm="0">
                                          <p:val>
                                            <p:strVal val="#ppt_h"/>
                                          </p:val>
                                        </p:tav>
                                        <p:tav tm="100000">
                                          <p:val>
                                            <p:strVal val="#ppt_h"/>
                                          </p:val>
                                        </p:tav>
                                      </p:tavLst>
                                    </p:anim>
                                    <p:animEffect transition="in" filter="fade">
                                      <p:cBhvr>
                                        <p:cTn id="26" dur="1000"/>
                                        <p:tgtEl>
                                          <p:spTgt spid="13"/>
                                        </p:tgtEl>
                                      </p:cBhvr>
                                    </p:animEffect>
                                  </p:childTnLst>
                                </p:cTn>
                              </p:par>
                            </p:childTnLst>
                          </p:cTn>
                        </p:par>
                        <p:par>
                          <p:cTn id="27" fill="hold">
                            <p:stCondLst>
                              <p:cond delay="4400"/>
                            </p:stCondLst>
                            <p:childTnLst>
                              <p:par>
                                <p:cTn id="28" presetID="42" presetClass="entr" presetSubtype="0" fill="hold" grpId="0" nodeType="afterEffect">
                                  <p:stCondLst>
                                    <p:cond delay="0"/>
                                  </p:stCondLst>
                                  <p:iterate type="wd">
                                    <p:tmPct val="10000"/>
                                  </p:iterate>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anim calcmode="lin" valueType="num">
                                      <p:cBhvr>
                                        <p:cTn id="31" dur="500" fill="hold"/>
                                        <p:tgtEl>
                                          <p:spTgt spid="19"/>
                                        </p:tgtEl>
                                        <p:attrNameLst>
                                          <p:attrName>ppt_x</p:attrName>
                                        </p:attrNameLst>
                                      </p:cBhvr>
                                      <p:tavLst>
                                        <p:tav tm="0">
                                          <p:val>
                                            <p:strVal val="#ppt_x"/>
                                          </p:val>
                                        </p:tav>
                                        <p:tav tm="100000">
                                          <p:val>
                                            <p:strVal val="#ppt_x"/>
                                          </p:val>
                                        </p:tav>
                                      </p:tavLst>
                                    </p:anim>
                                    <p:anim calcmode="lin" valueType="num">
                                      <p:cBhvr>
                                        <p:cTn id="32" dur="500" fill="hold"/>
                                        <p:tgtEl>
                                          <p:spTgt spid="19"/>
                                        </p:tgtEl>
                                        <p:attrNameLst>
                                          <p:attrName>ppt_y</p:attrName>
                                        </p:attrNameLst>
                                      </p:cBhvr>
                                      <p:tavLst>
                                        <p:tav tm="0">
                                          <p:val>
                                            <p:strVal val="#ppt_y+.1"/>
                                          </p:val>
                                        </p:tav>
                                        <p:tav tm="100000">
                                          <p:val>
                                            <p:strVal val="#ppt_y"/>
                                          </p:val>
                                        </p:tav>
                                      </p:tavLst>
                                    </p:anim>
                                  </p:childTnLst>
                                </p:cTn>
                              </p:par>
                            </p:childTnLst>
                          </p:cTn>
                        </p:par>
                        <p:par>
                          <p:cTn id="33" fill="hold">
                            <p:stCondLst>
                              <p:cond delay="6449"/>
                            </p:stCondLst>
                            <p:childTnLst>
                              <p:par>
                                <p:cTn id="34" presetID="47"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7449"/>
                            </p:stCondLst>
                            <p:childTnLst>
                              <p:par>
                                <p:cTn id="40" presetID="22" presetClass="entr" presetSubtype="8"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par>
                          <p:cTn id="43" fill="hold">
                            <p:stCondLst>
                              <p:cond delay="7949"/>
                            </p:stCondLst>
                            <p:childTnLst>
                              <p:par>
                                <p:cTn id="44" presetID="2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par>
                          <p:cTn id="50" fill="hold">
                            <p:stCondLst>
                              <p:cond delay="8449"/>
                            </p:stCondLst>
                            <p:childTnLst>
                              <p:par>
                                <p:cTn id="51" presetID="47" presetClass="entr" presetSubtype="0"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1000" fill="hold"/>
                                        <p:tgtEl>
                                          <p:spTgt spid="24"/>
                                        </p:tgtEl>
                                        <p:attrNameLst>
                                          <p:attrName>ppt_y</p:attrName>
                                        </p:attrNameLst>
                                      </p:cBhvr>
                                      <p:tavLst>
                                        <p:tav tm="0">
                                          <p:val>
                                            <p:strVal val="#ppt_y-.1"/>
                                          </p:val>
                                        </p:tav>
                                        <p:tav tm="100000">
                                          <p:val>
                                            <p:strVal val="#ppt_y"/>
                                          </p:val>
                                        </p:tav>
                                      </p:tavLst>
                                    </p:anim>
                                  </p:childTnLst>
                                </p:cTn>
                              </p:par>
                            </p:childTnLst>
                          </p:cTn>
                        </p:par>
                        <p:par>
                          <p:cTn id="56" fill="hold">
                            <p:stCondLst>
                              <p:cond delay="9449"/>
                            </p:stCondLst>
                            <p:childTnLst>
                              <p:par>
                                <p:cTn id="57" presetID="22" presetClass="entr" presetSubtype="8"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500"/>
                                        <p:tgtEl>
                                          <p:spTgt spid="25"/>
                                        </p:tgtEl>
                                      </p:cBhvr>
                                    </p:animEffect>
                                  </p:childTnLst>
                                </p:cTn>
                              </p:par>
                            </p:childTnLst>
                          </p:cTn>
                        </p:par>
                        <p:par>
                          <p:cTn id="60" fill="hold">
                            <p:stCondLst>
                              <p:cond delay="9949"/>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left)">
                                      <p:cBhvr>
                                        <p:cTn id="6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P spid="19" grpId="0"/>
      <p:bldP spid="20" grpId="0" animBg="1"/>
      <p:bldP spid="22" grpId="0"/>
      <p:bldP spid="23" grpId="0"/>
      <p:bldP spid="24" grpId="0" animBg="1"/>
      <p:bldP spid="26"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31</a:t>
            </a:r>
            <a:endParaRPr lang="zh-CN" dirty="0">
              <a:latin typeface="方正兰亭超细黑简体" panose="02000000000000000000" pitchFamily="2" charset="-122"/>
              <a:ea typeface="方正兰亭超细黑简体" panose="02000000000000000000" pitchFamily="2" charset="-122"/>
            </a:endParaRPr>
          </a:p>
        </p:txBody>
      </p:sp>
      <p:grpSp>
        <p:nvGrpSpPr>
          <p:cNvPr id="14" name="组合 13"/>
          <p:cNvGrpSpPr/>
          <p:nvPr/>
        </p:nvGrpSpPr>
        <p:grpSpPr>
          <a:xfrm>
            <a:off x="262558" y="396171"/>
            <a:ext cx="604358" cy="216024"/>
            <a:chOff x="264939" y="188640"/>
            <a:chExt cx="604358" cy="216024"/>
          </a:xfrm>
          <a:solidFill>
            <a:srgbClr val="FB7D6E"/>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文本框 9"/>
          <p:cNvSpPr txBox="1"/>
          <p:nvPr/>
        </p:nvSpPr>
        <p:spPr>
          <a:xfrm>
            <a:off x="982638" y="315670"/>
            <a:ext cx="2017224" cy="377026"/>
          </a:xfrm>
          <a:prstGeom prst="rect">
            <a:avLst/>
          </a:prstGeom>
          <a:noFill/>
        </p:spPr>
        <p:txBody>
          <a:bodyPr wrap="square" lIns="68580" tIns="34290" rIns="68580" bIns="34290" rtlCol="0">
            <a:spAutoFit/>
          </a:bodyPr>
          <a:lstStyle/>
          <a:p>
            <a:pPr marL="0" lvl="1"/>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执行步骤</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6132409" y="692696"/>
            <a:ext cx="0" cy="5793988"/>
          </a:xfrm>
          <a:prstGeom prst="line">
            <a:avLst/>
          </a:prstGeom>
          <a:noFill/>
          <a:ln w="63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13" name="组合 12"/>
          <p:cNvGrpSpPr/>
          <p:nvPr/>
        </p:nvGrpSpPr>
        <p:grpSpPr>
          <a:xfrm>
            <a:off x="2384063" y="1402768"/>
            <a:ext cx="4338475" cy="967058"/>
            <a:chOff x="5879462" y="287200"/>
            <a:chExt cx="3545784" cy="790365"/>
          </a:xfrm>
        </p:grpSpPr>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307485" y="296365"/>
              <a:ext cx="2680840" cy="781200"/>
            </a:xfrm>
            <a:prstGeom prst="rect">
              <a:avLst/>
            </a:prstGeom>
          </p:spPr>
        </p:pic>
        <p:grpSp>
          <p:nvGrpSpPr>
            <p:cNvPr id="20" name="组合 19"/>
            <p:cNvGrpSpPr/>
            <p:nvPr/>
          </p:nvGrpSpPr>
          <p:grpSpPr>
            <a:xfrm flipH="1">
              <a:off x="5879462" y="287200"/>
              <a:ext cx="3545784" cy="558112"/>
              <a:chOff x="7995986" y="760883"/>
              <a:chExt cx="3436053" cy="540840"/>
            </a:xfrm>
          </p:grpSpPr>
          <p:sp>
            <p:nvSpPr>
              <p:cNvPr id="21" name="Freeform 56"/>
              <p:cNvSpPr/>
              <p:nvPr/>
            </p:nvSpPr>
            <p:spPr bwMode="auto">
              <a:xfrm>
                <a:off x="9009785" y="760883"/>
                <a:ext cx="2422254"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00A2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2" name="Freeform 57"/>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3" name="Freeform 58"/>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sp>
        <p:nvSpPr>
          <p:cNvPr id="24" name="文本框 8"/>
          <p:cNvSpPr txBox="1"/>
          <p:nvPr/>
        </p:nvSpPr>
        <p:spPr>
          <a:xfrm>
            <a:off x="5415085" y="1506093"/>
            <a:ext cx="1283129" cy="400110"/>
          </a:xfrm>
          <a:prstGeom prst="rect">
            <a:avLst/>
          </a:prstGeom>
          <a:noFill/>
        </p:spPr>
        <p:txBody>
          <a:bodyPr wrap="square" rtlCol="0">
            <a:spAutoFit/>
          </a:bodyPr>
          <a:lstStyle/>
          <a:p>
            <a:pPr algn="ct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第一步</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nvGrpSpPr>
          <p:cNvPr id="25" name="组合 24"/>
          <p:cNvGrpSpPr/>
          <p:nvPr/>
        </p:nvGrpSpPr>
        <p:grpSpPr>
          <a:xfrm>
            <a:off x="2388784" y="3810898"/>
            <a:ext cx="4338475" cy="967058"/>
            <a:chOff x="5879462" y="287200"/>
            <a:chExt cx="3545784" cy="790365"/>
          </a:xfrm>
        </p:grpSpPr>
        <p:pic>
          <p:nvPicPr>
            <p:cNvPr id="26" name="图片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307485" y="296365"/>
              <a:ext cx="2680840" cy="781200"/>
            </a:xfrm>
            <a:prstGeom prst="rect">
              <a:avLst/>
            </a:prstGeom>
          </p:spPr>
        </p:pic>
        <p:grpSp>
          <p:nvGrpSpPr>
            <p:cNvPr id="27" name="组合 26"/>
            <p:cNvGrpSpPr/>
            <p:nvPr/>
          </p:nvGrpSpPr>
          <p:grpSpPr>
            <a:xfrm flipH="1">
              <a:off x="5879462" y="287200"/>
              <a:ext cx="3545784" cy="558112"/>
              <a:chOff x="7995986" y="760883"/>
              <a:chExt cx="3436053" cy="540840"/>
            </a:xfrm>
          </p:grpSpPr>
          <p:sp>
            <p:nvSpPr>
              <p:cNvPr id="28" name="Freeform 56"/>
              <p:cNvSpPr/>
              <p:nvPr/>
            </p:nvSpPr>
            <p:spPr bwMode="auto">
              <a:xfrm>
                <a:off x="9009785" y="760883"/>
                <a:ext cx="2422254"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F87A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 name="Freeform 57"/>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 name="Freeform 58"/>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sp>
        <p:nvSpPr>
          <p:cNvPr id="31" name="文本框 15"/>
          <p:cNvSpPr txBox="1"/>
          <p:nvPr/>
        </p:nvSpPr>
        <p:spPr>
          <a:xfrm>
            <a:off x="5415085" y="3887777"/>
            <a:ext cx="1283129" cy="400110"/>
          </a:xfrm>
          <a:prstGeom prst="rect">
            <a:avLst/>
          </a:prstGeom>
          <a:noFill/>
        </p:spPr>
        <p:txBody>
          <a:bodyPr wrap="square" rtlCol="0">
            <a:spAutoFit/>
          </a:bodyPr>
          <a:lstStyle/>
          <a:p>
            <a:pPr algn="ct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第三步</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nvGrpSpPr>
          <p:cNvPr id="32" name="组合 31"/>
          <p:cNvGrpSpPr/>
          <p:nvPr/>
        </p:nvGrpSpPr>
        <p:grpSpPr>
          <a:xfrm flipH="1">
            <a:off x="5538453" y="2636912"/>
            <a:ext cx="4338475" cy="967058"/>
            <a:chOff x="5879462" y="287200"/>
            <a:chExt cx="3545784" cy="790365"/>
          </a:xfrm>
        </p:grpSpPr>
        <p:pic>
          <p:nvPicPr>
            <p:cNvPr id="33" name="图片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307485" y="296365"/>
              <a:ext cx="2680840" cy="781200"/>
            </a:xfrm>
            <a:prstGeom prst="rect">
              <a:avLst/>
            </a:prstGeom>
          </p:spPr>
        </p:pic>
        <p:grpSp>
          <p:nvGrpSpPr>
            <p:cNvPr id="34" name="组合 33"/>
            <p:cNvGrpSpPr/>
            <p:nvPr/>
          </p:nvGrpSpPr>
          <p:grpSpPr>
            <a:xfrm flipH="1">
              <a:off x="5879462" y="287200"/>
              <a:ext cx="3545784" cy="558112"/>
              <a:chOff x="7995986" y="760883"/>
              <a:chExt cx="3436053" cy="540840"/>
            </a:xfrm>
          </p:grpSpPr>
          <p:sp>
            <p:nvSpPr>
              <p:cNvPr id="35" name="Freeform 56"/>
              <p:cNvSpPr/>
              <p:nvPr/>
            </p:nvSpPr>
            <p:spPr bwMode="auto">
              <a:xfrm>
                <a:off x="9009785" y="760883"/>
                <a:ext cx="2422254"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43BA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6" name="Freeform 57"/>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7" name="Freeform 58"/>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sp>
        <p:nvSpPr>
          <p:cNvPr id="38" name="文本框 22"/>
          <p:cNvSpPr txBox="1"/>
          <p:nvPr/>
        </p:nvSpPr>
        <p:spPr>
          <a:xfrm>
            <a:off x="5415085" y="2728028"/>
            <a:ext cx="1283129" cy="400110"/>
          </a:xfrm>
          <a:prstGeom prst="rect">
            <a:avLst/>
          </a:prstGeom>
          <a:noFill/>
        </p:spPr>
        <p:txBody>
          <a:bodyPr wrap="square" rtlCol="0">
            <a:spAutoFit/>
          </a:bodyPr>
          <a:lstStyle/>
          <a:p>
            <a:pPr algn="ct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第二步</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39" name="文本框 23"/>
          <p:cNvSpPr txBox="1"/>
          <p:nvPr/>
        </p:nvSpPr>
        <p:spPr>
          <a:xfrm>
            <a:off x="2963662" y="1506093"/>
            <a:ext cx="1979416"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添加标题内容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0" name="文本框 24"/>
          <p:cNvSpPr txBox="1"/>
          <p:nvPr/>
        </p:nvSpPr>
        <p:spPr>
          <a:xfrm>
            <a:off x="2987707" y="3892939"/>
            <a:ext cx="1920574"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添加标题内容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1" name="文本框 25"/>
          <p:cNvSpPr txBox="1"/>
          <p:nvPr/>
        </p:nvSpPr>
        <p:spPr>
          <a:xfrm>
            <a:off x="7414992" y="2733190"/>
            <a:ext cx="1920574"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添加标题内容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2" name="文本框 26"/>
          <p:cNvSpPr txBox="1"/>
          <p:nvPr/>
        </p:nvSpPr>
        <p:spPr>
          <a:xfrm>
            <a:off x="2384063" y="2162256"/>
            <a:ext cx="2900629" cy="609398"/>
          </a:xfrm>
          <a:prstGeom prst="rect">
            <a:avLst/>
          </a:prstGeom>
          <a:noFill/>
        </p:spPr>
        <p:txBody>
          <a:bodyPr wrap="square" rtlCol="0">
            <a:spAutoFit/>
          </a:bodyPr>
          <a:lstStyle/>
          <a:p>
            <a:pPr>
              <a:lnSpc>
                <a:spcPct val="120000"/>
              </a:lnSpc>
              <a:spcBef>
                <a:spcPct val="0"/>
              </a:spcBef>
              <a:buNone/>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文本框 27"/>
          <p:cNvSpPr txBox="1"/>
          <p:nvPr/>
        </p:nvSpPr>
        <p:spPr>
          <a:xfrm>
            <a:off x="6823511" y="3337065"/>
            <a:ext cx="3090500" cy="609398"/>
          </a:xfrm>
          <a:prstGeom prst="rect">
            <a:avLst/>
          </a:prstGeom>
          <a:noFill/>
        </p:spPr>
        <p:txBody>
          <a:bodyPr wrap="square" rtlCol="0">
            <a:spAutoFit/>
          </a:bodyPr>
          <a:lstStyle/>
          <a:p>
            <a:pPr>
              <a:lnSpc>
                <a:spcPct val="120000"/>
              </a:lnSpc>
              <a:spcBef>
                <a:spcPct val="0"/>
              </a:spcBef>
              <a:buNone/>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文本框 28"/>
          <p:cNvSpPr txBox="1"/>
          <p:nvPr/>
        </p:nvSpPr>
        <p:spPr>
          <a:xfrm>
            <a:off x="2384063" y="4475786"/>
            <a:ext cx="2900631" cy="609398"/>
          </a:xfrm>
          <a:prstGeom prst="rect">
            <a:avLst/>
          </a:prstGeom>
          <a:noFill/>
        </p:spPr>
        <p:txBody>
          <a:bodyPr wrap="square" rtlCol="0">
            <a:spAutoFit/>
          </a:bodyPr>
          <a:lstStyle/>
          <a:p>
            <a:pPr>
              <a:lnSpc>
                <a:spcPct val="120000"/>
              </a:lnSpc>
              <a:spcBef>
                <a:spcPct val="0"/>
              </a:spcBef>
              <a:buNone/>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5" name="组合 44"/>
          <p:cNvGrpSpPr/>
          <p:nvPr/>
        </p:nvGrpSpPr>
        <p:grpSpPr>
          <a:xfrm flipH="1">
            <a:off x="5536072" y="4927761"/>
            <a:ext cx="4338475" cy="967058"/>
            <a:chOff x="5879462" y="287200"/>
            <a:chExt cx="3545784" cy="790365"/>
          </a:xfrm>
        </p:grpSpPr>
        <p:pic>
          <p:nvPicPr>
            <p:cNvPr id="46" name="图片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307485" y="296365"/>
              <a:ext cx="2680840" cy="781200"/>
            </a:xfrm>
            <a:prstGeom prst="rect">
              <a:avLst/>
            </a:prstGeom>
          </p:spPr>
        </p:pic>
        <p:grpSp>
          <p:nvGrpSpPr>
            <p:cNvPr id="47" name="组合 46"/>
            <p:cNvGrpSpPr/>
            <p:nvPr/>
          </p:nvGrpSpPr>
          <p:grpSpPr>
            <a:xfrm flipH="1">
              <a:off x="5879462" y="287200"/>
              <a:ext cx="3545784" cy="558112"/>
              <a:chOff x="7995986" y="760883"/>
              <a:chExt cx="3436053" cy="540840"/>
            </a:xfrm>
          </p:grpSpPr>
          <p:sp>
            <p:nvSpPr>
              <p:cNvPr id="48" name="Freeform 56"/>
              <p:cNvSpPr/>
              <p:nvPr/>
            </p:nvSpPr>
            <p:spPr bwMode="auto">
              <a:xfrm>
                <a:off x="9009785" y="760883"/>
                <a:ext cx="2422254"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FB7D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9" name="Freeform 57"/>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0" name="Freeform 58"/>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sp>
        <p:nvSpPr>
          <p:cNvPr id="51" name="文本框 22"/>
          <p:cNvSpPr txBox="1"/>
          <p:nvPr/>
        </p:nvSpPr>
        <p:spPr>
          <a:xfrm>
            <a:off x="5412704" y="5018877"/>
            <a:ext cx="1283129" cy="400110"/>
          </a:xfrm>
          <a:prstGeom prst="rect">
            <a:avLst/>
          </a:prstGeom>
          <a:noFill/>
        </p:spPr>
        <p:txBody>
          <a:bodyPr wrap="square" rtlCol="0">
            <a:spAutoFit/>
          </a:bodyPr>
          <a:lstStyle/>
          <a:p>
            <a:pPr algn="ct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第四步</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52" name="文本框 25"/>
          <p:cNvSpPr txBox="1"/>
          <p:nvPr/>
        </p:nvSpPr>
        <p:spPr>
          <a:xfrm>
            <a:off x="7412611" y="5024039"/>
            <a:ext cx="1920574"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添加标题内容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3" name="文本框 27"/>
          <p:cNvSpPr txBox="1"/>
          <p:nvPr/>
        </p:nvSpPr>
        <p:spPr>
          <a:xfrm>
            <a:off x="6821130" y="5627914"/>
            <a:ext cx="3090500" cy="609398"/>
          </a:xfrm>
          <a:prstGeom prst="rect">
            <a:avLst/>
          </a:prstGeom>
          <a:noFill/>
        </p:spPr>
        <p:txBody>
          <a:bodyPr wrap="square" rtlCol="0">
            <a:spAutoFit/>
          </a:bodyPr>
          <a:lstStyle/>
          <a:p>
            <a:pPr>
              <a:lnSpc>
                <a:spcPct val="120000"/>
              </a:lnSpc>
              <a:spcBef>
                <a:spcPct val="0"/>
              </a:spcBef>
              <a:buNone/>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750"/>
                                        <p:tgtEl>
                                          <p:spTgt spid="12"/>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right)">
                                      <p:cBhvr>
                                        <p:cTn id="21" dur="500"/>
                                        <p:tgtEl>
                                          <p:spTgt spid="13"/>
                                        </p:tgtEl>
                                      </p:cBhvr>
                                    </p:animEffect>
                                  </p:childTnLst>
                                </p:cTn>
                              </p:par>
                            </p:childTnLst>
                          </p:cTn>
                        </p:par>
                        <p:par>
                          <p:cTn id="22" fill="hold">
                            <p:stCondLst>
                              <p:cond delay="2500"/>
                            </p:stCondLst>
                            <p:childTnLst>
                              <p:par>
                                <p:cTn id="23" presetID="9"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dissolve">
                                      <p:cBhvr>
                                        <p:cTn id="25" dur="500"/>
                                        <p:tgtEl>
                                          <p:spTgt spid="2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dissolve">
                                      <p:cBhvr>
                                        <p:cTn id="28" dur="500"/>
                                        <p:tgtEl>
                                          <p:spTgt spid="39"/>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up)">
                                      <p:cBhvr>
                                        <p:cTn id="32" dur="500"/>
                                        <p:tgtEl>
                                          <p:spTgt spid="42"/>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par>
                          <p:cTn id="37" fill="hold">
                            <p:stCondLst>
                              <p:cond delay="4000"/>
                            </p:stCondLst>
                            <p:childTnLst>
                              <p:par>
                                <p:cTn id="38" presetID="9" presetClass="entr" presetSubtype="0"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dissolve">
                                      <p:cBhvr>
                                        <p:cTn id="40" dur="500"/>
                                        <p:tgtEl>
                                          <p:spTgt spid="38"/>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dissolv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22" presetClass="entr" presetSubtype="2"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right)">
                                      <p:cBhvr>
                                        <p:cTn id="51" dur="500"/>
                                        <p:tgtEl>
                                          <p:spTgt spid="25"/>
                                        </p:tgtEl>
                                      </p:cBhvr>
                                    </p:animEffect>
                                  </p:childTnLst>
                                </p:cTn>
                              </p:par>
                            </p:childTnLst>
                          </p:cTn>
                        </p:par>
                        <p:par>
                          <p:cTn id="52" fill="hold">
                            <p:stCondLst>
                              <p:cond delay="5500"/>
                            </p:stCondLst>
                            <p:childTnLst>
                              <p:par>
                                <p:cTn id="53" presetID="9"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dissolve">
                                      <p:cBhvr>
                                        <p:cTn id="55" dur="500"/>
                                        <p:tgtEl>
                                          <p:spTgt spid="31"/>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dissolve">
                                      <p:cBhvr>
                                        <p:cTn id="58" dur="500"/>
                                        <p:tgtEl>
                                          <p:spTgt spid="40"/>
                                        </p:tgtEl>
                                      </p:cBhvr>
                                    </p:animEffect>
                                  </p:childTnLst>
                                </p:cTn>
                              </p:par>
                            </p:childTnLst>
                          </p:cTn>
                        </p:par>
                        <p:par>
                          <p:cTn id="59" fill="hold">
                            <p:stCondLst>
                              <p:cond delay="6000"/>
                            </p:stCondLst>
                            <p:childTnLst>
                              <p:par>
                                <p:cTn id="60" presetID="22" presetClass="entr" presetSubtype="1"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up)">
                                      <p:cBhvr>
                                        <p:cTn id="62" dur="500"/>
                                        <p:tgtEl>
                                          <p:spTgt spid="44"/>
                                        </p:tgtEl>
                                      </p:cBhvr>
                                    </p:animEffect>
                                  </p:childTnLst>
                                </p:cTn>
                              </p:par>
                            </p:childTnLst>
                          </p:cTn>
                        </p:par>
                        <p:par>
                          <p:cTn id="63" fill="hold">
                            <p:stCondLst>
                              <p:cond delay="6500"/>
                            </p:stCondLst>
                            <p:childTnLst>
                              <p:par>
                                <p:cTn id="64" presetID="22" presetClass="entr" presetSubtype="8"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7000"/>
                            </p:stCondLst>
                            <p:childTnLst>
                              <p:par>
                                <p:cTn id="68" presetID="9" presetClass="entr" presetSubtype="0" fill="hold" grpId="0" nodeType="after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dissolve">
                                      <p:cBhvr>
                                        <p:cTn id="70" dur="500"/>
                                        <p:tgtEl>
                                          <p:spTgt spid="51"/>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dissolve">
                                      <p:cBhvr>
                                        <p:cTn id="73" dur="500"/>
                                        <p:tgtEl>
                                          <p:spTgt spid="52"/>
                                        </p:tgtEl>
                                      </p:cBhvr>
                                    </p:animEffect>
                                  </p:childTnLst>
                                </p:cTn>
                              </p:par>
                            </p:childTnLst>
                          </p:cTn>
                        </p:par>
                        <p:par>
                          <p:cTn id="74" fill="hold">
                            <p:stCondLst>
                              <p:cond delay="7500"/>
                            </p:stCondLst>
                            <p:childTnLst>
                              <p:par>
                                <p:cTn id="75" presetID="22" presetClass="entr" presetSubtype="1"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wipe(up)">
                                      <p:cBhvr>
                                        <p:cTn id="7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31" grpId="0"/>
      <p:bldP spid="38" grpId="0"/>
      <p:bldP spid="39" grpId="0"/>
      <p:bldP spid="40" grpId="0"/>
      <p:bldP spid="41" grpId="0"/>
      <p:bldP spid="42" grpId="0"/>
      <p:bldP spid="43" grpId="0"/>
      <p:bldP spid="44" grpId="0"/>
      <p:bldP spid="51" grpId="0"/>
      <p:bldP spid="52" grpId="0"/>
      <p:bldP spid="5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2"/>
          <a:stretch>
            <a:fillRect/>
          </a:stretch>
        </p:blipFill>
        <p:spPr>
          <a:xfrm>
            <a:off x="1567140" y="1412776"/>
            <a:ext cx="3806423" cy="5246420"/>
          </a:xfrm>
          <a:prstGeom prst="rect">
            <a:avLst/>
          </a:prstGeom>
        </p:spPr>
      </p:pic>
      <p:sp>
        <p:nvSpPr>
          <p:cNvPr id="13" name="Freeform 9"/>
          <p:cNvSpPr>
            <a:spLocks noEditPoints="1"/>
          </p:cNvSpPr>
          <p:nvPr/>
        </p:nvSpPr>
        <p:spPr bwMode="auto">
          <a:xfrm rot="19469485">
            <a:off x="2691510" y="2352480"/>
            <a:ext cx="1557681" cy="1659804"/>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rgbClr val="FB7D6E"/>
          </a:solidFill>
          <a:ln>
            <a:noFill/>
          </a:ln>
        </p:spPr>
        <p:txBody>
          <a:bodyPr vert="horz" wrap="square" lIns="91440" tIns="45720" rIns="91440" bIns="45720" numCol="1" anchor="t" anchorCtr="0" compatLnSpc="1"/>
          <a:lstStyle/>
          <a:p>
            <a:endParaRPr lang="zh-CN" altLang="en-US"/>
          </a:p>
        </p:txBody>
      </p:sp>
      <p:sp>
        <p:nvSpPr>
          <p:cNvPr id="19" name="六边形 18"/>
          <p:cNvSpPr/>
          <p:nvPr/>
        </p:nvSpPr>
        <p:spPr>
          <a:xfrm>
            <a:off x="5954459" y="1556037"/>
            <a:ext cx="3888432" cy="666047"/>
          </a:xfrm>
          <a:prstGeom prst="hexagon">
            <a:avLst/>
          </a:pr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9"/>
          <p:cNvSpPr txBox="1"/>
          <p:nvPr/>
        </p:nvSpPr>
        <p:spPr>
          <a:xfrm>
            <a:off x="6458515" y="1718028"/>
            <a:ext cx="2880320" cy="377026"/>
          </a:xfrm>
          <a:prstGeom prst="rect">
            <a:avLst/>
          </a:prstGeom>
          <a:noFill/>
        </p:spPr>
        <p:txBody>
          <a:bodyPr wrap="square" lIns="68580" tIns="34290" rIns="68580" bIns="34290" rtlCol="0">
            <a:spAutoFit/>
          </a:bodyPr>
          <a:lstStyle/>
          <a:p>
            <a:pPr marL="0" lvl="1" algn="ctr"/>
            <a:r>
              <a:rPr lang="zh-CN" altLang="en-US" sz="2000" b="1" dirty="0" smtClean="0">
                <a:solidFill>
                  <a:schemeClr val="bg1"/>
                </a:solidFill>
                <a:latin typeface="微软雅黑" panose="020B0503020204020204" pitchFamily="34" charset="-122"/>
                <a:ea typeface="微软雅黑" panose="020B0503020204020204" pitchFamily="34" charset="-122"/>
              </a:rPr>
              <a:t>职业规划优化方法</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1" name="Freeform 31"/>
          <p:cNvSpPr/>
          <p:nvPr/>
        </p:nvSpPr>
        <p:spPr>
          <a:xfrm>
            <a:off x="5951190" y="2696375"/>
            <a:ext cx="149224" cy="149224"/>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00A2A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31" tIns="184431" rIns="184431" bIns="184431" numCol="1" spcCol="1270" anchor="ctr" anchorCtr="0">
            <a:noAutofit/>
          </a:bodyPr>
          <a:lstStyle/>
          <a:p>
            <a:pPr lvl="0" algn="ctr" defTabSz="977900">
              <a:lnSpc>
                <a:spcPct val="90000"/>
              </a:lnSpc>
              <a:spcBef>
                <a:spcPct val="0"/>
              </a:spcBef>
              <a:spcAft>
                <a:spcPct val="35000"/>
              </a:spcAft>
            </a:pPr>
            <a:endParaRPr lang="en-US" sz="2200" kern="1200">
              <a:solidFill>
                <a:schemeClr val="tx1">
                  <a:lumMod val="50000"/>
                  <a:lumOff val="50000"/>
                </a:schemeClr>
              </a:solidFill>
            </a:endParaRPr>
          </a:p>
        </p:txBody>
      </p:sp>
      <p:grpSp>
        <p:nvGrpSpPr>
          <p:cNvPr id="22" name="Group 58"/>
          <p:cNvGrpSpPr/>
          <p:nvPr/>
        </p:nvGrpSpPr>
        <p:grpSpPr>
          <a:xfrm>
            <a:off x="6239222" y="2438108"/>
            <a:ext cx="3747685" cy="839399"/>
            <a:chOff x="7174424" y="1256132"/>
            <a:chExt cx="3747685" cy="839399"/>
          </a:xfrm>
        </p:grpSpPr>
        <p:sp>
          <p:nvSpPr>
            <p:cNvPr id="23" name="TextBox 22"/>
            <p:cNvSpPr txBox="1"/>
            <p:nvPr/>
          </p:nvSpPr>
          <p:spPr>
            <a:xfrm>
              <a:off x="7174424" y="1600395"/>
              <a:ext cx="3747685" cy="495136"/>
            </a:xfrm>
            <a:prstGeom prst="rect">
              <a:avLst/>
            </a:prstGeom>
            <a:noFill/>
          </p:spPr>
          <p:txBody>
            <a:bodyPr wrap="square" lIns="0" tIns="0" rIns="0" bIns="0" rtlCol="0">
              <a:spAutoFit/>
            </a:bodyPr>
            <a:lstStyle/>
            <a:p>
              <a:pPr>
                <a:lnSpc>
                  <a:spcPct val="12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录入上述图表的</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Rectangle 47"/>
            <p:cNvSpPr/>
            <p:nvPr/>
          </p:nvSpPr>
          <p:spPr>
            <a:xfrm>
              <a:off x="7174424" y="1256132"/>
              <a:ext cx="1025922" cy="307777"/>
            </a:xfrm>
            <a:prstGeom prst="rect">
              <a:avLst/>
            </a:prstGeom>
          </p:spPr>
          <p:txBody>
            <a:bodyPr wrap="none" lIns="0" tIns="0" rIns="0" bIns="0">
              <a:spAutoFit/>
            </a:bodyPr>
            <a:lstStyle/>
            <a:p>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自我检测</a:t>
              </a:r>
              <a:endParaRPr lang="en-US" sz="2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5" name="Freeform 31"/>
          <p:cNvSpPr/>
          <p:nvPr/>
        </p:nvSpPr>
        <p:spPr>
          <a:xfrm>
            <a:off x="5954459" y="3707255"/>
            <a:ext cx="149224" cy="149224"/>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F87A0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31" tIns="184431" rIns="184431" bIns="184431" numCol="1" spcCol="1270" anchor="ctr" anchorCtr="0">
            <a:noAutofit/>
          </a:bodyPr>
          <a:lstStyle/>
          <a:p>
            <a:pPr lvl="0" algn="ctr" defTabSz="977900">
              <a:lnSpc>
                <a:spcPct val="90000"/>
              </a:lnSpc>
              <a:spcBef>
                <a:spcPct val="0"/>
              </a:spcBef>
              <a:spcAft>
                <a:spcPct val="35000"/>
              </a:spcAft>
            </a:pPr>
            <a:endParaRPr lang="en-US" sz="2200" kern="1200">
              <a:solidFill>
                <a:schemeClr val="tx1">
                  <a:lumMod val="50000"/>
                  <a:lumOff val="50000"/>
                </a:schemeClr>
              </a:solidFill>
            </a:endParaRPr>
          </a:p>
        </p:txBody>
      </p:sp>
      <p:grpSp>
        <p:nvGrpSpPr>
          <p:cNvPr id="26" name="Group 58"/>
          <p:cNvGrpSpPr/>
          <p:nvPr/>
        </p:nvGrpSpPr>
        <p:grpSpPr>
          <a:xfrm>
            <a:off x="6242491" y="3448988"/>
            <a:ext cx="3747685" cy="839399"/>
            <a:chOff x="7174424" y="1256132"/>
            <a:chExt cx="3747685" cy="839399"/>
          </a:xfrm>
        </p:grpSpPr>
        <p:sp>
          <p:nvSpPr>
            <p:cNvPr id="27" name="TextBox 26"/>
            <p:cNvSpPr txBox="1"/>
            <p:nvPr/>
          </p:nvSpPr>
          <p:spPr>
            <a:xfrm>
              <a:off x="7174424" y="1600395"/>
              <a:ext cx="3747685" cy="495136"/>
            </a:xfrm>
            <a:prstGeom prst="rect">
              <a:avLst/>
            </a:prstGeom>
            <a:noFill/>
          </p:spPr>
          <p:txBody>
            <a:bodyPr wrap="square" lIns="0" tIns="0" rIns="0" bIns="0" rtlCol="0">
              <a:spAutoFit/>
            </a:bodyPr>
            <a:lstStyle/>
            <a:p>
              <a:pPr>
                <a:lnSpc>
                  <a:spcPct val="12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录入上述图表的</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Rectangle 47"/>
            <p:cNvSpPr/>
            <p:nvPr/>
          </p:nvSpPr>
          <p:spPr>
            <a:xfrm>
              <a:off x="7174424" y="1256132"/>
              <a:ext cx="1025922" cy="307777"/>
            </a:xfrm>
            <a:prstGeom prst="rect">
              <a:avLst/>
            </a:prstGeom>
          </p:spPr>
          <p:txBody>
            <a:bodyPr wrap="none" lIns="0" tIns="0" rIns="0" bIns="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与时俱进</a:t>
              </a:r>
              <a:endPar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9" name="Freeform 31"/>
          <p:cNvSpPr/>
          <p:nvPr/>
        </p:nvSpPr>
        <p:spPr>
          <a:xfrm>
            <a:off x="5954459" y="4715367"/>
            <a:ext cx="149224" cy="149224"/>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FB7D6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31" tIns="184431" rIns="184431" bIns="184431" numCol="1" spcCol="1270" anchor="ctr" anchorCtr="0">
            <a:noAutofit/>
          </a:bodyPr>
          <a:lstStyle/>
          <a:p>
            <a:pPr lvl="0" algn="ctr" defTabSz="977900">
              <a:lnSpc>
                <a:spcPct val="90000"/>
              </a:lnSpc>
              <a:spcBef>
                <a:spcPct val="0"/>
              </a:spcBef>
              <a:spcAft>
                <a:spcPct val="35000"/>
              </a:spcAft>
            </a:pPr>
            <a:endParaRPr lang="en-US" sz="2200" kern="1200">
              <a:solidFill>
                <a:schemeClr val="tx1">
                  <a:lumMod val="50000"/>
                  <a:lumOff val="50000"/>
                </a:schemeClr>
              </a:solidFill>
            </a:endParaRPr>
          </a:p>
        </p:txBody>
      </p:sp>
      <p:grpSp>
        <p:nvGrpSpPr>
          <p:cNvPr id="30" name="Group 58"/>
          <p:cNvGrpSpPr/>
          <p:nvPr/>
        </p:nvGrpSpPr>
        <p:grpSpPr>
          <a:xfrm>
            <a:off x="6242491" y="4457100"/>
            <a:ext cx="3747685" cy="839399"/>
            <a:chOff x="7174424" y="1256132"/>
            <a:chExt cx="3747685" cy="839399"/>
          </a:xfrm>
        </p:grpSpPr>
        <p:sp>
          <p:nvSpPr>
            <p:cNvPr id="31" name="TextBox 30"/>
            <p:cNvSpPr txBox="1"/>
            <p:nvPr/>
          </p:nvSpPr>
          <p:spPr>
            <a:xfrm>
              <a:off x="7174424" y="1600395"/>
              <a:ext cx="3747685" cy="495136"/>
            </a:xfrm>
            <a:prstGeom prst="rect">
              <a:avLst/>
            </a:prstGeom>
            <a:noFill/>
          </p:spPr>
          <p:txBody>
            <a:bodyPr wrap="square" lIns="0" tIns="0" rIns="0" bIns="0" rtlCol="0">
              <a:spAutoFit/>
            </a:bodyPr>
            <a:lstStyle/>
            <a:p>
              <a:pPr>
                <a:lnSpc>
                  <a:spcPct val="12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录入上述图表的</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Rectangle 47"/>
            <p:cNvSpPr/>
            <p:nvPr/>
          </p:nvSpPr>
          <p:spPr>
            <a:xfrm>
              <a:off x="7174424" y="1256132"/>
              <a:ext cx="1025922" cy="307777"/>
            </a:xfrm>
            <a:prstGeom prst="rect">
              <a:avLst/>
            </a:prstGeom>
          </p:spPr>
          <p:txBody>
            <a:bodyPr wrap="none" lIns="0" tIns="0" rIns="0" bIns="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审时度势</a:t>
              </a:r>
              <a:endPar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32</a:t>
            </a:r>
            <a:endParaRPr lang="zh-CN" dirty="0">
              <a:latin typeface="方正兰亭超细黑简体" panose="02000000000000000000" pitchFamily="2" charset="-122"/>
              <a:ea typeface="方正兰亭超细黑简体" panose="02000000000000000000" pitchFamily="2" charset="-122"/>
            </a:endParaRPr>
          </a:p>
        </p:txBody>
      </p:sp>
      <p:grpSp>
        <p:nvGrpSpPr>
          <p:cNvPr id="14" name="组合 13"/>
          <p:cNvGrpSpPr/>
          <p:nvPr/>
        </p:nvGrpSpPr>
        <p:grpSpPr>
          <a:xfrm>
            <a:off x="262558" y="396171"/>
            <a:ext cx="604358" cy="216024"/>
            <a:chOff x="264939" y="188640"/>
            <a:chExt cx="604358" cy="216024"/>
          </a:xfrm>
          <a:solidFill>
            <a:srgbClr val="FB7D6E"/>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文本框 9"/>
          <p:cNvSpPr txBox="1"/>
          <p:nvPr/>
        </p:nvSpPr>
        <p:spPr>
          <a:xfrm>
            <a:off x="982638" y="315670"/>
            <a:ext cx="2017224" cy="377026"/>
          </a:xfrm>
          <a:prstGeom prst="rect">
            <a:avLst/>
          </a:prstGeom>
          <a:noFill/>
        </p:spPr>
        <p:txBody>
          <a:bodyPr wrap="square" lIns="68580" tIns="34290" rIns="68580" bIns="34290" rtlCol="0">
            <a:spAutoFit/>
          </a:bodyPr>
          <a:lstStyle/>
          <a:p>
            <a:pPr marL="0" lvl="1"/>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职业优化</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750" fill="hold"/>
                                        <p:tgtEl>
                                          <p:spTgt spid="19"/>
                                        </p:tgtEl>
                                        <p:attrNameLst>
                                          <p:attrName>ppt_x</p:attrName>
                                        </p:attrNameLst>
                                      </p:cBhvr>
                                      <p:tavLst>
                                        <p:tav tm="0">
                                          <p:val>
                                            <p:strVal val="1+#ppt_w/2"/>
                                          </p:val>
                                        </p:tav>
                                        <p:tav tm="100000">
                                          <p:val>
                                            <p:strVal val="#ppt_x"/>
                                          </p:val>
                                        </p:tav>
                                      </p:tavLst>
                                    </p:anim>
                                    <p:anim calcmode="lin" valueType="num">
                                      <p:cBhvr additive="base">
                                        <p:cTn id="30" dur="750" fill="hold"/>
                                        <p:tgtEl>
                                          <p:spTgt spid="19"/>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par>
                                <p:cTn id="43" presetID="2" presetClass="entr" presetSubtype="2" accel="50000" decel="5000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1+#ppt_w/2"/>
                                          </p:val>
                                        </p:tav>
                                        <p:tav tm="100000">
                                          <p:val>
                                            <p:strVal val="#ppt_x"/>
                                          </p:val>
                                        </p:tav>
                                      </p:tavLst>
                                    </p:anim>
                                    <p:anim calcmode="lin" valueType="num">
                                      <p:cBhvr additive="base">
                                        <p:cTn id="46" dur="500" fill="hold"/>
                                        <p:tgtEl>
                                          <p:spTgt spid="22"/>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Effect transition="in" filter="fade">
                                      <p:cBhvr>
                                        <p:cTn id="52" dur="500"/>
                                        <p:tgtEl>
                                          <p:spTgt spid="25"/>
                                        </p:tgtEl>
                                      </p:cBhvr>
                                    </p:animEffect>
                                  </p:childTnLst>
                                </p:cTn>
                              </p:par>
                              <p:par>
                                <p:cTn id="53" presetID="2" presetClass="entr" presetSubtype="2" accel="50000" decel="5000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1+#ppt_w/2"/>
                                          </p:val>
                                        </p:tav>
                                        <p:tav tm="100000">
                                          <p:val>
                                            <p:strVal val="#ppt_x"/>
                                          </p:val>
                                        </p:tav>
                                      </p:tavLst>
                                    </p:anim>
                                    <p:anim calcmode="lin" valueType="num">
                                      <p:cBhvr additive="base">
                                        <p:cTn id="56" dur="500" fill="hold"/>
                                        <p:tgtEl>
                                          <p:spTgt spid="26"/>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53" presetClass="entr" presetSubtype="16"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Effect transition="in" filter="fade">
                                      <p:cBhvr>
                                        <p:cTn id="62" dur="500"/>
                                        <p:tgtEl>
                                          <p:spTgt spid="29"/>
                                        </p:tgtEl>
                                      </p:cBhvr>
                                    </p:animEffect>
                                  </p:childTnLst>
                                </p:cTn>
                              </p:par>
                              <p:par>
                                <p:cTn id="63" presetID="2" presetClass="entr" presetSubtype="2" accel="50000" decel="5000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fill="hold"/>
                                        <p:tgtEl>
                                          <p:spTgt spid="30"/>
                                        </p:tgtEl>
                                        <p:attrNameLst>
                                          <p:attrName>ppt_x</p:attrName>
                                        </p:attrNameLst>
                                      </p:cBhvr>
                                      <p:tavLst>
                                        <p:tav tm="0">
                                          <p:val>
                                            <p:strVal val="1+#ppt_w/2"/>
                                          </p:val>
                                        </p:tav>
                                        <p:tav tm="100000">
                                          <p:val>
                                            <p:strVal val="#ppt_x"/>
                                          </p:val>
                                        </p:tav>
                                      </p:tavLst>
                                    </p:anim>
                                    <p:anim calcmode="lin" valueType="num">
                                      <p:cBhvr additive="base">
                                        <p:cTn id="66"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0" grpId="0"/>
      <p:bldP spid="21" grpId="0" animBg="1"/>
      <p:bldP spid="25" grpId="0" animBg="1"/>
      <p:bldP spid="29" grpId="0" animBg="1"/>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3</a:t>
            </a:r>
            <a:r>
              <a:rPr lang="en-US" altLang="zh-CN" dirty="0" smtClean="0">
                <a:latin typeface="方正兰亭超细黑简体" panose="02000000000000000000" pitchFamily="2" charset="-122"/>
                <a:ea typeface="方正兰亭超细黑简体" panose="02000000000000000000" pitchFamily="2" charset="-122"/>
              </a:rPr>
              <a:t>3</a:t>
            </a:r>
            <a:endParaRPr lang="zh-CN" dirty="0">
              <a:latin typeface="方正兰亭超细黑简体" panose="02000000000000000000" pitchFamily="2" charset="-122"/>
              <a:ea typeface="方正兰亭超细黑简体" panose="02000000000000000000" pitchFamily="2" charset="-122"/>
            </a:endParaRPr>
          </a:p>
        </p:txBody>
      </p:sp>
      <p:grpSp>
        <p:nvGrpSpPr>
          <p:cNvPr id="14" name="组合 13"/>
          <p:cNvGrpSpPr/>
          <p:nvPr/>
        </p:nvGrpSpPr>
        <p:grpSpPr>
          <a:xfrm>
            <a:off x="262558" y="396171"/>
            <a:ext cx="604358" cy="216024"/>
            <a:chOff x="264939" y="188640"/>
            <a:chExt cx="604358" cy="216024"/>
          </a:xfrm>
          <a:solidFill>
            <a:srgbClr val="FB7D6E"/>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文本框 9"/>
          <p:cNvSpPr txBox="1"/>
          <p:nvPr/>
        </p:nvSpPr>
        <p:spPr>
          <a:xfrm>
            <a:off x="982638" y="315670"/>
            <a:ext cx="2017224" cy="377026"/>
          </a:xfrm>
          <a:prstGeom prst="rect">
            <a:avLst/>
          </a:prstGeom>
          <a:noFill/>
        </p:spPr>
        <p:txBody>
          <a:bodyPr wrap="square" lIns="68580" tIns="34290" rIns="68580" bIns="34290" rtlCol="0">
            <a:spAutoFit/>
          </a:bodyPr>
          <a:lstStyle/>
          <a:p>
            <a:pPr marL="0" lvl="1"/>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保障措施</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5767388" y="1348705"/>
            <a:ext cx="657225" cy="4600575"/>
            <a:chOff x="5767388" y="1348705"/>
            <a:chExt cx="657225" cy="4600575"/>
          </a:xfrm>
        </p:grpSpPr>
        <p:grpSp>
          <p:nvGrpSpPr>
            <p:cNvPr id="42" name="Group 11"/>
            <p:cNvGrpSpPr/>
            <p:nvPr/>
          </p:nvGrpSpPr>
          <p:grpSpPr bwMode="auto">
            <a:xfrm>
              <a:off x="5767388" y="5112668"/>
              <a:ext cx="657225" cy="836612"/>
              <a:chOff x="4396469" y="3577169"/>
              <a:chExt cx="657770" cy="836894"/>
            </a:xfrm>
          </p:grpSpPr>
          <p:sp>
            <p:nvSpPr>
              <p:cNvPr id="43" name="Isosceles Triangle 12"/>
              <p:cNvSpPr/>
              <p:nvPr/>
            </p:nvSpPr>
            <p:spPr>
              <a:xfrm flipV="1">
                <a:off x="4396469" y="3577169"/>
                <a:ext cx="657770" cy="836894"/>
              </a:xfrm>
              <a:prstGeom prst="triangle">
                <a:avLst/>
              </a:prstGeom>
              <a:solidFill>
                <a:srgbClr val="D3AB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44" name="Isosceles Triangle 13"/>
              <p:cNvSpPr/>
              <p:nvPr/>
            </p:nvSpPr>
            <p:spPr>
              <a:xfrm flipV="1">
                <a:off x="4593482" y="4075812"/>
                <a:ext cx="263744" cy="33825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grpSp>
        <p:sp>
          <p:nvSpPr>
            <p:cNvPr id="45" name="Rectangle 14"/>
            <p:cNvSpPr/>
            <p:nvPr/>
          </p:nvSpPr>
          <p:spPr>
            <a:xfrm>
              <a:off x="5767388" y="1348705"/>
              <a:ext cx="657225" cy="37639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grpSp>
      <p:sp>
        <p:nvSpPr>
          <p:cNvPr id="46" name="Diamond 15"/>
          <p:cNvSpPr/>
          <p:nvPr/>
        </p:nvSpPr>
        <p:spPr>
          <a:xfrm>
            <a:off x="5773738" y="1348705"/>
            <a:ext cx="1301750" cy="1301750"/>
          </a:xfrm>
          <a:prstGeom prst="diamond">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CN" sz="2400">
                <a:solidFill>
                  <a:schemeClr val="bg1"/>
                </a:solidFill>
                <a:latin typeface="FontAwesome" pitchFamily="2" charset="0"/>
              </a:rPr>
              <a:t></a:t>
            </a:r>
            <a:endParaRPr lang="en-US" altLang="zh-CN" sz="2400">
              <a:solidFill>
                <a:schemeClr val="bg1"/>
              </a:solidFill>
              <a:latin typeface="FontAwesome" pitchFamily="2" charset="0"/>
            </a:endParaRPr>
          </a:p>
        </p:txBody>
      </p:sp>
      <p:sp>
        <p:nvSpPr>
          <p:cNvPr id="47" name="Diamond 16"/>
          <p:cNvSpPr/>
          <p:nvPr/>
        </p:nvSpPr>
        <p:spPr>
          <a:xfrm>
            <a:off x="5113338" y="2021805"/>
            <a:ext cx="1301750" cy="1301750"/>
          </a:xfrm>
          <a:prstGeom prst="diamond">
            <a:avLst/>
          </a:pr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CN" sz="2400" dirty="0">
                <a:solidFill>
                  <a:schemeClr val="bg1"/>
                </a:solidFill>
                <a:latin typeface="FontAwesome" pitchFamily="2" charset="0"/>
              </a:rPr>
              <a:t></a:t>
            </a:r>
            <a:endParaRPr lang="en-US" altLang="zh-CN" sz="2400" dirty="0">
              <a:solidFill>
                <a:schemeClr val="bg1"/>
              </a:solidFill>
            </a:endParaRPr>
          </a:p>
        </p:txBody>
      </p:sp>
      <p:sp>
        <p:nvSpPr>
          <p:cNvPr id="48" name="Diamond 17"/>
          <p:cNvSpPr/>
          <p:nvPr/>
        </p:nvSpPr>
        <p:spPr>
          <a:xfrm>
            <a:off x="5773738" y="2693318"/>
            <a:ext cx="1301750" cy="1303337"/>
          </a:xfrm>
          <a:prstGeom prst="diamond">
            <a:avLst/>
          </a:prstGeom>
          <a:solidFill>
            <a:srgbClr val="43BA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CN" sz="2400" dirty="0">
                <a:solidFill>
                  <a:schemeClr val="bg1"/>
                </a:solidFill>
                <a:latin typeface="FontAwesome" pitchFamily="2" charset="0"/>
              </a:rPr>
              <a:t></a:t>
            </a:r>
            <a:endParaRPr lang="en-US" altLang="zh-CN" sz="2400" dirty="0">
              <a:solidFill>
                <a:schemeClr val="bg1"/>
              </a:solidFill>
            </a:endParaRPr>
          </a:p>
        </p:txBody>
      </p:sp>
      <p:sp>
        <p:nvSpPr>
          <p:cNvPr id="49" name="Diamond 18"/>
          <p:cNvSpPr/>
          <p:nvPr/>
        </p:nvSpPr>
        <p:spPr>
          <a:xfrm>
            <a:off x="5113338" y="3366418"/>
            <a:ext cx="1301750" cy="1301750"/>
          </a:xfrm>
          <a:prstGeom prst="diamond">
            <a:avLst/>
          </a:prstGeom>
          <a:solidFill>
            <a:srgbClr val="F87A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CN" sz="2400" dirty="0">
                <a:solidFill>
                  <a:schemeClr val="bg1"/>
                </a:solidFill>
                <a:latin typeface="FontAwesome" pitchFamily="2" charset="0"/>
              </a:rPr>
              <a:t></a:t>
            </a:r>
            <a:endParaRPr lang="en-US" altLang="zh-CN" sz="2400" dirty="0">
              <a:solidFill>
                <a:schemeClr val="bg1"/>
              </a:solidFill>
            </a:endParaRPr>
          </a:p>
        </p:txBody>
      </p:sp>
      <p:sp>
        <p:nvSpPr>
          <p:cNvPr id="50" name="TextBox 49"/>
          <p:cNvSpPr txBox="1"/>
          <p:nvPr/>
        </p:nvSpPr>
        <p:spPr>
          <a:xfrm>
            <a:off x="7103318" y="1707480"/>
            <a:ext cx="691215" cy="584775"/>
          </a:xfrm>
          <a:prstGeom prst="rect">
            <a:avLst/>
          </a:prstGeom>
          <a:noFill/>
        </p:spPr>
        <p:txBody>
          <a:bodyPr wrap="none">
            <a:spAutoFit/>
          </a:bodyPr>
          <a:lstStyle/>
          <a:p>
            <a:pPr eaLnBrk="1" fontAlgn="auto" hangingPunct="1">
              <a:spcBef>
                <a:spcPts val="0"/>
              </a:spcBef>
              <a:spcAft>
                <a:spcPts val="0"/>
              </a:spcAft>
              <a:defRPr/>
            </a:pPr>
            <a:r>
              <a:rPr lang="en-US" sz="32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01</a:t>
            </a:r>
            <a:endParaRPr lang="en-US" sz="32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2" name="TextBox 51"/>
          <p:cNvSpPr txBox="1"/>
          <p:nvPr/>
        </p:nvSpPr>
        <p:spPr>
          <a:xfrm>
            <a:off x="7103318" y="3031455"/>
            <a:ext cx="691215" cy="584775"/>
          </a:xfrm>
          <a:prstGeom prst="rect">
            <a:avLst/>
          </a:prstGeom>
          <a:noFill/>
        </p:spPr>
        <p:txBody>
          <a:bodyPr wrap="none">
            <a:spAutoFit/>
          </a:bodyPr>
          <a:lstStyle/>
          <a:p>
            <a:pPr eaLnBrk="1" fontAlgn="auto" hangingPunct="1">
              <a:spcBef>
                <a:spcPts val="0"/>
              </a:spcBef>
              <a:spcAft>
                <a:spcPts val="0"/>
              </a:spcAft>
              <a:defRPr/>
            </a:pPr>
            <a:r>
              <a:rPr lang="en-US" sz="3200" b="1">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02</a:t>
            </a:r>
            <a:endParaRPr lang="en-US" sz="3200" b="1">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4" name="TextBox 53"/>
          <p:cNvSpPr txBox="1"/>
          <p:nvPr/>
        </p:nvSpPr>
        <p:spPr>
          <a:xfrm>
            <a:off x="4395879" y="3708321"/>
            <a:ext cx="691215" cy="584775"/>
          </a:xfrm>
          <a:prstGeom prst="rect">
            <a:avLst/>
          </a:prstGeom>
          <a:noFill/>
        </p:spPr>
        <p:txBody>
          <a:bodyPr wrap="none">
            <a:spAutoFit/>
          </a:bodyPr>
          <a:lstStyle/>
          <a:p>
            <a:pPr eaLnBrk="1" fontAlgn="auto" hangingPunct="1">
              <a:spcBef>
                <a:spcPts val="0"/>
              </a:spcBef>
              <a:spcAft>
                <a:spcPts val="0"/>
              </a:spcAft>
              <a:defRPr/>
            </a:pPr>
            <a:r>
              <a:rPr lang="en-US" sz="32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03</a:t>
            </a:r>
            <a:endParaRPr lang="en-US" sz="32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6" name="TextBox 55"/>
          <p:cNvSpPr txBox="1"/>
          <p:nvPr/>
        </p:nvSpPr>
        <p:spPr>
          <a:xfrm>
            <a:off x="4395879" y="2384346"/>
            <a:ext cx="691215" cy="584775"/>
          </a:xfrm>
          <a:prstGeom prst="rect">
            <a:avLst/>
          </a:prstGeom>
          <a:noFill/>
        </p:spPr>
        <p:txBody>
          <a:bodyPr wrap="none">
            <a:spAutoFit/>
          </a:bodyPr>
          <a:lstStyle/>
          <a:p>
            <a:pPr eaLnBrk="1" fontAlgn="auto" hangingPunct="1">
              <a:spcBef>
                <a:spcPts val="0"/>
              </a:spcBef>
              <a:spcAft>
                <a:spcPts val="0"/>
              </a:spcAft>
              <a:defRPr/>
            </a:pPr>
            <a:r>
              <a:rPr lang="en-US" sz="32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04</a:t>
            </a:r>
            <a:endParaRPr lang="en-US" sz="32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61" name="Group 58"/>
          <p:cNvGrpSpPr/>
          <p:nvPr/>
        </p:nvGrpSpPr>
        <p:grpSpPr>
          <a:xfrm>
            <a:off x="7846496" y="1869521"/>
            <a:ext cx="3747685" cy="839399"/>
            <a:chOff x="7174424" y="1256132"/>
            <a:chExt cx="3747685" cy="839399"/>
          </a:xfrm>
        </p:grpSpPr>
        <p:sp>
          <p:nvSpPr>
            <p:cNvPr id="62" name="TextBox 61"/>
            <p:cNvSpPr txBox="1"/>
            <p:nvPr/>
          </p:nvSpPr>
          <p:spPr>
            <a:xfrm>
              <a:off x="7174424" y="1600395"/>
              <a:ext cx="3747685" cy="495136"/>
            </a:xfrm>
            <a:prstGeom prst="rect">
              <a:avLst/>
            </a:prstGeom>
            <a:noFill/>
          </p:spPr>
          <p:txBody>
            <a:bodyPr wrap="square" lIns="0" tIns="0" rIns="0" bIns="0" rtlCol="0">
              <a:spAutoFit/>
            </a:bodyPr>
            <a:lstStyle/>
            <a:p>
              <a:pPr>
                <a:lnSpc>
                  <a:spcPct val="12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录入上述图表的</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Rectangle 47"/>
            <p:cNvSpPr/>
            <p:nvPr/>
          </p:nvSpPr>
          <p:spPr>
            <a:xfrm>
              <a:off x="7174424" y="1256132"/>
              <a:ext cx="1538883" cy="307777"/>
            </a:xfrm>
            <a:prstGeom prst="rect">
              <a:avLst/>
            </a:prstGeom>
          </p:spPr>
          <p:txBody>
            <a:bodyPr wrap="none" lIns="0" tIns="0" rIns="0" bIns="0">
              <a:spAutoFit/>
            </a:bodyPr>
            <a:lstStyle/>
            <a:p>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添加标题内容</a:t>
              </a:r>
              <a:endParaRPr lang="en-US" sz="2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4" name="Group 58"/>
          <p:cNvGrpSpPr/>
          <p:nvPr/>
        </p:nvGrpSpPr>
        <p:grpSpPr>
          <a:xfrm>
            <a:off x="7823398" y="3212976"/>
            <a:ext cx="3747685" cy="839399"/>
            <a:chOff x="7174424" y="1256132"/>
            <a:chExt cx="3747685" cy="839399"/>
          </a:xfrm>
        </p:grpSpPr>
        <p:sp>
          <p:nvSpPr>
            <p:cNvPr id="65" name="TextBox 64"/>
            <p:cNvSpPr txBox="1"/>
            <p:nvPr/>
          </p:nvSpPr>
          <p:spPr>
            <a:xfrm>
              <a:off x="7174424" y="1600395"/>
              <a:ext cx="3747685" cy="495136"/>
            </a:xfrm>
            <a:prstGeom prst="rect">
              <a:avLst/>
            </a:prstGeom>
            <a:noFill/>
          </p:spPr>
          <p:txBody>
            <a:bodyPr wrap="square" lIns="0" tIns="0" rIns="0" bIns="0" rtlCol="0">
              <a:spAutoFit/>
            </a:bodyPr>
            <a:lstStyle/>
            <a:p>
              <a:pPr>
                <a:lnSpc>
                  <a:spcPct val="12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录入上述图表的</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Rectangle 47"/>
            <p:cNvSpPr/>
            <p:nvPr/>
          </p:nvSpPr>
          <p:spPr>
            <a:xfrm>
              <a:off x="7174424" y="1256132"/>
              <a:ext cx="1538883" cy="307777"/>
            </a:xfrm>
            <a:prstGeom prst="rect">
              <a:avLst/>
            </a:prstGeom>
          </p:spPr>
          <p:txBody>
            <a:bodyPr wrap="none" lIns="0" tIns="0" rIns="0" bIns="0">
              <a:spAutoFit/>
            </a:bodyPr>
            <a:lstStyle/>
            <a:p>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添加标题内容</a:t>
              </a:r>
              <a:endParaRPr lang="en-US" sz="2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0" name="Group 58"/>
          <p:cNvGrpSpPr/>
          <p:nvPr/>
        </p:nvGrpSpPr>
        <p:grpSpPr>
          <a:xfrm>
            <a:off x="619329" y="3861048"/>
            <a:ext cx="3747685" cy="861328"/>
            <a:chOff x="7174424" y="1256132"/>
            <a:chExt cx="3747685" cy="861328"/>
          </a:xfrm>
        </p:grpSpPr>
        <p:sp>
          <p:nvSpPr>
            <p:cNvPr id="71" name="TextBox 70"/>
            <p:cNvSpPr txBox="1"/>
            <p:nvPr/>
          </p:nvSpPr>
          <p:spPr>
            <a:xfrm>
              <a:off x="7174424" y="1600395"/>
              <a:ext cx="3747685" cy="517065"/>
            </a:xfrm>
            <a:prstGeom prst="rect">
              <a:avLst/>
            </a:prstGeom>
            <a:noFill/>
          </p:spPr>
          <p:txBody>
            <a:bodyPr wrap="square" lIns="0" tIns="0" rIns="0" bIns="0" rtlCol="0">
              <a:spAutoFit/>
            </a:bodyPr>
            <a:lstStyle/>
            <a:p>
              <a:pPr algn="r">
                <a:lnSpc>
                  <a:spcPct val="12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录入上述图表的</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Rectangle 47"/>
            <p:cNvSpPr/>
            <p:nvPr/>
          </p:nvSpPr>
          <p:spPr>
            <a:xfrm>
              <a:off x="9383226" y="1256132"/>
              <a:ext cx="1538883" cy="307777"/>
            </a:xfrm>
            <a:prstGeom prst="rect">
              <a:avLst/>
            </a:prstGeom>
          </p:spPr>
          <p:txBody>
            <a:bodyPr wrap="none" lIns="0" tIns="0" rIns="0" bIns="0">
              <a:spAutoFit/>
            </a:bodyPr>
            <a:lstStyle/>
            <a:p>
              <a:pPr algn="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添加标题内容</a:t>
              </a:r>
              <a:endParaRPr lang="en-US" sz="2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3" name="Group 58"/>
          <p:cNvGrpSpPr/>
          <p:nvPr/>
        </p:nvGrpSpPr>
        <p:grpSpPr>
          <a:xfrm>
            <a:off x="622598" y="2567672"/>
            <a:ext cx="3747685" cy="861328"/>
            <a:chOff x="7174424" y="1256132"/>
            <a:chExt cx="3747685" cy="861328"/>
          </a:xfrm>
        </p:grpSpPr>
        <p:sp>
          <p:nvSpPr>
            <p:cNvPr id="74" name="TextBox 73"/>
            <p:cNvSpPr txBox="1"/>
            <p:nvPr/>
          </p:nvSpPr>
          <p:spPr>
            <a:xfrm>
              <a:off x="7174424" y="1600395"/>
              <a:ext cx="3747685" cy="517065"/>
            </a:xfrm>
            <a:prstGeom prst="rect">
              <a:avLst/>
            </a:prstGeom>
            <a:noFill/>
          </p:spPr>
          <p:txBody>
            <a:bodyPr wrap="square" lIns="0" tIns="0" rIns="0" bIns="0" rtlCol="0">
              <a:spAutoFit/>
            </a:bodyPr>
            <a:lstStyle/>
            <a:p>
              <a:pPr algn="r">
                <a:lnSpc>
                  <a:spcPct val="12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录入上述图表的</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Rectangle 47"/>
            <p:cNvSpPr/>
            <p:nvPr/>
          </p:nvSpPr>
          <p:spPr>
            <a:xfrm>
              <a:off x="9383226" y="1256132"/>
              <a:ext cx="1538883" cy="307777"/>
            </a:xfrm>
            <a:prstGeom prst="rect">
              <a:avLst/>
            </a:prstGeom>
          </p:spPr>
          <p:txBody>
            <a:bodyPr wrap="none" lIns="0" tIns="0" rIns="0" bIns="0">
              <a:spAutoFit/>
            </a:bodyPr>
            <a:lstStyle/>
            <a:p>
              <a:pPr algn="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添加标题内容</a:t>
              </a:r>
              <a:endParaRPr lang="en-US" sz="2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31" presetClass="entr" presetSubtype="0" fill="hold" grpId="0" nodeType="withEffect">
                                  <p:stCondLst>
                                    <p:cond delay="500"/>
                                  </p:stCondLst>
                                  <p:childTnLst>
                                    <p:set>
                                      <p:cBhvr>
                                        <p:cTn id="21" dur="1" fill="hold">
                                          <p:stCondLst>
                                            <p:cond delay="0"/>
                                          </p:stCondLst>
                                        </p:cTn>
                                        <p:tgtEl>
                                          <p:spTgt spid="46"/>
                                        </p:tgtEl>
                                        <p:attrNameLst>
                                          <p:attrName>style.visibility</p:attrName>
                                        </p:attrNameLst>
                                      </p:cBhvr>
                                      <p:to>
                                        <p:strVal val="visible"/>
                                      </p:to>
                                    </p:set>
                                    <p:anim calcmode="lin" valueType="num">
                                      <p:cBhvr>
                                        <p:cTn id="22" dur="1000" fill="hold"/>
                                        <p:tgtEl>
                                          <p:spTgt spid="46"/>
                                        </p:tgtEl>
                                        <p:attrNameLst>
                                          <p:attrName>ppt_w</p:attrName>
                                        </p:attrNameLst>
                                      </p:cBhvr>
                                      <p:tavLst>
                                        <p:tav tm="0">
                                          <p:val>
                                            <p:fltVal val="0"/>
                                          </p:val>
                                        </p:tav>
                                        <p:tav tm="100000">
                                          <p:val>
                                            <p:strVal val="#ppt_w"/>
                                          </p:val>
                                        </p:tav>
                                      </p:tavLst>
                                    </p:anim>
                                    <p:anim calcmode="lin" valueType="num">
                                      <p:cBhvr>
                                        <p:cTn id="23" dur="1000" fill="hold"/>
                                        <p:tgtEl>
                                          <p:spTgt spid="46"/>
                                        </p:tgtEl>
                                        <p:attrNameLst>
                                          <p:attrName>ppt_h</p:attrName>
                                        </p:attrNameLst>
                                      </p:cBhvr>
                                      <p:tavLst>
                                        <p:tav tm="0">
                                          <p:val>
                                            <p:fltVal val="0"/>
                                          </p:val>
                                        </p:tav>
                                        <p:tav tm="100000">
                                          <p:val>
                                            <p:strVal val="#ppt_h"/>
                                          </p:val>
                                        </p:tav>
                                      </p:tavLst>
                                    </p:anim>
                                    <p:anim calcmode="lin" valueType="num">
                                      <p:cBhvr>
                                        <p:cTn id="24" dur="1000" fill="hold"/>
                                        <p:tgtEl>
                                          <p:spTgt spid="46"/>
                                        </p:tgtEl>
                                        <p:attrNameLst>
                                          <p:attrName>style.rotation</p:attrName>
                                        </p:attrNameLst>
                                      </p:cBhvr>
                                      <p:tavLst>
                                        <p:tav tm="0">
                                          <p:val>
                                            <p:fltVal val="90"/>
                                          </p:val>
                                        </p:tav>
                                        <p:tav tm="100000">
                                          <p:val>
                                            <p:fltVal val="0"/>
                                          </p:val>
                                        </p:tav>
                                      </p:tavLst>
                                    </p:anim>
                                    <p:animEffect transition="in" filter="fade">
                                      <p:cBhvr>
                                        <p:cTn id="25" dur="1000"/>
                                        <p:tgtEl>
                                          <p:spTgt spid="46"/>
                                        </p:tgtEl>
                                      </p:cBhvr>
                                    </p:animEffect>
                                  </p:childTnLst>
                                </p:cTn>
                              </p:par>
                              <p:par>
                                <p:cTn id="26" presetID="31" presetClass="entr" presetSubtype="0" fill="hold" grpId="0" nodeType="withEffect">
                                  <p:stCondLst>
                                    <p:cond delay="500"/>
                                  </p:stCondLst>
                                  <p:childTnLst>
                                    <p:set>
                                      <p:cBhvr>
                                        <p:cTn id="27" dur="1" fill="hold">
                                          <p:stCondLst>
                                            <p:cond delay="0"/>
                                          </p:stCondLst>
                                        </p:cTn>
                                        <p:tgtEl>
                                          <p:spTgt spid="47"/>
                                        </p:tgtEl>
                                        <p:attrNameLst>
                                          <p:attrName>style.visibility</p:attrName>
                                        </p:attrNameLst>
                                      </p:cBhvr>
                                      <p:to>
                                        <p:strVal val="visible"/>
                                      </p:to>
                                    </p:set>
                                    <p:anim calcmode="lin" valueType="num">
                                      <p:cBhvr>
                                        <p:cTn id="28" dur="1000" fill="hold"/>
                                        <p:tgtEl>
                                          <p:spTgt spid="47"/>
                                        </p:tgtEl>
                                        <p:attrNameLst>
                                          <p:attrName>ppt_w</p:attrName>
                                        </p:attrNameLst>
                                      </p:cBhvr>
                                      <p:tavLst>
                                        <p:tav tm="0">
                                          <p:val>
                                            <p:fltVal val="0"/>
                                          </p:val>
                                        </p:tav>
                                        <p:tav tm="100000">
                                          <p:val>
                                            <p:strVal val="#ppt_w"/>
                                          </p:val>
                                        </p:tav>
                                      </p:tavLst>
                                    </p:anim>
                                    <p:anim calcmode="lin" valueType="num">
                                      <p:cBhvr>
                                        <p:cTn id="29" dur="1000" fill="hold"/>
                                        <p:tgtEl>
                                          <p:spTgt spid="47"/>
                                        </p:tgtEl>
                                        <p:attrNameLst>
                                          <p:attrName>ppt_h</p:attrName>
                                        </p:attrNameLst>
                                      </p:cBhvr>
                                      <p:tavLst>
                                        <p:tav tm="0">
                                          <p:val>
                                            <p:fltVal val="0"/>
                                          </p:val>
                                        </p:tav>
                                        <p:tav tm="100000">
                                          <p:val>
                                            <p:strVal val="#ppt_h"/>
                                          </p:val>
                                        </p:tav>
                                      </p:tavLst>
                                    </p:anim>
                                    <p:anim calcmode="lin" valueType="num">
                                      <p:cBhvr>
                                        <p:cTn id="30" dur="1000" fill="hold"/>
                                        <p:tgtEl>
                                          <p:spTgt spid="47"/>
                                        </p:tgtEl>
                                        <p:attrNameLst>
                                          <p:attrName>style.rotation</p:attrName>
                                        </p:attrNameLst>
                                      </p:cBhvr>
                                      <p:tavLst>
                                        <p:tav tm="0">
                                          <p:val>
                                            <p:fltVal val="90"/>
                                          </p:val>
                                        </p:tav>
                                        <p:tav tm="100000">
                                          <p:val>
                                            <p:fltVal val="0"/>
                                          </p:val>
                                        </p:tav>
                                      </p:tavLst>
                                    </p:anim>
                                    <p:animEffect transition="in" filter="fade">
                                      <p:cBhvr>
                                        <p:cTn id="31" dur="1000"/>
                                        <p:tgtEl>
                                          <p:spTgt spid="47"/>
                                        </p:tgtEl>
                                      </p:cBhvr>
                                    </p:animEffect>
                                  </p:childTnLst>
                                </p:cTn>
                              </p:par>
                              <p:par>
                                <p:cTn id="32" presetID="31" presetClass="entr" presetSubtype="0" fill="hold" grpId="0" nodeType="withEffect">
                                  <p:stCondLst>
                                    <p:cond delay="500"/>
                                  </p:stCondLst>
                                  <p:childTnLst>
                                    <p:set>
                                      <p:cBhvr>
                                        <p:cTn id="33" dur="1" fill="hold">
                                          <p:stCondLst>
                                            <p:cond delay="0"/>
                                          </p:stCondLst>
                                        </p:cTn>
                                        <p:tgtEl>
                                          <p:spTgt spid="48"/>
                                        </p:tgtEl>
                                        <p:attrNameLst>
                                          <p:attrName>style.visibility</p:attrName>
                                        </p:attrNameLst>
                                      </p:cBhvr>
                                      <p:to>
                                        <p:strVal val="visible"/>
                                      </p:to>
                                    </p:set>
                                    <p:anim calcmode="lin" valueType="num">
                                      <p:cBhvr>
                                        <p:cTn id="34" dur="1000" fill="hold"/>
                                        <p:tgtEl>
                                          <p:spTgt spid="48"/>
                                        </p:tgtEl>
                                        <p:attrNameLst>
                                          <p:attrName>ppt_w</p:attrName>
                                        </p:attrNameLst>
                                      </p:cBhvr>
                                      <p:tavLst>
                                        <p:tav tm="0">
                                          <p:val>
                                            <p:fltVal val="0"/>
                                          </p:val>
                                        </p:tav>
                                        <p:tav tm="100000">
                                          <p:val>
                                            <p:strVal val="#ppt_w"/>
                                          </p:val>
                                        </p:tav>
                                      </p:tavLst>
                                    </p:anim>
                                    <p:anim calcmode="lin" valueType="num">
                                      <p:cBhvr>
                                        <p:cTn id="35" dur="1000" fill="hold"/>
                                        <p:tgtEl>
                                          <p:spTgt spid="48"/>
                                        </p:tgtEl>
                                        <p:attrNameLst>
                                          <p:attrName>ppt_h</p:attrName>
                                        </p:attrNameLst>
                                      </p:cBhvr>
                                      <p:tavLst>
                                        <p:tav tm="0">
                                          <p:val>
                                            <p:fltVal val="0"/>
                                          </p:val>
                                        </p:tav>
                                        <p:tav tm="100000">
                                          <p:val>
                                            <p:strVal val="#ppt_h"/>
                                          </p:val>
                                        </p:tav>
                                      </p:tavLst>
                                    </p:anim>
                                    <p:anim calcmode="lin" valueType="num">
                                      <p:cBhvr>
                                        <p:cTn id="36" dur="1000" fill="hold"/>
                                        <p:tgtEl>
                                          <p:spTgt spid="48"/>
                                        </p:tgtEl>
                                        <p:attrNameLst>
                                          <p:attrName>style.rotation</p:attrName>
                                        </p:attrNameLst>
                                      </p:cBhvr>
                                      <p:tavLst>
                                        <p:tav tm="0">
                                          <p:val>
                                            <p:fltVal val="90"/>
                                          </p:val>
                                        </p:tav>
                                        <p:tav tm="100000">
                                          <p:val>
                                            <p:fltVal val="0"/>
                                          </p:val>
                                        </p:tav>
                                      </p:tavLst>
                                    </p:anim>
                                    <p:animEffect transition="in" filter="fade">
                                      <p:cBhvr>
                                        <p:cTn id="37" dur="1000"/>
                                        <p:tgtEl>
                                          <p:spTgt spid="48"/>
                                        </p:tgtEl>
                                      </p:cBhvr>
                                    </p:animEffect>
                                  </p:childTnLst>
                                </p:cTn>
                              </p:par>
                              <p:par>
                                <p:cTn id="38" presetID="31" presetClass="entr" presetSubtype="0" fill="hold" grpId="0" nodeType="withEffect">
                                  <p:stCondLst>
                                    <p:cond delay="500"/>
                                  </p:stCondLst>
                                  <p:childTnLst>
                                    <p:set>
                                      <p:cBhvr>
                                        <p:cTn id="39" dur="1" fill="hold">
                                          <p:stCondLst>
                                            <p:cond delay="0"/>
                                          </p:stCondLst>
                                        </p:cTn>
                                        <p:tgtEl>
                                          <p:spTgt spid="49"/>
                                        </p:tgtEl>
                                        <p:attrNameLst>
                                          <p:attrName>style.visibility</p:attrName>
                                        </p:attrNameLst>
                                      </p:cBhvr>
                                      <p:to>
                                        <p:strVal val="visible"/>
                                      </p:to>
                                    </p:set>
                                    <p:anim calcmode="lin" valueType="num">
                                      <p:cBhvr>
                                        <p:cTn id="40" dur="1000" fill="hold"/>
                                        <p:tgtEl>
                                          <p:spTgt spid="49"/>
                                        </p:tgtEl>
                                        <p:attrNameLst>
                                          <p:attrName>ppt_w</p:attrName>
                                        </p:attrNameLst>
                                      </p:cBhvr>
                                      <p:tavLst>
                                        <p:tav tm="0">
                                          <p:val>
                                            <p:fltVal val="0"/>
                                          </p:val>
                                        </p:tav>
                                        <p:tav tm="100000">
                                          <p:val>
                                            <p:strVal val="#ppt_w"/>
                                          </p:val>
                                        </p:tav>
                                      </p:tavLst>
                                    </p:anim>
                                    <p:anim calcmode="lin" valueType="num">
                                      <p:cBhvr>
                                        <p:cTn id="41" dur="1000" fill="hold"/>
                                        <p:tgtEl>
                                          <p:spTgt spid="49"/>
                                        </p:tgtEl>
                                        <p:attrNameLst>
                                          <p:attrName>ppt_h</p:attrName>
                                        </p:attrNameLst>
                                      </p:cBhvr>
                                      <p:tavLst>
                                        <p:tav tm="0">
                                          <p:val>
                                            <p:fltVal val="0"/>
                                          </p:val>
                                        </p:tav>
                                        <p:tav tm="100000">
                                          <p:val>
                                            <p:strVal val="#ppt_h"/>
                                          </p:val>
                                        </p:tav>
                                      </p:tavLst>
                                    </p:anim>
                                    <p:anim calcmode="lin" valueType="num">
                                      <p:cBhvr>
                                        <p:cTn id="42" dur="1000" fill="hold"/>
                                        <p:tgtEl>
                                          <p:spTgt spid="49"/>
                                        </p:tgtEl>
                                        <p:attrNameLst>
                                          <p:attrName>style.rotation</p:attrName>
                                        </p:attrNameLst>
                                      </p:cBhvr>
                                      <p:tavLst>
                                        <p:tav tm="0">
                                          <p:val>
                                            <p:fltVal val="90"/>
                                          </p:val>
                                        </p:tav>
                                        <p:tav tm="100000">
                                          <p:val>
                                            <p:fltVal val="0"/>
                                          </p:val>
                                        </p:tav>
                                      </p:tavLst>
                                    </p:anim>
                                    <p:animEffect transition="in" filter="fade">
                                      <p:cBhvr>
                                        <p:cTn id="43" dur="1000"/>
                                        <p:tgtEl>
                                          <p:spTgt spid="49"/>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1000"/>
                                        <p:tgtEl>
                                          <p:spTgt spid="50"/>
                                        </p:tgtEl>
                                      </p:cBhvr>
                                    </p:animEffect>
                                    <p:anim calcmode="lin" valueType="num">
                                      <p:cBhvr>
                                        <p:cTn id="48" dur="1000" fill="hold"/>
                                        <p:tgtEl>
                                          <p:spTgt spid="50"/>
                                        </p:tgtEl>
                                        <p:attrNameLst>
                                          <p:attrName>ppt_x</p:attrName>
                                        </p:attrNameLst>
                                      </p:cBhvr>
                                      <p:tavLst>
                                        <p:tav tm="0">
                                          <p:val>
                                            <p:strVal val="#ppt_x"/>
                                          </p:val>
                                        </p:tav>
                                        <p:tav tm="100000">
                                          <p:val>
                                            <p:strVal val="#ppt_x"/>
                                          </p:val>
                                        </p:tav>
                                      </p:tavLst>
                                    </p:anim>
                                    <p:anim calcmode="lin" valueType="num">
                                      <p:cBhvr>
                                        <p:cTn id="49" dur="1000" fill="hold"/>
                                        <p:tgtEl>
                                          <p:spTgt spid="50"/>
                                        </p:tgtEl>
                                        <p:attrNameLst>
                                          <p:attrName>ppt_y</p:attrName>
                                        </p:attrNameLst>
                                      </p:cBhvr>
                                      <p:tavLst>
                                        <p:tav tm="0">
                                          <p:val>
                                            <p:strVal val="#ppt_y+.1"/>
                                          </p:val>
                                        </p:tav>
                                        <p:tav tm="100000">
                                          <p:val>
                                            <p:strVal val="#ppt_y"/>
                                          </p:val>
                                        </p:tav>
                                      </p:tavLst>
                                    </p:anim>
                                  </p:childTnLst>
                                </p:cTn>
                              </p:par>
                              <p:par>
                                <p:cTn id="50" presetID="2" presetClass="entr" presetSubtype="2" accel="50000" decel="50000" fill="hold" nodeType="with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42" presetClass="entr" presetSubtype="0"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1000"/>
                                        <p:tgtEl>
                                          <p:spTgt spid="52"/>
                                        </p:tgtEl>
                                      </p:cBhvr>
                                    </p:animEffect>
                                    <p:anim calcmode="lin" valueType="num">
                                      <p:cBhvr>
                                        <p:cTn id="58" dur="1000" fill="hold"/>
                                        <p:tgtEl>
                                          <p:spTgt spid="52"/>
                                        </p:tgtEl>
                                        <p:attrNameLst>
                                          <p:attrName>ppt_x</p:attrName>
                                        </p:attrNameLst>
                                      </p:cBhvr>
                                      <p:tavLst>
                                        <p:tav tm="0">
                                          <p:val>
                                            <p:strVal val="#ppt_x"/>
                                          </p:val>
                                        </p:tav>
                                        <p:tav tm="100000">
                                          <p:val>
                                            <p:strVal val="#ppt_x"/>
                                          </p:val>
                                        </p:tav>
                                      </p:tavLst>
                                    </p:anim>
                                    <p:anim calcmode="lin" valueType="num">
                                      <p:cBhvr>
                                        <p:cTn id="59" dur="1000" fill="hold"/>
                                        <p:tgtEl>
                                          <p:spTgt spid="52"/>
                                        </p:tgtEl>
                                        <p:attrNameLst>
                                          <p:attrName>ppt_y</p:attrName>
                                        </p:attrNameLst>
                                      </p:cBhvr>
                                      <p:tavLst>
                                        <p:tav tm="0">
                                          <p:val>
                                            <p:strVal val="#ppt_y+.1"/>
                                          </p:val>
                                        </p:tav>
                                        <p:tav tm="100000">
                                          <p:val>
                                            <p:strVal val="#ppt_y"/>
                                          </p:val>
                                        </p:tav>
                                      </p:tavLst>
                                    </p:anim>
                                  </p:childTnLst>
                                </p:cTn>
                              </p:par>
                              <p:par>
                                <p:cTn id="60" presetID="2" presetClass="entr" presetSubtype="2" accel="50000" decel="50000" fill="hold" nodeType="withEffect">
                                  <p:stCondLst>
                                    <p:cond delay="0"/>
                                  </p:stCondLst>
                                  <p:childTnLst>
                                    <p:set>
                                      <p:cBhvr>
                                        <p:cTn id="61" dur="1" fill="hold">
                                          <p:stCondLst>
                                            <p:cond delay="0"/>
                                          </p:stCondLst>
                                        </p:cTn>
                                        <p:tgtEl>
                                          <p:spTgt spid="64"/>
                                        </p:tgtEl>
                                        <p:attrNameLst>
                                          <p:attrName>style.visibility</p:attrName>
                                        </p:attrNameLst>
                                      </p:cBhvr>
                                      <p:to>
                                        <p:strVal val="visible"/>
                                      </p:to>
                                    </p:set>
                                    <p:anim calcmode="lin" valueType="num">
                                      <p:cBhvr additive="base">
                                        <p:cTn id="62" dur="500" fill="hold"/>
                                        <p:tgtEl>
                                          <p:spTgt spid="64"/>
                                        </p:tgtEl>
                                        <p:attrNameLst>
                                          <p:attrName>ppt_x</p:attrName>
                                        </p:attrNameLst>
                                      </p:cBhvr>
                                      <p:tavLst>
                                        <p:tav tm="0">
                                          <p:val>
                                            <p:strVal val="1+#ppt_w/2"/>
                                          </p:val>
                                        </p:tav>
                                        <p:tav tm="100000">
                                          <p:val>
                                            <p:strVal val="#ppt_x"/>
                                          </p:val>
                                        </p:tav>
                                      </p:tavLst>
                                    </p:anim>
                                    <p:anim calcmode="lin" valueType="num">
                                      <p:cBhvr additive="base">
                                        <p:cTn id="63" dur="500" fill="hold"/>
                                        <p:tgtEl>
                                          <p:spTgt spid="64"/>
                                        </p:tgtEl>
                                        <p:attrNameLst>
                                          <p:attrName>ppt_y</p:attrName>
                                        </p:attrNameLst>
                                      </p:cBhvr>
                                      <p:tavLst>
                                        <p:tav tm="0">
                                          <p:val>
                                            <p:strVal val="#ppt_y"/>
                                          </p:val>
                                        </p:tav>
                                        <p:tav tm="100000">
                                          <p:val>
                                            <p:strVal val="#ppt_y"/>
                                          </p:val>
                                        </p:tav>
                                      </p:tavLst>
                                    </p:anim>
                                  </p:childTnLst>
                                </p:cTn>
                              </p:par>
                            </p:childTnLst>
                          </p:cTn>
                        </p:par>
                        <p:par>
                          <p:cTn id="64" fill="hold">
                            <p:stCondLst>
                              <p:cond delay="4000"/>
                            </p:stCondLst>
                            <p:childTnLst>
                              <p:par>
                                <p:cTn id="65" presetID="42" presetClass="entr" presetSubtype="0" fill="hold" grpId="0"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par>
                                <p:cTn id="70" presetID="2" presetClass="entr" presetSubtype="8" accel="50000" decel="50000" fill="hold" nodeType="withEffect">
                                  <p:stCondLst>
                                    <p:cond delay="0"/>
                                  </p:stCondLst>
                                  <p:childTnLst>
                                    <p:set>
                                      <p:cBhvr>
                                        <p:cTn id="71" dur="1" fill="hold">
                                          <p:stCondLst>
                                            <p:cond delay="0"/>
                                          </p:stCondLst>
                                        </p:cTn>
                                        <p:tgtEl>
                                          <p:spTgt spid="70"/>
                                        </p:tgtEl>
                                        <p:attrNameLst>
                                          <p:attrName>style.visibility</p:attrName>
                                        </p:attrNameLst>
                                      </p:cBhvr>
                                      <p:to>
                                        <p:strVal val="visible"/>
                                      </p:to>
                                    </p:set>
                                    <p:anim calcmode="lin" valueType="num">
                                      <p:cBhvr additive="base">
                                        <p:cTn id="72" dur="500" fill="hold"/>
                                        <p:tgtEl>
                                          <p:spTgt spid="70"/>
                                        </p:tgtEl>
                                        <p:attrNameLst>
                                          <p:attrName>ppt_x</p:attrName>
                                        </p:attrNameLst>
                                      </p:cBhvr>
                                      <p:tavLst>
                                        <p:tav tm="0">
                                          <p:val>
                                            <p:strVal val="0-#ppt_w/2"/>
                                          </p:val>
                                        </p:tav>
                                        <p:tav tm="100000">
                                          <p:val>
                                            <p:strVal val="#ppt_x"/>
                                          </p:val>
                                        </p:tav>
                                      </p:tavLst>
                                    </p:anim>
                                    <p:anim calcmode="lin" valueType="num">
                                      <p:cBhvr additive="base">
                                        <p:cTn id="73" dur="500" fill="hold"/>
                                        <p:tgtEl>
                                          <p:spTgt spid="70"/>
                                        </p:tgtEl>
                                        <p:attrNameLst>
                                          <p:attrName>ppt_y</p:attrName>
                                        </p:attrNameLst>
                                      </p:cBhvr>
                                      <p:tavLst>
                                        <p:tav tm="0">
                                          <p:val>
                                            <p:strVal val="#ppt_y"/>
                                          </p:val>
                                        </p:tav>
                                        <p:tav tm="100000">
                                          <p:val>
                                            <p:strVal val="#ppt_y"/>
                                          </p:val>
                                        </p:tav>
                                      </p:tavLst>
                                    </p:anim>
                                  </p:childTnLst>
                                </p:cTn>
                              </p:par>
                            </p:childTnLst>
                          </p:cTn>
                        </p:par>
                        <p:par>
                          <p:cTn id="74" fill="hold">
                            <p:stCondLst>
                              <p:cond delay="5000"/>
                            </p:stCondLst>
                            <p:childTnLst>
                              <p:par>
                                <p:cTn id="75" presetID="42" presetClass="entr" presetSubtype="0"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par>
                                <p:cTn id="80" presetID="2" presetClass="entr" presetSubtype="8" accel="50000" decel="50000" fill="hold" nodeType="withEffect">
                                  <p:stCondLst>
                                    <p:cond delay="0"/>
                                  </p:stCondLst>
                                  <p:childTnLst>
                                    <p:set>
                                      <p:cBhvr>
                                        <p:cTn id="81" dur="1" fill="hold">
                                          <p:stCondLst>
                                            <p:cond delay="0"/>
                                          </p:stCondLst>
                                        </p:cTn>
                                        <p:tgtEl>
                                          <p:spTgt spid="73"/>
                                        </p:tgtEl>
                                        <p:attrNameLst>
                                          <p:attrName>style.visibility</p:attrName>
                                        </p:attrNameLst>
                                      </p:cBhvr>
                                      <p:to>
                                        <p:strVal val="visible"/>
                                      </p:to>
                                    </p:set>
                                    <p:anim calcmode="lin" valueType="num">
                                      <p:cBhvr additive="base">
                                        <p:cTn id="82" dur="500" fill="hold"/>
                                        <p:tgtEl>
                                          <p:spTgt spid="73"/>
                                        </p:tgtEl>
                                        <p:attrNameLst>
                                          <p:attrName>ppt_x</p:attrName>
                                        </p:attrNameLst>
                                      </p:cBhvr>
                                      <p:tavLst>
                                        <p:tav tm="0">
                                          <p:val>
                                            <p:strVal val="0-#ppt_w/2"/>
                                          </p:val>
                                        </p:tav>
                                        <p:tav tm="100000">
                                          <p:val>
                                            <p:strVal val="#ppt_x"/>
                                          </p:val>
                                        </p:tav>
                                      </p:tavLst>
                                    </p:anim>
                                    <p:anim calcmode="lin" valueType="num">
                                      <p:cBhvr additive="base">
                                        <p:cTn id="83" dur="5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6" grpId="0" animBg="1"/>
      <p:bldP spid="47" grpId="0" animBg="1"/>
      <p:bldP spid="48" grpId="0" animBg="1"/>
      <p:bldP spid="49" grpId="0" animBg="1"/>
      <p:bldP spid="50" grpId="0"/>
      <p:bldP spid="52" grpId="0"/>
      <p:bldP spid="54"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34</a:t>
            </a:r>
            <a:endParaRPr lang="zh-CN" dirty="0">
              <a:latin typeface="方正兰亭超细黑简体" panose="02000000000000000000" pitchFamily="2" charset="-122"/>
              <a:ea typeface="方正兰亭超细黑简体" panose="02000000000000000000" pitchFamily="2" charset="-122"/>
            </a:endParaRPr>
          </a:p>
        </p:txBody>
      </p:sp>
      <p:grpSp>
        <p:nvGrpSpPr>
          <p:cNvPr id="14" name="组合 13"/>
          <p:cNvGrpSpPr/>
          <p:nvPr/>
        </p:nvGrpSpPr>
        <p:grpSpPr>
          <a:xfrm>
            <a:off x="262558" y="396171"/>
            <a:ext cx="604358" cy="216024"/>
            <a:chOff x="264939" y="188640"/>
            <a:chExt cx="604358" cy="216024"/>
          </a:xfrm>
          <a:solidFill>
            <a:srgbClr val="FB7D6E"/>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文本框 9"/>
          <p:cNvSpPr txBox="1"/>
          <p:nvPr/>
        </p:nvSpPr>
        <p:spPr>
          <a:xfrm>
            <a:off x="982638" y="315670"/>
            <a:ext cx="2017224" cy="377026"/>
          </a:xfrm>
          <a:prstGeom prst="rect">
            <a:avLst/>
          </a:prstGeom>
          <a:noFill/>
        </p:spPr>
        <p:txBody>
          <a:bodyPr wrap="square" lIns="68580" tIns="34290" rIns="68580" bIns="34290" rtlCol="0">
            <a:spAutoFit/>
          </a:bodyPr>
          <a:lstStyle/>
          <a:p>
            <a:pPr marL="0" lvl="1"/>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职业发展小结</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2943507" y="1880096"/>
            <a:ext cx="1868593" cy="1866715"/>
            <a:chOff x="5305425" y="2638424"/>
            <a:chExt cx="1579563" cy="1577975"/>
          </a:xfrm>
          <a:solidFill>
            <a:srgbClr val="000000">
              <a:alpha val="60000"/>
            </a:srgbClr>
          </a:solidFill>
        </p:grpSpPr>
        <p:sp>
          <p:nvSpPr>
            <p:cNvPr id="13" name="Freeform 6"/>
            <p:cNvSpPr>
              <a:spLocks noEditPoints="1"/>
            </p:cNvSpPr>
            <p:nvPr/>
          </p:nvSpPr>
          <p:spPr bwMode="auto">
            <a:xfrm>
              <a:off x="5305425"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00A2A4"/>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9"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20" name="组合 19"/>
          <p:cNvGrpSpPr/>
          <p:nvPr/>
        </p:nvGrpSpPr>
        <p:grpSpPr>
          <a:xfrm>
            <a:off x="4098235" y="3033023"/>
            <a:ext cx="2345601" cy="2341845"/>
            <a:chOff x="5102225" y="2441575"/>
            <a:chExt cx="1982788" cy="1979613"/>
          </a:xfrm>
          <a:solidFill>
            <a:srgbClr val="000000">
              <a:alpha val="60000"/>
            </a:srgbClr>
          </a:solidFill>
        </p:grpSpPr>
        <p:sp>
          <p:nvSpPr>
            <p:cNvPr id="21"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43BAB3"/>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2"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23" name="组合 22"/>
          <p:cNvGrpSpPr/>
          <p:nvPr/>
        </p:nvGrpSpPr>
        <p:grpSpPr>
          <a:xfrm>
            <a:off x="6133002" y="2574288"/>
            <a:ext cx="1538068" cy="1560603"/>
            <a:chOff x="5803900" y="2852738"/>
            <a:chExt cx="1300163" cy="1319212"/>
          </a:xfrm>
          <a:solidFill>
            <a:srgbClr val="000000">
              <a:alpha val="60000"/>
            </a:srgbClr>
          </a:solidFill>
        </p:grpSpPr>
        <p:sp>
          <p:nvSpPr>
            <p:cNvPr id="24"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F87A08"/>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5"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26" name="组合 25"/>
          <p:cNvGrpSpPr/>
          <p:nvPr/>
        </p:nvGrpSpPr>
        <p:grpSpPr>
          <a:xfrm>
            <a:off x="7473866" y="2865990"/>
            <a:ext cx="1868593" cy="1866715"/>
            <a:chOff x="5305425" y="2638425"/>
            <a:chExt cx="1579563" cy="1577975"/>
          </a:xfrm>
          <a:solidFill>
            <a:srgbClr val="000000">
              <a:alpha val="60000"/>
            </a:srgbClr>
          </a:solidFill>
        </p:grpSpPr>
        <p:sp>
          <p:nvSpPr>
            <p:cNvPr id="27"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FB7D6E"/>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8"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29" name="TextBox 51"/>
          <p:cNvSpPr txBox="1"/>
          <p:nvPr/>
        </p:nvSpPr>
        <p:spPr>
          <a:xfrm>
            <a:off x="1480680" y="2566020"/>
            <a:ext cx="1271652" cy="867930"/>
          </a:xfrm>
          <a:prstGeom prst="rect">
            <a:avLst/>
          </a:prstGeom>
          <a:noFill/>
        </p:spPr>
        <p:txBody>
          <a:bodyPr wrap="square" rtlCol="0" anchor="ctr">
            <a:spAutoFit/>
          </a:bodyPr>
          <a:lstStyle/>
          <a:p>
            <a:pPr>
              <a:lnSpc>
                <a:spcPct val="120000"/>
              </a:lnSpc>
              <a:spcBef>
                <a:spcPct val="0"/>
              </a:spcBef>
              <a:buNone/>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矩形 29"/>
          <p:cNvSpPr/>
          <p:nvPr/>
        </p:nvSpPr>
        <p:spPr>
          <a:xfrm>
            <a:off x="3069203" y="1327633"/>
            <a:ext cx="1598895" cy="400110"/>
          </a:xfrm>
          <a:prstGeom prst="rect">
            <a:avLst/>
          </a:prstGeom>
        </p:spPr>
        <p:txBody>
          <a:bodyPr wrap="square">
            <a:spAutoFit/>
          </a:bodyPr>
          <a:lstStyle/>
          <a:p>
            <a:pPr algn="ct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专业学习</a:t>
            </a:r>
            <a:endPar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1" name="TextBox 53"/>
          <p:cNvSpPr txBox="1"/>
          <p:nvPr/>
        </p:nvSpPr>
        <p:spPr>
          <a:xfrm>
            <a:off x="1849272" y="4355309"/>
            <a:ext cx="1981594" cy="609398"/>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50000"/>
                    <a:lumOff val="50000"/>
                  </a:schemeClr>
                </a:solidFill>
              </a:rPr>
              <a:t>您的内容打在这里，或者通过复制您的文本</a:t>
            </a:r>
            <a:endParaRPr lang="zh-CN" altLang="en-US" dirty="0">
              <a:solidFill>
                <a:schemeClr val="tx1">
                  <a:lumMod val="50000"/>
                  <a:lumOff val="50000"/>
                </a:schemeClr>
              </a:solidFill>
              <a:sym typeface="微软雅黑" panose="020B0503020204020204" pitchFamily="34" charset="-122"/>
            </a:endParaRPr>
          </a:p>
        </p:txBody>
      </p:sp>
      <p:sp>
        <p:nvSpPr>
          <p:cNvPr id="32" name="矩形 31"/>
          <p:cNvSpPr/>
          <p:nvPr/>
        </p:nvSpPr>
        <p:spPr>
          <a:xfrm>
            <a:off x="4455545" y="5477162"/>
            <a:ext cx="1598895" cy="400110"/>
          </a:xfrm>
          <a:prstGeom prst="rect">
            <a:avLst/>
          </a:prstGeom>
        </p:spPr>
        <p:txBody>
          <a:bodyPr wrap="square">
            <a:spAutoFit/>
          </a:bodyPr>
          <a:lstStyle/>
          <a:p>
            <a:pPr algn="ct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考证考研</a:t>
            </a:r>
            <a:endPar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3" name="TextBox 55"/>
          <p:cNvSpPr txBox="1"/>
          <p:nvPr/>
        </p:nvSpPr>
        <p:spPr>
          <a:xfrm>
            <a:off x="8105552" y="1869132"/>
            <a:ext cx="1752017" cy="867930"/>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50000"/>
                    <a:lumOff val="50000"/>
                  </a:schemeClr>
                </a:solidFill>
              </a:rPr>
              <a:t>您的内容打在这里，或者通过复制您的文本</a:t>
            </a:r>
            <a:endParaRPr lang="zh-CN" altLang="en-US" dirty="0">
              <a:solidFill>
                <a:schemeClr val="tx1">
                  <a:lumMod val="50000"/>
                  <a:lumOff val="50000"/>
                </a:schemeClr>
              </a:solidFill>
              <a:sym typeface="微软雅黑" panose="020B0503020204020204" pitchFamily="34" charset="-122"/>
            </a:endParaRPr>
          </a:p>
        </p:txBody>
      </p:sp>
      <p:sp>
        <p:nvSpPr>
          <p:cNvPr id="34" name="矩形 33"/>
          <p:cNvSpPr/>
          <p:nvPr/>
        </p:nvSpPr>
        <p:spPr>
          <a:xfrm>
            <a:off x="6050349" y="2000648"/>
            <a:ext cx="1598895" cy="400110"/>
          </a:xfrm>
          <a:prstGeom prst="rect">
            <a:avLst/>
          </a:prstGeom>
        </p:spPr>
        <p:txBody>
          <a:bodyPr wrap="square">
            <a:spAutoFit/>
          </a:bodyPr>
          <a:lstStyle/>
          <a:p>
            <a:pPr algn="ct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培训机构</a:t>
            </a:r>
            <a:endPar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5" name="TextBox 57"/>
          <p:cNvSpPr txBox="1"/>
          <p:nvPr/>
        </p:nvSpPr>
        <p:spPr>
          <a:xfrm>
            <a:off x="9564445" y="4099133"/>
            <a:ext cx="1670679" cy="609398"/>
          </a:xfrm>
          <a:prstGeom prst="rect">
            <a:avLst/>
          </a:prstGeom>
          <a:noFill/>
        </p:spPr>
        <p:txBody>
          <a:bodyPr wrap="square" rtlCol="0" anchor="ctr">
            <a:spAutoFit/>
          </a:bodyPr>
          <a:lstStyle/>
          <a:p>
            <a:pPr>
              <a:lnSpc>
                <a:spcPct val="120000"/>
              </a:lnSpc>
              <a:spcBef>
                <a:spcPct val="0"/>
              </a:spcBef>
              <a:buNone/>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录入上述图表的描述说明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7577962" y="4844762"/>
            <a:ext cx="1598895" cy="400110"/>
          </a:xfrm>
          <a:prstGeom prst="rect">
            <a:avLst/>
          </a:prstGeom>
        </p:spPr>
        <p:txBody>
          <a:bodyPr wrap="square">
            <a:spAutoFit/>
          </a:bodyPr>
          <a:lstStyle/>
          <a:p>
            <a:pPr algn="ct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cxnSp>
        <p:nvCxnSpPr>
          <p:cNvPr id="37" name="肘形连接符 36"/>
          <p:cNvCxnSpPr/>
          <p:nvPr/>
        </p:nvCxnSpPr>
        <p:spPr>
          <a:xfrm rot="10800000" flipV="1">
            <a:off x="1555653" y="2615712"/>
            <a:ext cx="1530873" cy="834621"/>
          </a:xfrm>
          <a:prstGeom prst="bentConnector3">
            <a:avLst>
              <a:gd name="adj1" fmla="val 20581"/>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肘形连接符 37"/>
          <p:cNvCxnSpPr/>
          <p:nvPr/>
        </p:nvCxnSpPr>
        <p:spPr>
          <a:xfrm rot="10800000">
            <a:off x="1950914" y="4291479"/>
            <a:ext cx="2473569" cy="569324"/>
          </a:xfrm>
          <a:prstGeom prst="bentConnector3">
            <a:avLst>
              <a:gd name="adj1" fmla="val 21861"/>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肘形连接符 38"/>
          <p:cNvCxnSpPr/>
          <p:nvPr/>
        </p:nvCxnSpPr>
        <p:spPr>
          <a:xfrm rot="10800000" flipV="1">
            <a:off x="8671403" y="4041459"/>
            <a:ext cx="2424229" cy="640975"/>
          </a:xfrm>
          <a:prstGeom prst="bentConnector3">
            <a:avLst>
              <a:gd name="adj1" fmla="val 66889"/>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肘形连接符 39"/>
          <p:cNvCxnSpPr/>
          <p:nvPr/>
        </p:nvCxnSpPr>
        <p:spPr>
          <a:xfrm rot="10800000" flipV="1">
            <a:off x="7449279" y="1813507"/>
            <a:ext cx="2267929" cy="997559"/>
          </a:xfrm>
          <a:prstGeom prst="bentConnector3">
            <a:avLst>
              <a:gd name="adj1" fmla="val 74673"/>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decel="10000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par>
                                <p:cTn id="19" presetID="8" presetClass="emph" presetSubtype="0" repeatCount="indefinite" fill="hold" nodeType="withEffect">
                                  <p:stCondLst>
                                    <p:cond delay="0"/>
                                  </p:stCondLst>
                                  <p:childTnLst>
                                    <p:animRot by="-86400000">
                                      <p:cBhvr>
                                        <p:cTn id="20" dur="8000" fill="hold"/>
                                        <p:tgtEl>
                                          <p:spTgt spid="12"/>
                                        </p:tgtEl>
                                        <p:attrNameLst>
                                          <p:attrName>r</p:attrName>
                                        </p:attrNameLst>
                                      </p:cBhvr>
                                    </p:animRot>
                                  </p:childTnLst>
                                </p:cTn>
                              </p:par>
                              <p:par>
                                <p:cTn id="21" presetID="22" presetClass="entr" presetSubtype="2" fill="hold" nodeType="withEffect">
                                  <p:stCondLst>
                                    <p:cond delay="500"/>
                                  </p:stCondLst>
                                  <p:childTnLst>
                                    <p:set>
                                      <p:cBhvr>
                                        <p:cTn id="22" dur="1" fill="hold">
                                          <p:stCondLst>
                                            <p:cond delay="0"/>
                                          </p:stCondLst>
                                        </p:cTn>
                                        <p:tgtEl>
                                          <p:spTgt spid="37"/>
                                        </p:tgtEl>
                                        <p:attrNameLst>
                                          <p:attrName>style.visibility</p:attrName>
                                        </p:attrNameLst>
                                      </p:cBhvr>
                                      <p:to>
                                        <p:strVal val="visible"/>
                                      </p:to>
                                    </p:set>
                                    <p:animEffect transition="in" filter="wipe(right)">
                                      <p:cBhvr>
                                        <p:cTn id="23" dur="500"/>
                                        <p:tgtEl>
                                          <p:spTgt spid="37"/>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ppt_w</p:attrName>
                                        </p:attrNameLst>
                                      </p:cBhvr>
                                      <p:tavLst>
                                        <p:tav tm="0">
                                          <p:val>
                                            <p:fltVal val="0"/>
                                          </p:val>
                                        </p:tav>
                                        <p:tav tm="100000">
                                          <p:val>
                                            <p:strVal val="#ppt_w"/>
                                          </p:val>
                                        </p:tav>
                                      </p:tavLst>
                                    </p:anim>
                                    <p:anim calcmode="lin" valueType="num">
                                      <p:cBhvr>
                                        <p:cTn id="27" dur="500" fill="hold"/>
                                        <p:tgtEl>
                                          <p:spTgt spid="29"/>
                                        </p:tgtEl>
                                        <p:attrNameLst>
                                          <p:attrName>ppt_h</p:attrName>
                                        </p:attrNameLst>
                                      </p:cBhvr>
                                      <p:tavLst>
                                        <p:tav tm="0">
                                          <p:val>
                                            <p:fltVal val="0"/>
                                          </p:val>
                                        </p:tav>
                                        <p:tav tm="100000">
                                          <p:val>
                                            <p:strVal val="#ppt_h"/>
                                          </p:val>
                                        </p:tav>
                                      </p:tavLst>
                                    </p:anim>
                                    <p:animEffect transition="in" filter="fade">
                                      <p:cBhvr>
                                        <p:cTn id="28" dur="500"/>
                                        <p:tgtEl>
                                          <p:spTgt spid="29"/>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2" presetClass="entr" presetSubtype="1" decel="100000" fill="hold" nodeType="withEffect">
                                  <p:stCondLst>
                                    <p:cond delay="50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0-#ppt_h/2"/>
                                          </p:val>
                                        </p:tav>
                                        <p:tav tm="100000">
                                          <p:val>
                                            <p:strVal val="#ppt_y"/>
                                          </p:val>
                                        </p:tav>
                                      </p:tavLst>
                                    </p:anim>
                                  </p:childTnLst>
                                </p:cTn>
                              </p:par>
                              <p:par>
                                <p:cTn id="36" presetID="8" presetClass="emph" presetSubtype="0" repeatCount="indefinite" fill="hold" nodeType="withEffect">
                                  <p:stCondLst>
                                    <p:cond delay="500"/>
                                  </p:stCondLst>
                                  <p:childTnLst>
                                    <p:animRot by="76680000">
                                      <p:cBhvr>
                                        <p:cTn id="37" dur="7500" fill="hold"/>
                                        <p:tgtEl>
                                          <p:spTgt spid="20"/>
                                        </p:tgtEl>
                                        <p:attrNameLst>
                                          <p:attrName>r</p:attrName>
                                        </p:attrNameLst>
                                      </p:cBhvr>
                                    </p:animRot>
                                  </p:childTnLst>
                                </p:cTn>
                              </p:par>
                              <p:par>
                                <p:cTn id="38" presetID="22" presetClass="entr" presetSubtype="2" fill="hold" nodeType="withEffect">
                                  <p:stCondLst>
                                    <p:cond delay="1000"/>
                                  </p:stCondLst>
                                  <p:childTnLst>
                                    <p:set>
                                      <p:cBhvr>
                                        <p:cTn id="39" dur="1" fill="hold">
                                          <p:stCondLst>
                                            <p:cond delay="0"/>
                                          </p:stCondLst>
                                        </p:cTn>
                                        <p:tgtEl>
                                          <p:spTgt spid="38"/>
                                        </p:tgtEl>
                                        <p:attrNameLst>
                                          <p:attrName>style.visibility</p:attrName>
                                        </p:attrNameLst>
                                      </p:cBhvr>
                                      <p:to>
                                        <p:strVal val="visible"/>
                                      </p:to>
                                    </p:set>
                                    <p:animEffect transition="in" filter="wipe(right)">
                                      <p:cBhvr>
                                        <p:cTn id="40" dur="500"/>
                                        <p:tgtEl>
                                          <p:spTgt spid="38"/>
                                        </p:tgtEl>
                                      </p:cBhvr>
                                    </p:animEffect>
                                  </p:childTnLst>
                                </p:cTn>
                              </p:par>
                              <p:par>
                                <p:cTn id="41" presetID="53" presetClass="entr" presetSubtype="16" fill="hold" grpId="0" nodeType="withEffect">
                                  <p:stCondLst>
                                    <p:cond delay="100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par>
                                <p:cTn id="49" presetID="2" presetClass="entr" presetSubtype="1" decel="100000" fill="hold" nodeType="withEffect">
                                  <p:stCondLst>
                                    <p:cond delay="100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0-#ppt_h/2"/>
                                          </p:val>
                                        </p:tav>
                                        <p:tav tm="100000">
                                          <p:val>
                                            <p:strVal val="#ppt_y"/>
                                          </p:val>
                                        </p:tav>
                                      </p:tavLst>
                                    </p:anim>
                                  </p:childTnLst>
                                </p:cTn>
                              </p:par>
                              <p:par>
                                <p:cTn id="53" presetID="8" presetClass="emph" presetSubtype="0" repeatCount="indefinite" fill="hold" nodeType="withEffect">
                                  <p:stCondLst>
                                    <p:cond delay="1000"/>
                                  </p:stCondLst>
                                  <p:childTnLst>
                                    <p:animRot by="-108000000">
                                      <p:cBhvr>
                                        <p:cTn id="54" dur="7000" fill="hold"/>
                                        <p:tgtEl>
                                          <p:spTgt spid="23"/>
                                        </p:tgtEl>
                                        <p:attrNameLst>
                                          <p:attrName>r</p:attrName>
                                        </p:attrNameLst>
                                      </p:cBhvr>
                                    </p:animRot>
                                  </p:childTnLst>
                                </p:cTn>
                              </p:par>
                              <p:par>
                                <p:cTn id="55" presetID="22" presetClass="entr" presetSubtype="8" fill="hold" nodeType="withEffect">
                                  <p:stCondLst>
                                    <p:cond delay="150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500"/>
                                        <p:tgtEl>
                                          <p:spTgt spid="40"/>
                                        </p:tgtEl>
                                      </p:cBhvr>
                                    </p:animEffect>
                                  </p:childTnLst>
                                </p:cTn>
                              </p:par>
                              <p:par>
                                <p:cTn id="58" presetID="53" presetClass="entr" presetSubtype="16" fill="hold" grpId="0" nodeType="withEffect">
                                  <p:stCondLst>
                                    <p:cond delay="1500"/>
                                  </p:stCondLst>
                                  <p:childTnLst>
                                    <p:set>
                                      <p:cBhvr>
                                        <p:cTn id="59" dur="1" fill="hold">
                                          <p:stCondLst>
                                            <p:cond delay="0"/>
                                          </p:stCondLst>
                                        </p:cTn>
                                        <p:tgtEl>
                                          <p:spTgt spid="33"/>
                                        </p:tgtEl>
                                        <p:attrNameLst>
                                          <p:attrName>style.visibility</p:attrName>
                                        </p:attrNameLst>
                                      </p:cBhvr>
                                      <p:to>
                                        <p:strVal val="visible"/>
                                      </p:to>
                                    </p:set>
                                    <p:anim calcmode="lin" valueType="num">
                                      <p:cBhvr>
                                        <p:cTn id="60" dur="500" fill="hold"/>
                                        <p:tgtEl>
                                          <p:spTgt spid="33"/>
                                        </p:tgtEl>
                                        <p:attrNameLst>
                                          <p:attrName>ppt_w</p:attrName>
                                        </p:attrNameLst>
                                      </p:cBhvr>
                                      <p:tavLst>
                                        <p:tav tm="0">
                                          <p:val>
                                            <p:fltVal val="0"/>
                                          </p:val>
                                        </p:tav>
                                        <p:tav tm="100000">
                                          <p:val>
                                            <p:strVal val="#ppt_w"/>
                                          </p:val>
                                        </p:tav>
                                      </p:tavLst>
                                    </p:anim>
                                    <p:anim calcmode="lin" valueType="num">
                                      <p:cBhvr>
                                        <p:cTn id="61" dur="500" fill="hold"/>
                                        <p:tgtEl>
                                          <p:spTgt spid="33"/>
                                        </p:tgtEl>
                                        <p:attrNameLst>
                                          <p:attrName>ppt_h</p:attrName>
                                        </p:attrNameLst>
                                      </p:cBhvr>
                                      <p:tavLst>
                                        <p:tav tm="0">
                                          <p:val>
                                            <p:fltVal val="0"/>
                                          </p:val>
                                        </p:tav>
                                        <p:tav tm="100000">
                                          <p:val>
                                            <p:strVal val="#ppt_h"/>
                                          </p:val>
                                        </p:tav>
                                      </p:tavLst>
                                    </p:anim>
                                    <p:animEffect transition="in" filter="fade">
                                      <p:cBhvr>
                                        <p:cTn id="62" dur="500"/>
                                        <p:tgtEl>
                                          <p:spTgt spid="33"/>
                                        </p:tgtEl>
                                      </p:cBhvr>
                                    </p:animEffect>
                                  </p:childTnLst>
                                </p:cTn>
                              </p:par>
                              <p:par>
                                <p:cTn id="63" presetID="10" presetClass="entr" presetSubtype="0" fill="hold" grpId="0" nodeType="withEffect">
                                  <p:stCondLst>
                                    <p:cond delay="100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par>
                                <p:cTn id="66" presetID="2" presetClass="entr" presetSubtype="1" decel="100000" fill="hold" nodeType="withEffect">
                                  <p:stCondLst>
                                    <p:cond delay="1500"/>
                                  </p:stCondLst>
                                  <p:childTnLst>
                                    <p:set>
                                      <p:cBhvr>
                                        <p:cTn id="67" dur="1" fill="hold">
                                          <p:stCondLst>
                                            <p:cond delay="0"/>
                                          </p:stCondLst>
                                        </p:cTn>
                                        <p:tgtEl>
                                          <p:spTgt spid="26"/>
                                        </p:tgtEl>
                                        <p:attrNameLst>
                                          <p:attrName>style.visibility</p:attrName>
                                        </p:attrNameLst>
                                      </p:cBhvr>
                                      <p:to>
                                        <p:strVal val="visible"/>
                                      </p:to>
                                    </p:set>
                                    <p:anim calcmode="lin" valueType="num">
                                      <p:cBhvr additive="base">
                                        <p:cTn id="68" dur="500" fill="hold"/>
                                        <p:tgtEl>
                                          <p:spTgt spid="26"/>
                                        </p:tgtEl>
                                        <p:attrNameLst>
                                          <p:attrName>ppt_x</p:attrName>
                                        </p:attrNameLst>
                                      </p:cBhvr>
                                      <p:tavLst>
                                        <p:tav tm="0">
                                          <p:val>
                                            <p:strVal val="#ppt_x"/>
                                          </p:val>
                                        </p:tav>
                                        <p:tav tm="100000">
                                          <p:val>
                                            <p:strVal val="#ppt_x"/>
                                          </p:val>
                                        </p:tav>
                                      </p:tavLst>
                                    </p:anim>
                                    <p:anim calcmode="lin" valueType="num">
                                      <p:cBhvr additive="base">
                                        <p:cTn id="69" dur="500" fill="hold"/>
                                        <p:tgtEl>
                                          <p:spTgt spid="26"/>
                                        </p:tgtEl>
                                        <p:attrNameLst>
                                          <p:attrName>ppt_y</p:attrName>
                                        </p:attrNameLst>
                                      </p:cBhvr>
                                      <p:tavLst>
                                        <p:tav tm="0">
                                          <p:val>
                                            <p:strVal val="0-#ppt_h/2"/>
                                          </p:val>
                                        </p:tav>
                                        <p:tav tm="100000">
                                          <p:val>
                                            <p:strVal val="#ppt_y"/>
                                          </p:val>
                                        </p:tav>
                                      </p:tavLst>
                                    </p:anim>
                                  </p:childTnLst>
                                </p:cTn>
                              </p:par>
                              <p:par>
                                <p:cTn id="70" presetID="8" presetClass="emph" presetSubtype="0" repeatCount="indefinite" fill="hold" nodeType="withEffect">
                                  <p:stCondLst>
                                    <p:cond delay="1500"/>
                                  </p:stCondLst>
                                  <p:childTnLst>
                                    <p:animRot by="86400000">
                                      <p:cBhvr>
                                        <p:cTn id="71" dur="6500" fill="hold"/>
                                        <p:tgtEl>
                                          <p:spTgt spid="26"/>
                                        </p:tgtEl>
                                        <p:attrNameLst>
                                          <p:attrName>r</p:attrName>
                                        </p:attrNameLst>
                                      </p:cBhvr>
                                    </p:animRot>
                                  </p:childTnLst>
                                </p:cTn>
                              </p:par>
                              <p:par>
                                <p:cTn id="72" presetID="22" presetClass="entr" presetSubtype="8" fill="hold" nodeType="withEffect">
                                  <p:stCondLst>
                                    <p:cond delay="2000"/>
                                  </p:stCondLst>
                                  <p:childTnLst>
                                    <p:set>
                                      <p:cBhvr>
                                        <p:cTn id="73" dur="1" fill="hold">
                                          <p:stCondLst>
                                            <p:cond delay="0"/>
                                          </p:stCondLst>
                                        </p:cTn>
                                        <p:tgtEl>
                                          <p:spTgt spid="39"/>
                                        </p:tgtEl>
                                        <p:attrNameLst>
                                          <p:attrName>style.visibility</p:attrName>
                                        </p:attrNameLst>
                                      </p:cBhvr>
                                      <p:to>
                                        <p:strVal val="visible"/>
                                      </p:to>
                                    </p:set>
                                    <p:animEffect transition="in" filter="wipe(left)">
                                      <p:cBhvr>
                                        <p:cTn id="74" dur="500"/>
                                        <p:tgtEl>
                                          <p:spTgt spid="39"/>
                                        </p:tgtEl>
                                      </p:cBhvr>
                                    </p:animEffect>
                                  </p:childTnLst>
                                </p:cTn>
                              </p:par>
                              <p:par>
                                <p:cTn id="75" presetID="53" presetClass="entr" presetSubtype="16" fill="hold" grpId="0" nodeType="withEffect">
                                  <p:stCondLst>
                                    <p:cond delay="200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par>
                                <p:cTn id="80" presetID="10" presetClass="entr" presetSubtype="0" fill="hold" grpId="0" nodeType="withEffect">
                                  <p:stCondLst>
                                    <p:cond delay="150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9" grpId="0"/>
      <p:bldP spid="30" grpId="0"/>
      <p:bldP spid="31" grpId="0"/>
      <p:bldP spid="32" grpId="0"/>
      <p:bldP spid="33" grpId="0"/>
      <p:bldP spid="34" grpId="0"/>
      <p:bldP spid="35" grpId="0"/>
      <p:bldP spid="3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12" name="椭圆 11"/>
          <p:cNvSpPr/>
          <p:nvPr/>
        </p:nvSpPr>
        <p:spPr>
          <a:xfrm>
            <a:off x="5979136" y="562"/>
            <a:ext cx="6020726" cy="6020726"/>
          </a:xfrm>
          <a:prstGeom prst="ellipse">
            <a:avLst/>
          </a:prstGeom>
          <a:solidFill>
            <a:srgbClr val="00A2A4">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913223" y="934649"/>
            <a:ext cx="4152553" cy="4152553"/>
          </a:xfrm>
          <a:prstGeom prst="ellipse">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629377" y="574609"/>
            <a:ext cx="720080" cy="720080"/>
          </a:xfrm>
          <a:prstGeom prst="ellipse">
            <a:avLst/>
          </a:prstGeom>
          <a:solidFill>
            <a:srgbClr val="2D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71"/>
          <p:cNvSpPr>
            <a:spLocks noEditPoints="1"/>
          </p:cNvSpPr>
          <p:nvPr/>
        </p:nvSpPr>
        <p:spPr bwMode="auto">
          <a:xfrm>
            <a:off x="8875996" y="793361"/>
            <a:ext cx="288925" cy="282575"/>
          </a:xfrm>
          <a:custGeom>
            <a:avLst/>
            <a:gdLst>
              <a:gd name="T0" fmla="*/ 160 w 200"/>
              <a:gd name="T1" fmla="*/ 194 h 196"/>
              <a:gd name="T2" fmla="*/ 120 w 200"/>
              <a:gd name="T3" fmla="*/ 154 h 196"/>
              <a:gd name="T4" fmla="*/ 160 w 200"/>
              <a:gd name="T5" fmla="*/ 114 h 196"/>
              <a:gd name="T6" fmla="*/ 200 w 200"/>
              <a:gd name="T7" fmla="*/ 154 h 196"/>
              <a:gd name="T8" fmla="*/ 160 w 200"/>
              <a:gd name="T9" fmla="*/ 194 h 196"/>
              <a:gd name="T10" fmla="*/ 184 w 200"/>
              <a:gd name="T11" fmla="*/ 148 h 196"/>
              <a:gd name="T12" fmla="*/ 168 w 200"/>
              <a:gd name="T13" fmla="*/ 148 h 196"/>
              <a:gd name="T14" fmla="*/ 168 w 200"/>
              <a:gd name="T15" fmla="*/ 132 h 196"/>
              <a:gd name="T16" fmla="*/ 152 w 200"/>
              <a:gd name="T17" fmla="*/ 132 h 196"/>
              <a:gd name="T18" fmla="*/ 152 w 200"/>
              <a:gd name="T19" fmla="*/ 148 h 196"/>
              <a:gd name="T20" fmla="*/ 136 w 200"/>
              <a:gd name="T21" fmla="*/ 148 h 196"/>
              <a:gd name="T22" fmla="*/ 136 w 200"/>
              <a:gd name="T23" fmla="*/ 164 h 196"/>
              <a:gd name="T24" fmla="*/ 152 w 200"/>
              <a:gd name="T25" fmla="*/ 164 h 196"/>
              <a:gd name="T26" fmla="*/ 152 w 200"/>
              <a:gd name="T27" fmla="*/ 180 h 196"/>
              <a:gd name="T28" fmla="*/ 168 w 200"/>
              <a:gd name="T29" fmla="*/ 180 h 196"/>
              <a:gd name="T30" fmla="*/ 168 w 200"/>
              <a:gd name="T31" fmla="*/ 164 h 196"/>
              <a:gd name="T32" fmla="*/ 184 w 200"/>
              <a:gd name="T33" fmla="*/ 164 h 196"/>
              <a:gd name="T34" fmla="*/ 184 w 200"/>
              <a:gd name="T35" fmla="*/ 148 h 196"/>
              <a:gd name="T36" fmla="*/ 80 w 200"/>
              <a:gd name="T37" fmla="*/ 128 h 196"/>
              <a:gd name="T38" fmla="*/ 16 w 200"/>
              <a:gd name="T39" fmla="*/ 64 h 196"/>
              <a:gd name="T40" fmla="*/ 80 w 200"/>
              <a:gd name="T41" fmla="*/ 0 h 196"/>
              <a:gd name="T42" fmla="*/ 144 w 200"/>
              <a:gd name="T43" fmla="*/ 64 h 196"/>
              <a:gd name="T44" fmla="*/ 80 w 200"/>
              <a:gd name="T45" fmla="*/ 128 h 196"/>
              <a:gd name="T46" fmla="*/ 70 w 200"/>
              <a:gd name="T47" fmla="*/ 17 h 196"/>
              <a:gd name="T48" fmla="*/ 31 w 200"/>
              <a:gd name="T49" fmla="*/ 64 h 196"/>
              <a:gd name="T50" fmla="*/ 80 w 200"/>
              <a:gd name="T51" fmla="*/ 113 h 196"/>
              <a:gd name="T52" fmla="*/ 129 w 200"/>
              <a:gd name="T53" fmla="*/ 64 h 196"/>
              <a:gd name="T54" fmla="*/ 70 w 200"/>
              <a:gd name="T55" fmla="*/ 17 h 196"/>
              <a:gd name="T56" fmla="*/ 40 w 200"/>
              <a:gd name="T57" fmla="*/ 132 h 196"/>
              <a:gd name="T58" fmla="*/ 113 w 200"/>
              <a:gd name="T59" fmla="*/ 132 h 196"/>
              <a:gd name="T60" fmla="*/ 108 w 200"/>
              <a:gd name="T61" fmla="*/ 154 h 196"/>
              <a:gd name="T62" fmla="*/ 129 w 200"/>
              <a:gd name="T63" fmla="*/ 196 h 196"/>
              <a:gd name="T64" fmla="*/ 0 w 200"/>
              <a:gd name="T65" fmla="*/ 196 h 196"/>
              <a:gd name="T66" fmla="*/ 20 w 200"/>
              <a:gd name="T67" fmla="*/ 148 h 196"/>
              <a:gd name="T68" fmla="*/ 40 w 200"/>
              <a:gd name="T69" fmla="*/ 13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96">
                <a:moveTo>
                  <a:pt x="160" y="194"/>
                </a:moveTo>
                <a:cubicBezTo>
                  <a:pt x="138" y="194"/>
                  <a:pt x="120" y="176"/>
                  <a:pt x="120" y="154"/>
                </a:cubicBezTo>
                <a:cubicBezTo>
                  <a:pt x="120" y="132"/>
                  <a:pt x="138" y="114"/>
                  <a:pt x="160" y="114"/>
                </a:cubicBezTo>
                <a:cubicBezTo>
                  <a:pt x="182" y="114"/>
                  <a:pt x="200" y="132"/>
                  <a:pt x="200" y="154"/>
                </a:cubicBezTo>
                <a:cubicBezTo>
                  <a:pt x="200" y="176"/>
                  <a:pt x="182" y="194"/>
                  <a:pt x="160" y="194"/>
                </a:cubicBezTo>
                <a:close/>
                <a:moveTo>
                  <a:pt x="184" y="148"/>
                </a:moveTo>
                <a:cubicBezTo>
                  <a:pt x="168" y="148"/>
                  <a:pt x="168" y="148"/>
                  <a:pt x="168" y="148"/>
                </a:cubicBezTo>
                <a:cubicBezTo>
                  <a:pt x="168" y="132"/>
                  <a:pt x="168" y="132"/>
                  <a:pt x="168" y="132"/>
                </a:cubicBezTo>
                <a:cubicBezTo>
                  <a:pt x="152" y="132"/>
                  <a:pt x="152" y="132"/>
                  <a:pt x="152" y="132"/>
                </a:cubicBezTo>
                <a:cubicBezTo>
                  <a:pt x="152" y="148"/>
                  <a:pt x="152" y="148"/>
                  <a:pt x="152" y="148"/>
                </a:cubicBezTo>
                <a:cubicBezTo>
                  <a:pt x="136" y="148"/>
                  <a:pt x="136" y="148"/>
                  <a:pt x="136" y="148"/>
                </a:cubicBezTo>
                <a:cubicBezTo>
                  <a:pt x="136" y="164"/>
                  <a:pt x="136" y="164"/>
                  <a:pt x="136" y="164"/>
                </a:cubicBezTo>
                <a:cubicBezTo>
                  <a:pt x="152" y="164"/>
                  <a:pt x="152" y="164"/>
                  <a:pt x="152" y="164"/>
                </a:cubicBezTo>
                <a:cubicBezTo>
                  <a:pt x="152" y="180"/>
                  <a:pt x="152" y="180"/>
                  <a:pt x="152" y="180"/>
                </a:cubicBezTo>
                <a:cubicBezTo>
                  <a:pt x="168" y="180"/>
                  <a:pt x="168" y="180"/>
                  <a:pt x="168" y="180"/>
                </a:cubicBezTo>
                <a:cubicBezTo>
                  <a:pt x="168" y="164"/>
                  <a:pt x="168" y="164"/>
                  <a:pt x="168" y="164"/>
                </a:cubicBezTo>
                <a:cubicBezTo>
                  <a:pt x="184" y="164"/>
                  <a:pt x="184" y="164"/>
                  <a:pt x="184" y="164"/>
                </a:cubicBezTo>
                <a:lnTo>
                  <a:pt x="184" y="148"/>
                </a:lnTo>
                <a:close/>
                <a:moveTo>
                  <a:pt x="80" y="128"/>
                </a:moveTo>
                <a:cubicBezTo>
                  <a:pt x="45" y="128"/>
                  <a:pt x="16" y="99"/>
                  <a:pt x="16" y="64"/>
                </a:cubicBezTo>
                <a:cubicBezTo>
                  <a:pt x="16" y="29"/>
                  <a:pt x="45" y="0"/>
                  <a:pt x="80" y="0"/>
                </a:cubicBezTo>
                <a:cubicBezTo>
                  <a:pt x="116" y="0"/>
                  <a:pt x="144" y="29"/>
                  <a:pt x="144" y="64"/>
                </a:cubicBezTo>
                <a:cubicBezTo>
                  <a:pt x="144" y="99"/>
                  <a:pt x="116" y="128"/>
                  <a:pt x="80" y="128"/>
                </a:cubicBezTo>
                <a:close/>
                <a:moveTo>
                  <a:pt x="70" y="17"/>
                </a:moveTo>
                <a:cubicBezTo>
                  <a:pt x="50" y="24"/>
                  <a:pt x="74" y="49"/>
                  <a:pt x="31" y="64"/>
                </a:cubicBezTo>
                <a:cubicBezTo>
                  <a:pt x="31" y="91"/>
                  <a:pt x="53" y="113"/>
                  <a:pt x="80" y="113"/>
                </a:cubicBezTo>
                <a:cubicBezTo>
                  <a:pt x="107" y="113"/>
                  <a:pt x="129" y="91"/>
                  <a:pt x="129" y="64"/>
                </a:cubicBezTo>
                <a:cubicBezTo>
                  <a:pt x="104" y="43"/>
                  <a:pt x="62" y="53"/>
                  <a:pt x="70" y="17"/>
                </a:cubicBezTo>
                <a:close/>
                <a:moveTo>
                  <a:pt x="40" y="132"/>
                </a:moveTo>
                <a:cubicBezTo>
                  <a:pt x="113" y="132"/>
                  <a:pt x="113" y="132"/>
                  <a:pt x="113" y="132"/>
                </a:cubicBezTo>
                <a:cubicBezTo>
                  <a:pt x="110" y="139"/>
                  <a:pt x="108" y="146"/>
                  <a:pt x="108" y="154"/>
                </a:cubicBezTo>
                <a:cubicBezTo>
                  <a:pt x="108" y="171"/>
                  <a:pt x="117" y="187"/>
                  <a:pt x="129" y="196"/>
                </a:cubicBezTo>
                <a:cubicBezTo>
                  <a:pt x="0" y="196"/>
                  <a:pt x="0" y="196"/>
                  <a:pt x="0" y="196"/>
                </a:cubicBezTo>
                <a:cubicBezTo>
                  <a:pt x="20" y="148"/>
                  <a:pt x="20" y="148"/>
                  <a:pt x="20" y="148"/>
                </a:cubicBezTo>
                <a:cubicBezTo>
                  <a:pt x="20" y="148"/>
                  <a:pt x="25" y="132"/>
                  <a:pt x="40" y="13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1" name="TextBox 13"/>
          <p:cNvSpPr txBox="1"/>
          <p:nvPr/>
        </p:nvSpPr>
        <p:spPr>
          <a:xfrm flipH="1">
            <a:off x="7679382" y="1430873"/>
            <a:ext cx="2786907" cy="646325"/>
          </a:xfrm>
          <a:prstGeom prst="rect">
            <a:avLst/>
          </a:prstGeom>
          <a:noFill/>
          <a:ln>
            <a:noFill/>
          </a:ln>
        </p:spPr>
        <p:txBody>
          <a:bodyPr wrap="square" lIns="91434" tIns="45717" rIns="91434" bIns="45717">
            <a:spAutoFit/>
          </a:bodyPr>
          <a:lstStyle>
            <a:defPPr>
              <a:defRPr lang="zh-CN"/>
            </a:defPPr>
            <a:lvl1pPr algn="ct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spcBef>
                <a:spcPct val="0"/>
              </a:spcBef>
              <a:buFont typeface="Arial" panose="020B0604020202020204" pitchFamily="34" charset="0"/>
              <a:buNone/>
            </a:pPr>
            <a:r>
              <a:rPr lang="zh-CN" altLang="en-US" sz="3600" dirty="0" smtClean="0">
                <a:solidFill>
                  <a:schemeClr val="bg1"/>
                </a:solidFill>
                <a:cs typeface="Arial" panose="020B0604020202020204" pitchFamily="34" charset="0"/>
              </a:rPr>
              <a:t>官方公众号</a:t>
            </a:r>
            <a:endParaRPr lang="zh-CN" altLang="en-US" sz="3600" dirty="0">
              <a:solidFill>
                <a:schemeClr val="bg1"/>
              </a:solidFill>
              <a:cs typeface="Arial" panose="020B0604020202020204" pitchFamily="34" charset="0"/>
            </a:endParaRPr>
          </a:p>
        </p:txBody>
      </p:sp>
      <p:pic>
        <p:nvPicPr>
          <p:cNvPr id="22" name="Picture 2" descr="C:\Users\Administrator\Desktop\未标题-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2331" y="2077198"/>
            <a:ext cx="1534171" cy="1492567"/>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28"/>
          <p:cNvSpPr txBox="1"/>
          <p:nvPr/>
        </p:nvSpPr>
        <p:spPr>
          <a:xfrm>
            <a:off x="8614090" y="3888431"/>
            <a:ext cx="800219" cy="276999"/>
          </a:xfrm>
          <a:prstGeom prst="rect">
            <a:avLst/>
          </a:prstGeom>
          <a:noFill/>
        </p:spPr>
        <p:txBody>
          <a:bodyPr wrap="none" rtlCol="0">
            <a:spAutoFit/>
          </a:bodyP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关注我们</a:t>
            </a:r>
            <a:endParaRPr lang="en-US" altLang="zh-CN" sz="1200" b="1" dirty="0" smtClean="0">
              <a:solidFill>
                <a:schemeClr val="bg1"/>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8558008" y="4204348"/>
            <a:ext cx="415925" cy="415131"/>
            <a:chOff x="3241675" y="2678113"/>
            <a:chExt cx="831850" cy="830262"/>
          </a:xfrm>
        </p:grpSpPr>
        <p:sp>
          <p:nvSpPr>
            <p:cNvPr id="25" name="Oval 7"/>
            <p:cNvSpPr>
              <a:spLocks noChangeArrowheads="1"/>
            </p:cNvSpPr>
            <p:nvPr/>
          </p:nvSpPr>
          <p:spPr bwMode="auto">
            <a:xfrm>
              <a:off x="3241675" y="2678113"/>
              <a:ext cx="831850" cy="830262"/>
            </a:xfrm>
            <a:prstGeom prst="ellipse">
              <a:avLst/>
            </a:prstGeom>
            <a:solidFill>
              <a:srgbClr val="2DD3C2"/>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 name="Freeform 10"/>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 name="Freeform 11"/>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9096598" y="4196396"/>
            <a:ext cx="415925" cy="415925"/>
            <a:chOff x="3241675" y="4133850"/>
            <a:chExt cx="831850" cy="831850"/>
          </a:xfrm>
        </p:grpSpPr>
        <p:sp>
          <p:nvSpPr>
            <p:cNvPr id="29" name="Oval 9"/>
            <p:cNvSpPr>
              <a:spLocks noChangeArrowheads="1"/>
            </p:cNvSpPr>
            <p:nvPr/>
          </p:nvSpPr>
          <p:spPr bwMode="auto">
            <a:xfrm>
              <a:off x="3241675" y="4133850"/>
              <a:ext cx="831850" cy="831850"/>
            </a:xfrm>
            <a:prstGeom prst="ellipse">
              <a:avLst/>
            </a:prstGeom>
            <a:solidFill>
              <a:srgbClr val="2DD3C2"/>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 name="Freeform 16"/>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 name="Freeform 17"/>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10" presetClass="entr" presetSubtype="0" fill="hold" grpId="0" nodeType="withEffect">
                                  <p:stCondLst>
                                    <p:cond delay="1000"/>
                                  </p:stCondLst>
                                  <p:iterate type="lt">
                                    <p:tmPct val="10000"/>
                                  </p:iterate>
                                  <p:childTnLst>
                                    <p:set>
                                      <p:cBhvr>
                                        <p:cTn id="26" dur="1" fill="hold">
                                          <p:stCondLst>
                                            <p:cond delay="0"/>
                                          </p:stCondLst>
                                        </p:cTn>
                                        <p:tgtEl>
                                          <p:spTgt spid="21"/>
                                        </p:tgtEl>
                                        <p:attrNameLst>
                                          <p:attrName>style.visibility</p:attrName>
                                        </p:attrNameLst>
                                      </p:cBhvr>
                                      <p:to>
                                        <p:strVal val="visible"/>
                                      </p:to>
                                    </p:set>
                                    <p:animEffect transition="in" filter="fade">
                                      <p:cBhvr>
                                        <p:cTn id="27" dur="100"/>
                                        <p:tgtEl>
                                          <p:spTgt spid="21"/>
                                        </p:tgtEl>
                                      </p:cBhvr>
                                    </p:animEffect>
                                  </p:childTnLst>
                                </p:cTn>
                              </p:par>
                            </p:childTnLst>
                          </p:cTn>
                        </p:par>
                        <p:par>
                          <p:cTn id="28" fill="hold">
                            <p:stCondLst>
                              <p:cond delay="2639"/>
                            </p:stCondLst>
                            <p:childTnLst>
                              <p:par>
                                <p:cTn id="29" presetID="53" presetClass="entr" presetSubtype="16"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139"/>
                            </p:stCondLst>
                            <p:childTnLst>
                              <p:par>
                                <p:cTn id="35" presetID="16" presetClass="entr" presetSubtype="37"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outVertical)">
                                      <p:cBhvr>
                                        <p:cTn id="37" dur="500"/>
                                        <p:tgtEl>
                                          <p:spTgt spid="23"/>
                                        </p:tgtEl>
                                      </p:cBhvr>
                                    </p:animEffect>
                                  </p:childTnLst>
                                </p:cTn>
                              </p:par>
                              <p:par>
                                <p:cTn id="38" presetID="1"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par>
                                <p:cTn id="40" presetID="56" presetClass="path" presetSubtype="0" accel="50000" decel="50000" fill="hold" nodeType="withEffect">
                                  <p:stCondLst>
                                    <p:cond delay="0"/>
                                  </p:stCondLst>
                                  <p:childTnLst>
                                    <p:animMotion origin="layout" path="M 3.1885E-6 4.07407E-6 L -0.14818 0.12268 " pathEditMode="relative" rAng="0" ptsTypes="AA">
                                      <p:cBhvr>
                                        <p:cTn id="41" dur="500" spd="-100000" fill="hold"/>
                                        <p:tgtEl>
                                          <p:spTgt spid="24"/>
                                        </p:tgtEl>
                                        <p:attrNameLst>
                                          <p:attrName>ppt_x</p:attrName>
                                          <p:attrName>ppt_y</p:attrName>
                                        </p:attrNameLst>
                                      </p:cBhvr>
                                      <p:rCtr x="-7415" y="6134"/>
                                    </p:animMotion>
                                  </p:childTnLst>
                                </p:cTn>
                              </p:par>
                              <p:par>
                                <p:cTn id="42" presetID="1" presetClass="entr" presetSubtype="0"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childTnLst>
                                </p:cTn>
                              </p:par>
                              <p:par>
                                <p:cTn id="44" presetID="56" presetClass="path" presetSubtype="0" accel="50000" decel="50000" fill="hold" nodeType="withEffect">
                                  <p:stCondLst>
                                    <p:cond delay="0"/>
                                  </p:stCondLst>
                                  <p:childTnLst>
                                    <p:animMotion origin="layout" path="M 3.1885E-6 4.07407E-6 L -0.14818 -0.08982 " pathEditMode="relative" rAng="0" ptsTypes="AA">
                                      <p:cBhvr>
                                        <p:cTn id="45" dur="500" spd="-100000" fill="hold"/>
                                        <p:tgtEl>
                                          <p:spTgt spid="28"/>
                                        </p:tgtEl>
                                        <p:attrNameLst>
                                          <p:attrName>ppt_x</p:attrName>
                                          <p:attrName>ppt_y</p:attrName>
                                        </p:attrNameLst>
                                      </p:cBhvr>
                                      <p:rCtr x="-7415" y="-44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9" grpId="0" animBg="1"/>
      <p:bldP spid="20" grpId="0" animBg="1"/>
      <p:bldP spid="21" grpId="0"/>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1" name="TextBox 20"/>
          <p:cNvSpPr txBox="1"/>
          <p:nvPr/>
        </p:nvSpPr>
        <p:spPr>
          <a:xfrm>
            <a:off x="1314375" y="2749209"/>
            <a:ext cx="9605367" cy="1323439"/>
          </a:xfrm>
          <a:prstGeom prst="rect">
            <a:avLst/>
          </a:prstGeom>
          <a:noFill/>
        </p:spPr>
        <p:txBody>
          <a:bodyPr wrap="square" rtlCol="0">
            <a:spAutoFit/>
          </a:bodyPr>
          <a:lstStyle/>
          <a:p>
            <a:pPr algn="ctr"/>
            <a:r>
              <a:rPr lang="zh-CN" altLang="en-US" sz="8000" b="1" dirty="0" smtClean="0">
                <a:solidFill>
                  <a:srgbClr val="00A2A4"/>
                </a:solidFill>
                <a:latin typeface="微软雅黑" panose="020B0503020204020204" pitchFamily="34" charset="-122"/>
                <a:ea typeface="微软雅黑" panose="020B0503020204020204" pitchFamily="34" charset="-122"/>
              </a:rPr>
              <a:t>谢谢您的聆听</a:t>
            </a:r>
            <a:endParaRPr lang="zh-CN" altLang="en-US" sz="8000" b="1" dirty="0">
              <a:solidFill>
                <a:srgbClr val="FB7D6E"/>
              </a:solidFill>
              <a:latin typeface="微软雅黑" panose="020B0503020204020204" pitchFamily="34" charset="-122"/>
              <a:ea typeface="微软雅黑" panose="020B0503020204020204" pitchFamily="34" charset="-122"/>
            </a:endParaRPr>
          </a:p>
        </p:txBody>
      </p:sp>
      <p:sp>
        <p:nvSpPr>
          <p:cNvPr id="22" name="矩形 21"/>
          <p:cNvSpPr/>
          <p:nvPr/>
        </p:nvSpPr>
        <p:spPr>
          <a:xfrm>
            <a:off x="0" y="4455087"/>
            <a:ext cx="12190413" cy="72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六边形 22"/>
          <p:cNvSpPr/>
          <p:nvPr/>
        </p:nvSpPr>
        <p:spPr>
          <a:xfrm>
            <a:off x="2998862" y="4221088"/>
            <a:ext cx="6192688" cy="522031"/>
          </a:xfrm>
          <a:prstGeom prst="hexagon">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标题 4"/>
          <p:cNvSpPr txBox="1"/>
          <p:nvPr/>
        </p:nvSpPr>
        <p:spPr>
          <a:xfrm>
            <a:off x="2206774" y="4239063"/>
            <a:ext cx="7776864" cy="535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en-US" altLang="zh-CN" sz="2400" b="1" dirty="0" smtClean="0">
                <a:solidFill>
                  <a:schemeClr val="bg1"/>
                </a:solidFill>
                <a:latin typeface="微软雅黑" panose="020B0503020204020204" pitchFamily="34" charset="-122"/>
                <a:ea typeface="微软雅黑" panose="020B0503020204020204" pitchFamily="34" charset="-122"/>
              </a:rPr>
              <a:t>Thank You For Your Listening</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nvGrpSpPr>
          <p:cNvPr id="25" name="Group 4"/>
          <p:cNvGrpSpPr>
            <a:grpSpLocks noChangeAspect="1"/>
          </p:cNvGrpSpPr>
          <p:nvPr/>
        </p:nvGrpSpPr>
        <p:grpSpPr bwMode="auto">
          <a:xfrm>
            <a:off x="3475336" y="6021288"/>
            <a:ext cx="265502" cy="384698"/>
            <a:chOff x="4638" y="-33"/>
            <a:chExt cx="667" cy="1069"/>
          </a:xfrm>
          <a:solidFill>
            <a:schemeClr val="tx1">
              <a:lumMod val="50000"/>
              <a:lumOff val="50000"/>
            </a:schemeClr>
          </a:solidFill>
        </p:grpSpPr>
        <p:sp>
          <p:nvSpPr>
            <p:cNvPr id="26" name="Freeform 5"/>
            <p:cNvSpPr/>
            <p:nvPr/>
          </p:nvSpPr>
          <p:spPr bwMode="auto">
            <a:xfrm>
              <a:off x="4638" y="556"/>
              <a:ext cx="667" cy="480"/>
            </a:xfrm>
            <a:custGeom>
              <a:avLst/>
              <a:gdLst>
                <a:gd name="T0" fmla="*/ 67 w 67"/>
                <a:gd name="T1" fmla="*/ 15 h 49"/>
                <a:gd name="T2" fmla="*/ 52 w 67"/>
                <a:gd name="T3" fmla="*/ 0 h 49"/>
                <a:gd name="T4" fmla="*/ 38 w 67"/>
                <a:gd name="T5" fmla="*/ 24 h 49"/>
                <a:gd name="T6" fmla="*/ 36 w 67"/>
                <a:gd name="T7" fmla="*/ 13 h 49"/>
                <a:gd name="T8" fmla="*/ 38 w 67"/>
                <a:gd name="T9" fmla="*/ 9 h 49"/>
                <a:gd name="T10" fmla="*/ 34 w 67"/>
                <a:gd name="T11" fmla="*/ 5 h 49"/>
                <a:gd name="T12" fmla="*/ 30 w 67"/>
                <a:gd name="T13" fmla="*/ 9 h 49"/>
                <a:gd name="T14" fmla="*/ 31 w 67"/>
                <a:gd name="T15" fmla="*/ 13 h 49"/>
                <a:gd name="T16" fmla="*/ 30 w 67"/>
                <a:gd name="T17" fmla="*/ 24 h 49"/>
                <a:gd name="T18" fmla="*/ 16 w 67"/>
                <a:gd name="T19" fmla="*/ 0 h 49"/>
                <a:gd name="T20" fmla="*/ 1 w 67"/>
                <a:gd name="T21" fmla="*/ 15 h 49"/>
                <a:gd name="T22" fmla="*/ 0 w 67"/>
                <a:gd name="T23" fmla="*/ 15 h 49"/>
                <a:gd name="T24" fmla="*/ 0 w 67"/>
                <a:gd name="T25" fmla="*/ 45 h 49"/>
                <a:gd name="T26" fmla="*/ 1 w 67"/>
                <a:gd name="T27" fmla="*/ 45 h 49"/>
                <a:gd name="T28" fmla="*/ 34 w 67"/>
                <a:gd name="T29" fmla="*/ 49 h 49"/>
                <a:gd name="T30" fmla="*/ 66 w 67"/>
                <a:gd name="T31" fmla="*/ 45 h 49"/>
                <a:gd name="T32" fmla="*/ 67 w 67"/>
                <a:gd name="T33" fmla="*/ 45 h 49"/>
                <a:gd name="T34" fmla="*/ 67 w 67"/>
                <a:gd name="T35" fmla="*/ 1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49">
                  <a:moveTo>
                    <a:pt x="67" y="15"/>
                  </a:moveTo>
                  <a:cubicBezTo>
                    <a:pt x="66" y="9"/>
                    <a:pt x="60" y="3"/>
                    <a:pt x="52" y="0"/>
                  </a:cubicBezTo>
                  <a:cubicBezTo>
                    <a:pt x="38" y="24"/>
                    <a:pt x="38" y="24"/>
                    <a:pt x="38" y="24"/>
                  </a:cubicBezTo>
                  <a:cubicBezTo>
                    <a:pt x="36" y="13"/>
                    <a:pt x="36" y="13"/>
                    <a:pt x="36" y="13"/>
                  </a:cubicBezTo>
                  <a:cubicBezTo>
                    <a:pt x="37" y="12"/>
                    <a:pt x="38" y="11"/>
                    <a:pt x="38" y="9"/>
                  </a:cubicBezTo>
                  <a:cubicBezTo>
                    <a:pt x="38" y="7"/>
                    <a:pt x="36" y="5"/>
                    <a:pt x="34" y="5"/>
                  </a:cubicBezTo>
                  <a:cubicBezTo>
                    <a:pt x="31" y="5"/>
                    <a:pt x="30" y="7"/>
                    <a:pt x="30" y="9"/>
                  </a:cubicBezTo>
                  <a:cubicBezTo>
                    <a:pt x="30" y="11"/>
                    <a:pt x="30" y="12"/>
                    <a:pt x="31" y="13"/>
                  </a:cubicBezTo>
                  <a:cubicBezTo>
                    <a:pt x="30" y="24"/>
                    <a:pt x="30" y="24"/>
                    <a:pt x="30" y="24"/>
                  </a:cubicBezTo>
                  <a:cubicBezTo>
                    <a:pt x="16" y="0"/>
                    <a:pt x="16" y="0"/>
                    <a:pt x="16" y="0"/>
                  </a:cubicBezTo>
                  <a:cubicBezTo>
                    <a:pt x="8" y="3"/>
                    <a:pt x="2" y="9"/>
                    <a:pt x="1" y="15"/>
                  </a:cubicBezTo>
                  <a:cubicBezTo>
                    <a:pt x="0" y="15"/>
                    <a:pt x="0" y="15"/>
                    <a:pt x="0" y="15"/>
                  </a:cubicBezTo>
                  <a:cubicBezTo>
                    <a:pt x="0" y="45"/>
                    <a:pt x="0" y="45"/>
                    <a:pt x="0" y="45"/>
                  </a:cubicBezTo>
                  <a:cubicBezTo>
                    <a:pt x="1" y="45"/>
                    <a:pt x="1" y="45"/>
                    <a:pt x="1" y="45"/>
                  </a:cubicBezTo>
                  <a:cubicBezTo>
                    <a:pt x="4" y="47"/>
                    <a:pt x="18" y="49"/>
                    <a:pt x="34" y="49"/>
                  </a:cubicBezTo>
                  <a:cubicBezTo>
                    <a:pt x="50" y="49"/>
                    <a:pt x="63" y="47"/>
                    <a:pt x="66" y="45"/>
                  </a:cubicBezTo>
                  <a:cubicBezTo>
                    <a:pt x="67" y="45"/>
                    <a:pt x="67" y="45"/>
                    <a:pt x="67" y="45"/>
                  </a:cubicBezTo>
                  <a:cubicBezTo>
                    <a:pt x="67" y="15"/>
                    <a:pt x="67" y="15"/>
                    <a:pt x="6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schemeClr val="tx1">
                    <a:lumMod val="50000"/>
                    <a:lumOff val="50000"/>
                  </a:schemeClr>
                </a:solidFill>
              </a:endParaRPr>
            </a:p>
          </p:txBody>
        </p:sp>
        <p:sp>
          <p:nvSpPr>
            <p:cNvPr id="27" name="Freeform 6"/>
            <p:cNvSpPr>
              <a:spLocks noEditPoints="1"/>
            </p:cNvSpPr>
            <p:nvPr/>
          </p:nvSpPr>
          <p:spPr bwMode="auto">
            <a:xfrm>
              <a:off x="4737" y="-33"/>
              <a:ext cx="449" cy="589"/>
            </a:xfrm>
            <a:custGeom>
              <a:avLst/>
              <a:gdLst>
                <a:gd name="T0" fmla="*/ 3 w 45"/>
                <a:gd name="T1" fmla="*/ 38 h 60"/>
                <a:gd name="T2" fmla="*/ 7 w 45"/>
                <a:gd name="T3" fmla="*/ 43 h 60"/>
                <a:gd name="T4" fmla="*/ 23 w 45"/>
                <a:gd name="T5" fmla="*/ 60 h 60"/>
                <a:gd name="T6" fmla="*/ 40 w 45"/>
                <a:gd name="T7" fmla="*/ 43 h 60"/>
                <a:gd name="T8" fmla="*/ 40 w 45"/>
                <a:gd name="T9" fmla="*/ 43 h 60"/>
                <a:gd name="T10" fmla="*/ 44 w 45"/>
                <a:gd name="T11" fmla="*/ 38 h 60"/>
                <a:gd name="T12" fmla="*/ 41 w 45"/>
                <a:gd name="T13" fmla="*/ 33 h 60"/>
                <a:gd name="T14" fmla="*/ 41 w 45"/>
                <a:gd name="T15" fmla="*/ 33 h 60"/>
                <a:gd name="T16" fmla="*/ 36 w 45"/>
                <a:gd name="T17" fmla="*/ 13 h 60"/>
                <a:gd name="T18" fmla="*/ 12 w 45"/>
                <a:gd name="T19" fmla="*/ 10 h 60"/>
                <a:gd name="T20" fmla="*/ 6 w 45"/>
                <a:gd name="T21" fmla="*/ 33 h 60"/>
                <a:gd name="T22" fmla="*/ 6 w 45"/>
                <a:gd name="T23" fmla="*/ 33 h 60"/>
                <a:gd name="T24" fmla="*/ 3 w 45"/>
                <a:gd name="T25" fmla="*/ 38 h 60"/>
                <a:gd name="T26" fmla="*/ 8 w 45"/>
                <a:gd name="T27" fmla="*/ 34 h 60"/>
                <a:gd name="T28" fmla="*/ 8 w 45"/>
                <a:gd name="T29" fmla="*/ 34 h 60"/>
                <a:gd name="T30" fmla="*/ 8 w 45"/>
                <a:gd name="T31" fmla="*/ 34 h 60"/>
                <a:gd name="T32" fmla="*/ 8 w 45"/>
                <a:gd name="T33" fmla="*/ 32 h 60"/>
                <a:gd name="T34" fmla="*/ 9 w 45"/>
                <a:gd name="T35" fmla="*/ 25 h 60"/>
                <a:gd name="T36" fmla="*/ 11 w 45"/>
                <a:gd name="T37" fmla="*/ 23 h 60"/>
                <a:gd name="T38" fmla="*/ 29 w 45"/>
                <a:gd name="T39" fmla="*/ 19 h 60"/>
                <a:gd name="T40" fmla="*/ 38 w 45"/>
                <a:gd name="T41" fmla="*/ 34 h 60"/>
                <a:gd name="T42" fmla="*/ 38 w 45"/>
                <a:gd name="T43" fmla="*/ 34 h 60"/>
                <a:gd name="T44" fmla="*/ 39 w 45"/>
                <a:gd name="T45" fmla="*/ 34 h 60"/>
                <a:gd name="T46" fmla="*/ 40 w 45"/>
                <a:gd name="T47" fmla="*/ 34 h 60"/>
                <a:gd name="T48" fmla="*/ 42 w 45"/>
                <a:gd name="T49" fmla="*/ 35 h 60"/>
                <a:gd name="T50" fmla="*/ 43 w 45"/>
                <a:gd name="T51" fmla="*/ 38 h 60"/>
                <a:gd name="T52" fmla="*/ 42 w 45"/>
                <a:gd name="T53" fmla="*/ 41 h 60"/>
                <a:gd name="T54" fmla="*/ 40 w 45"/>
                <a:gd name="T55" fmla="*/ 42 h 60"/>
                <a:gd name="T56" fmla="*/ 40 w 45"/>
                <a:gd name="T57" fmla="*/ 42 h 60"/>
                <a:gd name="T58" fmla="*/ 39 w 45"/>
                <a:gd name="T59" fmla="*/ 42 h 60"/>
                <a:gd name="T60" fmla="*/ 38 w 45"/>
                <a:gd name="T61" fmla="*/ 43 h 60"/>
                <a:gd name="T62" fmla="*/ 33 w 45"/>
                <a:gd name="T63" fmla="*/ 54 h 60"/>
                <a:gd name="T64" fmla="*/ 29 w 45"/>
                <a:gd name="T65" fmla="*/ 58 h 60"/>
                <a:gd name="T66" fmla="*/ 23 w 45"/>
                <a:gd name="T67" fmla="*/ 59 h 60"/>
                <a:gd name="T68" fmla="*/ 18 w 45"/>
                <a:gd name="T69" fmla="*/ 58 h 60"/>
                <a:gd name="T70" fmla="*/ 14 w 45"/>
                <a:gd name="T71" fmla="*/ 54 h 60"/>
                <a:gd name="T72" fmla="*/ 8 w 45"/>
                <a:gd name="T73" fmla="*/ 43 h 60"/>
                <a:gd name="T74" fmla="*/ 8 w 45"/>
                <a:gd name="T75" fmla="*/ 42 h 60"/>
                <a:gd name="T76" fmla="*/ 7 w 45"/>
                <a:gd name="T77" fmla="*/ 42 h 60"/>
                <a:gd name="T78" fmla="*/ 5 w 45"/>
                <a:gd name="T79" fmla="*/ 38 h 60"/>
                <a:gd name="T80" fmla="*/ 5 w 45"/>
                <a:gd name="T81" fmla="*/ 35 h 60"/>
                <a:gd name="T82" fmla="*/ 8 w 45"/>
                <a:gd name="T8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 h="60">
                  <a:moveTo>
                    <a:pt x="3" y="38"/>
                  </a:moveTo>
                  <a:cubicBezTo>
                    <a:pt x="3" y="40"/>
                    <a:pt x="5" y="43"/>
                    <a:pt x="7" y="43"/>
                  </a:cubicBezTo>
                  <a:cubicBezTo>
                    <a:pt x="9" y="53"/>
                    <a:pt x="16" y="60"/>
                    <a:pt x="23" y="60"/>
                  </a:cubicBezTo>
                  <a:cubicBezTo>
                    <a:pt x="31" y="60"/>
                    <a:pt x="38" y="53"/>
                    <a:pt x="40" y="43"/>
                  </a:cubicBezTo>
                  <a:cubicBezTo>
                    <a:pt x="40" y="43"/>
                    <a:pt x="40" y="43"/>
                    <a:pt x="40" y="43"/>
                  </a:cubicBezTo>
                  <a:cubicBezTo>
                    <a:pt x="42" y="43"/>
                    <a:pt x="44" y="41"/>
                    <a:pt x="44" y="38"/>
                  </a:cubicBezTo>
                  <a:cubicBezTo>
                    <a:pt x="44" y="35"/>
                    <a:pt x="43" y="33"/>
                    <a:pt x="41" y="33"/>
                  </a:cubicBezTo>
                  <a:cubicBezTo>
                    <a:pt x="41" y="33"/>
                    <a:pt x="41" y="33"/>
                    <a:pt x="41" y="33"/>
                  </a:cubicBezTo>
                  <a:cubicBezTo>
                    <a:pt x="41" y="33"/>
                    <a:pt x="45" y="18"/>
                    <a:pt x="36" y="13"/>
                  </a:cubicBezTo>
                  <a:cubicBezTo>
                    <a:pt x="35" y="0"/>
                    <a:pt x="12" y="10"/>
                    <a:pt x="12" y="10"/>
                  </a:cubicBezTo>
                  <a:cubicBezTo>
                    <a:pt x="0" y="17"/>
                    <a:pt x="6" y="33"/>
                    <a:pt x="6" y="33"/>
                  </a:cubicBezTo>
                  <a:cubicBezTo>
                    <a:pt x="6" y="33"/>
                    <a:pt x="6" y="33"/>
                    <a:pt x="6" y="33"/>
                  </a:cubicBezTo>
                  <a:cubicBezTo>
                    <a:pt x="4" y="34"/>
                    <a:pt x="3" y="36"/>
                    <a:pt x="3" y="38"/>
                  </a:cubicBezTo>
                  <a:close/>
                  <a:moveTo>
                    <a:pt x="8" y="34"/>
                  </a:moveTo>
                  <a:cubicBezTo>
                    <a:pt x="8" y="34"/>
                    <a:pt x="8" y="34"/>
                    <a:pt x="8" y="34"/>
                  </a:cubicBezTo>
                  <a:cubicBezTo>
                    <a:pt x="8" y="34"/>
                    <a:pt x="8" y="34"/>
                    <a:pt x="8" y="34"/>
                  </a:cubicBezTo>
                  <a:cubicBezTo>
                    <a:pt x="8" y="32"/>
                    <a:pt x="8" y="32"/>
                    <a:pt x="8" y="32"/>
                  </a:cubicBezTo>
                  <a:cubicBezTo>
                    <a:pt x="9" y="25"/>
                    <a:pt x="9" y="25"/>
                    <a:pt x="9" y="25"/>
                  </a:cubicBezTo>
                  <a:cubicBezTo>
                    <a:pt x="10" y="24"/>
                    <a:pt x="11" y="23"/>
                    <a:pt x="11" y="23"/>
                  </a:cubicBezTo>
                  <a:cubicBezTo>
                    <a:pt x="21" y="24"/>
                    <a:pt x="29" y="19"/>
                    <a:pt x="29" y="19"/>
                  </a:cubicBezTo>
                  <a:cubicBezTo>
                    <a:pt x="36" y="13"/>
                    <a:pt x="38" y="34"/>
                    <a:pt x="38" y="34"/>
                  </a:cubicBezTo>
                  <a:cubicBezTo>
                    <a:pt x="38" y="34"/>
                    <a:pt x="38" y="34"/>
                    <a:pt x="38" y="34"/>
                  </a:cubicBezTo>
                  <a:cubicBezTo>
                    <a:pt x="39" y="34"/>
                    <a:pt x="39" y="34"/>
                    <a:pt x="39" y="34"/>
                  </a:cubicBezTo>
                  <a:cubicBezTo>
                    <a:pt x="40" y="34"/>
                    <a:pt x="40" y="34"/>
                    <a:pt x="40" y="34"/>
                  </a:cubicBezTo>
                  <a:cubicBezTo>
                    <a:pt x="41" y="34"/>
                    <a:pt x="41" y="34"/>
                    <a:pt x="42" y="35"/>
                  </a:cubicBezTo>
                  <a:cubicBezTo>
                    <a:pt x="43" y="35"/>
                    <a:pt x="43" y="37"/>
                    <a:pt x="43" y="38"/>
                  </a:cubicBezTo>
                  <a:cubicBezTo>
                    <a:pt x="43" y="39"/>
                    <a:pt x="43" y="40"/>
                    <a:pt x="42" y="41"/>
                  </a:cubicBezTo>
                  <a:cubicBezTo>
                    <a:pt x="41" y="41"/>
                    <a:pt x="41" y="42"/>
                    <a:pt x="40" y="42"/>
                  </a:cubicBezTo>
                  <a:cubicBezTo>
                    <a:pt x="40" y="42"/>
                    <a:pt x="40" y="42"/>
                    <a:pt x="40" y="42"/>
                  </a:cubicBezTo>
                  <a:cubicBezTo>
                    <a:pt x="39" y="42"/>
                    <a:pt x="39" y="42"/>
                    <a:pt x="39" y="42"/>
                  </a:cubicBezTo>
                  <a:cubicBezTo>
                    <a:pt x="38" y="43"/>
                    <a:pt x="38" y="43"/>
                    <a:pt x="38" y="43"/>
                  </a:cubicBezTo>
                  <a:cubicBezTo>
                    <a:pt x="38" y="47"/>
                    <a:pt x="36" y="51"/>
                    <a:pt x="33" y="54"/>
                  </a:cubicBezTo>
                  <a:cubicBezTo>
                    <a:pt x="32" y="56"/>
                    <a:pt x="30" y="57"/>
                    <a:pt x="29" y="58"/>
                  </a:cubicBezTo>
                  <a:cubicBezTo>
                    <a:pt x="27" y="58"/>
                    <a:pt x="25" y="59"/>
                    <a:pt x="23" y="59"/>
                  </a:cubicBezTo>
                  <a:cubicBezTo>
                    <a:pt x="22" y="59"/>
                    <a:pt x="20" y="58"/>
                    <a:pt x="18" y="58"/>
                  </a:cubicBezTo>
                  <a:cubicBezTo>
                    <a:pt x="17" y="57"/>
                    <a:pt x="15" y="56"/>
                    <a:pt x="14" y="54"/>
                  </a:cubicBezTo>
                  <a:cubicBezTo>
                    <a:pt x="11" y="51"/>
                    <a:pt x="9" y="47"/>
                    <a:pt x="8" y="43"/>
                  </a:cubicBezTo>
                  <a:cubicBezTo>
                    <a:pt x="8" y="42"/>
                    <a:pt x="8" y="42"/>
                    <a:pt x="8" y="42"/>
                  </a:cubicBezTo>
                  <a:cubicBezTo>
                    <a:pt x="7" y="42"/>
                    <a:pt x="7" y="42"/>
                    <a:pt x="7" y="42"/>
                  </a:cubicBezTo>
                  <a:cubicBezTo>
                    <a:pt x="6" y="42"/>
                    <a:pt x="5" y="40"/>
                    <a:pt x="5" y="38"/>
                  </a:cubicBezTo>
                  <a:cubicBezTo>
                    <a:pt x="5" y="37"/>
                    <a:pt x="5" y="35"/>
                    <a:pt x="5" y="35"/>
                  </a:cubicBezTo>
                  <a:cubicBezTo>
                    <a:pt x="6" y="34"/>
                    <a:pt x="7" y="34"/>
                    <a:pt x="8"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schemeClr val="tx1">
                    <a:lumMod val="50000"/>
                    <a:lumOff val="50000"/>
                  </a:schemeClr>
                </a:solidFill>
              </a:endParaRPr>
            </a:p>
          </p:txBody>
        </p:sp>
      </p:grpSp>
      <p:sp>
        <p:nvSpPr>
          <p:cNvPr id="28" name="文本框 163"/>
          <p:cNvSpPr txBox="1"/>
          <p:nvPr/>
        </p:nvSpPr>
        <p:spPr>
          <a:xfrm>
            <a:off x="3849892" y="6028971"/>
            <a:ext cx="2018501" cy="369332"/>
          </a:xfrm>
          <a:prstGeom prst="rect">
            <a:avLst/>
          </a:prstGeom>
          <a:noFill/>
        </p:spPr>
        <p:txBody>
          <a:bodyPr wrap="non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汇报人</a:t>
            </a: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优</a:t>
            </a: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品</a:t>
            </a:r>
            <a:r>
              <a:rPr lang="en-US" altLang="zh-CN" b="1" dirty="0" smtClea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PPT</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Freeform 7"/>
          <p:cNvSpPr>
            <a:spLocks noEditPoints="1"/>
          </p:cNvSpPr>
          <p:nvPr/>
        </p:nvSpPr>
        <p:spPr bwMode="auto">
          <a:xfrm>
            <a:off x="6637132" y="6041699"/>
            <a:ext cx="285011" cy="343876"/>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0" name="文本框 163"/>
          <p:cNvSpPr txBox="1"/>
          <p:nvPr/>
        </p:nvSpPr>
        <p:spPr>
          <a:xfrm>
            <a:off x="7045826" y="6028971"/>
            <a:ext cx="1662635" cy="369332"/>
          </a:xfrm>
          <a:prstGeom prst="rect">
            <a:avLst/>
          </a:prstGeom>
          <a:noFill/>
        </p:spPr>
        <p:txBody>
          <a:bodyPr wrap="non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学校</a:t>
            </a: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a:t>
            </a:r>
            <a:r>
              <a:rPr lang="en-US" altLang="zh-CN" b="1" smtClea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XX</a:t>
            </a:r>
            <a:r>
              <a:rPr lang="zh-CN" altLang="en-US" b="1" smtClea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大学</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TextBox 7"/>
          <p:cNvSpPr>
            <a:spLocks noChangeArrowheads="1"/>
          </p:cNvSpPr>
          <p:nvPr/>
        </p:nvSpPr>
        <p:spPr bwMode="auto">
          <a:xfrm>
            <a:off x="4871070" y="1084020"/>
            <a:ext cx="55813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13800" b="1" dirty="0" smtClean="0">
                <a:solidFill>
                  <a:srgbClr val="00A2A4"/>
                </a:solidFill>
                <a:latin typeface="Impact MT Std" pitchFamily="34" charset="0"/>
                <a:ea typeface="微软雅黑" panose="020B0503020204020204" pitchFamily="34" charset="-122"/>
                <a:sym typeface="微软雅黑" panose="020B0503020204020204" pitchFamily="34" charset="-122"/>
              </a:rPr>
              <a:t>2</a:t>
            </a:r>
            <a:endParaRPr lang="zh-CN" altLang="en-US" sz="13800" b="1" dirty="0">
              <a:solidFill>
                <a:srgbClr val="00A2A4"/>
              </a:solidFill>
              <a:latin typeface="Impact MT Std" pitchFamily="34" charset="0"/>
              <a:ea typeface="微软雅黑" panose="020B0503020204020204" pitchFamily="34" charset="-122"/>
              <a:sym typeface="微软雅黑" panose="020B0503020204020204" pitchFamily="34" charset="-122"/>
            </a:endParaRPr>
          </a:p>
        </p:txBody>
      </p:sp>
      <p:sp>
        <p:nvSpPr>
          <p:cNvPr id="17" name="TextBox 7"/>
          <p:cNvSpPr>
            <a:spLocks noChangeArrowheads="1"/>
          </p:cNvSpPr>
          <p:nvPr/>
        </p:nvSpPr>
        <p:spPr bwMode="auto">
          <a:xfrm rot="21080086">
            <a:off x="5537070" y="1084019"/>
            <a:ext cx="55813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13800" b="1" dirty="0">
                <a:solidFill>
                  <a:srgbClr val="43BAB3"/>
                </a:solidFill>
                <a:latin typeface="Impact MT Std" pitchFamily="34" charset="0"/>
                <a:ea typeface="微软雅黑" panose="020B0503020204020204" pitchFamily="34" charset="-122"/>
                <a:sym typeface="微软雅黑" panose="020B0503020204020204" pitchFamily="34" charset="-122"/>
              </a:rPr>
              <a:t>0</a:t>
            </a:r>
            <a:endParaRPr lang="zh-CN" altLang="en-US" sz="13800" b="1" dirty="0">
              <a:solidFill>
                <a:srgbClr val="43BAB3"/>
              </a:solidFill>
              <a:latin typeface="Impact MT Std" pitchFamily="34" charset="0"/>
              <a:ea typeface="微软雅黑" panose="020B0503020204020204" pitchFamily="34" charset="-122"/>
              <a:sym typeface="微软雅黑" panose="020B0503020204020204" pitchFamily="34" charset="-122"/>
            </a:endParaRPr>
          </a:p>
        </p:txBody>
      </p:sp>
      <p:sp>
        <p:nvSpPr>
          <p:cNvPr id="18" name="TextBox 7"/>
          <p:cNvSpPr>
            <a:spLocks noChangeArrowheads="1"/>
          </p:cNvSpPr>
          <p:nvPr/>
        </p:nvSpPr>
        <p:spPr bwMode="auto">
          <a:xfrm rot="562718">
            <a:off x="6286361" y="1066646"/>
            <a:ext cx="55813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13800" b="1" dirty="0">
                <a:solidFill>
                  <a:srgbClr val="F6A514"/>
                </a:solidFill>
                <a:latin typeface="Impact MT Std" pitchFamily="34" charset="0"/>
                <a:ea typeface="微软雅黑" panose="020B0503020204020204" pitchFamily="34" charset="-122"/>
                <a:sym typeface="微软雅黑" panose="020B0503020204020204" pitchFamily="34" charset="-122"/>
              </a:rPr>
              <a:t>3</a:t>
            </a:r>
            <a:endParaRPr lang="zh-CN" altLang="en-US" sz="13800" b="1" dirty="0">
              <a:solidFill>
                <a:srgbClr val="F6A514"/>
              </a:solidFill>
              <a:latin typeface="Impact MT Std" pitchFamily="34" charset="0"/>
              <a:ea typeface="微软雅黑" panose="020B0503020204020204" pitchFamily="34" charset="-122"/>
              <a:sym typeface="微软雅黑" panose="020B0503020204020204" pitchFamily="34" charset="-122"/>
            </a:endParaRPr>
          </a:p>
        </p:txBody>
      </p:sp>
      <p:sp>
        <p:nvSpPr>
          <p:cNvPr id="31" name="TextBox 7"/>
          <p:cNvSpPr>
            <a:spLocks noChangeArrowheads="1"/>
          </p:cNvSpPr>
          <p:nvPr/>
        </p:nvSpPr>
        <p:spPr bwMode="auto">
          <a:xfrm>
            <a:off x="6994473" y="1052736"/>
            <a:ext cx="55813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13800" b="1" dirty="0">
                <a:solidFill>
                  <a:srgbClr val="FB7D6E"/>
                </a:solidFill>
                <a:latin typeface="Impact MT Std" pitchFamily="34" charset="0"/>
                <a:ea typeface="微软雅黑" panose="020B0503020204020204" pitchFamily="34" charset="-122"/>
                <a:sym typeface="微软雅黑" panose="020B0503020204020204" pitchFamily="34" charset="-122"/>
              </a:rPr>
              <a:t>0</a:t>
            </a:r>
            <a:endParaRPr lang="zh-CN" altLang="en-US" sz="13800" b="1" dirty="0">
              <a:solidFill>
                <a:srgbClr val="FB7D6E"/>
              </a:solidFill>
              <a:latin typeface="Impact MT Std" pitchFamily="34" charset="0"/>
              <a:ea typeface="微软雅黑" panose="020B0503020204020204" pitchFamily="34" charset="-122"/>
              <a:sym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
                                        </p:tgtEl>
                                      </p:cBhvr>
                                    </p:animEffect>
                                  </p:childTnLst>
                                </p:cTn>
                              </p:par>
                            </p:childTnLst>
                          </p:cTn>
                        </p:par>
                        <p:par>
                          <p:cTn id="12" fill="hold">
                            <p:stCondLst>
                              <p:cond delay="75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750" fill="hold"/>
                                        <p:tgtEl>
                                          <p:spTgt spid="23"/>
                                        </p:tgtEl>
                                        <p:attrNameLst>
                                          <p:attrName>ppt_x</p:attrName>
                                        </p:attrNameLst>
                                      </p:cBhvr>
                                      <p:tavLst>
                                        <p:tav tm="0">
                                          <p:val>
                                            <p:strVal val="1+#ppt_w/2"/>
                                          </p:val>
                                        </p:tav>
                                        <p:tav tm="100000">
                                          <p:val>
                                            <p:strVal val="#ppt_x"/>
                                          </p:val>
                                        </p:tav>
                                      </p:tavLst>
                                    </p:anim>
                                    <p:anim calcmode="lin" valueType="num">
                                      <p:cBhvr additive="base">
                                        <p:cTn id="21" dur="750" fill="hold"/>
                                        <p:tgtEl>
                                          <p:spTgt spid="23"/>
                                        </p:tgtEl>
                                        <p:attrNameLst>
                                          <p:attrName>ppt_y</p:attrName>
                                        </p:attrNameLst>
                                      </p:cBhvr>
                                      <p:tavLst>
                                        <p:tav tm="0">
                                          <p:val>
                                            <p:strVal val="#ppt_y"/>
                                          </p:val>
                                        </p:tav>
                                        <p:tav tm="100000">
                                          <p:val>
                                            <p:strVal val="#ppt_y"/>
                                          </p:val>
                                        </p:tav>
                                      </p:tavLst>
                                    </p:anim>
                                  </p:childTnLst>
                                </p:cTn>
                              </p:par>
                            </p:childTnLst>
                          </p:cTn>
                        </p:par>
                        <p:par>
                          <p:cTn id="22" fill="hold">
                            <p:stCondLst>
                              <p:cond delay="175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4"/>
                                        </p:tgtEl>
                                        <p:attrNameLst>
                                          <p:attrName>ppt_y</p:attrName>
                                        </p:attrNameLst>
                                      </p:cBhvr>
                                      <p:tavLst>
                                        <p:tav tm="0">
                                          <p:val>
                                            <p:strVal val="#ppt_y"/>
                                          </p:val>
                                        </p:tav>
                                        <p:tav tm="100000">
                                          <p:val>
                                            <p:strVal val="#ppt_y"/>
                                          </p:val>
                                        </p:tav>
                                      </p:tavLst>
                                    </p:anim>
                                    <p:anim calcmode="lin" valueType="num">
                                      <p:cBhvr>
                                        <p:cTn id="2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4"/>
                                        </p:tgtEl>
                                      </p:cBhvr>
                                    </p:animEffect>
                                  </p:childTnLst>
                                </p:cTn>
                              </p:par>
                              <p:par>
                                <p:cTn id="30" presetID="53" presetClass="entr" presetSubtype="16" fill="hold" nodeType="withEffect">
                                  <p:stCondLst>
                                    <p:cond delay="50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par>
                          <p:cTn id="35" fill="hold">
                            <p:stCondLst>
                              <p:cond delay="3599"/>
                            </p:stCondLst>
                            <p:childTnLst>
                              <p:par>
                                <p:cTn id="36" presetID="5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Effect transition="in" filter="fade">
                                      <p:cBhvr>
                                        <p:cTn id="40" dur="500"/>
                                        <p:tgtEl>
                                          <p:spTgt spid="28"/>
                                        </p:tgtEl>
                                      </p:cBhvr>
                                    </p:animEffect>
                                  </p:childTnLst>
                                </p:cTn>
                              </p:par>
                            </p:childTnLst>
                          </p:cTn>
                        </p:par>
                        <p:par>
                          <p:cTn id="41" fill="hold">
                            <p:stCondLst>
                              <p:cond delay="4099"/>
                            </p:stCondLst>
                            <p:childTnLst>
                              <p:par>
                                <p:cTn id="42" presetID="42"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par>
                          <p:cTn id="47" fill="hold">
                            <p:stCondLst>
                              <p:cond delay="5099"/>
                            </p:stCondLst>
                            <p:childTnLst>
                              <p:par>
                                <p:cTn id="48" presetID="53" presetClass="entr" presetSubtype="16"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fltVal val="0"/>
                                          </p:val>
                                        </p:tav>
                                        <p:tav tm="100000">
                                          <p:val>
                                            <p:strVal val="#ppt_w"/>
                                          </p:val>
                                        </p:tav>
                                      </p:tavLst>
                                    </p:anim>
                                    <p:anim calcmode="lin" valueType="num">
                                      <p:cBhvr>
                                        <p:cTn id="51" dur="500" fill="hold"/>
                                        <p:tgtEl>
                                          <p:spTgt spid="30"/>
                                        </p:tgtEl>
                                        <p:attrNameLst>
                                          <p:attrName>ppt_h</p:attrName>
                                        </p:attrNameLst>
                                      </p:cBhvr>
                                      <p:tavLst>
                                        <p:tav tm="0">
                                          <p:val>
                                            <p:fltVal val="0"/>
                                          </p:val>
                                        </p:tav>
                                        <p:tav tm="100000">
                                          <p:val>
                                            <p:strVal val="#ppt_h"/>
                                          </p:val>
                                        </p:tav>
                                      </p:tavLst>
                                    </p:anim>
                                    <p:animEffect transition="in" filter="fade">
                                      <p:cBhvr>
                                        <p:cTn id="52" dur="500"/>
                                        <p:tgtEl>
                                          <p:spTgt spid="30"/>
                                        </p:tgtEl>
                                      </p:cBhvr>
                                    </p:animEffect>
                                  </p:childTnLst>
                                </p:cTn>
                              </p:par>
                            </p:childTnLst>
                          </p:cTn>
                        </p:par>
                        <p:par>
                          <p:cTn id="53" fill="hold">
                            <p:stCondLst>
                              <p:cond delay="5599"/>
                            </p:stCondLst>
                            <p:childTnLst>
                              <p:par>
                                <p:cTn id="54" presetID="52" presetClass="entr" presetSubtype="0" fill="hold" grpId="0" nodeType="afterEffect">
                                  <p:stCondLst>
                                    <p:cond delay="0"/>
                                  </p:stCondLst>
                                  <p:iterate type="lt">
                                    <p:tmPct val="10000"/>
                                  </p:iterate>
                                  <p:childTnLst>
                                    <p:set>
                                      <p:cBhvr>
                                        <p:cTn id="55" dur="1" fill="hold">
                                          <p:stCondLst>
                                            <p:cond delay="0"/>
                                          </p:stCondLst>
                                        </p:cTn>
                                        <p:tgtEl>
                                          <p:spTgt spid="16"/>
                                        </p:tgtEl>
                                        <p:attrNameLst>
                                          <p:attrName>style.visibility</p:attrName>
                                        </p:attrNameLst>
                                      </p:cBhvr>
                                      <p:to>
                                        <p:strVal val="visible"/>
                                      </p:to>
                                    </p:set>
                                    <p:animScale>
                                      <p:cBhvr>
                                        <p:cTn id="56"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16"/>
                                        </p:tgtEl>
                                        <p:attrNameLst>
                                          <p:attrName>ppt_x</p:attrName>
                                          <p:attrName>ppt_y</p:attrName>
                                        </p:attrNameLst>
                                      </p:cBhvr>
                                    </p:animMotion>
                                    <p:animEffect transition="in" filter="fade">
                                      <p:cBhvr>
                                        <p:cTn id="58" dur="1000"/>
                                        <p:tgtEl>
                                          <p:spTgt spid="16"/>
                                        </p:tgtEl>
                                      </p:cBhvr>
                                    </p:animEffect>
                                  </p:childTnLst>
                                </p:cTn>
                              </p:par>
                            </p:childTnLst>
                          </p:cTn>
                        </p:par>
                        <p:par>
                          <p:cTn id="59" fill="hold">
                            <p:stCondLst>
                              <p:cond delay="6599"/>
                            </p:stCondLst>
                            <p:childTnLst>
                              <p:par>
                                <p:cTn id="60" presetID="52" presetClass="entr" presetSubtype="0" fill="hold" grpId="0" nodeType="afterEffect">
                                  <p:stCondLst>
                                    <p:cond delay="0"/>
                                  </p:stCondLst>
                                  <p:iterate type="lt">
                                    <p:tmPct val="10000"/>
                                  </p:iterate>
                                  <p:childTnLst>
                                    <p:set>
                                      <p:cBhvr>
                                        <p:cTn id="61" dur="1" fill="hold">
                                          <p:stCondLst>
                                            <p:cond delay="0"/>
                                          </p:stCondLst>
                                        </p:cTn>
                                        <p:tgtEl>
                                          <p:spTgt spid="17"/>
                                        </p:tgtEl>
                                        <p:attrNameLst>
                                          <p:attrName>style.visibility</p:attrName>
                                        </p:attrNameLst>
                                      </p:cBhvr>
                                      <p:to>
                                        <p:strVal val="visible"/>
                                      </p:to>
                                    </p:set>
                                    <p:animScale>
                                      <p:cBhvr>
                                        <p:cTn id="6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17"/>
                                        </p:tgtEl>
                                        <p:attrNameLst>
                                          <p:attrName>ppt_x</p:attrName>
                                          <p:attrName>ppt_y</p:attrName>
                                        </p:attrNameLst>
                                      </p:cBhvr>
                                    </p:animMotion>
                                    <p:animEffect transition="in" filter="fade">
                                      <p:cBhvr>
                                        <p:cTn id="64" dur="1000"/>
                                        <p:tgtEl>
                                          <p:spTgt spid="17"/>
                                        </p:tgtEl>
                                      </p:cBhvr>
                                    </p:animEffect>
                                  </p:childTnLst>
                                </p:cTn>
                              </p:par>
                            </p:childTnLst>
                          </p:cTn>
                        </p:par>
                        <p:par>
                          <p:cTn id="65" fill="hold">
                            <p:stCondLst>
                              <p:cond delay="7599"/>
                            </p:stCondLst>
                            <p:childTnLst>
                              <p:par>
                                <p:cTn id="66" presetID="52" presetClass="entr" presetSubtype="0" fill="hold" grpId="0" nodeType="afterEffect">
                                  <p:stCondLst>
                                    <p:cond delay="0"/>
                                  </p:stCondLst>
                                  <p:iterate type="lt">
                                    <p:tmPct val="10000"/>
                                  </p:iterate>
                                  <p:childTnLst>
                                    <p:set>
                                      <p:cBhvr>
                                        <p:cTn id="67" dur="1" fill="hold">
                                          <p:stCondLst>
                                            <p:cond delay="0"/>
                                          </p:stCondLst>
                                        </p:cTn>
                                        <p:tgtEl>
                                          <p:spTgt spid="18"/>
                                        </p:tgtEl>
                                        <p:attrNameLst>
                                          <p:attrName>style.visibility</p:attrName>
                                        </p:attrNameLst>
                                      </p:cBhvr>
                                      <p:to>
                                        <p:strVal val="visible"/>
                                      </p:to>
                                    </p:set>
                                    <p:animScale>
                                      <p:cBhvr>
                                        <p:cTn id="68"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18"/>
                                        </p:tgtEl>
                                        <p:attrNameLst>
                                          <p:attrName>ppt_x</p:attrName>
                                          <p:attrName>ppt_y</p:attrName>
                                        </p:attrNameLst>
                                      </p:cBhvr>
                                    </p:animMotion>
                                    <p:animEffect transition="in" filter="fade">
                                      <p:cBhvr>
                                        <p:cTn id="70" dur="1000"/>
                                        <p:tgtEl>
                                          <p:spTgt spid="18"/>
                                        </p:tgtEl>
                                      </p:cBhvr>
                                    </p:animEffect>
                                  </p:childTnLst>
                                </p:cTn>
                              </p:par>
                            </p:childTnLst>
                          </p:cTn>
                        </p:par>
                        <p:par>
                          <p:cTn id="71" fill="hold">
                            <p:stCondLst>
                              <p:cond delay="8600"/>
                            </p:stCondLst>
                            <p:childTnLst>
                              <p:par>
                                <p:cTn id="72" presetID="52" presetClass="entr" presetSubtype="0" fill="hold" grpId="0" nodeType="afterEffect">
                                  <p:stCondLst>
                                    <p:cond delay="0"/>
                                  </p:stCondLst>
                                  <p:iterate type="lt">
                                    <p:tmPct val="10000"/>
                                  </p:iterate>
                                  <p:childTnLst>
                                    <p:set>
                                      <p:cBhvr>
                                        <p:cTn id="73" dur="1" fill="hold">
                                          <p:stCondLst>
                                            <p:cond delay="0"/>
                                          </p:stCondLst>
                                        </p:cTn>
                                        <p:tgtEl>
                                          <p:spTgt spid="31"/>
                                        </p:tgtEl>
                                        <p:attrNameLst>
                                          <p:attrName>style.visibility</p:attrName>
                                        </p:attrNameLst>
                                      </p:cBhvr>
                                      <p:to>
                                        <p:strVal val="visible"/>
                                      </p:to>
                                    </p:set>
                                    <p:animScale>
                                      <p:cBhvr>
                                        <p:cTn id="74"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31"/>
                                        </p:tgtEl>
                                        <p:attrNameLst>
                                          <p:attrName>ppt_x</p:attrName>
                                          <p:attrName>ppt_y</p:attrName>
                                        </p:attrNameLst>
                                      </p:cBhvr>
                                    </p:animMotion>
                                    <p:animEffect transition="in" filter="fade">
                                      <p:cBhvr>
                                        <p:cTn id="76"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animBg="1"/>
      <p:bldP spid="24" grpId="0"/>
      <p:bldP spid="28" grpId="0"/>
      <p:bldP spid="29" grpId="0" animBg="1"/>
      <p:bldP spid="30" grpId="0"/>
      <p:bldP spid="16" grpId="0"/>
      <p:bldP spid="17" grpId="0"/>
      <p:bldP spid="18"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4" name="椭圆 43"/>
          <p:cNvSpPr/>
          <p:nvPr/>
        </p:nvSpPr>
        <p:spPr>
          <a:xfrm>
            <a:off x="1846734" y="0"/>
            <a:ext cx="5545449" cy="5545449"/>
          </a:xfrm>
          <a:prstGeom prst="ellipse">
            <a:avLst/>
          </a:prstGeom>
          <a:solidFill>
            <a:srgbClr val="00A2A4">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2441098" y="594364"/>
            <a:ext cx="4356720" cy="4356720"/>
          </a:xfrm>
          <a:prstGeom prst="ellipse">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标题 4"/>
          <p:cNvSpPr txBox="1"/>
          <p:nvPr/>
        </p:nvSpPr>
        <p:spPr>
          <a:xfrm>
            <a:off x="2998862" y="1628800"/>
            <a:ext cx="326633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5400" b="1" dirty="0" smtClean="0">
                <a:solidFill>
                  <a:schemeClr val="bg1"/>
                </a:solidFill>
                <a:latin typeface="微软雅黑" panose="020B0503020204020204" pitchFamily="34" charset="-122"/>
                <a:ea typeface="微软雅黑" panose="020B0503020204020204" pitchFamily="34" charset="-122"/>
              </a:rPr>
              <a:t>认识自我</a:t>
            </a:r>
            <a:endParaRPr lang="zh-CN" altLang="en-US" sz="5400" b="1" dirty="0" smtClean="0">
              <a:solidFill>
                <a:schemeClr val="bg1"/>
              </a:solidFill>
              <a:latin typeface="微软雅黑" panose="020B0503020204020204" pitchFamily="34" charset="-122"/>
              <a:ea typeface="微软雅黑" panose="020B0503020204020204" pitchFamily="34" charset="-122"/>
            </a:endParaRPr>
          </a:p>
        </p:txBody>
      </p:sp>
      <p:sp>
        <p:nvSpPr>
          <p:cNvPr id="49" name="标题 4"/>
          <p:cNvSpPr txBox="1"/>
          <p:nvPr/>
        </p:nvSpPr>
        <p:spPr>
          <a:xfrm>
            <a:off x="3358902" y="2204864"/>
            <a:ext cx="2591495"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b="1" dirty="0" smtClean="0">
                <a:solidFill>
                  <a:schemeClr val="bg1"/>
                </a:solidFill>
                <a:latin typeface="微软雅黑" panose="020B0503020204020204" pitchFamily="34" charset="-122"/>
                <a:ea typeface="微软雅黑" panose="020B0503020204020204" pitchFamily="34" charset="-122"/>
              </a:rPr>
              <a:t>（分析自身原因）</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3506403" y="3069540"/>
            <a:ext cx="1436675" cy="215444"/>
            <a:chOff x="4369395" y="3284984"/>
            <a:chExt cx="1436675" cy="215444"/>
          </a:xfrm>
        </p:grpSpPr>
        <p:sp>
          <p:nvSpPr>
            <p:cNvPr id="51"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个人信息</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4369395" y="3316401"/>
              <a:ext cx="168551" cy="168551"/>
              <a:chOff x="5005199" y="3717032"/>
              <a:chExt cx="168551" cy="168551"/>
            </a:xfrm>
          </p:grpSpPr>
          <p:sp>
            <p:nvSpPr>
              <p:cNvPr id="53" name="椭圆 52"/>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4" name="等腰三角形 5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55" name="组合 54"/>
          <p:cNvGrpSpPr/>
          <p:nvPr/>
        </p:nvGrpSpPr>
        <p:grpSpPr>
          <a:xfrm>
            <a:off x="4946563" y="3069540"/>
            <a:ext cx="1436675" cy="215444"/>
            <a:chOff x="4369395" y="3284984"/>
            <a:chExt cx="1436675" cy="215444"/>
          </a:xfrm>
        </p:grpSpPr>
        <p:sp>
          <p:nvSpPr>
            <p:cNvPr id="56"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职业兴趣</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4369395" y="3316401"/>
              <a:ext cx="168551" cy="168551"/>
              <a:chOff x="5005199" y="3717032"/>
              <a:chExt cx="168551" cy="168551"/>
            </a:xfrm>
          </p:grpSpPr>
          <p:sp>
            <p:nvSpPr>
              <p:cNvPr id="58" name="椭圆 57"/>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9" name="等腰三角形 5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60" name="组合 59"/>
          <p:cNvGrpSpPr/>
          <p:nvPr/>
        </p:nvGrpSpPr>
        <p:grpSpPr>
          <a:xfrm>
            <a:off x="3506403" y="3358152"/>
            <a:ext cx="1436675" cy="215444"/>
            <a:chOff x="4369395" y="3284984"/>
            <a:chExt cx="1436675" cy="215444"/>
          </a:xfrm>
        </p:grpSpPr>
        <p:sp>
          <p:nvSpPr>
            <p:cNvPr id="61"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职业能力</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62" name="组合 61"/>
            <p:cNvGrpSpPr/>
            <p:nvPr/>
          </p:nvGrpSpPr>
          <p:grpSpPr>
            <a:xfrm>
              <a:off x="4369395" y="3316401"/>
              <a:ext cx="168551" cy="168551"/>
              <a:chOff x="5005199" y="3717032"/>
              <a:chExt cx="168551" cy="168551"/>
            </a:xfrm>
          </p:grpSpPr>
          <p:sp>
            <p:nvSpPr>
              <p:cNvPr id="63" name="椭圆 62"/>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4" name="等腰三角形 6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65" name="组合 64"/>
          <p:cNvGrpSpPr/>
          <p:nvPr/>
        </p:nvGrpSpPr>
        <p:grpSpPr>
          <a:xfrm>
            <a:off x="4946563" y="3358152"/>
            <a:ext cx="1436675" cy="215444"/>
            <a:chOff x="4369395" y="3284984"/>
            <a:chExt cx="1436675" cy="215444"/>
          </a:xfrm>
        </p:grpSpPr>
        <p:sp>
          <p:nvSpPr>
            <p:cNvPr id="66"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职业价值观</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67" name="组合 66"/>
            <p:cNvGrpSpPr/>
            <p:nvPr/>
          </p:nvGrpSpPr>
          <p:grpSpPr>
            <a:xfrm>
              <a:off x="4369395" y="3316401"/>
              <a:ext cx="168551" cy="168551"/>
              <a:chOff x="5005199" y="3717032"/>
              <a:chExt cx="168551" cy="168551"/>
            </a:xfrm>
          </p:grpSpPr>
          <p:sp>
            <p:nvSpPr>
              <p:cNvPr id="68" name="椭圆 67"/>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9" name="等腰三角形 6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70" name="组合 69"/>
          <p:cNvGrpSpPr/>
          <p:nvPr/>
        </p:nvGrpSpPr>
        <p:grpSpPr>
          <a:xfrm>
            <a:off x="3506403" y="3645604"/>
            <a:ext cx="1436675" cy="215444"/>
            <a:chOff x="4369395" y="3284984"/>
            <a:chExt cx="1436675" cy="215444"/>
          </a:xfrm>
        </p:grpSpPr>
        <p:sp>
          <p:nvSpPr>
            <p:cNvPr id="71"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胜任能力</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72" name="组合 71"/>
            <p:cNvGrpSpPr/>
            <p:nvPr/>
          </p:nvGrpSpPr>
          <p:grpSpPr>
            <a:xfrm>
              <a:off x="4369395" y="3316401"/>
              <a:ext cx="168551" cy="168551"/>
              <a:chOff x="5005199" y="3717032"/>
              <a:chExt cx="168551" cy="168551"/>
            </a:xfrm>
          </p:grpSpPr>
          <p:sp>
            <p:nvSpPr>
              <p:cNvPr id="73" name="椭圆 72"/>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4" name="等腰三角形 7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75" name="组合 74"/>
          <p:cNvGrpSpPr/>
          <p:nvPr/>
        </p:nvGrpSpPr>
        <p:grpSpPr>
          <a:xfrm>
            <a:off x="4946563" y="3645604"/>
            <a:ext cx="1436675" cy="215444"/>
            <a:chOff x="4369395" y="3284984"/>
            <a:chExt cx="1436675" cy="215444"/>
          </a:xfrm>
        </p:grpSpPr>
        <p:sp>
          <p:nvSpPr>
            <p:cNvPr id="76"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性格分析</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77" name="组合 76"/>
            <p:cNvGrpSpPr/>
            <p:nvPr/>
          </p:nvGrpSpPr>
          <p:grpSpPr>
            <a:xfrm>
              <a:off x="4369395" y="3316401"/>
              <a:ext cx="168551" cy="168551"/>
              <a:chOff x="5005199" y="3717032"/>
              <a:chExt cx="168551" cy="168551"/>
            </a:xfrm>
          </p:grpSpPr>
          <p:sp>
            <p:nvSpPr>
              <p:cNvPr id="78" name="椭圆 77"/>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9" name="等腰三角形 7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cxnSp>
        <p:nvCxnSpPr>
          <p:cNvPr id="80" name="直接连接符 79"/>
          <p:cNvCxnSpPr/>
          <p:nvPr/>
        </p:nvCxnSpPr>
        <p:spPr>
          <a:xfrm>
            <a:off x="3214886" y="2780928"/>
            <a:ext cx="2904604"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500" fill="hold"/>
                                        <p:tgtEl>
                                          <p:spTgt spid="48"/>
                                        </p:tgtEl>
                                        <p:attrNameLst>
                                          <p:attrName>ppt_w</p:attrName>
                                        </p:attrNameLst>
                                      </p:cBhvr>
                                      <p:tavLst>
                                        <p:tav tm="0">
                                          <p:val>
                                            <p:fltVal val="0"/>
                                          </p:val>
                                        </p:tav>
                                        <p:tav tm="100000">
                                          <p:val>
                                            <p:strVal val="#ppt_w"/>
                                          </p:val>
                                        </p:tav>
                                      </p:tavLst>
                                    </p:anim>
                                    <p:anim calcmode="lin" valueType="num">
                                      <p:cBhvr>
                                        <p:cTn id="20" dur="500" fill="hold"/>
                                        <p:tgtEl>
                                          <p:spTgt spid="48"/>
                                        </p:tgtEl>
                                        <p:attrNameLst>
                                          <p:attrName>ppt_h</p:attrName>
                                        </p:attrNameLst>
                                      </p:cBhvr>
                                      <p:tavLst>
                                        <p:tav tm="0">
                                          <p:val>
                                            <p:fltVal val="0"/>
                                          </p:val>
                                        </p:tav>
                                        <p:tav tm="100000">
                                          <p:val>
                                            <p:strVal val="#ppt_h"/>
                                          </p:val>
                                        </p:tav>
                                      </p:tavLst>
                                    </p:anim>
                                    <p:animEffect transition="in" filter="fade">
                                      <p:cBhvr>
                                        <p:cTn id="21" dur="500"/>
                                        <p:tgtEl>
                                          <p:spTgt spid="48"/>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Effect transition="in" filter="fade">
                                      <p:cBhvr>
                                        <p:cTn id="27" dur="500"/>
                                        <p:tgtEl>
                                          <p:spTgt spid="49"/>
                                        </p:tgtEl>
                                      </p:cBhvr>
                                    </p:animEffect>
                                  </p:childTnLst>
                                </p:cTn>
                              </p:par>
                              <p:par>
                                <p:cTn id="28" presetID="53" presetClass="entr" presetSubtype="16" fill="hold" nodeType="withEffect">
                                  <p:stCondLst>
                                    <p:cond delay="50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nodeType="withEffect">
                                  <p:stCondLst>
                                    <p:cond delay="500"/>
                                  </p:stCondLst>
                                  <p:childTnLst>
                                    <p:set>
                                      <p:cBhvr>
                                        <p:cTn id="34" dur="1" fill="hold">
                                          <p:stCondLst>
                                            <p:cond delay="0"/>
                                          </p:stCondLst>
                                        </p:cTn>
                                        <p:tgtEl>
                                          <p:spTgt spid="55"/>
                                        </p:tgtEl>
                                        <p:attrNameLst>
                                          <p:attrName>style.visibility</p:attrName>
                                        </p:attrNameLst>
                                      </p:cBhvr>
                                      <p:to>
                                        <p:strVal val="visible"/>
                                      </p:to>
                                    </p:set>
                                    <p:anim calcmode="lin" valueType="num">
                                      <p:cBhvr>
                                        <p:cTn id="35" dur="500" fill="hold"/>
                                        <p:tgtEl>
                                          <p:spTgt spid="55"/>
                                        </p:tgtEl>
                                        <p:attrNameLst>
                                          <p:attrName>ppt_w</p:attrName>
                                        </p:attrNameLst>
                                      </p:cBhvr>
                                      <p:tavLst>
                                        <p:tav tm="0">
                                          <p:val>
                                            <p:fltVal val="0"/>
                                          </p:val>
                                        </p:tav>
                                        <p:tav tm="100000">
                                          <p:val>
                                            <p:strVal val="#ppt_w"/>
                                          </p:val>
                                        </p:tav>
                                      </p:tavLst>
                                    </p:anim>
                                    <p:anim calcmode="lin" valueType="num">
                                      <p:cBhvr>
                                        <p:cTn id="36" dur="500" fill="hold"/>
                                        <p:tgtEl>
                                          <p:spTgt spid="55"/>
                                        </p:tgtEl>
                                        <p:attrNameLst>
                                          <p:attrName>ppt_h</p:attrName>
                                        </p:attrNameLst>
                                      </p:cBhvr>
                                      <p:tavLst>
                                        <p:tav tm="0">
                                          <p:val>
                                            <p:fltVal val="0"/>
                                          </p:val>
                                        </p:tav>
                                        <p:tav tm="100000">
                                          <p:val>
                                            <p:strVal val="#ppt_h"/>
                                          </p:val>
                                        </p:tav>
                                      </p:tavLst>
                                    </p:anim>
                                    <p:animEffect transition="in" filter="fade">
                                      <p:cBhvr>
                                        <p:cTn id="37" dur="500"/>
                                        <p:tgtEl>
                                          <p:spTgt spid="55"/>
                                        </p:tgtEl>
                                      </p:cBhvr>
                                    </p:animEffect>
                                  </p:childTnLst>
                                </p:cTn>
                              </p:par>
                              <p:par>
                                <p:cTn id="38" presetID="53" presetClass="entr" presetSubtype="16" fill="hold" nodeType="withEffect">
                                  <p:stCondLst>
                                    <p:cond delay="500"/>
                                  </p:stCondLst>
                                  <p:childTnLst>
                                    <p:set>
                                      <p:cBhvr>
                                        <p:cTn id="39" dur="1" fill="hold">
                                          <p:stCondLst>
                                            <p:cond delay="0"/>
                                          </p:stCondLst>
                                        </p:cTn>
                                        <p:tgtEl>
                                          <p:spTgt spid="60"/>
                                        </p:tgtEl>
                                        <p:attrNameLst>
                                          <p:attrName>style.visibility</p:attrName>
                                        </p:attrNameLst>
                                      </p:cBhvr>
                                      <p:to>
                                        <p:strVal val="visible"/>
                                      </p:to>
                                    </p:set>
                                    <p:anim calcmode="lin" valueType="num">
                                      <p:cBhvr>
                                        <p:cTn id="40" dur="500" fill="hold"/>
                                        <p:tgtEl>
                                          <p:spTgt spid="60"/>
                                        </p:tgtEl>
                                        <p:attrNameLst>
                                          <p:attrName>ppt_w</p:attrName>
                                        </p:attrNameLst>
                                      </p:cBhvr>
                                      <p:tavLst>
                                        <p:tav tm="0">
                                          <p:val>
                                            <p:fltVal val="0"/>
                                          </p:val>
                                        </p:tav>
                                        <p:tav tm="100000">
                                          <p:val>
                                            <p:strVal val="#ppt_w"/>
                                          </p:val>
                                        </p:tav>
                                      </p:tavLst>
                                    </p:anim>
                                    <p:anim calcmode="lin" valueType="num">
                                      <p:cBhvr>
                                        <p:cTn id="41" dur="500" fill="hold"/>
                                        <p:tgtEl>
                                          <p:spTgt spid="60"/>
                                        </p:tgtEl>
                                        <p:attrNameLst>
                                          <p:attrName>ppt_h</p:attrName>
                                        </p:attrNameLst>
                                      </p:cBhvr>
                                      <p:tavLst>
                                        <p:tav tm="0">
                                          <p:val>
                                            <p:fltVal val="0"/>
                                          </p:val>
                                        </p:tav>
                                        <p:tav tm="100000">
                                          <p:val>
                                            <p:strVal val="#ppt_h"/>
                                          </p:val>
                                        </p:tav>
                                      </p:tavLst>
                                    </p:anim>
                                    <p:animEffect transition="in" filter="fade">
                                      <p:cBhvr>
                                        <p:cTn id="42" dur="500"/>
                                        <p:tgtEl>
                                          <p:spTgt spid="60"/>
                                        </p:tgtEl>
                                      </p:cBhvr>
                                    </p:animEffect>
                                  </p:childTnLst>
                                </p:cTn>
                              </p:par>
                              <p:par>
                                <p:cTn id="43" presetID="53" presetClass="entr" presetSubtype="16" fill="hold" nodeType="withEffect">
                                  <p:stCondLst>
                                    <p:cond delay="50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par>
                                <p:cTn id="48" presetID="53" presetClass="entr" presetSubtype="16" fill="hold" nodeType="withEffect">
                                  <p:stCondLst>
                                    <p:cond delay="500"/>
                                  </p:stCondLst>
                                  <p:childTnLst>
                                    <p:set>
                                      <p:cBhvr>
                                        <p:cTn id="49" dur="1" fill="hold">
                                          <p:stCondLst>
                                            <p:cond delay="0"/>
                                          </p:stCondLst>
                                        </p:cTn>
                                        <p:tgtEl>
                                          <p:spTgt spid="70"/>
                                        </p:tgtEl>
                                        <p:attrNameLst>
                                          <p:attrName>style.visibility</p:attrName>
                                        </p:attrNameLst>
                                      </p:cBhvr>
                                      <p:to>
                                        <p:strVal val="visible"/>
                                      </p:to>
                                    </p:set>
                                    <p:anim calcmode="lin" valueType="num">
                                      <p:cBhvr>
                                        <p:cTn id="50" dur="500" fill="hold"/>
                                        <p:tgtEl>
                                          <p:spTgt spid="70"/>
                                        </p:tgtEl>
                                        <p:attrNameLst>
                                          <p:attrName>ppt_w</p:attrName>
                                        </p:attrNameLst>
                                      </p:cBhvr>
                                      <p:tavLst>
                                        <p:tav tm="0">
                                          <p:val>
                                            <p:fltVal val="0"/>
                                          </p:val>
                                        </p:tav>
                                        <p:tav tm="100000">
                                          <p:val>
                                            <p:strVal val="#ppt_w"/>
                                          </p:val>
                                        </p:tav>
                                      </p:tavLst>
                                    </p:anim>
                                    <p:anim calcmode="lin" valueType="num">
                                      <p:cBhvr>
                                        <p:cTn id="51" dur="500" fill="hold"/>
                                        <p:tgtEl>
                                          <p:spTgt spid="70"/>
                                        </p:tgtEl>
                                        <p:attrNameLst>
                                          <p:attrName>ppt_h</p:attrName>
                                        </p:attrNameLst>
                                      </p:cBhvr>
                                      <p:tavLst>
                                        <p:tav tm="0">
                                          <p:val>
                                            <p:fltVal val="0"/>
                                          </p:val>
                                        </p:tav>
                                        <p:tav tm="100000">
                                          <p:val>
                                            <p:strVal val="#ppt_h"/>
                                          </p:val>
                                        </p:tav>
                                      </p:tavLst>
                                    </p:anim>
                                    <p:animEffect transition="in" filter="fade">
                                      <p:cBhvr>
                                        <p:cTn id="52" dur="500"/>
                                        <p:tgtEl>
                                          <p:spTgt spid="70"/>
                                        </p:tgtEl>
                                      </p:cBhvr>
                                    </p:animEffect>
                                  </p:childTnLst>
                                </p:cTn>
                              </p:par>
                              <p:par>
                                <p:cTn id="53" presetID="53" presetClass="entr" presetSubtype="16" fill="hold" nodeType="withEffect">
                                  <p:stCondLst>
                                    <p:cond delay="500"/>
                                  </p:stCondLst>
                                  <p:childTnLst>
                                    <p:set>
                                      <p:cBhvr>
                                        <p:cTn id="54" dur="1" fill="hold">
                                          <p:stCondLst>
                                            <p:cond delay="0"/>
                                          </p:stCondLst>
                                        </p:cTn>
                                        <p:tgtEl>
                                          <p:spTgt spid="75"/>
                                        </p:tgtEl>
                                        <p:attrNameLst>
                                          <p:attrName>style.visibility</p:attrName>
                                        </p:attrNameLst>
                                      </p:cBhvr>
                                      <p:to>
                                        <p:strVal val="visible"/>
                                      </p:to>
                                    </p:set>
                                    <p:anim calcmode="lin" valueType="num">
                                      <p:cBhvr>
                                        <p:cTn id="55" dur="500" fill="hold"/>
                                        <p:tgtEl>
                                          <p:spTgt spid="75"/>
                                        </p:tgtEl>
                                        <p:attrNameLst>
                                          <p:attrName>ppt_w</p:attrName>
                                        </p:attrNameLst>
                                      </p:cBhvr>
                                      <p:tavLst>
                                        <p:tav tm="0">
                                          <p:val>
                                            <p:fltVal val="0"/>
                                          </p:val>
                                        </p:tav>
                                        <p:tav tm="100000">
                                          <p:val>
                                            <p:strVal val="#ppt_w"/>
                                          </p:val>
                                        </p:tav>
                                      </p:tavLst>
                                    </p:anim>
                                    <p:anim calcmode="lin" valueType="num">
                                      <p:cBhvr>
                                        <p:cTn id="56" dur="500" fill="hold"/>
                                        <p:tgtEl>
                                          <p:spTgt spid="75"/>
                                        </p:tgtEl>
                                        <p:attrNameLst>
                                          <p:attrName>ppt_h</p:attrName>
                                        </p:attrNameLst>
                                      </p:cBhvr>
                                      <p:tavLst>
                                        <p:tav tm="0">
                                          <p:val>
                                            <p:fltVal val="0"/>
                                          </p:val>
                                        </p:tav>
                                        <p:tav tm="100000">
                                          <p:val>
                                            <p:strVal val="#ppt_h"/>
                                          </p:val>
                                        </p:tav>
                                      </p:tavLst>
                                    </p:anim>
                                    <p:animEffect transition="in" filter="fade">
                                      <p:cBhvr>
                                        <p:cTn id="57" dur="500"/>
                                        <p:tgtEl>
                                          <p:spTgt spid="75"/>
                                        </p:tgtEl>
                                      </p:cBhvr>
                                    </p:animEffect>
                                  </p:childTnLst>
                                </p:cTn>
                              </p:par>
                            </p:childTnLst>
                          </p:cTn>
                        </p:par>
                        <p:par>
                          <p:cTn id="58" fill="hold">
                            <p:stCondLst>
                              <p:cond delay="2000"/>
                            </p:stCondLst>
                            <p:childTnLst>
                              <p:par>
                                <p:cTn id="59" presetID="53" presetClass="entr" presetSubtype="16" fill="hold" nodeType="afterEffect">
                                  <p:stCondLst>
                                    <p:cond delay="0"/>
                                  </p:stCondLst>
                                  <p:childTnLst>
                                    <p:set>
                                      <p:cBhvr>
                                        <p:cTn id="60" dur="1" fill="hold">
                                          <p:stCondLst>
                                            <p:cond delay="0"/>
                                          </p:stCondLst>
                                        </p:cTn>
                                        <p:tgtEl>
                                          <p:spTgt spid="80"/>
                                        </p:tgtEl>
                                        <p:attrNameLst>
                                          <p:attrName>style.visibility</p:attrName>
                                        </p:attrNameLst>
                                      </p:cBhvr>
                                      <p:to>
                                        <p:strVal val="visible"/>
                                      </p:to>
                                    </p:set>
                                    <p:anim calcmode="lin" valueType="num">
                                      <p:cBhvr>
                                        <p:cTn id="61" dur="500" fill="hold"/>
                                        <p:tgtEl>
                                          <p:spTgt spid="80"/>
                                        </p:tgtEl>
                                        <p:attrNameLst>
                                          <p:attrName>ppt_w</p:attrName>
                                        </p:attrNameLst>
                                      </p:cBhvr>
                                      <p:tavLst>
                                        <p:tav tm="0">
                                          <p:val>
                                            <p:fltVal val="0"/>
                                          </p:val>
                                        </p:tav>
                                        <p:tav tm="100000">
                                          <p:val>
                                            <p:strVal val="#ppt_w"/>
                                          </p:val>
                                        </p:tav>
                                      </p:tavLst>
                                    </p:anim>
                                    <p:anim calcmode="lin" valueType="num">
                                      <p:cBhvr>
                                        <p:cTn id="62" dur="500" fill="hold"/>
                                        <p:tgtEl>
                                          <p:spTgt spid="80"/>
                                        </p:tgtEl>
                                        <p:attrNameLst>
                                          <p:attrName>ppt_h</p:attrName>
                                        </p:attrNameLst>
                                      </p:cBhvr>
                                      <p:tavLst>
                                        <p:tav tm="0">
                                          <p:val>
                                            <p:fltVal val="0"/>
                                          </p:val>
                                        </p:tav>
                                        <p:tav tm="100000">
                                          <p:val>
                                            <p:strVal val="#ppt_h"/>
                                          </p:val>
                                        </p:tav>
                                      </p:tavLst>
                                    </p:anim>
                                    <p:animEffect transition="in" filter="fade">
                                      <p:cBhvr>
                                        <p:cTn id="6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05</a:t>
            </a:r>
            <a:endParaRPr lang="zh-CN" dirty="0">
              <a:latin typeface="方正兰亭超细黑简体" panose="02000000000000000000" pitchFamily="2" charset="-122"/>
              <a:ea typeface="方正兰亭超细黑简体" panose="02000000000000000000" pitchFamily="2" charset="-122"/>
            </a:endParaRPr>
          </a:p>
        </p:txBody>
      </p:sp>
      <p:grpSp>
        <p:nvGrpSpPr>
          <p:cNvPr id="14" name="组合 13"/>
          <p:cNvGrpSpPr/>
          <p:nvPr/>
        </p:nvGrpSpPr>
        <p:grpSpPr>
          <a:xfrm>
            <a:off x="262558" y="396171"/>
            <a:ext cx="604358" cy="216024"/>
            <a:chOff x="264939" y="188640"/>
            <a:chExt cx="604358" cy="216024"/>
          </a:xfrm>
          <a:solidFill>
            <a:srgbClr val="00A2A4"/>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文本框 9"/>
          <p:cNvSpPr txBox="1"/>
          <p:nvPr/>
        </p:nvSpPr>
        <p:spPr>
          <a:xfrm>
            <a:off x="982638" y="315670"/>
            <a:ext cx="1653803" cy="377026"/>
          </a:xfrm>
          <a:prstGeom prst="rect">
            <a:avLst/>
          </a:prstGeom>
          <a:noFill/>
        </p:spPr>
        <p:txBody>
          <a:bodyPr wrap="square" lIns="68580" tIns="34290" rIns="68580" bIns="34290" rtlCol="0">
            <a:spAutoFit/>
          </a:bodyPr>
          <a:lstStyle/>
          <a:p>
            <a:pPr marL="0" lvl="1"/>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个人信息</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椭圆 18"/>
          <p:cNvSpPr/>
          <p:nvPr/>
        </p:nvSpPr>
        <p:spPr>
          <a:xfrm>
            <a:off x="2854846" y="1452948"/>
            <a:ext cx="2088232" cy="2088232"/>
          </a:xfrm>
          <a:prstGeom prst="ellipse">
            <a:avLst/>
          </a:prstGeom>
          <a:noFill/>
          <a:ln w="28575">
            <a:solidFill>
              <a:srgbClr val="00A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1"/>
          <p:cNvSpPr/>
          <p:nvPr/>
        </p:nvSpPr>
        <p:spPr>
          <a:xfrm>
            <a:off x="4618248" y="1762624"/>
            <a:ext cx="220587" cy="220587"/>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43BAB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31" tIns="184431" rIns="184431" bIns="184431" numCol="1" spcCol="1270" anchor="ctr" anchorCtr="0">
            <a:noAutofit/>
          </a:bodyPr>
          <a:lstStyle/>
          <a:p>
            <a:pPr lvl="0" algn="ctr" defTabSz="977900">
              <a:lnSpc>
                <a:spcPct val="90000"/>
              </a:lnSpc>
              <a:spcBef>
                <a:spcPct val="0"/>
              </a:spcBef>
              <a:spcAft>
                <a:spcPct val="35000"/>
              </a:spcAft>
            </a:pPr>
            <a:endParaRPr lang="en-US" sz="2200" kern="1200"/>
          </a:p>
        </p:txBody>
      </p:sp>
      <p:pic>
        <p:nvPicPr>
          <p:cNvPr id="21" name="Picture 2" descr="C:\Users\Administrator\Desktop\图片5.png"/>
          <p:cNvPicPr>
            <a:picLocks noChangeAspect="1" noChangeArrowheads="1"/>
          </p:cNvPicPr>
          <p:nvPr/>
        </p:nvPicPr>
        <p:blipFill rotWithShape="1">
          <a:blip r:embed="rId2">
            <a:extLst>
              <a:ext uri="{28A0092B-C50C-407E-A947-70E740481C1C}">
                <a14:useLocalDpi xmlns:a14="http://schemas.microsoft.com/office/drawing/2010/main" val="0"/>
              </a:ext>
            </a:extLst>
          </a:blip>
          <a:srcRect l="41018" r="41123" b="61079"/>
          <a:stretch>
            <a:fillRect/>
          </a:stretch>
        </p:blipFill>
        <p:spPr bwMode="auto">
          <a:xfrm>
            <a:off x="2897241" y="1647406"/>
            <a:ext cx="2003442" cy="174972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7" name="Rectangle 4"/>
          <p:cNvSpPr/>
          <p:nvPr/>
        </p:nvSpPr>
        <p:spPr bwMode="auto">
          <a:xfrm>
            <a:off x="3045188" y="3685196"/>
            <a:ext cx="1753874" cy="139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spcBef>
                <a:spcPct val="0"/>
              </a:spcBef>
              <a:spcAft>
                <a:spcPct val="0"/>
              </a:spcAft>
            </a:pPr>
            <a:r>
              <a:rPr lang="zh-CN" altLang="en-US" sz="2200" b="1" dirty="0">
                <a:solidFill>
                  <a:srgbClr val="00A2A4"/>
                </a:solidFill>
                <a:latin typeface="微软雅黑" panose="020B0503020204020204" pitchFamily="34" charset="-122"/>
                <a:ea typeface="微软雅黑" panose="020B0503020204020204" pitchFamily="34" charset="-122"/>
                <a:cs typeface="Lato Light" charset="0"/>
                <a:sym typeface="Lato Light" charset="0"/>
              </a:rPr>
              <a:t>熊猫办公</a:t>
            </a:r>
            <a:endParaRPr lang="en-US" sz="2200" b="1" dirty="0">
              <a:solidFill>
                <a:srgbClr val="00A2A4"/>
              </a:solidFill>
              <a:latin typeface="微软雅黑" panose="020B0503020204020204" pitchFamily="34" charset="-122"/>
              <a:ea typeface="微软雅黑" panose="020B0503020204020204" pitchFamily="34" charset="-122"/>
              <a:cs typeface="Lato Light" charset="0"/>
              <a:sym typeface="Lato Light" charset="0"/>
            </a:endParaRPr>
          </a:p>
          <a:p>
            <a:pPr algn="ctr" fontAlgn="base">
              <a:spcBef>
                <a:spcPct val="0"/>
              </a:spcBef>
              <a:spcAft>
                <a:spcPct val="0"/>
              </a:spcAft>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清华大学中文系</a:t>
            </a:r>
            <a:endParaRPr 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a:p>
            <a:pPr algn="ctr" fontAlgn="base">
              <a:spcBef>
                <a:spcPct val="0"/>
              </a:spcBef>
              <a:spcAft>
                <a:spcPct val="0"/>
              </a:spcAft>
            </a:pPr>
            <a:endPar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a:p>
            <a:pPr fontAlgn="base">
              <a:lnSpc>
                <a:spcPct val="125000"/>
              </a:lnSpc>
              <a:spcBef>
                <a:spcPct val="0"/>
              </a:spcBef>
              <a:spcAft>
                <a:spcPct val="0"/>
              </a:spcAft>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8" name="Freeform 120"/>
          <p:cNvSpPr>
            <a:spLocks noEditPoints="1"/>
          </p:cNvSpPr>
          <p:nvPr/>
        </p:nvSpPr>
        <p:spPr bwMode="auto">
          <a:xfrm>
            <a:off x="5650285" y="1380940"/>
            <a:ext cx="381309" cy="383416"/>
          </a:xfrm>
          <a:custGeom>
            <a:avLst/>
            <a:gdLst>
              <a:gd name="T0" fmla="*/ 20 w 200"/>
              <a:gd name="T1" fmla="*/ 200 h 200"/>
              <a:gd name="T2" fmla="*/ 0 w 200"/>
              <a:gd name="T3" fmla="*/ 88 h 200"/>
              <a:gd name="T4" fmla="*/ 12 w 200"/>
              <a:gd name="T5" fmla="*/ 168 h 200"/>
              <a:gd name="T6" fmla="*/ 164 w 200"/>
              <a:gd name="T7" fmla="*/ 188 h 200"/>
              <a:gd name="T8" fmla="*/ 187 w 200"/>
              <a:gd name="T9" fmla="*/ 88 h 200"/>
              <a:gd name="T10" fmla="*/ 200 w 200"/>
              <a:gd name="T11" fmla="*/ 180 h 200"/>
              <a:gd name="T12" fmla="*/ 155 w 200"/>
              <a:gd name="T13" fmla="*/ 137 h 200"/>
              <a:gd name="T14" fmla="*/ 154 w 200"/>
              <a:gd name="T15" fmla="*/ 155 h 200"/>
              <a:gd name="T16" fmla="*/ 131 w 200"/>
              <a:gd name="T17" fmla="*/ 165 h 200"/>
              <a:gd name="T18" fmla="*/ 110 w 200"/>
              <a:gd name="T19" fmla="*/ 157 h 200"/>
              <a:gd name="T20" fmla="*/ 122 w 200"/>
              <a:gd name="T21" fmla="*/ 145 h 200"/>
              <a:gd name="T22" fmla="*/ 131 w 200"/>
              <a:gd name="T23" fmla="*/ 155 h 200"/>
              <a:gd name="T24" fmla="*/ 139 w 200"/>
              <a:gd name="T25" fmla="*/ 145 h 200"/>
              <a:gd name="T26" fmla="*/ 131 w 200"/>
              <a:gd name="T27" fmla="*/ 136 h 200"/>
              <a:gd name="T28" fmla="*/ 126 w 200"/>
              <a:gd name="T29" fmla="*/ 125 h 200"/>
              <a:gd name="T30" fmla="*/ 134 w 200"/>
              <a:gd name="T31" fmla="*/ 123 h 200"/>
              <a:gd name="T32" fmla="*/ 134 w 200"/>
              <a:gd name="T33" fmla="*/ 113 h 200"/>
              <a:gd name="T34" fmla="*/ 125 w 200"/>
              <a:gd name="T35" fmla="*/ 113 h 200"/>
              <a:gd name="T36" fmla="*/ 106 w 200"/>
              <a:gd name="T37" fmla="*/ 117 h 200"/>
              <a:gd name="T38" fmla="*/ 130 w 200"/>
              <a:gd name="T39" fmla="*/ 100 h 200"/>
              <a:gd name="T40" fmla="*/ 153 w 200"/>
              <a:gd name="T41" fmla="*/ 116 h 200"/>
              <a:gd name="T42" fmla="*/ 144 w 200"/>
              <a:gd name="T43" fmla="*/ 130 h 200"/>
              <a:gd name="T44" fmla="*/ 155 w 200"/>
              <a:gd name="T45" fmla="*/ 137 h 200"/>
              <a:gd name="T46" fmla="*/ 43 w 200"/>
              <a:gd name="T47" fmla="*/ 164 h 200"/>
              <a:gd name="T48" fmla="*/ 66 w 200"/>
              <a:gd name="T49" fmla="*/ 134 h 200"/>
              <a:gd name="T50" fmla="*/ 78 w 200"/>
              <a:gd name="T51" fmla="*/ 119 h 200"/>
              <a:gd name="T52" fmla="*/ 70 w 200"/>
              <a:gd name="T53" fmla="*/ 112 h 200"/>
              <a:gd name="T54" fmla="*/ 62 w 200"/>
              <a:gd name="T55" fmla="*/ 120 h 200"/>
              <a:gd name="T56" fmla="*/ 48 w 200"/>
              <a:gd name="T57" fmla="*/ 109 h 200"/>
              <a:gd name="T58" fmla="*/ 70 w 200"/>
              <a:gd name="T59" fmla="*/ 100 h 200"/>
              <a:gd name="T60" fmla="*/ 92 w 200"/>
              <a:gd name="T61" fmla="*/ 109 h 200"/>
              <a:gd name="T62" fmla="*/ 92 w 200"/>
              <a:gd name="T63" fmla="*/ 130 h 200"/>
              <a:gd name="T64" fmla="*/ 72 w 200"/>
              <a:gd name="T65" fmla="*/ 146 h 200"/>
              <a:gd name="T66" fmla="*/ 95 w 200"/>
              <a:gd name="T67" fmla="*/ 150 h 200"/>
              <a:gd name="T68" fmla="*/ 0 w 200"/>
              <a:gd name="T69" fmla="*/ 36 h 200"/>
              <a:gd name="T70" fmla="*/ 28 w 200"/>
              <a:gd name="T71" fmla="*/ 16 h 200"/>
              <a:gd name="T72" fmla="*/ 44 w 200"/>
              <a:gd name="T73" fmla="*/ 72 h 200"/>
              <a:gd name="T74" fmla="*/ 60 w 200"/>
              <a:gd name="T75" fmla="*/ 16 h 200"/>
              <a:gd name="T76" fmla="*/ 140 w 200"/>
              <a:gd name="T77" fmla="*/ 56 h 200"/>
              <a:gd name="T78" fmla="*/ 172 w 200"/>
              <a:gd name="T79" fmla="*/ 56 h 200"/>
              <a:gd name="T80" fmla="*/ 180 w 200"/>
              <a:gd name="T81" fmla="*/ 16 h 200"/>
              <a:gd name="T82" fmla="*/ 200 w 200"/>
              <a:gd name="T83" fmla="*/ 80 h 200"/>
              <a:gd name="T84" fmla="*/ 0 w 200"/>
              <a:gd name="T85" fmla="*/ 36 h 200"/>
              <a:gd name="T86" fmla="*/ 144 w 200"/>
              <a:gd name="T87" fmla="*/ 52 h 200"/>
              <a:gd name="T88" fmla="*/ 156 w 200"/>
              <a:gd name="T89" fmla="*/ 0 h 200"/>
              <a:gd name="T90" fmla="*/ 168 w 200"/>
              <a:gd name="T91" fmla="*/ 52 h 200"/>
              <a:gd name="T92" fmla="*/ 44 w 200"/>
              <a:gd name="T93" fmla="*/ 64 h 200"/>
              <a:gd name="T94" fmla="*/ 32 w 200"/>
              <a:gd name="T95" fmla="*/ 12 h 200"/>
              <a:gd name="T96" fmla="*/ 56 w 200"/>
              <a:gd name="T97" fmla="*/ 12 h 200"/>
              <a:gd name="T98" fmla="*/ 44 w 200"/>
              <a:gd name="T99" fmla="*/ 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200">
                <a:moveTo>
                  <a:pt x="180" y="200"/>
                </a:moveTo>
                <a:cubicBezTo>
                  <a:pt x="20" y="200"/>
                  <a:pt x="20" y="200"/>
                  <a:pt x="20" y="200"/>
                </a:cubicBezTo>
                <a:cubicBezTo>
                  <a:pt x="9" y="200"/>
                  <a:pt x="0" y="191"/>
                  <a:pt x="0" y="180"/>
                </a:cubicBezTo>
                <a:cubicBezTo>
                  <a:pt x="0" y="88"/>
                  <a:pt x="0" y="88"/>
                  <a:pt x="0" y="88"/>
                </a:cubicBezTo>
                <a:cubicBezTo>
                  <a:pt x="12" y="88"/>
                  <a:pt x="12" y="88"/>
                  <a:pt x="12"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7" y="88"/>
                </a:cubicBezTo>
                <a:cubicBezTo>
                  <a:pt x="200" y="88"/>
                  <a:pt x="200" y="88"/>
                  <a:pt x="200" y="88"/>
                </a:cubicBezTo>
                <a:cubicBezTo>
                  <a:pt x="200" y="180"/>
                  <a:pt x="200" y="180"/>
                  <a:pt x="200" y="180"/>
                </a:cubicBezTo>
                <a:cubicBezTo>
                  <a:pt x="200" y="191"/>
                  <a:pt x="191" y="200"/>
                  <a:pt x="180" y="200"/>
                </a:cubicBezTo>
                <a:close/>
                <a:moveTo>
                  <a:pt x="155" y="137"/>
                </a:moveTo>
                <a:cubicBezTo>
                  <a:pt x="156" y="139"/>
                  <a:pt x="157" y="141"/>
                  <a:pt x="157" y="144"/>
                </a:cubicBezTo>
                <a:cubicBezTo>
                  <a:pt x="157" y="148"/>
                  <a:pt x="156" y="152"/>
                  <a:pt x="154" y="155"/>
                </a:cubicBezTo>
                <a:cubicBezTo>
                  <a:pt x="152" y="158"/>
                  <a:pt x="149" y="161"/>
                  <a:pt x="145" y="163"/>
                </a:cubicBezTo>
                <a:cubicBezTo>
                  <a:pt x="142" y="165"/>
                  <a:pt x="137" y="165"/>
                  <a:pt x="131" y="165"/>
                </a:cubicBezTo>
                <a:cubicBezTo>
                  <a:pt x="126" y="165"/>
                  <a:pt x="121" y="165"/>
                  <a:pt x="118" y="163"/>
                </a:cubicBezTo>
                <a:cubicBezTo>
                  <a:pt x="114" y="162"/>
                  <a:pt x="112" y="160"/>
                  <a:pt x="110" y="157"/>
                </a:cubicBezTo>
                <a:cubicBezTo>
                  <a:pt x="107" y="155"/>
                  <a:pt x="106" y="152"/>
                  <a:pt x="105" y="148"/>
                </a:cubicBezTo>
                <a:cubicBezTo>
                  <a:pt x="122" y="145"/>
                  <a:pt x="122" y="145"/>
                  <a:pt x="122" y="145"/>
                </a:cubicBezTo>
                <a:cubicBezTo>
                  <a:pt x="123" y="149"/>
                  <a:pt x="124" y="151"/>
                  <a:pt x="125" y="153"/>
                </a:cubicBezTo>
                <a:cubicBezTo>
                  <a:pt x="127" y="154"/>
                  <a:pt x="129" y="155"/>
                  <a:pt x="131" y="155"/>
                </a:cubicBezTo>
                <a:cubicBezTo>
                  <a:pt x="133" y="155"/>
                  <a:pt x="135" y="154"/>
                  <a:pt x="137" y="152"/>
                </a:cubicBezTo>
                <a:cubicBezTo>
                  <a:pt x="138" y="150"/>
                  <a:pt x="139" y="148"/>
                  <a:pt x="139" y="145"/>
                </a:cubicBezTo>
                <a:cubicBezTo>
                  <a:pt x="139" y="142"/>
                  <a:pt x="138" y="140"/>
                  <a:pt x="137" y="139"/>
                </a:cubicBezTo>
                <a:cubicBezTo>
                  <a:pt x="135" y="137"/>
                  <a:pt x="133" y="136"/>
                  <a:pt x="131" y="136"/>
                </a:cubicBezTo>
                <a:cubicBezTo>
                  <a:pt x="129" y="136"/>
                  <a:pt x="127" y="136"/>
                  <a:pt x="125" y="137"/>
                </a:cubicBezTo>
                <a:cubicBezTo>
                  <a:pt x="126" y="125"/>
                  <a:pt x="126" y="125"/>
                  <a:pt x="126" y="125"/>
                </a:cubicBezTo>
                <a:cubicBezTo>
                  <a:pt x="127" y="125"/>
                  <a:pt x="128" y="125"/>
                  <a:pt x="128" y="125"/>
                </a:cubicBezTo>
                <a:cubicBezTo>
                  <a:pt x="130" y="125"/>
                  <a:pt x="132" y="124"/>
                  <a:pt x="134" y="123"/>
                </a:cubicBezTo>
                <a:cubicBezTo>
                  <a:pt x="135" y="121"/>
                  <a:pt x="136" y="119"/>
                  <a:pt x="136" y="117"/>
                </a:cubicBezTo>
                <a:cubicBezTo>
                  <a:pt x="136" y="116"/>
                  <a:pt x="136" y="114"/>
                  <a:pt x="134" y="113"/>
                </a:cubicBezTo>
                <a:cubicBezTo>
                  <a:pt x="133" y="112"/>
                  <a:pt x="132" y="111"/>
                  <a:pt x="130" y="111"/>
                </a:cubicBezTo>
                <a:cubicBezTo>
                  <a:pt x="128" y="111"/>
                  <a:pt x="126" y="112"/>
                  <a:pt x="125" y="113"/>
                </a:cubicBezTo>
                <a:cubicBezTo>
                  <a:pt x="123" y="114"/>
                  <a:pt x="123" y="116"/>
                  <a:pt x="122" y="120"/>
                </a:cubicBezTo>
                <a:cubicBezTo>
                  <a:pt x="106" y="117"/>
                  <a:pt x="106" y="117"/>
                  <a:pt x="106" y="117"/>
                </a:cubicBezTo>
                <a:cubicBezTo>
                  <a:pt x="107" y="111"/>
                  <a:pt x="110" y="107"/>
                  <a:pt x="113" y="104"/>
                </a:cubicBezTo>
                <a:cubicBezTo>
                  <a:pt x="117" y="102"/>
                  <a:pt x="123" y="100"/>
                  <a:pt x="130" y="100"/>
                </a:cubicBezTo>
                <a:cubicBezTo>
                  <a:pt x="138" y="100"/>
                  <a:pt x="144" y="102"/>
                  <a:pt x="148" y="105"/>
                </a:cubicBezTo>
                <a:cubicBezTo>
                  <a:pt x="152" y="108"/>
                  <a:pt x="153" y="112"/>
                  <a:pt x="153" y="116"/>
                </a:cubicBezTo>
                <a:cubicBezTo>
                  <a:pt x="153" y="119"/>
                  <a:pt x="153" y="122"/>
                  <a:pt x="151" y="124"/>
                </a:cubicBezTo>
                <a:cubicBezTo>
                  <a:pt x="150" y="126"/>
                  <a:pt x="147" y="128"/>
                  <a:pt x="144" y="130"/>
                </a:cubicBezTo>
                <a:cubicBezTo>
                  <a:pt x="147" y="130"/>
                  <a:pt x="149" y="131"/>
                  <a:pt x="150" y="132"/>
                </a:cubicBezTo>
                <a:cubicBezTo>
                  <a:pt x="152" y="133"/>
                  <a:pt x="154" y="135"/>
                  <a:pt x="155" y="137"/>
                </a:cubicBezTo>
                <a:close/>
                <a:moveTo>
                  <a:pt x="95" y="164"/>
                </a:moveTo>
                <a:cubicBezTo>
                  <a:pt x="43" y="164"/>
                  <a:pt x="43" y="164"/>
                  <a:pt x="43" y="164"/>
                </a:cubicBezTo>
                <a:cubicBezTo>
                  <a:pt x="44" y="159"/>
                  <a:pt x="45" y="154"/>
                  <a:pt x="48" y="150"/>
                </a:cubicBezTo>
                <a:cubicBezTo>
                  <a:pt x="51" y="145"/>
                  <a:pt x="57" y="140"/>
                  <a:pt x="66" y="134"/>
                </a:cubicBezTo>
                <a:cubicBezTo>
                  <a:pt x="71" y="130"/>
                  <a:pt x="74" y="127"/>
                  <a:pt x="75" y="125"/>
                </a:cubicBezTo>
                <a:cubicBezTo>
                  <a:pt x="77" y="123"/>
                  <a:pt x="78" y="121"/>
                  <a:pt x="78" y="119"/>
                </a:cubicBezTo>
                <a:cubicBezTo>
                  <a:pt x="78" y="117"/>
                  <a:pt x="77" y="116"/>
                  <a:pt x="75" y="114"/>
                </a:cubicBezTo>
                <a:cubicBezTo>
                  <a:pt x="74" y="113"/>
                  <a:pt x="72" y="112"/>
                  <a:pt x="70" y="112"/>
                </a:cubicBezTo>
                <a:cubicBezTo>
                  <a:pt x="68" y="112"/>
                  <a:pt x="66" y="113"/>
                  <a:pt x="65" y="114"/>
                </a:cubicBezTo>
                <a:cubicBezTo>
                  <a:pt x="63" y="116"/>
                  <a:pt x="62" y="117"/>
                  <a:pt x="62" y="120"/>
                </a:cubicBezTo>
                <a:cubicBezTo>
                  <a:pt x="44" y="120"/>
                  <a:pt x="44" y="120"/>
                  <a:pt x="44" y="120"/>
                </a:cubicBezTo>
                <a:cubicBezTo>
                  <a:pt x="45" y="115"/>
                  <a:pt x="46" y="112"/>
                  <a:pt x="48" y="109"/>
                </a:cubicBezTo>
                <a:cubicBezTo>
                  <a:pt x="50" y="106"/>
                  <a:pt x="52" y="104"/>
                  <a:pt x="56" y="102"/>
                </a:cubicBezTo>
                <a:cubicBezTo>
                  <a:pt x="59" y="101"/>
                  <a:pt x="64" y="100"/>
                  <a:pt x="70" y="100"/>
                </a:cubicBezTo>
                <a:cubicBezTo>
                  <a:pt x="76" y="100"/>
                  <a:pt x="81" y="101"/>
                  <a:pt x="84" y="102"/>
                </a:cubicBezTo>
                <a:cubicBezTo>
                  <a:pt x="87" y="104"/>
                  <a:pt x="90" y="106"/>
                  <a:pt x="92" y="109"/>
                </a:cubicBezTo>
                <a:cubicBezTo>
                  <a:pt x="94" y="112"/>
                  <a:pt x="95" y="115"/>
                  <a:pt x="95" y="119"/>
                </a:cubicBezTo>
                <a:cubicBezTo>
                  <a:pt x="95" y="122"/>
                  <a:pt x="94" y="126"/>
                  <a:pt x="92" y="130"/>
                </a:cubicBezTo>
                <a:cubicBezTo>
                  <a:pt x="89" y="133"/>
                  <a:pt x="85" y="137"/>
                  <a:pt x="79" y="141"/>
                </a:cubicBezTo>
                <a:cubicBezTo>
                  <a:pt x="76" y="144"/>
                  <a:pt x="73" y="145"/>
                  <a:pt x="72" y="146"/>
                </a:cubicBezTo>
                <a:cubicBezTo>
                  <a:pt x="71" y="147"/>
                  <a:pt x="70" y="148"/>
                  <a:pt x="68" y="150"/>
                </a:cubicBezTo>
                <a:cubicBezTo>
                  <a:pt x="95" y="150"/>
                  <a:pt x="95" y="150"/>
                  <a:pt x="95" y="150"/>
                </a:cubicBezTo>
                <a:lnTo>
                  <a:pt x="95" y="164"/>
                </a:lnTo>
                <a:close/>
                <a:moveTo>
                  <a:pt x="0" y="36"/>
                </a:moveTo>
                <a:cubicBezTo>
                  <a:pt x="0" y="25"/>
                  <a:pt x="9" y="16"/>
                  <a:pt x="20" y="16"/>
                </a:cubicBezTo>
                <a:cubicBezTo>
                  <a:pt x="28" y="16"/>
                  <a:pt x="28" y="16"/>
                  <a:pt x="28" y="16"/>
                </a:cubicBezTo>
                <a:cubicBezTo>
                  <a:pt x="28" y="56"/>
                  <a:pt x="28" y="56"/>
                  <a:pt x="28" y="56"/>
                </a:cubicBezTo>
                <a:cubicBezTo>
                  <a:pt x="28" y="65"/>
                  <a:pt x="35" y="72"/>
                  <a:pt x="44" y="72"/>
                </a:cubicBezTo>
                <a:cubicBezTo>
                  <a:pt x="53" y="72"/>
                  <a:pt x="60" y="65"/>
                  <a:pt x="60" y="56"/>
                </a:cubicBezTo>
                <a:cubicBezTo>
                  <a:pt x="60" y="16"/>
                  <a:pt x="60" y="16"/>
                  <a:pt x="60" y="16"/>
                </a:cubicBezTo>
                <a:cubicBezTo>
                  <a:pt x="140" y="16"/>
                  <a:pt x="140" y="16"/>
                  <a:pt x="140" y="16"/>
                </a:cubicBezTo>
                <a:cubicBezTo>
                  <a:pt x="140" y="56"/>
                  <a:pt x="140" y="56"/>
                  <a:pt x="140" y="56"/>
                </a:cubicBezTo>
                <a:cubicBezTo>
                  <a:pt x="140" y="65"/>
                  <a:pt x="147" y="72"/>
                  <a:pt x="156" y="72"/>
                </a:cubicBezTo>
                <a:cubicBezTo>
                  <a:pt x="165" y="72"/>
                  <a:pt x="172" y="65"/>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4" y="80"/>
                  <a:pt x="96" y="80"/>
                  <a:pt x="0" y="80"/>
                </a:cubicBezTo>
                <a:lnTo>
                  <a:pt x="0" y="36"/>
                </a:lnTo>
                <a:close/>
                <a:moveTo>
                  <a:pt x="156" y="64"/>
                </a:moveTo>
                <a:cubicBezTo>
                  <a:pt x="149" y="64"/>
                  <a:pt x="144" y="59"/>
                  <a:pt x="144" y="52"/>
                </a:cubicBezTo>
                <a:cubicBezTo>
                  <a:pt x="144" y="12"/>
                  <a:pt x="144" y="12"/>
                  <a:pt x="144" y="12"/>
                </a:cubicBezTo>
                <a:cubicBezTo>
                  <a:pt x="144" y="6"/>
                  <a:pt x="149" y="0"/>
                  <a:pt x="156" y="0"/>
                </a:cubicBezTo>
                <a:cubicBezTo>
                  <a:pt x="162" y="0"/>
                  <a:pt x="168" y="6"/>
                  <a:pt x="168" y="12"/>
                </a:cubicBezTo>
                <a:cubicBezTo>
                  <a:pt x="168" y="52"/>
                  <a:pt x="168" y="52"/>
                  <a:pt x="168" y="52"/>
                </a:cubicBezTo>
                <a:cubicBezTo>
                  <a:pt x="168" y="59"/>
                  <a:pt x="162" y="64"/>
                  <a:pt x="156" y="64"/>
                </a:cubicBezTo>
                <a:close/>
                <a:moveTo>
                  <a:pt x="44" y="64"/>
                </a:moveTo>
                <a:cubicBezTo>
                  <a:pt x="37" y="64"/>
                  <a:pt x="32" y="59"/>
                  <a:pt x="32" y="52"/>
                </a:cubicBezTo>
                <a:cubicBezTo>
                  <a:pt x="32" y="12"/>
                  <a:pt x="32" y="12"/>
                  <a:pt x="32" y="12"/>
                </a:cubicBezTo>
                <a:cubicBezTo>
                  <a:pt x="32" y="6"/>
                  <a:pt x="37" y="0"/>
                  <a:pt x="44" y="0"/>
                </a:cubicBezTo>
                <a:cubicBezTo>
                  <a:pt x="50" y="0"/>
                  <a:pt x="56" y="6"/>
                  <a:pt x="56" y="12"/>
                </a:cubicBezTo>
                <a:cubicBezTo>
                  <a:pt x="56" y="52"/>
                  <a:pt x="56" y="52"/>
                  <a:pt x="56" y="52"/>
                </a:cubicBezTo>
                <a:cubicBezTo>
                  <a:pt x="56" y="59"/>
                  <a:pt x="50" y="64"/>
                  <a:pt x="44" y="64"/>
                </a:cubicBezTo>
                <a:close/>
              </a:path>
            </a:pathLst>
          </a:custGeom>
          <a:solidFill>
            <a:srgbClr val="00A2A4"/>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6140333" y="1395023"/>
            <a:ext cx="2973891" cy="369332"/>
          </a:xfrm>
          <a:prstGeom prst="rect">
            <a:avLst/>
          </a:prstGeom>
          <a:noFill/>
        </p:spPr>
        <p:txBody>
          <a:bodyPr wrap="none" rtlCol="0">
            <a:spAutoFit/>
          </a:bodyPr>
          <a:lstStyle/>
          <a:p>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出生年月：</a:t>
            </a:r>
            <a:r>
              <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1994</a:t>
            </a:r>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年</a:t>
            </a:r>
            <a:r>
              <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2</a:t>
            </a:r>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月</a:t>
            </a:r>
            <a:r>
              <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23</a:t>
            </a:r>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日</a:t>
            </a:r>
            <a:endParaRPr lang="zh-CN" altLang="en-US" sz="1400" baseline="-3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0" name="Freeform 7"/>
          <p:cNvSpPr>
            <a:spLocks noEditPoints="1"/>
          </p:cNvSpPr>
          <p:nvPr/>
        </p:nvSpPr>
        <p:spPr bwMode="auto">
          <a:xfrm>
            <a:off x="5665876" y="1907540"/>
            <a:ext cx="353844" cy="42692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solidFill>
            <a:srgbClr val="43BAB3"/>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1" name="TextBox 60"/>
          <p:cNvSpPr txBox="1"/>
          <p:nvPr/>
        </p:nvSpPr>
        <p:spPr>
          <a:xfrm>
            <a:off x="6140333" y="1907540"/>
            <a:ext cx="2954655" cy="369332"/>
          </a:xfrm>
          <a:prstGeom prst="rect">
            <a:avLst/>
          </a:prstGeom>
          <a:noFill/>
        </p:spPr>
        <p:txBody>
          <a:bodyPr wrap="none" rtlCol="0">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毕业学校</a:t>
            </a:r>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：北京大学中文系</a:t>
            </a:r>
            <a:endParaRPr lang="zh-CN" altLang="en-US" sz="1400" baseline="-3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2" name="组合 61"/>
          <p:cNvGrpSpPr/>
          <p:nvPr/>
        </p:nvGrpSpPr>
        <p:grpSpPr>
          <a:xfrm>
            <a:off x="5653687" y="2430139"/>
            <a:ext cx="486942" cy="392314"/>
            <a:chOff x="2702739" y="3017462"/>
            <a:chExt cx="535636" cy="431545"/>
          </a:xfrm>
          <a:solidFill>
            <a:srgbClr val="F87A08"/>
          </a:solidFill>
        </p:grpSpPr>
        <p:sp>
          <p:nvSpPr>
            <p:cNvPr id="63" name="Freeform 45"/>
            <p:cNvSpPr/>
            <p:nvPr/>
          </p:nvSpPr>
          <p:spPr bwMode="auto">
            <a:xfrm>
              <a:off x="2772133" y="3189864"/>
              <a:ext cx="176739" cy="35782"/>
            </a:xfrm>
            <a:custGeom>
              <a:avLst/>
              <a:gdLst>
                <a:gd name="T0" fmla="*/ 63 w 69"/>
                <a:gd name="T1" fmla="*/ 14 h 14"/>
                <a:gd name="T2" fmla="*/ 7 w 69"/>
                <a:gd name="T3" fmla="*/ 14 h 14"/>
                <a:gd name="T4" fmla="*/ 0 w 69"/>
                <a:gd name="T5" fmla="*/ 7 h 14"/>
                <a:gd name="T6" fmla="*/ 7 w 69"/>
                <a:gd name="T7" fmla="*/ 0 h 14"/>
                <a:gd name="T8" fmla="*/ 63 w 69"/>
                <a:gd name="T9" fmla="*/ 0 h 14"/>
                <a:gd name="T10" fmla="*/ 69 w 69"/>
                <a:gd name="T11" fmla="*/ 7 h 14"/>
                <a:gd name="T12" fmla="*/ 63 w 69"/>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69" h="14">
                  <a:moveTo>
                    <a:pt x="63" y="14"/>
                  </a:moveTo>
                  <a:cubicBezTo>
                    <a:pt x="7" y="14"/>
                    <a:pt x="7" y="14"/>
                    <a:pt x="7" y="14"/>
                  </a:cubicBezTo>
                  <a:cubicBezTo>
                    <a:pt x="3" y="14"/>
                    <a:pt x="0" y="11"/>
                    <a:pt x="0" y="7"/>
                  </a:cubicBezTo>
                  <a:cubicBezTo>
                    <a:pt x="0" y="3"/>
                    <a:pt x="3" y="0"/>
                    <a:pt x="7" y="0"/>
                  </a:cubicBezTo>
                  <a:cubicBezTo>
                    <a:pt x="63" y="0"/>
                    <a:pt x="63" y="0"/>
                    <a:pt x="63" y="0"/>
                  </a:cubicBezTo>
                  <a:cubicBezTo>
                    <a:pt x="66" y="0"/>
                    <a:pt x="69" y="3"/>
                    <a:pt x="69" y="7"/>
                  </a:cubicBezTo>
                  <a:cubicBezTo>
                    <a:pt x="69" y="11"/>
                    <a:pt x="66" y="14"/>
                    <a:pt x="6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4" name="Freeform 46"/>
            <p:cNvSpPr/>
            <p:nvPr/>
          </p:nvSpPr>
          <p:spPr bwMode="auto">
            <a:xfrm>
              <a:off x="2792734" y="3194201"/>
              <a:ext cx="35782" cy="72647"/>
            </a:xfrm>
            <a:custGeom>
              <a:avLst/>
              <a:gdLst>
                <a:gd name="T0" fmla="*/ 7 w 14"/>
                <a:gd name="T1" fmla="*/ 28 h 28"/>
                <a:gd name="T2" fmla="*/ 0 w 14"/>
                <a:gd name="T3" fmla="*/ 21 h 28"/>
                <a:gd name="T4" fmla="*/ 0 w 14"/>
                <a:gd name="T5" fmla="*/ 7 h 28"/>
                <a:gd name="T6" fmla="*/ 7 w 14"/>
                <a:gd name="T7" fmla="*/ 0 h 28"/>
                <a:gd name="T8" fmla="*/ 14 w 14"/>
                <a:gd name="T9" fmla="*/ 7 h 28"/>
                <a:gd name="T10" fmla="*/ 14 w 14"/>
                <a:gd name="T11" fmla="*/ 21 h 28"/>
                <a:gd name="T12" fmla="*/ 7 w 14"/>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4" h="28">
                  <a:moveTo>
                    <a:pt x="7" y="28"/>
                  </a:moveTo>
                  <a:cubicBezTo>
                    <a:pt x="3" y="28"/>
                    <a:pt x="0" y="25"/>
                    <a:pt x="0" y="21"/>
                  </a:cubicBezTo>
                  <a:cubicBezTo>
                    <a:pt x="0" y="7"/>
                    <a:pt x="0" y="7"/>
                    <a:pt x="0" y="7"/>
                  </a:cubicBezTo>
                  <a:cubicBezTo>
                    <a:pt x="0" y="3"/>
                    <a:pt x="3" y="0"/>
                    <a:pt x="7" y="0"/>
                  </a:cubicBezTo>
                  <a:cubicBezTo>
                    <a:pt x="11" y="0"/>
                    <a:pt x="14" y="3"/>
                    <a:pt x="14" y="7"/>
                  </a:cubicBezTo>
                  <a:cubicBezTo>
                    <a:pt x="14" y="21"/>
                    <a:pt x="14" y="21"/>
                    <a:pt x="14" y="21"/>
                  </a:cubicBezTo>
                  <a:cubicBezTo>
                    <a:pt x="14" y="25"/>
                    <a:pt x="11" y="28"/>
                    <a:pt x="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5" name="Freeform 47"/>
            <p:cNvSpPr/>
            <p:nvPr/>
          </p:nvSpPr>
          <p:spPr bwMode="auto">
            <a:xfrm>
              <a:off x="2836106" y="3194201"/>
              <a:ext cx="33613" cy="72647"/>
            </a:xfrm>
            <a:custGeom>
              <a:avLst/>
              <a:gdLst>
                <a:gd name="T0" fmla="*/ 7 w 13"/>
                <a:gd name="T1" fmla="*/ 28 h 28"/>
                <a:gd name="T2" fmla="*/ 0 w 13"/>
                <a:gd name="T3" fmla="*/ 21 h 28"/>
                <a:gd name="T4" fmla="*/ 0 w 13"/>
                <a:gd name="T5" fmla="*/ 7 h 28"/>
                <a:gd name="T6" fmla="*/ 7 w 13"/>
                <a:gd name="T7" fmla="*/ 0 h 28"/>
                <a:gd name="T8" fmla="*/ 13 w 13"/>
                <a:gd name="T9" fmla="*/ 7 h 28"/>
                <a:gd name="T10" fmla="*/ 13 w 13"/>
                <a:gd name="T11" fmla="*/ 21 h 28"/>
                <a:gd name="T12" fmla="*/ 7 w 1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3" h="28">
                  <a:moveTo>
                    <a:pt x="7" y="28"/>
                  </a:moveTo>
                  <a:cubicBezTo>
                    <a:pt x="3" y="28"/>
                    <a:pt x="0" y="25"/>
                    <a:pt x="0" y="21"/>
                  </a:cubicBezTo>
                  <a:cubicBezTo>
                    <a:pt x="0" y="7"/>
                    <a:pt x="0" y="7"/>
                    <a:pt x="0" y="7"/>
                  </a:cubicBezTo>
                  <a:cubicBezTo>
                    <a:pt x="0" y="3"/>
                    <a:pt x="3" y="0"/>
                    <a:pt x="7" y="0"/>
                  </a:cubicBezTo>
                  <a:cubicBezTo>
                    <a:pt x="10" y="0"/>
                    <a:pt x="13" y="3"/>
                    <a:pt x="13" y="7"/>
                  </a:cubicBezTo>
                  <a:cubicBezTo>
                    <a:pt x="13" y="21"/>
                    <a:pt x="13" y="21"/>
                    <a:pt x="13" y="21"/>
                  </a:cubicBezTo>
                  <a:cubicBezTo>
                    <a:pt x="13" y="25"/>
                    <a:pt x="10" y="28"/>
                    <a:pt x="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6" name="Freeform 48"/>
            <p:cNvSpPr>
              <a:spLocks noEditPoints="1"/>
            </p:cNvSpPr>
            <p:nvPr/>
          </p:nvSpPr>
          <p:spPr bwMode="auto">
            <a:xfrm>
              <a:off x="2920680" y="3133481"/>
              <a:ext cx="101923" cy="148547"/>
            </a:xfrm>
            <a:custGeom>
              <a:avLst/>
              <a:gdLst>
                <a:gd name="T0" fmla="*/ 20 w 40"/>
                <a:gd name="T1" fmla="*/ 58 h 58"/>
                <a:gd name="T2" fmla="*/ 0 w 40"/>
                <a:gd name="T3" fmla="*/ 38 h 58"/>
                <a:gd name="T4" fmla="*/ 0 w 40"/>
                <a:gd name="T5" fmla="*/ 20 h 58"/>
                <a:gd name="T6" fmla="*/ 20 w 40"/>
                <a:gd name="T7" fmla="*/ 0 h 58"/>
                <a:gd name="T8" fmla="*/ 40 w 40"/>
                <a:gd name="T9" fmla="*/ 20 h 58"/>
                <a:gd name="T10" fmla="*/ 40 w 40"/>
                <a:gd name="T11" fmla="*/ 38 h 58"/>
                <a:gd name="T12" fmla="*/ 20 w 40"/>
                <a:gd name="T13" fmla="*/ 58 h 58"/>
                <a:gd name="T14" fmla="*/ 20 w 40"/>
                <a:gd name="T15" fmla="*/ 13 h 58"/>
                <a:gd name="T16" fmla="*/ 14 w 40"/>
                <a:gd name="T17" fmla="*/ 20 h 58"/>
                <a:gd name="T18" fmla="*/ 14 w 40"/>
                <a:gd name="T19" fmla="*/ 38 h 58"/>
                <a:gd name="T20" fmla="*/ 20 w 40"/>
                <a:gd name="T21" fmla="*/ 45 h 58"/>
                <a:gd name="T22" fmla="*/ 27 w 40"/>
                <a:gd name="T23" fmla="*/ 38 h 58"/>
                <a:gd name="T24" fmla="*/ 27 w 40"/>
                <a:gd name="T25" fmla="*/ 20 h 58"/>
                <a:gd name="T26" fmla="*/ 20 w 40"/>
                <a:gd name="T2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8">
                  <a:moveTo>
                    <a:pt x="20" y="58"/>
                  </a:moveTo>
                  <a:cubicBezTo>
                    <a:pt x="9" y="58"/>
                    <a:pt x="0" y="49"/>
                    <a:pt x="0" y="38"/>
                  </a:cubicBezTo>
                  <a:cubicBezTo>
                    <a:pt x="0" y="20"/>
                    <a:pt x="0" y="20"/>
                    <a:pt x="0" y="20"/>
                  </a:cubicBezTo>
                  <a:cubicBezTo>
                    <a:pt x="0" y="9"/>
                    <a:pt x="9" y="0"/>
                    <a:pt x="20" y="0"/>
                  </a:cubicBezTo>
                  <a:cubicBezTo>
                    <a:pt x="31" y="0"/>
                    <a:pt x="40" y="9"/>
                    <a:pt x="40" y="20"/>
                  </a:cubicBezTo>
                  <a:cubicBezTo>
                    <a:pt x="40" y="38"/>
                    <a:pt x="40" y="38"/>
                    <a:pt x="40" y="38"/>
                  </a:cubicBezTo>
                  <a:cubicBezTo>
                    <a:pt x="40" y="49"/>
                    <a:pt x="31" y="58"/>
                    <a:pt x="20" y="58"/>
                  </a:cubicBezTo>
                  <a:close/>
                  <a:moveTo>
                    <a:pt x="20" y="13"/>
                  </a:moveTo>
                  <a:cubicBezTo>
                    <a:pt x="17" y="13"/>
                    <a:pt x="14" y="16"/>
                    <a:pt x="14" y="20"/>
                  </a:cubicBezTo>
                  <a:cubicBezTo>
                    <a:pt x="14" y="38"/>
                    <a:pt x="14" y="38"/>
                    <a:pt x="14" y="38"/>
                  </a:cubicBezTo>
                  <a:cubicBezTo>
                    <a:pt x="14" y="42"/>
                    <a:pt x="17" y="45"/>
                    <a:pt x="20" y="45"/>
                  </a:cubicBezTo>
                  <a:cubicBezTo>
                    <a:pt x="24" y="45"/>
                    <a:pt x="27" y="42"/>
                    <a:pt x="27" y="38"/>
                  </a:cubicBezTo>
                  <a:cubicBezTo>
                    <a:pt x="27" y="20"/>
                    <a:pt x="27" y="20"/>
                    <a:pt x="27" y="20"/>
                  </a:cubicBezTo>
                  <a:cubicBezTo>
                    <a:pt x="27" y="16"/>
                    <a:pt x="24" y="13"/>
                    <a:pt x="2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7" name="Freeform 49"/>
            <p:cNvSpPr>
              <a:spLocks noEditPoints="1"/>
            </p:cNvSpPr>
            <p:nvPr/>
          </p:nvSpPr>
          <p:spPr bwMode="auto">
            <a:xfrm>
              <a:off x="2702739" y="3017462"/>
              <a:ext cx="535636" cy="431545"/>
            </a:xfrm>
            <a:custGeom>
              <a:avLst/>
              <a:gdLst>
                <a:gd name="T0" fmla="*/ 200 w 209"/>
                <a:gd name="T1" fmla="*/ 140 h 168"/>
                <a:gd name="T2" fmla="*/ 159 w 209"/>
                <a:gd name="T3" fmla="*/ 114 h 168"/>
                <a:gd name="T4" fmla="*/ 148 w 209"/>
                <a:gd name="T5" fmla="*/ 112 h 168"/>
                <a:gd name="T6" fmla="*/ 144 w 209"/>
                <a:gd name="T7" fmla="*/ 113 h 168"/>
                <a:gd name="T8" fmla="*/ 137 w 209"/>
                <a:gd name="T9" fmla="*/ 109 h 168"/>
                <a:gd name="T10" fmla="*/ 144 w 209"/>
                <a:gd name="T11" fmla="*/ 60 h 168"/>
                <a:gd name="T12" fmla="*/ 60 w 209"/>
                <a:gd name="T13" fmla="*/ 9 h 168"/>
                <a:gd name="T14" fmla="*/ 9 w 209"/>
                <a:gd name="T15" fmla="*/ 92 h 168"/>
                <a:gd name="T16" fmla="*/ 93 w 209"/>
                <a:gd name="T17" fmla="*/ 143 h 168"/>
                <a:gd name="T18" fmla="*/ 129 w 209"/>
                <a:gd name="T19" fmla="*/ 121 h 168"/>
                <a:gd name="T20" fmla="*/ 136 w 209"/>
                <a:gd name="T21" fmla="*/ 125 h 168"/>
                <a:gd name="T22" fmla="*/ 143 w 209"/>
                <a:gd name="T23" fmla="*/ 139 h 168"/>
                <a:gd name="T24" fmla="*/ 183 w 209"/>
                <a:gd name="T25" fmla="*/ 165 h 168"/>
                <a:gd name="T26" fmla="*/ 195 w 209"/>
                <a:gd name="T27" fmla="*/ 167 h 168"/>
                <a:gd name="T28" fmla="*/ 204 w 209"/>
                <a:gd name="T29" fmla="*/ 161 h 168"/>
                <a:gd name="T30" fmla="*/ 200 w 209"/>
                <a:gd name="T31" fmla="*/ 140 h 168"/>
                <a:gd name="T32" fmla="*/ 90 w 209"/>
                <a:gd name="T33" fmla="*/ 131 h 168"/>
                <a:gd name="T34" fmla="*/ 22 w 209"/>
                <a:gd name="T35" fmla="*/ 89 h 168"/>
                <a:gd name="T36" fmla="*/ 63 w 209"/>
                <a:gd name="T37" fmla="*/ 21 h 168"/>
                <a:gd name="T38" fmla="*/ 131 w 209"/>
                <a:gd name="T39" fmla="*/ 63 h 168"/>
                <a:gd name="T40" fmla="*/ 90 w 209"/>
                <a:gd name="T41" fmla="*/ 13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8">
                  <a:moveTo>
                    <a:pt x="200" y="140"/>
                  </a:moveTo>
                  <a:cubicBezTo>
                    <a:pt x="159" y="114"/>
                    <a:pt x="159" y="114"/>
                    <a:pt x="159" y="114"/>
                  </a:cubicBezTo>
                  <a:cubicBezTo>
                    <a:pt x="156" y="111"/>
                    <a:pt x="152" y="111"/>
                    <a:pt x="148" y="112"/>
                  </a:cubicBezTo>
                  <a:cubicBezTo>
                    <a:pt x="146" y="112"/>
                    <a:pt x="145" y="113"/>
                    <a:pt x="144" y="113"/>
                  </a:cubicBezTo>
                  <a:cubicBezTo>
                    <a:pt x="137" y="109"/>
                    <a:pt x="137" y="109"/>
                    <a:pt x="137" y="109"/>
                  </a:cubicBezTo>
                  <a:cubicBezTo>
                    <a:pt x="145" y="94"/>
                    <a:pt x="148" y="77"/>
                    <a:pt x="144" y="60"/>
                  </a:cubicBezTo>
                  <a:cubicBezTo>
                    <a:pt x="135" y="22"/>
                    <a:pt x="97" y="0"/>
                    <a:pt x="60" y="9"/>
                  </a:cubicBezTo>
                  <a:cubicBezTo>
                    <a:pt x="23" y="18"/>
                    <a:pt x="0" y="55"/>
                    <a:pt x="9" y="92"/>
                  </a:cubicBezTo>
                  <a:cubicBezTo>
                    <a:pt x="18" y="129"/>
                    <a:pt x="56" y="152"/>
                    <a:pt x="93" y="143"/>
                  </a:cubicBezTo>
                  <a:cubicBezTo>
                    <a:pt x="108" y="140"/>
                    <a:pt x="120" y="132"/>
                    <a:pt x="129" y="121"/>
                  </a:cubicBezTo>
                  <a:cubicBezTo>
                    <a:pt x="136" y="125"/>
                    <a:pt x="136" y="125"/>
                    <a:pt x="136" y="125"/>
                  </a:cubicBezTo>
                  <a:cubicBezTo>
                    <a:pt x="136" y="131"/>
                    <a:pt x="138" y="136"/>
                    <a:pt x="143" y="139"/>
                  </a:cubicBezTo>
                  <a:cubicBezTo>
                    <a:pt x="183" y="165"/>
                    <a:pt x="183" y="165"/>
                    <a:pt x="183" y="165"/>
                  </a:cubicBezTo>
                  <a:cubicBezTo>
                    <a:pt x="187" y="168"/>
                    <a:pt x="191" y="168"/>
                    <a:pt x="195" y="167"/>
                  </a:cubicBezTo>
                  <a:cubicBezTo>
                    <a:pt x="199" y="166"/>
                    <a:pt x="202" y="164"/>
                    <a:pt x="204" y="161"/>
                  </a:cubicBezTo>
                  <a:cubicBezTo>
                    <a:pt x="209" y="154"/>
                    <a:pt x="207" y="144"/>
                    <a:pt x="200" y="140"/>
                  </a:cubicBezTo>
                  <a:close/>
                  <a:moveTo>
                    <a:pt x="90" y="131"/>
                  </a:moveTo>
                  <a:cubicBezTo>
                    <a:pt x="60" y="138"/>
                    <a:pt x="29" y="120"/>
                    <a:pt x="22" y="89"/>
                  </a:cubicBezTo>
                  <a:cubicBezTo>
                    <a:pt x="14" y="59"/>
                    <a:pt x="33" y="28"/>
                    <a:pt x="63" y="21"/>
                  </a:cubicBezTo>
                  <a:cubicBezTo>
                    <a:pt x="94" y="14"/>
                    <a:pt x="124" y="32"/>
                    <a:pt x="131" y="63"/>
                  </a:cubicBezTo>
                  <a:cubicBezTo>
                    <a:pt x="139" y="93"/>
                    <a:pt x="120" y="123"/>
                    <a:pt x="90"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grpSp>
      <p:sp>
        <p:nvSpPr>
          <p:cNvPr id="68" name="TextBox 67"/>
          <p:cNvSpPr txBox="1"/>
          <p:nvPr/>
        </p:nvSpPr>
        <p:spPr>
          <a:xfrm>
            <a:off x="6140333" y="2411596"/>
            <a:ext cx="2723823" cy="369332"/>
          </a:xfrm>
          <a:prstGeom prst="rect">
            <a:avLst/>
          </a:prstGeom>
          <a:noFill/>
        </p:spPr>
        <p:txBody>
          <a:bodyPr wrap="none" rtlCol="0">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专业</a:t>
            </a:r>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：文化知识产权专业</a:t>
            </a:r>
            <a:endParaRPr lang="zh-CN" altLang="en-US" sz="1400" baseline="-3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9" name="Freeform 11"/>
          <p:cNvSpPr>
            <a:spLocks noEditPoints="1"/>
          </p:cNvSpPr>
          <p:nvPr/>
        </p:nvSpPr>
        <p:spPr bwMode="auto">
          <a:xfrm>
            <a:off x="5660152" y="2924944"/>
            <a:ext cx="407737" cy="268980"/>
          </a:xfrm>
          <a:custGeom>
            <a:avLst/>
            <a:gdLst>
              <a:gd name="T0" fmla="*/ 1295 w 1747"/>
              <a:gd name="T1" fmla="*/ 377 h 1154"/>
              <a:gd name="T2" fmla="*/ 1260 w 1747"/>
              <a:gd name="T3" fmla="*/ 0 h 1154"/>
              <a:gd name="T4" fmla="*/ 641 w 1747"/>
              <a:gd name="T5" fmla="*/ 1031 h 1154"/>
              <a:gd name="T6" fmla="*/ 59 w 1747"/>
              <a:gd name="T7" fmla="*/ 1031 h 1154"/>
              <a:gd name="T8" fmla="*/ 1747 w 1747"/>
              <a:gd name="T9" fmla="*/ 1154 h 1154"/>
              <a:gd name="T10" fmla="*/ 371 w 1747"/>
              <a:gd name="T11" fmla="*/ 962 h 1154"/>
              <a:gd name="T12" fmla="*/ 270 w 1747"/>
              <a:gd name="T13" fmla="*/ 863 h 1154"/>
              <a:gd name="T14" fmla="*/ 371 w 1747"/>
              <a:gd name="T15" fmla="*/ 830 h 1154"/>
              <a:gd name="T16" fmla="*/ 270 w 1747"/>
              <a:gd name="T17" fmla="*/ 731 h 1154"/>
              <a:gd name="T18" fmla="*/ 371 w 1747"/>
              <a:gd name="T19" fmla="*/ 691 h 1154"/>
              <a:gd name="T20" fmla="*/ 270 w 1747"/>
              <a:gd name="T21" fmla="*/ 592 h 1154"/>
              <a:gd name="T22" fmla="*/ 371 w 1747"/>
              <a:gd name="T23" fmla="*/ 559 h 1154"/>
              <a:gd name="T24" fmla="*/ 270 w 1747"/>
              <a:gd name="T25" fmla="*/ 460 h 1154"/>
              <a:gd name="T26" fmla="*/ 524 w 1747"/>
              <a:gd name="T27" fmla="*/ 962 h 1154"/>
              <a:gd name="T28" fmla="*/ 422 w 1747"/>
              <a:gd name="T29" fmla="*/ 863 h 1154"/>
              <a:gd name="T30" fmla="*/ 524 w 1747"/>
              <a:gd name="T31" fmla="*/ 830 h 1154"/>
              <a:gd name="T32" fmla="*/ 422 w 1747"/>
              <a:gd name="T33" fmla="*/ 731 h 1154"/>
              <a:gd name="T34" fmla="*/ 524 w 1747"/>
              <a:gd name="T35" fmla="*/ 691 h 1154"/>
              <a:gd name="T36" fmla="*/ 422 w 1747"/>
              <a:gd name="T37" fmla="*/ 592 h 1154"/>
              <a:gd name="T38" fmla="*/ 524 w 1747"/>
              <a:gd name="T39" fmla="*/ 559 h 1154"/>
              <a:gd name="T40" fmla="*/ 422 w 1747"/>
              <a:gd name="T41" fmla="*/ 460 h 1154"/>
              <a:gd name="T42" fmla="*/ 940 w 1747"/>
              <a:gd name="T43" fmla="*/ 938 h 1154"/>
              <a:gd name="T44" fmla="*/ 774 w 1747"/>
              <a:gd name="T45" fmla="*/ 776 h 1154"/>
              <a:gd name="T46" fmla="*/ 940 w 1747"/>
              <a:gd name="T47" fmla="*/ 723 h 1154"/>
              <a:gd name="T48" fmla="*/ 774 w 1747"/>
              <a:gd name="T49" fmla="*/ 561 h 1154"/>
              <a:gd name="T50" fmla="*/ 940 w 1747"/>
              <a:gd name="T51" fmla="*/ 496 h 1154"/>
              <a:gd name="T52" fmla="*/ 774 w 1747"/>
              <a:gd name="T53" fmla="*/ 334 h 1154"/>
              <a:gd name="T54" fmla="*/ 940 w 1747"/>
              <a:gd name="T55" fmla="*/ 281 h 1154"/>
              <a:gd name="T56" fmla="*/ 774 w 1747"/>
              <a:gd name="T57" fmla="*/ 119 h 1154"/>
              <a:gd name="T58" fmla="*/ 1163 w 1747"/>
              <a:gd name="T59" fmla="*/ 938 h 1154"/>
              <a:gd name="T60" fmla="*/ 997 w 1747"/>
              <a:gd name="T61" fmla="*/ 776 h 1154"/>
              <a:gd name="T62" fmla="*/ 1163 w 1747"/>
              <a:gd name="T63" fmla="*/ 723 h 1154"/>
              <a:gd name="T64" fmla="*/ 997 w 1747"/>
              <a:gd name="T65" fmla="*/ 561 h 1154"/>
              <a:gd name="T66" fmla="*/ 1163 w 1747"/>
              <a:gd name="T67" fmla="*/ 496 h 1154"/>
              <a:gd name="T68" fmla="*/ 997 w 1747"/>
              <a:gd name="T69" fmla="*/ 334 h 1154"/>
              <a:gd name="T70" fmla="*/ 1163 w 1747"/>
              <a:gd name="T71" fmla="*/ 281 h 1154"/>
              <a:gd name="T72" fmla="*/ 997 w 1747"/>
              <a:gd name="T73" fmla="*/ 119 h 1154"/>
              <a:gd name="T74" fmla="*/ 1463 w 1747"/>
              <a:gd name="T75" fmla="*/ 950 h 1154"/>
              <a:gd name="T76" fmla="*/ 1361 w 1747"/>
              <a:gd name="T77" fmla="*/ 850 h 1154"/>
              <a:gd name="T78" fmla="*/ 1463 w 1747"/>
              <a:gd name="T79" fmla="*/ 810 h 1154"/>
              <a:gd name="T80" fmla="*/ 1361 w 1747"/>
              <a:gd name="T81" fmla="*/ 711 h 1154"/>
              <a:gd name="T82" fmla="*/ 1463 w 1747"/>
              <a:gd name="T83" fmla="*/ 679 h 1154"/>
              <a:gd name="T84" fmla="*/ 1361 w 1747"/>
              <a:gd name="T85" fmla="*/ 579 h 1154"/>
              <a:gd name="T86" fmla="*/ 1615 w 1747"/>
              <a:gd name="T87" fmla="*/ 950 h 1154"/>
              <a:gd name="T88" fmla="*/ 1514 w 1747"/>
              <a:gd name="T89" fmla="*/ 850 h 1154"/>
              <a:gd name="T90" fmla="*/ 1615 w 1747"/>
              <a:gd name="T91" fmla="*/ 810 h 1154"/>
              <a:gd name="T92" fmla="*/ 1514 w 1747"/>
              <a:gd name="T93" fmla="*/ 711 h 1154"/>
              <a:gd name="T94" fmla="*/ 1615 w 1747"/>
              <a:gd name="T95" fmla="*/ 679 h 1154"/>
              <a:gd name="T96" fmla="*/ 1514 w 1747"/>
              <a:gd name="T97" fmla="*/ 57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rgbClr val="FB7D6E"/>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0" name="TextBox 69"/>
          <p:cNvSpPr txBox="1"/>
          <p:nvPr/>
        </p:nvSpPr>
        <p:spPr>
          <a:xfrm>
            <a:off x="6140333" y="2915652"/>
            <a:ext cx="3238387" cy="369332"/>
          </a:xfrm>
          <a:prstGeom prst="rect">
            <a:avLst/>
          </a:prstGeom>
          <a:noFill/>
        </p:spPr>
        <p:txBody>
          <a:bodyPr wrap="none" rtlCol="0">
            <a:spAutoFit/>
          </a:bodyPr>
          <a:lstStyle/>
          <a:p>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住址：</a:t>
            </a:r>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上海市</a:t>
            </a:r>
            <a:r>
              <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rPr>
              <a:t>XX</a:t>
            </a:r>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区</a:t>
            </a:r>
            <a:r>
              <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rPr>
              <a:t>XX</a:t>
            </a:r>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路</a:t>
            </a:r>
            <a:r>
              <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rPr>
              <a:t>X</a:t>
            </a:r>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家园</a:t>
            </a:r>
            <a:endPar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1" name="组合 70"/>
          <p:cNvGrpSpPr/>
          <p:nvPr/>
        </p:nvGrpSpPr>
        <p:grpSpPr>
          <a:xfrm>
            <a:off x="5696484" y="3343404"/>
            <a:ext cx="353482" cy="286825"/>
            <a:chOff x="5123288" y="3841750"/>
            <a:chExt cx="277813" cy="225425"/>
          </a:xfrm>
          <a:solidFill>
            <a:srgbClr val="00A2A4"/>
          </a:solidFill>
        </p:grpSpPr>
        <p:sp>
          <p:nvSpPr>
            <p:cNvPr id="72" name="Freeform 316"/>
            <p:cNvSpPr/>
            <p:nvPr/>
          </p:nvSpPr>
          <p:spPr bwMode="auto">
            <a:xfrm>
              <a:off x="5123288" y="3841750"/>
              <a:ext cx="277813" cy="107950"/>
            </a:xfrm>
            <a:custGeom>
              <a:avLst/>
              <a:gdLst>
                <a:gd name="T0" fmla="*/ 284 w 288"/>
                <a:gd name="T1" fmla="*/ 43 h 111"/>
                <a:gd name="T2" fmla="*/ 144 w 288"/>
                <a:gd name="T3" fmla="*/ 0 h 111"/>
                <a:gd name="T4" fmla="*/ 3 w 288"/>
                <a:gd name="T5" fmla="*/ 43 h 111"/>
                <a:gd name="T6" fmla="*/ 0 w 288"/>
                <a:gd name="T7" fmla="*/ 54 h 111"/>
                <a:gd name="T8" fmla="*/ 0 w 288"/>
                <a:gd name="T9" fmla="*/ 106 h 111"/>
                <a:gd name="T10" fmla="*/ 5 w 288"/>
                <a:gd name="T11" fmla="*/ 110 h 111"/>
                <a:gd name="T12" fmla="*/ 66 w 288"/>
                <a:gd name="T13" fmla="*/ 94 h 111"/>
                <a:gd name="T14" fmla="*/ 72 w 288"/>
                <a:gd name="T15" fmla="*/ 87 h 111"/>
                <a:gd name="T16" fmla="*/ 72 w 288"/>
                <a:gd name="T17" fmla="*/ 64 h 111"/>
                <a:gd name="T18" fmla="*/ 76 w 288"/>
                <a:gd name="T19" fmla="*/ 54 h 111"/>
                <a:gd name="T20" fmla="*/ 144 w 288"/>
                <a:gd name="T21" fmla="*/ 40 h 111"/>
                <a:gd name="T22" fmla="*/ 212 w 288"/>
                <a:gd name="T23" fmla="*/ 54 h 111"/>
                <a:gd name="T24" fmla="*/ 216 w 288"/>
                <a:gd name="T25" fmla="*/ 64 h 111"/>
                <a:gd name="T26" fmla="*/ 216 w 288"/>
                <a:gd name="T27" fmla="*/ 84 h 111"/>
                <a:gd name="T28" fmla="*/ 221 w 288"/>
                <a:gd name="T29" fmla="*/ 91 h 111"/>
                <a:gd name="T30" fmla="*/ 282 w 288"/>
                <a:gd name="T31" fmla="*/ 110 h 111"/>
                <a:gd name="T32" fmla="*/ 287 w 288"/>
                <a:gd name="T33" fmla="*/ 106 h 111"/>
                <a:gd name="T34" fmla="*/ 288 w 288"/>
                <a:gd name="T35" fmla="*/ 54 h 111"/>
                <a:gd name="T36" fmla="*/ 284 w 288"/>
                <a:gd name="T37" fmla="*/ 4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111">
                  <a:moveTo>
                    <a:pt x="284" y="43"/>
                  </a:moveTo>
                  <a:cubicBezTo>
                    <a:pt x="284" y="43"/>
                    <a:pt x="251" y="0"/>
                    <a:pt x="144" y="0"/>
                  </a:cubicBezTo>
                  <a:cubicBezTo>
                    <a:pt x="36" y="0"/>
                    <a:pt x="3" y="43"/>
                    <a:pt x="3" y="43"/>
                  </a:cubicBezTo>
                  <a:cubicBezTo>
                    <a:pt x="1" y="46"/>
                    <a:pt x="0" y="51"/>
                    <a:pt x="0" y="54"/>
                  </a:cubicBezTo>
                  <a:cubicBezTo>
                    <a:pt x="0" y="106"/>
                    <a:pt x="0" y="106"/>
                    <a:pt x="0" y="106"/>
                  </a:cubicBezTo>
                  <a:cubicBezTo>
                    <a:pt x="0" y="109"/>
                    <a:pt x="2" y="111"/>
                    <a:pt x="5" y="110"/>
                  </a:cubicBezTo>
                  <a:cubicBezTo>
                    <a:pt x="66" y="94"/>
                    <a:pt x="66" y="94"/>
                    <a:pt x="66" y="94"/>
                  </a:cubicBezTo>
                  <a:cubicBezTo>
                    <a:pt x="69" y="93"/>
                    <a:pt x="72" y="90"/>
                    <a:pt x="72" y="87"/>
                  </a:cubicBezTo>
                  <a:cubicBezTo>
                    <a:pt x="72" y="64"/>
                    <a:pt x="72" y="64"/>
                    <a:pt x="72" y="64"/>
                  </a:cubicBezTo>
                  <a:cubicBezTo>
                    <a:pt x="72" y="61"/>
                    <a:pt x="73" y="57"/>
                    <a:pt x="76" y="54"/>
                  </a:cubicBezTo>
                  <a:cubicBezTo>
                    <a:pt x="76" y="54"/>
                    <a:pt x="90" y="40"/>
                    <a:pt x="144" y="40"/>
                  </a:cubicBezTo>
                  <a:cubicBezTo>
                    <a:pt x="197" y="40"/>
                    <a:pt x="212" y="54"/>
                    <a:pt x="212" y="54"/>
                  </a:cubicBezTo>
                  <a:cubicBezTo>
                    <a:pt x="214" y="57"/>
                    <a:pt x="216" y="61"/>
                    <a:pt x="216" y="64"/>
                  </a:cubicBezTo>
                  <a:cubicBezTo>
                    <a:pt x="216" y="84"/>
                    <a:pt x="216" y="84"/>
                    <a:pt x="216" y="84"/>
                  </a:cubicBezTo>
                  <a:cubicBezTo>
                    <a:pt x="216" y="87"/>
                    <a:pt x="218" y="90"/>
                    <a:pt x="221" y="91"/>
                  </a:cubicBezTo>
                  <a:cubicBezTo>
                    <a:pt x="282" y="110"/>
                    <a:pt x="282" y="110"/>
                    <a:pt x="282" y="110"/>
                  </a:cubicBezTo>
                  <a:cubicBezTo>
                    <a:pt x="285" y="111"/>
                    <a:pt x="287" y="109"/>
                    <a:pt x="287" y="106"/>
                  </a:cubicBezTo>
                  <a:cubicBezTo>
                    <a:pt x="288" y="54"/>
                    <a:pt x="288" y="54"/>
                    <a:pt x="288" y="54"/>
                  </a:cubicBezTo>
                  <a:cubicBezTo>
                    <a:pt x="288" y="51"/>
                    <a:pt x="286" y="46"/>
                    <a:pt x="28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3" name="Freeform 317"/>
            <p:cNvSpPr>
              <a:spLocks noEditPoints="1"/>
            </p:cNvSpPr>
            <p:nvPr/>
          </p:nvSpPr>
          <p:spPr bwMode="auto">
            <a:xfrm>
              <a:off x="5135988" y="3898900"/>
              <a:ext cx="249238" cy="168275"/>
            </a:xfrm>
            <a:custGeom>
              <a:avLst/>
              <a:gdLst>
                <a:gd name="T0" fmla="*/ 177 w 258"/>
                <a:gd name="T1" fmla="*/ 12 h 174"/>
                <a:gd name="T2" fmla="*/ 74 w 258"/>
                <a:gd name="T3" fmla="*/ 45 h 174"/>
                <a:gd name="T4" fmla="*/ 1 w 258"/>
                <a:gd name="T5" fmla="*/ 162 h 174"/>
                <a:gd name="T6" fmla="*/ 255 w 258"/>
                <a:gd name="T7" fmla="*/ 119 h 174"/>
                <a:gd name="T8" fmla="*/ 159 w 258"/>
                <a:gd name="T9" fmla="*/ 101 h 174"/>
                <a:gd name="T10" fmla="*/ 185 w 258"/>
                <a:gd name="T11" fmla="*/ 99 h 174"/>
                <a:gd name="T12" fmla="*/ 189 w 258"/>
                <a:gd name="T13" fmla="*/ 102 h 174"/>
                <a:gd name="T14" fmla="*/ 187 w 258"/>
                <a:gd name="T15" fmla="*/ 113 h 174"/>
                <a:gd name="T16" fmla="*/ 161 w 258"/>
                <a:gd name="T17" fmla="*/ 112 h 174"/>
                <a:gd name="T18" fmla="*/ 143 w 258"/>
                <a:gd name="T19" fmla="*/ 111 h 174"/>
                <a:gd name="T20" fmla="*/ 117 w 258"/>
                <a:gd name="T21" fmla="*/ 113 h 174"/>
                <a:gd name="T22" fmla="*/ 113 w 258"/>
                <a:gd name="T23" fmla="*/ 110 h 174"/>
                <a:gd name="T24" fmla="*/ 116 w 258"/>
                <a:gd name="T25" fmla="*/ 99 h 174"/>
                <a:gd name="T26" fmla="*/ 142 w 258"/>
                <a:gd name="T27" fmla="*/ 100 h 174"/>
                <a:gd name="T28" fmla="*/ 97 w 258"/>
                <a:gd name="T29" fmla="*/ 111 h 174"/>
                <a:gd name="T30" fmla="*/ 71 w 258"/>
                <a:gd name="T31" fmla="*/ 113 h 174"/>
                <a:gd name="T32" fmla="*/ 67 w 258"/>
                <a:gd name="T33" fmla="*/ 110 h 174"/>
                <a:gd name="T34" fmla="*/ 70 w 258"/>
                <a:gd name="T35" fmla="*/ 99 h 174"/>
                <a:gd name="T36" fmla="*/ 97 w 258"/>
                <a:gd name="T37" fmla="*/ 100 h 174"/>
                <a:gd name="T38" fmla="*/ 97 w 258"/>
                <a:gd name="T39" fmla="*/ 111 h 174"/>
                <a:gd name="T40" fmla="*/ 72 w 258"/>
                <a:gd name="T41" fmla="*/ 73 h 174"/>
                <a:gd name="T42" fmla="*/ 97 w 258"/>
                <a:gd name="T43" fmla="*/ 73 h 174"/>
                <a:gd name="T44" fmla="*/ 98 w 258"/>
                <a:gd name="T45" fmla="*/ 84 h 174"/>
                <a:gd name="T46" fmla="*/ 73 w 258"/>
                <a:gd name="T47" fmla="*/ 86 h 174"/>
                <a:gd name="T48" fmla="*/ 69 w 258"/>
                <a:gd name="T49" fmla="*/ 83 h 174"/>
                <a:gd name="T50" fmla="*/ 143 w 258"/>
                <a:gd name="T51" fmla="*/ 74 h 174"/>
                <a:gd name="T52" fmla="*/ 142 w 258"/>
                <a:gd name="T53" fmla="*/ 85 h 174"/>
                <a:gd name="T54" fmla="*/ 116 w 258"/>
                <a:gd name="T55" fmla="*/ 85 h 174"/>
                <a:gd name="T56" fmla="*/ 114 w 258"/>
                <a:gd name="T57" fmla="*/ 75 h 174"/>
                <a:gd name="T58" fmla="*/ 118 w 258"/>
                <a:gd name="T59" fmla="*/ 73 h 174"/>
                <a:gd name="T60" fmla="*/ 187 w 258"/>
                <a:gd name="T61" fmla="*/ 85 h 174"/>
                <a:gd name="T62" fmla="*/ 161 w 258"/>
                <a:gd name="T63" fmla="*/ 85 h 174"/>
                <a:gd name="T64" fmla="*/ 158 w 258"/>
                <a:gd name="T65" fmla="*/ 75 h 174"/>
                <a:gd name="T66" fmla="*/ 162 w 258"/>
                <a:gd name="T67" fmla="*/ 73 h 174"/>
                <a:gd name="T68" fmla="*/ 187 w 258"/>
                <a:gd name="T69" fmla="*/ 74 h 174"/>
                <a:gd name="T70" fmla="*/ 69 w 258"/>
                <a:gd name="T71" fmla="*/ 142 h 174"/>
                <a:gd name="T72" fmla="*/ 65 w 258"/>
                <a:gd name="T73" fmla="*/ 139 h 174"/>
                <a:gd name="T74" fmla="*/ 67 w 258"/>
                <a:gd name="T75" fmla="*/ 128 h 174"/>
                <a:gd name="T76" fmla="*/ 94 w 258"/>
                <a:gd name="T77" fmla="*/ 128 h 174"/>
                <a:gd name="T78" fmla="*/ 97 w 258"/>
                <a:gd name="T79" fmla="*/ 139 h 174"/>
                <a:gd name="T80" fmla="*/ 92 w 258"/>
                <a:gd name="T81" fmla="*/ 142 h 174"/>
                <a:gd name="T82" fmla="*/ 114 w 258"/>
                <a:gd name="T83" fmla="*/ 141 h 174"/>
                <a:gd name="T84" fmla="*/ 113 w 258"/>
                <a:gd name="T85" fmla="*/ 130 h 174"/>
                <a:gd name="T86" fmla="*/ 140 w 258"/>
                <a:gd name="T87" fmla="*/ 127 h 174"/>
                <a:gd name="T88" fmla="*/ 144 w 258"/>
                <a:gd name="T89" fmla="*/ 131 h 174"/>
                <a:gd name="T90" fmla="*/ 141 w 258"/>
                <a:gd name="T91" fmla="*/ 142 h 174"/>
                <a:gd name="T92" fmla="*/ 163 w 258"/>
                <a:gd name="T93" fmla="*/ 142 h 174"/>
                <a:gd name="T94" fmla="*/ 160 w 258"/>
                <a:gd name="T95" fmla="*/ 131 h 174"/>
                <a:gd name="T96" fmla="*/ 164 w 258"/>
                <a:gd name="T97" fmla="*/ 127 h 174"/>
                <a:gd name="T98" fmla="*/ 191 w 258"/>
                <a:gd name="T99" fmla="*/ 130 h 174"/>
                <a:gd name="T100" fmla="*/ 191 w 258"/>
                <a:gd name="T101" fmla="*/ 140 h 174"/>
                <a:gd name="T102" fmla="*/ 165 w 258"/>
                <a:gd name="T103" fmla="*/ 1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174">
                  <a:moveTo>
                    <a:pt x="246" y="99"/>
                  </a:moveTo>
                  <a:cubicBezTo>
                    <a:pt x="196" y="52"/>
                    <a:pt x="196" y="52"/>
                    <a:pt x="196" y="52"/>
                  </a:cubicBezTo>
                  <a:cubicBezTo>
                    <a:pt x="193" y="49"/>
                    <a:pt x="189" y="47"/>
                    <a:pt x="185" y="46"/>
                  </a:cubicBezTo>
                  <a:cubicBezTo>
                    <a:pt x="177" y="12"/>
                    <a:pt x="177" y="12"/>
                    <a:pt x="177" y="12"/>
                  </a:cubicBezTo>
                  <a:cubicBezTo>
                    <a:pt x="176" y="5"/>
                    <a:pt x="169" y="0"/>
                    <a:pt x="163" y="0"/>
                  </a:cubicBezTo>
                  <a:cubicBezTo>
                    <a:pt x="96" y="0"/>
                    <a:pt x="96" y="0"/>
                    <a:pt x="96" y="0"/>
                  </a:cubicBezTo>
                  <a:cubicBezTo>
                    <a:pt x="90" y="0"/>
                    <a:pt x="83" y="5"/>
                    <a:pt x="82" y="12"/>
                  </a:cubicBezTo>
                  <a:cubicBezTo>
                    <a:pt x="74" y="45"/>
                    <a:pt x="74" y="45"/>
                    <a:pt x="74" y="45"/>
                  </a:cubicBezTo>
                  <a:cubicBezTo>
                    <a:pt x="70" y="47"/>
                    <a:pt x="66" y="49"/>
                    <a:pt x="63" y="52"/>
                  </a:cubicBezTo>
                  <a:cubicBezTo>
                    <a:pt x="13" y="99"/>
                    <a:pt x="13" y="99"/>
                    <a:pt x="13" y="99"/>
                  </a:cubicBezTo>
                  <a:cubicBezTo>
                    <a:pt x="8" y="103"/>
                    <a:pt x="4" y="112"/>
                    <a:pt x="3" y="119"/>
                  </a:cubicBezTo>
                  <a:cubicBezTo>
                    <a:pt x="1" y="162"/>
                    <a:pt x="1" y="162"/>
                    <a:pt x="1" y="162"/>
                  </a:cubicBezTo>
                  <a:cubicBezTo>
                    <a:pt x="0" y="168"/>
                    <a:pt x="6" y="174"/>
                    <a:pt x="12" y="174"/>
                  </a:cubicBezTo>
                  <a:cubicBezTo>
                    <a:pt x="247" y="174"/>
                    <a:pt x="247" y="174"/>
                    <a:pt x="247" y="174"/>
                  </a:cubicBezTo>
                  <a:cubicBezTo>
                    <a:pt x="253" y="174"/>
                    <a:pt x="258" y="168"/>
                    <a:pt x="258" y="162"/>
                  </a:cubicBezTo>
                  <a:cubicBezTo>
                    <a:pt x="255" y="119"/>
                    <a:pt x="255" y="119"/>
                    <a:pt x="255" y="119"/>
                  </a:cubicBezTo>
                  <a:cubicBezTo>
                    <a:pt x="255" y="112"/>
                    <a:pt x="251" y="103"/>
                    <a:pt x="246" y="99"/>
                  </a:cubicBezTo>
                  <a:close/>
                  <a:moveTo>
                    <a:pt x="159" y="110"/>
                  </a:moveTo>
                  <a:cubicBezTo>
                    <a:pt x="159" y="102"/>
                    <a:pt x="159" y="102"/>
                    <a:pt x="159" y="102"/>
                  </a:cubicBezTo>
                  <a:cubicBezTo>
                    <a:pt x="159" y="102"/>
                    <a:pt x="159" y="101"/>
                    <a:pt x="159" y="101"/>
                  </a:cubicBezTo>
                  <a:cubicBezTo>
                    <a:pt x="160" y="101"/>
                    <a:pt x="160" y="100"/>
                    <a:pt x="160" y="100"/>
                  </a:cubicBezTo>
                  <a:cubicBezTo>
                    <a:pt x="161" y="100"/>
                    <a:pt x="161" y="100"/>
                    <a:pt x="162" y="99"/>
                  </a:cubicBezTo>
                  <a:cubicBezTo>
                    <a:pt x="162" y="99"/>
                    <a:pt x="163" y="99"/>
                    <a:pt x="163" y="99"/>
                  </a:cubicBezTo>
                  <a:cubicBezTo>
                    <a:pt x="185" y="99"/>
                    <a:pt x="185" y="99"/>
                    <a:pt x="185" y="99"/>
                  </a:cubicBezTo>
                  <a:cubicBezTo>
                    <a:pt x="185" y="99"/>
                    <a:pt x="186" y="99"/>
                    <a:pt x="186" y="99"/>
                  </a:cubicBezTo>
                  <a:cubicBezTo>
                    <a:pt x="187" y="100"/>
                    <a:pt x="187" y="100"/>
                    <a:pt x="188" y="100"/>
                  </a:cubicBezTo>
                  <a:cubicBezTo>
                    <a:pt x="188" y="100"/>
                    <a:pt x="188" y="101"/>
                    <a:pt x="189" y="101"/>
                  </a:cubicBezTo>
                  <a:cubicBezTo>
                    <a:pt x="189" y="101"/>
                    <a:pt x="189" y="102"/>
                    <a:pt x="189" y="102"/>
                  </a:cubicBezTo>
                  <a:cubicBezTo>
                    <a:pt x="190" y="110"/>
                    <a:pt x="190" y="110"/>
                    <a:pt x="190" y="110"/>
                  </a:cubicBezTo>
                  <a:cubicBezTo>
                    <a:pt x="190" y="110"/>
                    <a:pt x="190" y="111"/>
                    <a:pt x="189" y="111"/>
                  </a:cubicBezTo>
                  <a:cubicBezTo>
                    <a:pt x="189" y="112"/>
                    <a:pt x="189" y="112"/>
                    <a:pt x="189" y="112"/>
                  </a:cubicBezTo>
                  <a:cubicBezTo>
                    <a:pt x="188" y="113"/>
                    <a:pt x="188" y="113"/>
                    <a:pt x="187" y="113"/>
                  </a:cubicBezTo>
                  <a:cubicBezTo>
                    <a:pt x="187" y="113"/>
                    <a:pt x="186" y="113"/>
                    <a:pt x="186" y="113"/>
                  </a:cubicBezTo>
                  <a:cubicBezTo>
                    <a:pt x="164" y="113"/>
                    <a:pt x="164" y="113"/>
                    <a:pt x="164" y="113"/>
                  </a:cubicBezTo>
                  <a:cubicBezTo>
                    <a:pt x="163" y="113"/>
                    <a:pt x="163" y="113"/>
                    <a:pt x="162" y="113"/>
                  </a:cubicBezTo>
                  <a:cubicBezTo>
                    <a:pt x="162" y="113"/>
                    <a:pt x="161" y="113"/>
                    <a:pt x="161" y="112"/>
                  </a:cubicBezTo>
                  <a:cubicBezTo>
                    <a:pt x="160" y="112"/>
                    <a:pt x="160" y="112"/>
                    <a:pt x="160" y="111"/>
                  </a:cubicBezTo>
                  <a:cubicBezTo>
                    <a:pt x="159" y="111"/>
                    <a:pt x="159" y="110"/>
                    <a:pt x="159" y="110"/>
                  </a:cubicBezTo>
                  <a:close/>
                  <a:moveTo>
                    <a:pt x="144" y="110"/>
                  </a:moveTo>
                  <a:cubicBezTo>
                    <a:pt x="144" y="110"/>
                    <a:pt x="143" y="111"/>
                    <a:pt x="143" y="111"/>
                  </a:cubicBezTo>
                  <a:cubicBezTo>
                    <a:pt x="143" y="112"/>
                    <a:pt x="143" y="112"/>
                    <a:pt x="142" y="112"/>
                  </a:cubicBezTo>
                  <a:cubicBezTo>
                    <a:pt x="142" y="113"/>
                    <a:pt x="141" y="113"/>
                    <a:pt x="141" y="113"/>
                  </a:cubicBezTo>
                  <a:cubicBezTo>
                    <a:pt x="140" y="113"/>
                    <a:pt x="140" y="113"/>
                    <a:pt x="139" y="113"/>
                  </a:cubicBezTo>
                  <a:cubicBezTo>
                    <a:pt x="117" y="113"/>
                    <a:pt x="117" y="113"/>
                    <a:pt x="117" y="113"/>
                  </a:cubicBezTo>
                  <a:cubicBezTo>
                    <a:pt x="117" y="113"/>
                    <a:pt x="116" y="113"/>
                    <a:pt x="116" y="113"/>
                  </a:cubicBezTo>
                  <a:cubicBezTo>
                    <a:pt x="115" y="113"/>
                    <a:pt x="115" y="113"/>
                    <a:pt x="114" y="112"/>
                  </a:cubicBezTo>
                  <a:cubicBezTo>
                    <a:pt x="114" y="112"/>
                    <a:pt x="114" y="112"/>
                    <a:pt x="114" y="111"/>
                  </a:cubicBezTo>
                  <a:cubicBezTo>
                    <a:pt x="113" y="111"/>
                    <a:pt x="113" y="110"/>
                    <a:pt x="113" y="110"/>
                  </a:cubicBezTo>
                  <a:cubicBezTo>
                    <a:pt x="113" y="102"/>
                    <a:pt x="113" y="102"/>
                    <a:pt x="113" y="102"/>
                  </a:cubicBezTo>
                  <a:cubicBezTo>
                    <a:pt x="113" y="102"/>
                    <a:pt x="113" y="101"/>
                    <a:pt x="114" y="101"/>
                  </a:cubicBezTo>
                  <a:cubicBezTo>
                    <a:pt x="114" y="101"/>
                    <a:pt x="114" y="100"/>
                    <a:pt x="115" y="100"/>
                  </a:cubicBezTo>
                  <a:cubicBezTo>
                    <a:pt x="115" y="100"/>
                    <a:pt x="115" y="100"/>
                    <a:pt x="116" y="99"/>
                  </a:cubicBezTo>
                  <a:cubicBezTo>
                    <a:pt x="116" y="99"/>
                    <a:pt x="117" y="99"/>
                    <a:pt x="118" y="99"/>
                  </a:cubicBezTo>
                  <a:cubicBezTo>
                    <a:pt x="139" y="99"/>
                    <a:pt x="139" y="99"/>
                    <a:pt x="139" y="99"/>
                  </a:cubicBezTo>
                  <a:cubicBezTo>
                    <a:pt x="140" y="99"/>
                    <a:pt x="140" y="99"/>
                    <a:pt x="141" y="99"/>
                  </a:cubicBezTo>
                  <a:cubicBezTo>
                    <a:pt x="141" y="100"/>
                    <a:pt x="142" y="100"/>
                    <a:pt x="142" y="100"/>
                  </a:cubicBezTo>
                  <a:cubicBezTo>
                    <a:pt x="143" y="100"/>
                    <a:pt x="143" y="101"/>
                    <a:pt x="143" y="101"/>
                  </a:cubicBezTo>
                  <a:cubicBezTo>
                    <a:pt x="143" y="101"/>
                    <a:pt x="143" y="102"/>
                    <a:pt x="143" y="102"/>
                  </a:cubicBezTo>
                  <a:lnTo>
                    <a:pt x="144" y="110"/>
                  </a:lnTo>
                  <a:close/>
                  <a:moveTo>
                    <a:pt x="97" y="111"/>
                  </a:moveTo>
                  <a:cubicBezTo>
                    <a:pt x="97" y="112"/>
                    <a:pt x="97" y="112"/>
                    <a:pt x="96" y="112"/>
                  </a:cubicBezTo>
                  <a:cubicBezTo>
                    <a:pt x="96" y="113"/>
                    <a:pt x="95" y="113"/>
                    <a:pt x="95" y="113"/>
                  </a:cubicBezTo>
                  <a:cubicBezTo>
                    <a:pt x="94" y="113"/>
                    <a:pt x="94" y="113"/>
                    <a:pt x="93" y="113"/>
                  </a:cubicBezTo>
                  <a:cubicBezTo>
                    <a:pt x="71" y="113"/>
                    <a:pt x="71" y="113"/>
                    <a:pt x="71" y="113"/>
                  </a:cubicBezTo>
                  <a:cubicBezTo>
                    <a:pt x="71" y="113"/>
                    <a:pt x="70" y="113"/>
                    <a:pt x="70" y="113"/>
                  </a:cubicBezTo>
                  <a:cubicBezTo>
                    <a:pt x="69" y="113"/>
                    <a:pt x="69" y="113"/>
                    <a:pt x="68" y="112"/>
                  </a:cubicBezTo>
                  <a:cubicBezTo>
                    <a:pt x="68" y="112"/>
                    <a:pt x="68" y="112"/>
                    <a:pt x="67" y="111"/>
                  </a:cubicBezTo>
                  <a:cubicBezTo>
                    <a:pt x="67" y="111"/>
                    <a:pt x="67" y="110"/>
                    <a:pt x="67" y="110"/>
                  </a:cubicBezTo>
                  <a:cubicBezTo>
                    <a:pt x="68" y="102"/>
                    <a:pt x="68" y="102"/>
                    <a:pt x="68" y="102"/>
                  </a:cubicBezTo>
                  <a:cubicBezTo>
                    <a:pt x="68" y="102"/>
                    <a:pt x="68" y="101"/>
                    <a:pt x="68" y="101"/>
                  </a:cubicBezTo>
                  <a:cubicBezTo>
                    <a:pt x="68" y="101"/>
                    <a:pt x="69" y="100"/>
                    <a:pt x="69" y="100"/>
                  </a:cubicBezTo>
                  <a:cubicBezTo>
                    <a:pt x="69" y="100"/>
                    <a:pt x="70" y="100"/>
                    <a:pt x="70" y="99"/>
                  </a:cubicBezTo>
                  <a:cubicBezTo>
                    <a:pt x="71" y="99"/>
                    <a:pt x="71" y="99"/>
                    <a:pt x="72" y="99"/>
                  </a:cubicBezTo>
                  <a:cubicBezTo>
                    <a:pt x="94" y="99"/>
                    <a:pt x="94" y="99"/>
                    <a:pt x="94" y="99"/>
                  </a:cubicBezTo>
                  <a:cubicBezTo>
                    <a:pt x="94" y="99"/>
                    <a:pt x="95" y="99"/>
                    <a:pt x="95" y="99"/>
                  </a:cubicBezTo>
                  <a:cubicBezTo>
                    <a:pt x="96" y="100"/>
                    <a:pt x="96" y="100"/>
                    <a:pt x="97" y="100"/>
                  </a:cubicBezTo>
                  <a:cubicBezTo>
                    <a:pt x="97" y="100"/>
                    <a:pt x="97" y="101"/>
                    <a:pt x="97" y="101"/>
                  </a:cubicBezTo>
                  <a:cubicBezTo>
                    <a:pt x="98" y="101"/>
                    <a:pt x="98" y="102"/>
                    <a:pt x="98" y="102"/>
                  </a:cubicBezTo>
                  <a:cubicBezTo>
                    <a:pt x="97" y="110"/>
                    <a:pt x="97" y="110"/>
                    <a:pt x="97" y="110"/>
                  </a:cubicBezTo>
                  <a:cubicBezTo>
                    <a:pt x="97" y="110"/>
                    <a:pt x="97" y="111"/>
                    <a:pt x="97" y="111"/>
                  </a:cubicBezTo>
                  <a:close/>
                  <a:moveTo>
                    <a:pt x="69" y="75"/>
                  </a:moveTo>
                  <a:cubicBezTo>
                    <a:pt x="69" y="75"/>
                    <a:pt x="70" y="75"/>
                    <a:pt x="70" y="74"/>
                  </a:cubicBezTo>
                  <a:cubicBezTo>
                    <a:pt x="70" y="74"/>
                    <a:pt x="70" y="74"/>
                    <a:pt x="71" y="73"/>
                  </a:cubicBezTo>
                  <a:cubicBezTo>
                    <a:pt x="71" y="73"/>
                    <a:pt x="72" y="73"/>
                    <a:pt x="72" y="73"/>
                  </a:cubicBezTo>
                  <a:cubicBezTo>
                    <a:pt x="73" y="73"/>
                    <a:pt x="73" y="73"/>
                    <a:pt x="74" y="73"/>
                  </a:cubicBezTo>
                  <a:cubicBezTo>
                    <a:pt x="95" y="73"/>
                    <a:pt x="95" y="73"/>
                    <a:pt x="95" y="73"/>
                  </a:cubicBezTo>
                  <a:cubicBezTo>
                    <a:pt x="95" y="73"/>
                    <a:pt x="96" y="73"/>
                    <a:pt x="96" y="73"/>
                  </a:cubicBezTo>
                  <a:cubicBezTo>
                    <a:pt x="97" y="73"/>
                    <a:pt x="97" y="73"/>
                    <a:pt x="97" y="73"/>
                  </a:cubicBezTo>
                  <a:cubicBezTo>
                    <a:pt x="98" y="74"/>
                    <a:pt x="98" y="74"/>
                    <a:pt x="98" y="74"/>
                  </a:cubicBezTo>
                  <a:cubicBezTo>
                    <a:pt x="99" y="75"/>
                    <a:pt x="99" y="75"/>
                    <a:pt x="99" y="75"/>
                  </a:cubicBezTo>
                  <a:cubicBezTo>
                    <a:pt x="98" y="83"/>
                    <a:pt x="98" y="83"/>
                    <a:pt x="98" y="83"/>
                  </a:cubicBezTo>
                  <a:cubicBezTo>
                    <a:pt x="98" y="83"/>
                    <a:pt x="98" y="84"/>
                    <a:pt x="98" y="84"/>
                  </a:cubicBezTo>
                  <a:cubicBezTo>
                    <a:pt x="98" y="84"/>
                    <a:pt x="97" y="85"/>
                    <a:pt x="97" y="85"/>
                  </a:cubicBezTo>
                  <a:cubicBezTo>
                    <a:pt x="97" y="85"/>
                    <a:pt x="96" y="85"/>
                    <a:pt x="96" y="85"/>
                  </a:cubicBezTo>
                  <a:cubicBezTo>
                    <a:pt x="95" y="86"/>
                    <a:pt x="95" y="86"/>
                    <a:pt x="94" y="86"/>
                  </a:cubicBezTo>
                  <a:cubicBezTo>
                    <a:pt x="73" y="86"/>
                    <a:pt x="73" y="86"/>
                    <a:pt x="73" y="86"/>
                  </a:cubicBezTo>
                  <a:cubicBezTo>
                    <a:pt x="72" y="86"/>
                    <a:pt x="72" y="86"/>
                    <a:pt x="71" y="85"/>
                  </a:cubicBezTo>
                  <a:cubicBezTo>
                    <a:pt x="71" y="85"/>
                    <a:pt x="70" y="85"/>
                    <a:pt x="70" y="85"/>
                  </a:cubicBezTo>
                  <a:cubicBezTo>
                    <a:pt x="70" y="85"/>
                    <a:pt x="69" y="84"/>
                    <a:pt x="69" y="84"/>
                  </a:cubicBezTo>
                  <a:cubicBezTo>
                    <a:pt x="69" y="84"/>
                    <a:pt x="69" y="83"/>
                    <a:pt x="69" y="83"/>
                  </a:cubicBezTo>
                  <a:lnTo>
                    <a:pt x="69" y="75"/>
                  </a:lnTo>
                  <a:close/>
                  <a:moveTo>
                    <a:pt x="140" y="73"/>
                  </a:moveTo>
                  <a:cubicBezTo>
                    <a:pt x="141" y="73"/>
                    <a:pt x="141" y="73"/>
                    <a:pt x="142" y="73"/>
                  </a:cubicBezTo>
                  <a:cubicBezTo>
                    <a:pt x="142" y="74"/>
                    <a:pt x="142" y="74"/>
                    <a:pt x="143" y="74"/>
                  </a:cubicBezTo>
                  <a:cubicBezTo>
                    <a:pt x="143" y="75"/>
                    <a:pt x="143" y="75"/>
                    <a:pt x="143" y="75"/>
                  </a:cubicBezTo>
                  <a:cubicBezTo>
                    <a:pt x="143" y="83"/>
                    <a:pt x="143" y="83"/>
                    <a:pt x="143" y="83"/>
                  </a:cubicBezTo>
                  <a:cubicBezTo>
                    <a:pt x="143" y="83"/>
                    <a:pt x="143" y="84"/>
                    <a:pt x="143" y="84"/>
                  </a:cubicBezTo>
                  <a:cubicBezTo>
                    <a:pt x="143" y="84"/>
                    <a:pt x="142" y="85"/>
                    <a:pt x="142" y="85"/>
                  </a:cubicBezTo>
                  <a:cubicBezTo>
                    <a:pt x="142" y="85"/>
                    <a:pt x="141" y="85"/>
                    <a:pt x="141" y="85"/>
                  </a:cubicBezTo>
                  <a:cubicBezTo>
                    <a:pt x="140" y="86"/>
                    <a:pt x="140" y="86"/>
                    <a:pt x="139" y="86"/>
                  </a:cubicBezTo>
                  <a:cubicBezTo>
                    <a:pt x="118" y="86"/>
                    <a:pt x="118" y="86"/>
                    <a:pt x="118" y="86"/>
                  </a:cubicBezTo>
                  <a:cubicBezTo>
                    <a:pt x="117" y="86"/>
                    <a:pt x="117" y="86"/>
                    <a:pt x="116" y="85"/>
                  </a:cubicBezTo>
                  <a:cubicBezTo>
                    <a:pt x="116" y="85"/>
                    <a:pt x="115" y="85"/>
                    <a:pt x="115" y="85"/>
                  </a:cubicBezTo>
                  <a:cubicBezTo>
                    <a:pt x="114" y="85"/>
                    <a:pt x="114" y="84"/>
                    <a:pt x="114" y="84"/>
                  </a:cubicBezTo>
                  <a:cubicBezTo>
                    <a:pt x="114" y="84"/>
                    <a:pt x="114" y="83"/>
                    <a:pt x="114" y="83"/>
                  </a:cubicBezTo>
                  <a:cubicBezTo>
                    <a:pt x="114" y="75"/>
                    <a:pt x="114" y="75"/>
                    <a:pt x="114" y="75"/>
                  </a:cubicBezTo>
                  <a:cubicBezTo>
                    <a:pt x="114" y="75"/>
                    <a:pt x="114" y="75"/>
                    <a:pt x="114" y="74"/>
                  </a:cubicBezTo>
                  <a:cubicBezTo>
                    <a:pt x="114" y="74"/>
                    <a:pt x="115" y="74"/>
                    <a:pt x="115" y="73"/>
                  </a:cubicBezTo>
                  <a:cubicBezTo>
                    <a:pt x="115" y="73"/>
                    <a:pt x="116" y="73"/>
                    <a:pt x="116" y="73"/>
                  </a:cubicBezTo>
                  <a:cubicBezTo>
                    <a:pt x="117" y="73"/>
                    <a:pt x="117" y="73"/>
                    <a:pt x="118" y="73"/>
                  </a:cubicBezTo>
                  <a:cubicBezTo>
                    <a:pt x="139" y="73"/>
                    <a:pt x="139" y="73"/>
                    <a:pt x="139" y="73"/>
                  </a:cubicBezTo>
                  <a:cubicBezTo>
                    <a:pt x="139" y="73"/>
                    <a:pt x="140" y="73"/>
                    <a:pt x="140" y="73"/>
                  </a:cubicBezTo>
                  <a:close/>
                  <a:moveTo>
                    <a:pt x="188" y="84"/>
                  </a:moveTo>
                  <a:cubicBezTo>
                    <a:pt x="187" y="84"/>
                    <a:pt x="187" y="85"/>
                    <a:pt x="187" y="85"/>
                  </a:cubicBezTo>
                  <a:cubicBezTo>
                    <a:pt x="186" y="85"/>
                    <a:pt x="186" y="85"/>
                    <a:pt x="186" y="85"/>
                  </a:cubicBezTo>
                  <a:cubicBezTo>
                    <a:pt x="185" y="86"/>
                    <a:pt x="184" y="86"/>
                    <a:pt x="184" y="86"/>
                  </a:cubicBezTo>
                  <a:cubicBezTo>
                    <a:pt x="163" y="86"/>
                    <a:pt x="163" y="86"/>
                    <a:pt x="163" y="86"/>
                  </a:cubicBezTo>
                  <a:cubicBezTo>
                    <a:pt x="162" y="86"/>
                    <a:pt x="162" y="86"/>
                    <a:pt x="161" y="85"/>
                  </a:cubicBezTo>
                  <a:cubicBezTo>
                    <a:pt x="161" y="85"/>
                    <a:pt x="160" y="85"/>
                    <a:pt x="160" y="85"/>
                  </a:cubicBezTo>
                  <a:cubicBezTo>
                    <a:pt x="159" y="85"/>
                    <a:pt x="159" y="84"/>
                    <a:pt x="159" y="84"/>
                  </a:cubicBezTo>
                  <a:cubicBezTo>
                    <a:pt x="159" y="84"/>
                    <a:pt x="158" y="83"/>
                    <a:pt x="158" y="83"/>
                  </a:cubicBezTo>
                  <a:cubicBezTo>
                    <a:pt x="158" y="75"/>
                    <a:pt x="158" y="75"/>
                    <a:pt x="158" y="75"/>
                  </a:cubicBezTo>
                  <a:cubicBezTo>
                    <a:pt x="158" y="75"/>
                    <a:pt x="158" y="75"/>
                    <a:pt x="158" y="74"/>
                  </a:cubicBezTo>
                  <a:cubicBezTo>
                    <a:pt x="159" y="74"/>
                    <a:pt x="159" y="74"/>
                    <a:pt x="159" y="73"/>
                  </a:cubicBezTo>
                  <a:cubicBezTo>
                    <a:pt x="160" y="73"/>
                    <a:pt x="160" y="73"/>
                    <a:pt x="161" y="73"/>
                  </a:cubicBezTo>
                  <a:cubicBezTo>
                    <a:pt x="161" y="73"/>
                    <a:pt x="162" y="73"/>
                    <a:pt x="162" y="73"/>
                  </a:cubicBezTo>
                  <a:cubicBezTo>
                    <a:pt x="183" y="73"/>
                    <a:pt x="183" y="73"/>
                    <a:pt x="183" y="73"/>
                  </a:cubicBezTo>
                  <a:cubicBezTo>
                    <a:pt x="184" y="73"/>
                    <a:pt x="184" y="73"/>
                    <a:pt x="185" y="73"/>
                  </a:cubicBezTo>
                  <a:cubicBezTo>
                    <a:pt x="185" y="73"/>
                    <a:pt x="186" y="73"/>
                    <a:pt x="186" y="73"/>
                  </a:cubicBezTo>
                  <a:cubicBezTo>
                    <a:pt x="186" y="74"/>
                    <a:pt x="187" y="74"/>
                    <a:pt x="187" y="74"/>
                  </a:cubicBezTo>
                  <a:cubicBezTo>
                    <a:pt x="187" y="75"/>
                    <a:pt x="187" y="75"/>
                    <a:pt x="187" y="75"/>
                  </a:cubicBezTo>
                  <a:cubicBezTo>
                    <a:pt x="188" y="83"/>
                    <a:pt x="188" y="83"/>
                    <a:pt x="188" y="83"/>
                  </a:cubicBezTo>
                  <a:cubicBezTo>
                    <a:pt x="188" y="83"/>
                    <a:pt x="188" y="84"/>
                    <a:pt x="188" y="84"/>
                  </a:cubicBezTo>
                  <a:close/>
                  <a:moveTo>
                    <a:pt x="69" y="142"/>
                  </a:moveTo>
                  <a:cubicBezTo>
                    <a:pt x="69" y="142"/>
                    <a:pt x="68" y="142"/>
                    <a:pt x="68" y="142"/>
                  </a:cubicBezTo>
                  <a:cubicBezTo>
                    <a:pt x="67" y="142"/>
                    <a:pt x="67" y="142"/>
                    <a:pt x="66" y="141"/>
                  </a:cubicBezTo>
                  <a:cubicBezTo>
                    <a:pt x="66" y="141"/>
                    <a:pt x="66" y="141"/>
                    <a:pt x="65" y="140"/>
                  </a:cubicBezTo>
                  <a:cubicBezTo>
                    <a:pt x="65" y="140"/>
                    <a:pt x="65" y="139"/>
                    <a:pt x="65" y="139"/>
                  </a:cubicBezTo>
                  <a:cubicBezTo>
                    <a:pt x="66" y="132"/>
                    <a:pt x="66" y="132"/>
                    <a:pt x="66" y="132"/>
                  </a:cubicBezTo>
                  <a:cubicBezTo>
                    <a:pt x="66" y="131"/>
                    <a:pt x="66" y="131"/>
                    <a:pt x="66" y="131"/>
                  </a:cubicBezTo>
                  <a:cubicBezTo>
                    <a:pt x="66" y="130"/>
                    <a:pt x="66" y="130"/>
                    <a:pt x="66" y="130"/>
                  </a:cubicBezTo>
                  <a:cubicBezTo>
                    <a:pt x="66" y="129"/>
                    <a:pt x="67" y="129"/>
                    <a:pt x="67" y="128"/>
                  </a:cubicBezTo>
                  <a:cubicBezTo>
                    <a:pt x="68" y="128"/>
                    <a:pt x="68" y="128"/>
                    <a:pt x="69" y="128"/>
                  </a:cubicBezTo>
                  <a:cubicBezTo>
                    <a:pt x="69" y="128"/>
                    <a:pt x="70" y="127"/>
                    <a:pt x="70" y="127"/>
                  </a:cubicBezTo>
                  <a:cubicBezTo>
                    <a:pt x="93" y="127"/>
                    <a:pt x="93" y="127"/>
                    <a:pt x="93" y="127"/>
                  </a:cubicBezTo>
                  <a:cubicBezTo>
                    <a:pt x="93" y="127"/>
                    <a:pt x="94" y="128"/>
                    <a:pt x="94" y="128"/>
                  </a:cubicBezTo>
                  <a:cubicBezTo>
                    <a:pt x="95" y="128"/>
                    <a:pt x="95" y="128"/>
                    <a:pt x="96" y="128"/>
                  </a:cubicBezTo>
                  <a:cubicBezTo>
                    <a:pt x="96" y="129"/>
                    <a:pt x="96" y="129"/>
                    <a:pt x="96" y="130"/>
                  </a:cubicBezTo>
                  <a:cubicBezTo>
                    <a:pt x="97" y="130"/>
                    <a:pt x="97" y="130"/>
                    <a:pt x="97" y="131"/>
                  </a:cubicBezTo>
                  <a:cubicBezTo>
                    <a:pt x="97" y="139"/>
                    <a:pt x="97" y="139"/>
                    <a:pt x="97" y="139"/>
                  </a:cubicBezTo>
                  <a:cubicBezTo>
                    <a:pt x="96" y="139"/>
                    <a:pt x="96" y="140"/>
                    <a:pt x="96" y="140"/>
                  </a:cubicBezTo>
                  <a:cubicBezTo>
                    <a:pt x="96" y="141"/>
                    <a:pt x="96" y="141"/>
                    <a:pt x="95" y="141"/>
                  </a:cubicBezTo>
                  <a:cubicBezTo>
                    <a:pt x="95" y="142"/>
                    <a:pt x="94" y="142"/>
                    <a:pt x="94" y="142"/>
                  </a:cubicBezTo>
                  <a:cubicBezTo>
                    <a:pt x="93" y="142"/>
                    <a:pt x="93" y="142"/>
                    <a:pt x="92" y="142"/>
                  </a:cubicBezTo>
                  <a:lnTo>
                    <a:pt x="69" y="142"/>
                  </a:lnTo>
                  <a:close/>
                  <a:moveTo>
                    <a:pt x="117" y="142"/>
                  </a:moveTo>
                  <a:cubicBezTo>
                    <a:pt x="116" y="142"/>
                    <a:pt x="116" y="142"/>
                    <a:pt x="115" y="142"/>
                  </a:cubicBezTo>
                  <a:cubicBezTo>
                    <a:pt x="115" y="142"/>
                    <a:pt x="114" y="142"/>
                    <a:pt x="114" y="141"/>
                  </a:cubicBezTo>
                  <a:cubicBezTo>
                    <a:pt x="114" y="141"/>
                    <a:pt x="113" y="141"/>
                    <a:pt x="113" y="140"/>
                  </a:cubicBezTo>
                  <a:cubicBezTo>
                    <a:pt x="113" y="140"/>
                    <a:pt x="113" y="139"/>
                    <a:pt x="113" y="139"/>
                  </a:cubicBezTo>
                  <a:cubicBezTo>
                    <a:pt x="113" y="131"/>
                    <a:pt x="113" y="131"/>
                    <a:pt x="113" y="131"/>
                  </a:cubicBezTo>
                  <a:cubicBezTo>
                    <a:pt x="113" y="130"/>
                    <a:pt x="113" y="130"/>
                    <a:pt x="113" y="130"/>
                  </a:cubicBezTo>
                  <a:cubicBezTo>
                    <a:pt x="113" y="129"/>
                    <a:pt x="114" y="129"/>
                    <a:pt x="114" y="128"/>
                  </a:cubicBezTo>
                  <a:cubicBezTo>
                    <a:pt x="115" y="128"/>
                    <a:pt x="115" y="128"/>
                    <a:pt x="116" y="128"/>
                  </a:cubicBezTo>
                  <a:cubicBezTo>
                    <a:pt x="116" y="128"/>
                    <a:pt x="117" y="127"/>
                    <a:pt x="117" y="127"/>
                  </a:cubicBezTo>
                  <a:cubicBezTo>
                    <a:pt x="140" y="127"/>
                    <a:pt x="140" y="127"/>
                    <a:pt x="140" y="127"/>
                  </a:cubicBezTo>
                  <a:cubicBezTo>
                    <a:pt x="140" y="127"/>
                    <a:pt x="141" y="128"/>
                    <a:pt x="141" y="128"/>
                  </a:cubicBezTo>
                  <a:cubicBezTo>
                    <a:pt x="142" y="128"/>
                    <a:pt x="142" y="128"/>
                    <a:pt x="143" y="128"/>
                  </a:cubicBezTo>
                  <a:cubicBezTo>
                    <a:pt x="143" y="129"/>
                    <a:pt x="143" y="129"/>
                    <a:pt x="144" y="130"/>
                  </a:cubicBezTo>
                  <a:cubicBezTo>
                    <a:pt x="144" y="130"/>
                    <a:pt x="144" y="130"/>
                    <a:pt x="144" y="131"/>
                  </a:cubicBezTo>
                  <a:cubicBezTo>
                    <a:pt x="144" y="139"/>
                    <a:pt x="144" y="139"/>
                    <a:pt x="144" y="139"/>
                  </a:cubicBezTo>
                  <a:cubicBezTo>
                    <a:pt x="144" y="139"/>
                    <a:pt x="144" y="140"/>
                    <a:pt x="144" y="140"/>
                  </a:cubicBezTo>
                  <a:cubicBezTo>
                    <a:pt x="143" y="141"/>
                    <a:pt x="143" y="141"/>
                    <a:pt x="143" y="141"/>
                  </a:cubicBezTo>
                  <a:cubicBezTo>
                    <a:pt x="142" y="142"/>
                    <a:pt x="142" y="142"/>
                    <a:pt x="141" y="142"/>
                  </a:cubicBezTo>
                  <a:cubicBezTo>
                    <a:pt x="141" y="142"/>
                    <a:pt x="140" y="142"/>
                    <a:pt x="140" y="142"/>
                  </a:cubicBezTo>
                  <a:lnTo>
                    <a:pt x="117" y="142"/>
                  </a:lnTo>
                  <a:close/>
                  <a:moveTo>
                    <a:pt x="165" y="142"/>
                  </a:moveTo>
                  <a:cubicBezTo>
                    <a:pt x="164" y="142"/>
                    <a:pt x="164" y="142"/>
                    <a:pt x="163" y="142"/>
                  </a:cubicBezTo>
                  <a:cubicBezTo>
                    <a:pt x="163" y="142"/>
                    <a:pt x="162" y="142"/>
                    <a:pt x="162" y="141"/>
                  </a:cubicBezTo>
                  <a:cubicBezTo>
                    <a:pt x="161" y="141"/>
                    <a:pt x="161" y="141"/>
                    <a:pt x="161" y="140"/>
                  </a:cubicBezTo>
                  <a:cubicBezTo>
                    <a:pt x="160" y="140"/>
                    <a:pt x="160" y="139"/>
                    <a:pt x="160" y="139"/>
                  </a:cubicBezTo>
                  <a:cubicBezTo>
                    <a:pt x="160" y="131"/>
                    <a:pt x="160" y="131"/>
                    <a:pt x="160" y="131"/>
                  </a:cubicBezTo>
                  <a:cubicBezTo>
                    <a:pt x="160" y="130"/>
                    <a:pt x="160" y="130"/>
                    <a:pt x="160" y="130"/>
                  </a:cubicBezTo>
                  <a:cubicBezTo>
                    <a:pt x="161" y="129"/>
                    <a:pt x="161" y="129"/>
                    <a:pt x="161" y="128"/>
                  </a:cubicBezTo>
                  <a:cubicBezTo>
                    <a:pt x="162" y="128"/>
                    <a:pt x="162" y="128"/>
                    <a:pt x="163" y="128"/>
                  </a:cubicBezTo>
                  <a:cubicBezTo>
                    <a:pt x="163" y="128"/>
                    <a:pt x="164" y="127"/>
                    <a:pt x="164" y="127"/>
                  </a:cubicBezTo>
                  <a:cubicBezTo>
                    <a:pt x="186" y="127"/>
                    <a:pt x="186" y="127"/>
                    <a:pt x="186" y="127"/>
                  </a:cubicBezTo>
                  <a:cubicBezTo>
                    <a:pt x="187" y="127"/>
                    <a:pt x="188" y="128"/>
                    <a:pt x="188" y="128"/>
                  </a:cubicBezTo>
                  <a:cubicBezTo>
                    <a:pt x="189" y="128"/>
                    <a:pt x="189" y="128"/>
                    <a:pt x="190" y="128"/>
                  </a:cubicBezTo>
                  <a:cubicBezTo>
                    <a:pt x="190" y="129"/>
                    <a:pt x="190" y="129"/>
                    <a:pt x="191" y="130"/>
                  </a:cubicBezTo>
                  <a:cubicBezTo>
                    <a:pt x="191" y="130"/>
                    <a:pt x="191" y="130"/>
                    <a:pt x="191" y="131"/>
                  </a:cubicBezTo>
                  <a:cubicBezTo>
                    <a:pt x="191" y="132"/>
                    <a:pt x="191" y="132"/>
                    <a:pt x="191" y="132"/>
                  </a:cubicBezTo>
                  <a:cubicBezTo>
                    <a:pt x="192" y="139"/>
                    <a:pt x="192" y="139"/>
                    <a:pt x="192" y="139"/>
                  </a:cubicBezTo>
                  <a:cubicBezTo>
                    <a:pt x="192" y="139"/>
                    <a:pt x="191" y="140"/>
                    <a:pt x="191" y="140"/>
                  </a:cubicBezTo>
                  <a:cubicBezTo>
                    <a:pt x="191" y="141"/>
                    <a:pt x="191" y="141"/>
                    <a:pt x="190" y="141"/>
                  </a:cubicBezTo>
                  <a:cubicBezTo>
                    <a:pt x="190" y="142"/>
                    <a:pt x="190" y="142"/>
                    <a:pt x="189" y="142"/>
                  </a:cubicBezTo>
                  <a:cubicBezTo>
                    <a:pt x="189" y="142"/>
                    <a:pt x="188" y="142"/>
                    <a:pt x="187" y="142"/>
                  </a:cubicBezTo>
                  <a:lnTo>
                    <a:pt x="165"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74" name="TextBox 73"/>
          <p:cNvSpPr txBox="1"/>
          <p:nvPr/>
        </p:nvSpPr>
        <p:spPr>
          <a:xfrm>
            <a:off x="6140333" y="3347700"/>
            <a:ext cx="2358338" cy="369332"/>
          </a:xfrm>
          <a:prstGeom prst="rect">
            <a:avLst/>
          </a:prstGeom>
          <a:noFill/>
        </p:spPr>
        <p:txBody>
          <a:bodyPr wrap="none" rtlCol="0">
            <a:spAutoFit/>
          </a:bodyPr>
          <a:lstStyle/>
          <a:p>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电话：</a:t>
            </a:r>
            <a:r>
              <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rPr>
              <a:t>13912345678</a:t>
            </a:r>
            <a:endPar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5" name="Freeform 9"/>
          <p:cNvSpPr>
            <a:spLocks noEditPoints="1"/>
          </p:cNvSpPr>
          <p:nvPr/>
        </p:nvSpPr>
        <p:spPr bwMode="auto">
          <a:xfrm>
            <a:off x="5686712" y="3745929"/>
            <a:ext cx="354616" cy="354616"/>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64 w 288"/>
              <a:gd name="T11" fmla="*/ 82 h 288"/>
              <a:gd name="T12" fmla="*/ 224 w 288"/>
              <a:gd name="T13" fmla="*/ 82 h 288"/>
              <a:gd name="T14" fmla="*/ 227 w 288"/>
              <a:gd name="T15" fmla="*/ 83 h 288"/>
              <a:gd name="T16" fmla="*/ 168 w 288"/>
              <a:gd name="T17" fmla="*/ 134 h 288"/>
              <a:gd name="T18" fmla="*/ 160 w 288"/>
              <a:gd name="T19" fmla="*/ 140 h 288"/>
              <a:gd name="T20" fmla="*/ 144 w 288"/>
              <a:gd name="T21" fmla="*/ 153 h 288"/>
              <a:gd name="T22" fmla="*/ 129 w 288"/>
              <a:gd name="T23" fmla="*/ 140 h 288"/>
              <a:gd name="T24" fmla="*/ 121 w 288"/>
              <a:gd name="T25" fmla="*/ 134 h 288"/>
              <a:gd name="T26" fmla="*/ 61 w 288"/>
              <a:gd name="T27" fmla="*/ 83 h 288"/>
              <a:gd name="T28" fmla="*/ 64 w 288"/>
              <a:gd name="T29" fmla="*/ 82 h 288"/>
              <a:gd name="T30" fmla="*/ 54 w 288"/>
              <a:gd name="T31" fmla="*/ 194 h 288"/>
              <a:gd name="T32" fmla="*/ 54 w 288"/>
              <a:gd name="T33" fmla="*/ 93 h 288"/>
              <a:gd name="T34" fmla="*/ 54 w 288"/>
              <a:gd name="T35" fmla="*/ 90 h 288"/>
              <a:gd name="T36" fmla="*/ 113 w 288"/>
              <a:gd name="T37" fmla="*/ 141 h 288"/>
              <a:gd name="T38" fmla="*/ 54 w 288"/>
              <a:gd name="T39" fmla="*/ 197 h 288"/>
              <a:gd name="T40" fmla="*/ 54 w 288"/>
              <a:gd name="T41" fmla="*/ 194 h 288"/>
              <a:gd name="T42" fmla="*/ 224 w 288"/>
              <a:gd name="T43" fmla="*/ 205 h 288"/>
              <a:gd name="T44" fmla="*/ 64 w 288"/>
              <a:gd name="T45" fmla="*/ 205 h 288"/>
              <a:gd name="T46" fmla="*/ 61 w 288"/>
              <a:gd name="T47" fmla="*/ 204 h 288"/>
              <a:gd name="T48" fmla="*/ 121 w 288"/>
              <a:gd name="T49" fmla="*/ 147 h 288"/>
              <a:gd name="T50" fmla="*/ 144 w 288"/>
              <a:gd name="T51" fmla="*/ 166 h 288"/>
              <a:gd name="T52" fmla="*/ 167 w 288"/>
              <a:gd name="T53" fmla="*/ 147 h 288"/>
              <a:gd name="T54" fmla="*/ 227 w 288"/>
              <a:gd name="T55" fmla="*/ 204 h 288"/>
              <a:gd name="T56" fmla="*/ 224 w 288"/>
              <a:gd name="T57" fmla="*/ 205 h 288"/>
              <a:gd name="T58" fmla="*/ 235 w 288"/>
              <a:gd name="T59" fmla="*/ 194 h 288"/>
              <a:gd name="T60" fmla="*/ 234 w 288"/>
              <a:gd name="T61" fmla="*/ 197 h 288"/>
              <a:gd name="T62" fmla="*/ 175 w 288"/>
              <a:gd name="T63" fmla="*/ 141 h 288"/>
              <a:gd name="T64" fmla="*/ 234 w 288"/>
              <a:gd name="T65" fmla="*/ 90 h 288"/>
              <a:gd name="T66" fmla="*/ 235 w 288"/>
              <a:gd name="T67" fmla="*/ 93 h 288"/>
              <a:gd name="T68" fmla="*/ 235 w 288"/>
              <a:gd name="T69" fmla="*/ 19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8" h="288">
                <a:moveTo>
                  <a:pt x="144" y="0"/>
                </a:moveTo>
                <a:cubicBezTo>
                  <a:pt x="65" y="0"/>
                  <a:pt x="0" y="64"/>
                  <a:pt x="0" y="144"/>
                </a:cubicBezTo>
                <a:cubicBezTo>
                  <a:pt x="0" y="223"/>
                  <a:pt x="65" y="288"/>
                  <a:pt x="144" y="288"/>
                </a:cubicBezTo>
                <a:cubicBezTo>
                  <a:pt x="224" y="288"/>
                  <a:pt x="288" y="223"/>
                  <a:pt x="288" y="144"/>
                </a:cubicBezTo>
                <a:cubicBezTo>
                  <a:pt x="288" y="64"/>
                  <a:pt x="224" y="0"/>
                  <a:pt x="144" y="0"/>
                </a:cubicBezTo>
                <a:close/>
                <a:moveTo>
                  <a:pt x="64" y="82"/>
                </a:moveTo>
                <a:cubicBezTo>
                  <a:pt x="224" y="82"/>
                  <a:pt x="224" y="82"/>
                  <a:pt x="224" y="82"/>
                </a:cubicBezTo>
                <a:cubicBezTo>
                  <a:pt x="225" y="82"/>
                  <a:pt x="226" y="83"/>
                  <a:pt x="227" y="83"/>
                </a:cubicBezTo>
                <a:cubicBezTo>
                  <a:pt x="168" y="134"/>
                  <a:pt x="168" y="134"/>
                  <a:pt x="168" y="134"/>
                </a:cubicBezTo>
                <a:cubicBezTo>
                  <a:pt x="160" y="140"/>
                  <a:pt x="160" y="140"/>
                  <a:pt x="160" y="140"/>
                </a:cubicBezTo>
                <a:cubicBezTo>
                  <a:pt x="144" y="153"/>
                  <a:pt x="144" y="153"/>
                  <a:pt x="144" y="153"/>
                </a:cubicBezTo>
                <a:cubicBezTo>
                  <a:pt x="129" y="140"/>
                  <a:pt x="129" y="140"/>
                  <a:pt x="129" y="140"/>
                </a:cubicBezTo>
                <a:cubicBezTo>
                  <a:pt x="121" y="134"/>
                  <a:pt x="121" y="134"/>
                  <a:pt x="121" y="134"/>
                </a:cubicBezTo>
                <a:cubicBezTo>
                  <a:pt x="61" y="83"/>
                  <a:pt x="61" y="83"/>
                  <a:pt x="61" y="83"/>
                </a:cubicBezTo>
                <a:cubicBezTo>
                  <a:pt x="62" y="83"/>
                  <a:pt x="63" y="82"/>
                  <a:pt x="64" y="82"/>
                </a:cubicBezTo>
                <a:close/>
                <a:moveTo>
                  <a:pt x="54" y="194"/>
                </a:moveTo>
                <a:cubicBezTo>
                  <a:pt x="54" y="93"/>
                  <a:pt x="54" y="93"/>
                  <a:pt x="54" y="93"/>
                </a:cubicBezTo>
                <a:cubicBezTo>
                  <a:pt x="54" y="92"/>
                  <a:pt x="54" y="91"/>
                  <a:pt x="54" y="90"/>
                </a:cubicBezTo>
                <a:cubicBezTo>
                  <a:pt x="113" y="141"/>
                  <a:pt x="113" y="141"/>
                  <a:pt x="113" y="141"/>
                </a:cubicBezTo>
                <a:cubicBezTo>
                  <a:pt x="54" y="197"/>
                  <a:pt x="54" y="197"/>
                  <a:pt x="54" y="197"/>
                </a:cubicBezTo>
                <a:cubicBezTo>
                  <a:pt x="54" y="196"/>
                  <a:pt x="54" y="195"/>
                  <a:pt x="54" y="194"/>
                </a:cubicBezTo>
                <a:close/>
                <a:moveTo>
                  <a:pt x="224" y="205"/>
                </a:moveTo>
                <a:cubicBezTo>
                  <a:pt x="64" y="205"/>
                  <a:pt x="64" y="205"/>
                  <a:pt x="64" y="205"/>
                </a:cubicBezTo>
                <a:cubicBezTo>
                  <a:pt x="63" y="205"/>
                  <a:pt x="62" y="205"/>
                  <a:pt x="61" y="204"/>
                </a:cubicBezTo>
                <a:cubicBezTo>
                  <a:pt x="121" y="147"/>
                  <a:pt x="121" y="147"/>
                  <a:pt x="121" y="147"/>
                </a:cubicBezTo>
                <a:cubicBezTo>
                  <a:pt x="144" y="166"/>
                  <a:pt x="144" y="166"/>
                  <a:pt x="144" y="166"/>
                </a:cubicBezTo>
                <a:cubicBezTo>
                  <a:pt x="167" y="147"/>
                  <a:pt x="167" y="147"/>
                  <a:pt x="167" y="147"/>
                </a:cubicBezTo>
                <a:cubicBezTo>
                  <a:pt x="227" y="204"/>
                  <a:pt x="227" y="204"/>
                  <a:pt x="227" y="204"/>
                </a:cubicBezTo>
                <a:cubicBezTo>
                  <a:pt x="226" y="205"/>
                  <a:pt x="225" y="205"/>
                  <a:pt x="224" y="205"/>
                </a:cubicBezTo>
                <a:close/>
                <a:moveTo>
                  <a:pt x="235" y="194"/>
                </a:moveTo>
                <a:cubicBezTo>
                  <a:pt x="235" y="195"/>
                  <a:pt x="234" y="196"/>
                  <a:pt x="234" y="197"/>
                </a:cubicBezTo>
                <a:cubicBezTo>
                  <a:pt x="175" y="141"/>
                  <a:pt x="175" y="141"/>
                  <a:pt x="175" y="141"/>
                </a:cubicBezTo>
                <a:cubicBezTo>
                  <a:pt x="234" y="90"/>
                  <a:pt x="234" y="90"/>
                  <a:pt x="234" y="90"/>
                </a:cubicBezTo>
                <a:cubicBezTo>
                  <a:pt x="234" y="91"/>
                  <a:pt x="235" y="92"/>
                  <a:pt x="235" y="93"/>
                </a:cubicBezTo>
                <a:lnTo>
                  <a:pt x="235" y="194"/>
                </a:lnTo>
                <a:close/>
              </a:path>
            </a:pathLst>
          </a:custGeom>
          <a:solidFill>
            <a:srgbClr val="43BAB3"/>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6" name="TextBox 75"/>
          <p:cNvSpPr txBox="1"/>
          <p:nvPr/>
        </p:nvSpPr>
        <p:spPr>
          <a:xfrm>
            <a:off x="6140333" y="3779748"/>
            <a:ext cx="3267241" cy="369332"/>
          </a:xfrm>
          <a:prstGeom prst="rect">
            <a:avLst/>
          </a:prstGeom>
          <a:noFill/>
        </p:spPr>
        <p:txBody>
          <a:bodyPr wrap="none" rtlCol="0">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邮箱</a:t>
            </a:r>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rPr>
              <a:t>139123456@163.com</a:t>
            </a:r>
            <a:endPar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7" name="圆角矩形 76"/>
          <p:cNvSpPr/>
          <p:nvPr/>
        </p:nvSpPr>
        <p:spPr>
          <a:xfrm>
            <a:off x="5722292" y="4471228"/>
            <a:ext cx="3656427" cy="144016"/>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圆角矩形 77"/>
          <p:cNvSpPr/>
          <p:nvPr/>
        </p:nvSpPr>
        <p:spPr>
          <a:xfrm>
            <a:off x="5722292" y="4471228"/>
            <a:ext cx="2636029" cy="144016"/>
          </a:xfrm>
          <a:prstGeom prst="roundRect">
            <a:avLst>
              <a:gd name="adj" fmla="val 50000"/>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9" name="文本框 9"/>
          <p:cNvSpPr txBox="1"/>
          <p:nvPr/>
        </p:nvSpPr>
        <p:spPr>
          <a:xfrm>
            <a:off x="5722293" y="4615244"/>
            <a:ext cx="1368152" cy="253916"/>
          </a:xfrm>
          <a:prstGeom prst="rect">
            <a:avLst/>
          </a:prstGeom>
          <a:noFill/>
        </p:spPr>
        <p:txBody>
          <a:bodyPr wrap="square" lIns="68580" tIns="34290" rIns="68580" bIns="34290" rtlCol="0">
            <a:spAutoFit/>
          </a:bodyPr>
          <a:lstStyle/>
          <a:p>
            <a:pPr marL="0" lvl="1"/>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办事效率</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80" name="组合 79"/>
          <p:cNvGrpSpPr/>
          <p:nvPr/>
        </p:nvGrpSpPr>
        <p:grpSpPr>
          <a:xfrm>
            <a:off x="8170565" y="4194448"/>
            <a:ext cx="360040" cy="242664"/>
            <a:chOff x="4909455" y="1331913"/>
            <a:chExt cx="360040" cy="242664"/>
          </a:xfrm>
        </p:grpSpPr>
        <p:sp>
          <p:nvSpPr>
            <p:cNvPr id="81" name="矩形标注 80"/>
            <p:cNvSpPr/>
            <p:nvPr/>
          </p:nvSpPr>
          <p:spPr>
            <a:xfrm>
              <a:off x="4945459" y="1331913"/>
              <a:ext cx="288032" cy="216024"/>
            </a:xfrm>
            <a:prstGeom prst="wedgeRectCallout">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文本框 9"/>
            <p:cNvSpPr txBox="1"/>
            <p:nvPr/>
          </p:nvSpPr>
          <p:spPr>
            <a:xfrm>
              <a:off x="4909455" y="1336050"/>
              <a:ext cx="360040" cy="238527"/>
            </a:xfrm>
            <a:prstGeom prst="rect">
              <a:avLst/>
            </a:prstGeom>
            <a:noFill/>
          </p:spPr>
          <p:txBody>
            <a:bodyPr wrap="square" lIns="68580" tIns="34290" rIns="68580" bIns="34290" rtlCol="0">
              <a:spAutoFit/>
            </a:bodyPr>
            <a:lstStyle/>
            <a:p>
              <a:pPr marL="0" lvl="1" algn="ctr"/>
              <a:r>
                <a:rPr lang="en-US" altLang="zh-CN" sz="1100" dirty="0" smtClean="0">
                  <a:solidFill>
                    <a:schemeClr val="bg1"/>
                  </a:solidFill>
                  <a:latin typeface="微软雅黑" panose="020B0503020204020204" pitchFamily="34" charset="-122"/>
                  <a:ea typeface="微软雅黑" panose="020B0503020204020204" pitchFamily="34" charset="-122"/>
                </a:rPr>
                <a:t>75</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sp>
        <p:nvSpPr>
          <p:cNvPr id="83" name="圆角矩形 82"/>
          <p:cNvSpPr/>
          <p:nvPr/>
        </p:nvSpPr>
        <p:spPr>
          <a:xfrm>
            <a:off x="5722292" y="5047292"/>
            <a:ext cx="3656427" cy="144016"/>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圆角矩形 83"/>
          <p:cNvSpPr/>
          <p:nvPr/>
        </p:nvSpPr>
        <p:spPr>
          <a:xfrm>
            <a:off x="5722293" y="5047292"/>
            <a:ext cx="3316294" cy="144016"/>
          </a:xfrm>
          <a:prstGeom prst="roundRect">
            <a:avLst>
              <a:gd name="adj" fmla="val 50000"/>
            </a:avLst>
          </a:pr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85" name="文本框 9"/>
          <p:cNvSpPr txBox="1"/>
          <p:nvPr/>
        </p:nvSpPr>
        <p:spPr>
          <a:xfrm>
            <a:off x="5722293" y="5191308"/>
            <a:ext cx="1368152" cy="253916"/>
          </a:xfrm>
          <a:prstGeom prst="rect">
            <a:avLst/>
          </a:prstGeom>
          <a:noFill/>
        </p:spPr>
        <p:txBody>
          <a:bodyPr wrap="square" lIns="68580" tIns="34290" rIns="68580" bIns="34290" rtlCol="0">
            <a:spAutoFit/>
          </a:bodyPr>
          <a:lstStyle/>
          <a:p>
            <a:pPr marL="0" lvl="1"/>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学习能力</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86" name="组合 85"/>
          <p:cNvGrpSpPr/>
          <p:nvPr/>
        </p:nvGrpSpPr>
        <p:grpSpPr>
          <a:xfrm>
            <a:off x="8746629" y="4770512"/>
            <a:ext cx="360040" cy="242664"/>
            <a:chOff x="4909455" y="1331913"/>
            <a:chExt cx="360040" cy="242664"/>
          </a:xfrm>
        </p:grpSpPr>
        <p:sp>
          <p:nvSpPr>
            <p:cNvPr id="87" name="矩形标注 86"/>
            <p:cNvSpPr/>
            <p:nvPr/>
          </p:nvSpPr>
          <p:spPr>
            <a:xfrm>
              <a:off x="4945459" y="1331913"/>
              <a:ext cx="288032" cy="216024"/>
            </a:xfrm>
            <a:prstGeom prst="wedgeRectCallout">
              <a:avLst/>
            </a:pr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文本框 9"/>
            <p:cNvSpPr txBox="1"/>
            <p:nvPr/>
          </p:nvSpPr>
          <p:spPr>
            <a:xfrm>
              <a:off x="4909455" y="1336050"/>
              <a:ext cx="360040" cy="238527"/>
            </a:xfrm>
            <a:prstGeom prst="rect">
              <a:avLst/>
            </a:prstGeom>
            <a:noFill/>
          </p:spPr>
          <p:txBody>
            <a:bodyPr wrap="square" lIns="68580" tIns="34290" rIns="68580" bIns="34290" rtlCol="0">
              <a:spAutoFit/>
            </a:bodyPr>
            <a:lstStyle/>
            <a:p>
              <a:pPr marL="0" lvl="1" algn="ctr"/>
              <a:r>
                <a:rPr lang="en-US" altLang="zh-CN" sz="1100" dirty="0">
                  <a:solidFill>
                    <a:schemeClr val="bg1"/>
                  </a:solidFill>
                  <a:latin typeface="微软雅黑" panose="020B0503020204020204" pitchFamily="34" charset="-122"/>
                  <a:ea typeface="微软雅黑" panose="020B0503020204020204" pitchFamily="34" charset="-122"/>
                </a:rPr>
                <a:t>9</a:t>
              </a:r>
              <a:r>
                <a:rPr lang="en-US" altLang="zh-CN" sz="1100" dirty="0" smtClean="0">
                  <a:solidFill>
                    <a:schemeClr val="bg1"/>
                  </a:solidFill>
                  <a:latin typeface="微软雅黑" panose="020B0503020204020204" pitchFamily="34" charset="-122"/>
                  <a:ea typeface="微软雅黑" panose="020B0503020204020204" pitchFamily="34" charset="-122"/>
                </a:rPr>
                <a:t>5</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childTnLst>
                          </p:cTn>
                        </p:par>
                        <p:par>
                          <p:cTn id="26" fill="hold">
                            <p:stCondLst>
                              <p:cond delay="2000"/>
                            </p:stCondLst>
                            <p:childTnLst>
                              <p:par>
                                <p:cTn id="27" presetID="53" presetClass="entr" presetSubtype="16" fill="hold" grpId="1"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2500"/>
                            </p:stCondLst>
                            <p:childTnLst>
                              <p:par>
                                <p:cTn id="33" presetID="1" presetClass="path" presetSubtype="0" accel="50000" decel="50000" fill="hold" grpId="0" nodeType="afterEffect">
                                  <p:stCondLst>
                                    <p:cond delay="0"/>
                                  </p:stCondLst>
                                  <p:childTnLst>
                                    <p:animMotion origin="layout" path="M -0.00104 -0.00255 C 0.02891 0.06343 0.02397 0.16042 -0.01302 0.2132 C -0.04948 0.26574 -0.10431 0.2544 -0.13426 0.18843 C -0.16421 0.12245 -0.15887 0.0257 -0.12215 -0.02708 C -0.08516 -0.08009 -0.03125 -0.06898 -0.00104 -0.00255 Z " pathEditMode="relative" rAng="3066480" ptsTypes="fffff">
                                      <p:cBhvr>
                                        <p:cTn id="34" dur="2000" fill="hold"/>
                                        <p:tgtEl>
                                          <p:spTgt spid="20"/>
                                        </p:tgtEl>
                                        <p:attrNameLst>
                                          <p:attrName>ppt_x</p:attrName>
                                          <p:attrName>ppt_y</p:attrName>
                                        </p:attrNameLst>
                                      </p:cBhvr>
                                      <p:rCtr x="-6655" y="9560"/>
                                    </p:animMotion>
                                  </p:childTnLst>
                                </p:cTn>
                              </p:par>
                            </p:childTnLst>
                          </p:cTn>
                        </p:par>
                        <p:par>
                          <p:cTn id="35" fill="hold">
                            <p:stCondLst>
                              <p:cond delay="4500"/>
                            </p:stCondLst>
                            <p:childTnLst>
                              <p:par>
                                <p:cTn id="36" presetID="22" presetClass="entr" presetSubtype="8"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left)">
                                      <p:cBhvr>
                                        <p:cTn id="38" dur="500"/>
                                        <p:tgtEl>
                                          <p:spTgt spid="57"/>
                                        </p:tgtEl>
                                      </p:cBhvr>
                                    </p:animEffect>
                                  </p:childTnLst>
                                </p:cTn>
                              </p:par>
                            </p:childTnLst>
                          </p:cTn>
                        </p:par>
                        <p:par>
                          <p:cTn id="39" fill="hold">
                            <p:stCondLst>
                              <p:cond delay="5000"/>
                            </p:stCondLst>
                            <p:childTnLst>
                              <p:par>
                                <p:cTn id="40" presetID="53" presetClass="entr" presetSubtype="16"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p:cTn id="42" dur="500" fill="hold"/>
                                        <p:tgtEl>
                                          <p:spTgt spid="58"/>
                                        </p:tgtEl>
                                        <p:attrNameLst>
                                          <p:attrName>ppt_w</p:attrName>
                                        </p:attrNameLst>
                                      </p:cBhvr>
                                      <p:tavLst>
                                        <p:tav tm="0">
                                          <p:val>
                                            <p:fltVal val="0"/>
                                          </p:val>
                                        </p:tav>
                                        <p:tav tm="100000">
                                          <p:val>
                                            <p:strVal val="#ppt_w"/>
                                          </p:val>
                                        </p:tav>
                                      </p:tavLst>
                                    </p:anim>
                                    <p:anim calcmode="lin" valueType="num">
                                      <p:cBhvr>
                                        <p:cTn id="43" dur="500" fill="hold"/>
                                        <p:tgtEl>
                                          <p:spTgt spid="58"/>
                                        </p:tgtEl>
                                        <p:attrNameLst>
                                          <p:attrName>ppt_h</p:attrName>
                                        </p:attrNameLst>
                                      </p:cBhvr>
                                      <p:tavLst>
                                        <p:tav tm="0">
                                          <p:val>
                                            <p:fltVal val="0"/>
                                          </p:val>
                                        </p:tav>
                                        <p:tav tm="100000">
                                          <p:val>
                                            <p:strVal val="#ppt_h"/>
                                          </p:val>
                                        </p:tav>
                                      </p:tavLst>
                                    </p:anim>
                                    <p:animEffect transition="in" filter="fade">
                                      <p:cBhvr>
                                        <p:cTn id="44" dur="500"/>
                                        <p:tgtEl>
                                          <p:spTgt spid="58"/>
                                        </p:tgtEl>
                                      </p:cBhvr>
                                    </p:animEffect>
                                  </p:childTnLst>
                                </p:cTn>
                              </p:par>
                            </p:childTnLst>
                          </p:cTn>
                        </p:par>
                        <p:par>
                          <p:cTn id="45" fill="hold">
                            <p:stCondLst>
                              <p:cond delay="5500"/>
                            </p:stCondLst>
                            <p:childTnLst>
                              <p:par>
                                <p:cTn id="46" presetID="2" presetClass="entr" presetSubtype="1" decel="100000" fill="hold" grpId="0" nodeType="afterEffect">
                                  <p:stCondLst>
                                    <p:cond delay="0"/>
                                  </p:stCondLst>
                                  <p:childTnLst>
                                    <p:set>
                                      <p:cBhvr>
                                        <p:cTn id="47" dur="1" fill="hold">
                                          <p:stCondLst>
                                            <p:cond delay="0"/>
                                          </p:stCondLst>
                                        </p:cTn>
                                        <p:tgtEl>
                                          <p:spTgt spid="59"/>
                                        </p:tgtEl>
                                        <p:attrNameLst>
                                          <p:attrName>style.visibility</p:attrName>
                                        </p:attrNameLst>
                                      </p:cBhvr>
                                      <p:to>
                                        <p:strVal val="visible"/>
                                      </p:to>
                                    </p:set>
                                    <p:anim calcmode="lin" valueType="num">
                                      <p:cBhvr additive="base">
                                        <p:cTn id="48" dur="1000" fill="hold"/>
                                        <p:tgtEl>
                                          <p:spTgt spid="59"/>
                                        </p:tgtEl>
                                        <p:attrNameLst>
                                          <p:attrName>ppt_x</p:attrName>
                                        </p:attrNameLst>
                                      </p:cBhvr>
                                      <p:tavLst>
                                        <p:tav tm="0">
                                          <p:val>
                                            <p:strVal val="#ppt_x"/>
                                          </p:val>
                                        </p:tav>
                                        <p:tav tm="100000">
                                          <p:val>
                                            <p:strVal val="#ppt_x"/>
                                          </p:val>
                                        </p:tav>
                                      </p:tavLst>
                                    </p:anim>
                                    <p:anim calcmode="lin" valueType="num">
                                      <p:cBhvr additive="base">
                                        <p:cTn id="49" dur="1000" fill="hold"/>
                                        <p:tgtEl>
                                          <p:spTgt spid="59"/>
                                        </p:tgtEl>
                                        <p:attrNameLst>
                                          <p:attrName>ppt_y</p:attrName>
                                        </p:attrNameLst>
                                      </p:cBhvr>
                                      <p:tavLst>
                                        <p:tav tm="0">
                                          <p:val>
                                            <p:strVal val="0-#ppt_h/2"/>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 calcmode="lin" valueType="num">
                                      <p:cBhvr>
                                        <p:cTn id="53" dur="500" fill="hold"/>
                                        <p:tgtEl>
                                          <p:spTgt spid="60"/>
                                        </p:tgtEl>
                                        <p:attrNameLst>
                                          <p:attrName>ppt_w</p:attrName>
                                        </p:attrNameLst>
                                      </p:cBhvr>
                                      <p:tavLst>
                                        <p:tav tm="0">
                                          <p:val>
                                            <p:fltVal val="0"/>
                                          </p:val>
                                        </p:tav>
                                        <p:tav tm="100000">
                                          <p:val>
                                            <p:strVal val="#ppt_w"/>
                                          </p:val>
                                        </p:tav>
                                      </p:tavLst>
                                    </p:anim>
                                    <p:anim calcmode="lin" valueType="num">
                                      <p:cBhvr>
                                        <p:cTn id="54" dur="500" fill="hold"/>
                                        <p:tgtEl>
                                          <p:spTgt spid="60"/>
                                        </p:tgtEl>
                                        <p:attrNameLst>
                                          <p:attrName>ppt_h</p:attrName>
                                        </p:attrNameLst>
                                      </p:cBhvr>
                                      <p:tavLst>
                                        <p:tav tm="0">
                                          <p:val>
                                            <p:fltVal val="0"/>
                                          </p:val>
                                        </p:tav>
                                        <p:tav tm="100000">
                                          <p:val>
                                            <p:strVal val="#ppt_h"/>
                                          </p:val>
                                        </p:tav>
                                      </p:tavLst>
                                    </p:anim>
                                    <p:animEffect transition="in" filter="fade">
                                      <p:cBhvr>
                                        <p:cTn id="55" dur="500"/>
                                        <p:tgtEl>
                                          <p:spTgt spid="60"/>
                                        </p:tgtEl>
                                      </p:cBhvr>
                                    </p:animEffect>
                                  </p:childTnLst>
                                </p:cTn>
                              </p:par>
                            </p:childTnLst>
                          </p:cTn>
                        </p:par>
                        <p:par>
                          <p:cTn id="56" fill="hold">
                            <p:stCondLst>
                              <p:cond delay="7000"/>
                            </p:stCondLst>
                            <p:childTnLst>
                              <p:par>
                                <p:cTn id="57" presetID="2" presetClass="entr" presetSubtype="1" decel="100000" fill="hold" grpId="0" nodeType="afterEffect">
                                  <p:stCondLst>
                                    <p:cond delay="0"/>
                                  </p:stCondLst>
                                  <p:childTnLst>
                                    <p:set>
                                      <p:cBhvr>
                                        <p:cTn id="58" dur="1" fill="hold">
                                          <p:stCondLst>
                                            <p:cond delay="0"/>
                                          </p:stCondLst>
                                        </p:cTn>
                                        <p:tgtEl>
                                          <p:spTgt spid="61"/>
                                        </p:tgtEl>
                                        <p:attrNameLst>
                                          <p:attrName>style.visibility</p:attrName>
                                        </p:attrNameLst>
                                      </p:cBhvr>
                                      <p:to>
                                        <p:strVal val="visible"/>
                                      </p:to>
                                    </p:set>
                                    <p:anim calcmode="lin" valueType="num">
                                      <p:cBhvr additive="base">
                                        <p:cTn id="59" dur="1000" fill="hold"/>
                                        <p:tgtEl>
                                          <p:spTgt spid="61"/>
                                        </p:tgtEl>
                                        <p:attrNameLst>
                                          <p:attrName>ppt_x</p:attrName>
                                        </p:attrNameLst>
                                      </p:cBhvr>
                                      <p:tavLst>
                                        <p:tav tm="0">
                                          <p:val>
                                            <p:strVal val="#ppt_x"/>
                                          </p:val>
                                        </p:tav>
                                        <p:tav tm="100000">
                                          <p:val>
                                            <p:strVal val="#ppt_x"/>
                                          </p:val>
                                        </p:tav>
                                      </p:tavLst>
                                    </p:anim>
                                    <p:anim calcmode="lin" valueType="num">
                                      <p:cBhvr additive="base">
                                        <p:cTn id="60" dur="1000" fill="hold"/>
                                        <p:tgtEl>
                                          <p:spTgt spid="61"/>
                                        </p:tgtEl>
                                        <p:attrNameLst>
                                          <p:attrName>ppt_y</p:attrName>
                                        </p:attrNameLst>
                                      </p:cBhvr>
                                      <p:tavLst>
                                        <p:tav tm="0">
                                          <p:val>
                                            <p:strVal val="0-#ppt_h/2"/>
                                          </p:val>
                                        </p:tav>
                                        <p:tav tm="100000">
                                          <p:val>
                                            <p:strVal val="#ppt_y"/>
                                          </p:val>
                                        </p:tav>
                                      </p:tavLst>
                                    </p:anim>
                                  </p:childTnLst>
                                </p:cTn>
                              </p:par>
                            </p:childTnLst>
                          </p:cTn>
                        </p:par>
                        <p:par>
                          <p:cTn id="61" fill="hold">
                            <p:stCondLst>
                              <p:cond delay="8000"/>
                            </p:stCondLst>
                            <p:childTnLst>
                              <p:par>
                                <p:cTn id="62" presetID="53" presetClass="entr" presetSubtype="16" fill="hold" nodeType="afterEffect">
                                  <p:stCondLst>
                                    <p:cond delay="0"/>
                                  </p:stCondLst>
                                  <p:childTnLst>
                                    <p:set>
                                      <p:cBhvr>
                                        <p:cTn id="63" dur="1" fill="hold">
                                          <p:stCondLst>
                                            <p:cond delay="0"/>
                                          </p:stCondLst>
                                        </p:cTn>
                                        <p:tgtEl>
                                          <p:spTgt spid="62"/>
                                        </p:tgtEl>
                                        <p:attrNameLst>
                                          <p:attrName>style.visibility</p:attrName>
                                        </p:attrNameLst>
                                      </p:cBhvr>
                                      <p:to>
                                        <p:strVal val="visible"/>
                                      </p:to>
                                    </p:set>
                                    <p:anim calcmode="lin" valueType="num">
                                      <p:cBhvr>
                                        <p:cTn id="64" dur="500" fill="hold"/>
                                        <p:tgtEl>
                                          <p:spTgt spid="62"/>
                                        </p:tgtEl>
                                        <p:attrNameLst>
                                          <p:attrName>ppt_w</p:attrName>
                                        </p:attrNameLst>
                                      </p:cBhvr>
                                      <p:tavLst>
                                        <p:tav tm="0">
                                          <p:val>
                                            <p:fltVal val="0"/>
                                          </p:val>
                                        </p:tav>
                                        <p:tav tm="100000">
                                          <p:val>
                                            <p:strVal val="#ppt_w"/>
                                          </p:val>
                                        </p:tav>
                                      </p:tavLst>
                                    </p:anim>
                                    <p:anim calcmode="lin" valueType="num">
                                      <p:cBhvr>
                                        <p:cTn id="65" dur="500" fill="hold"/>
                                        <p:tgtEl>
                                          <p:spTgt spid="62"/>
                                        </p:tgtEl>
                                        <p:attrNameLst>
                                          <p:attrName>ppt_h</p:attrName>
                                        </p:attrNameLst>
                                      </p:cBhvr>
                                      <p:tavLst>
                                        <p:tav tm="0">
                                          <p:val>
                                            <p:fltVal val="0"/>
                                          </p:val>
                                        </p:tav>
                                        <p:tav tm="100000">
                                          <p:val>
                                            <p:strVal val="#ppt_h"/>
                                          </p:val>
                                        </p:tav>
                                      </p:tavLst>
                                    </p:anim>
                                    <p:animEffect transition="in" filter="fade">
                                      <p:cBhvr>
                                        <p:cTn id="66" dur="500"/>
                                        <p:tgtEl>
                                          <p:spTgt spid="62"/>
                                        </p:tgtEl>
                                      </p:cBhvr>
                                    </p:animEffect>
                                  </p:childTnLst>
                                </p:cTn>
                              </p:par>
                            </p:childTnLst>
                          </p:cTn>
                        </p:par>
                        <p:par>
                          <p:cTn id="67" fill="hold">
                            <p:stCondLst>
                              <p:cond delay="8500"/>
                            </p:stCondLst>
                            <p:childTnLst>
                              <p:par>
                                <p:cTn id="68" presetID="2" presetClass="entr" presetSubtype="1" decel="100000" fill="hold" grpId="0"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additive="base">
                                        <p:cTn id="70" dur="1000" fill="hold"/>
                                        <p:tgtEl>
                                          <p:spTgt spid="68"/>
                                        </p:tgtEl>
                                        <p:attrNameLst>
                                          <p:attrName>ppt_x</p:attrName>
                                        </p:attrNameLst>
                                      </p:cBhvr>
                                      <p:tavLst>
                                        <p:tav tm="0">
                                          <p:val>
                                            <p:strVal val="#ppt_x"/>
                                          </p:val>
                                        </p:tav>
                                        <p:tav tm="100000">
                                          <p:val>
                                            <p:strVal val="#ppt_x"/>
                                          </p:val>
                                        </p:tav>
                                      </p:tavLst>
                                    </p:anim>
                                    <p:anim calcmode="lin" valueType="num">
                                      <p:cBhvr additive="base">
                                        <p:cTn id="71" dur="1000" fill="hold"/>
                                        <p:tgtEl>
                                          <p:spTgt spid="68"/>
                                        </p:tgtEl>
                                        <p:attrNameLst>
                                          <p:attrName>ppt_y</p:attrName>
                                        </p:attrNameLst>
                                      </p:cBhvr>
                                      <p:tavLst>
                                        <p:tav tm="0">
                                          <p:val>
                                            <p:strVal val="0-#ppt_h/2"/>
                                          </p:val>
                                        </p:tav>
                                        <p:tav tm="100000">
                                          <p:val>
                                            <p:strVal val="#ppt_y"/>
                                          </p:val>
                                        </p:tav>
                                      </p:tavLst>
                                    </p:anim>
                                  </p:childTnLst>
                                </p:cTn>
                              </p:par>
                            </p:childTnLst>
                          </p:cTn>
                        </p:par>
                        <p:par>
                          <p:cTn id="72" fill="hold">
                            <p:stCondLst>
                              <p:cond delay="9500"/>
                            </p:stCondLst>
                            <p:childTnLst>
                              <p:par>
                                <p:cTn id="73" presetID="53" presetClass="entr" presetSubtype="16" fill="hold" grpId="0" nodeType="afterEffect">
                                  <p:stCondLst>
                                    <p:cond delay="0"/>
                                  </p:stCondLst>
                                  <p:childTnLst>
                                    <p:set>
                                      <p:cBhvr>
                                        <p:cTn id="74" dur="1" fill="hold">
                                          <p:stCondLst>
                                            <p:cond delay="0"/>
                                          </p:stCondLst>
                                        </p:cTn>
                                        <p:tgtEl>
                                          <p:spTgt spid="69"/>
                                        </p:tgtEl>
                                        <p:attrNameLst>
                                          <p:attrName>style.visibility</p:attrName>
                                        </p:attrNameLst>
                                      </p:cBhvr>
                                      <p:to>
                                        <p:strVal val="visible"/>
                                      </p:to>
                                    </p:set>
                                    <p:anim calcmode="lin" valueType="num">
                                      <p:cBhvr>
                                        <p:cTn id="75" dur="500" fill="hold"/>
                                        <p:tgtEl>
                                          <p:spTgt spid="69"/>
                                        </p:tgtEl>
                                        <p:attrNameLst>
                                          <p:attrName>ppt_w</p:attrName>
                                        </p:attrNameLst>
                                      </p:cBhvr>
                                      <p:tavLst>
                                        <p:tav tm="0">
                                          <p:val>
                                            <p:fltVal val="0"/>
                                          </p:val>
                                        </p:tav>
                                        <p:tav tm="100000">
                                          <p:val>
                                            <p:strVal val="#ppt_w"/>
                                          </p:val>
                                        </p:tav>
                                      </p:tavLst>
                                    </p:anim>
                                    <p:anim calcmode="lin" valueType="num">
                                      <p:cBhvr>
                                        <p:cTn id="76" dur="500" fill="hold"/>
                                        <p:tgtEl>
                                          <p:spTgt spid="69"/>
                                        </p:tgtEl>
                                        <p:attrNameLst>
                                          <p:attrName>ppt_h</p:attrName>
                                        </p:attrNameLst>
                                      </p:cBhvr>
                                      <p:tavLst>
                                        <p:tav tm="0">
                                          <p:val>
                                            <p:fltVal val="0"/>
                                          </p:val>
                                        </p:tav>
                                        <p:tav tm="100000">
                                          <p:val>
                                            <p:strVal val="#ppt_h"/>
                                          </p:val>
                                        </p:tav>
                                      </p:tavLst>
                                    </p:anim>
                                    <p:animEffect transition="in" filter="fade">
                                      <p:cBhvr>
                                        <p:cTn id="77" dur="500"/>
                                        <p:tgtEl>
                                          <p:spTgt spid="69"/>
                                        </p:tgtEl>
                                      </p:cBhvr>
                                    </p:animEffect>
                                  </p:childTnLst>
                                </p:cTn>
                              </p:par>
                            </p:childTnLst>
                          </p:cTn>
                        </p:par>
                        <p:par>
                          <p:cTn id="78" fill="hold">
                            <p:stCondLst>
                              <p:cond delay="10000"/>
                            </p:stCondLst>
                            <p:childTnLst>
                              <p:par>
                                <p:cTn id="79" presetID="2" presetClass="entr" presetSubtype="1" decel="100000"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additive="base">
                                        <p:cTn id="81" dur="1000" fill="hold"/>
                                        <p:tgtEl>
                                          <p:spTgt spid="70"/>
                                        </p:tgtEl>
                                        <p:attrNameLst>
                                          <p:attrName>ppt_x</p:attrName>
                                        </p:attrNameLst>
                                      </p:cBhvr>
                                      <p:tavLst>
                                        <p:tav tm="0">
                                          <p:val>
                                            <p:strVal val="#ppt_x"/>
                                          </p:val>
                                        </p:tav>
                                        <p:tav tm="100000">
                                          <p:val>
                                            <p:strVal val="#ppt_x"/>
                                          </p:val>
                                        </p:tav>
                                      </p:tavLst>
                                    </p:anim>
                                    <p:anim calcmode="lin" valueType="num">
                                      <p:cBhvr additive="base">
                                        <p:cTn id="82" dur="1000" fill="hold"/>
                                        <p:tgtEl>
                                          <p:spTgt spid="70"/>
                                        </p:tgtEl>
                                        <p:attrNameLst>
                                          <p:attrName>ppt_y</p:attrName>
                                        </p:attrNameLst>
                                      </p:cBhvr>
                                      <p:tavLst>
                                        <p:tav tm="0">
                                          <p:val>
                                            <p:strVal val="0-#ppt_h/2"/>
                                          </p:val>
                                        </p:tav>
                                        <p:tav tm="100000">
                                          <p:val>
                                            <p:strVal val="#ppt_y"/>
                                          </p:val>
                                        </p:tav>
                                      </p:tavLst>
                                    </p:anim>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11500"/>
                            </p:stCondLst>
                            <p:childTnLst>
                              <p:par>
                                <p:cTn id="90" presetID="2" presetClass="entr" presetSubtype="1" decel="100000"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1000" fill="hold"/>
                                        <p:tgtEl>
                                          <p:spTgt spid="74"/>
                                        </p:tgtEl>
                                        <p:attrNameLst>
                                          <p:attrName>ppt_x</p:attrName>
                                        </p:attrNameLst>
                                      </p:cBhvr>
                                      <p:tavLst>
                                        <p:tav tm="0">
                                          <p:val>
                                            <p:strVal val="#ppt_x"/>
                                          </p:val>
                                        </p:tav>
                                        <p:tav tm="100000">
                                          <p:val>
                                            <p:strVal val="#ppt_x"/>
                                          </p:val>
                                        </p:tav>
                                      </p:tavLst>
                                    </p:anim>
                                    <p:anim calcmode="lin" valueType="num">
                                      <p:cBhvr additive="base">
                                        <p:cTn id="93" dur="1000" fill="hold"/>
                                        <p:tgtEl>
                                          <p:spTgt spid="74"/>
                                        </p:tgtEl>
                                        <p:attrNameLst>
                                          <p:attrName>ppt_y</p:attrName>
                                        </p:attrNameLst>
                                      </p:cBhvr>
                                      <p:tavLst>
                                        <p:tav tm="0">
                                          <p:val>
                                            <p:strVal val="0-#ppt_h/2"/>
                                          </p:val>
                                        </p:tav>
                                        <p:tav tm="100000">
                                          <p:val>
                                            <p:strVal val="#ppt_y"/>
                                          </p:val>
                                        </p:tav>
                                      </p:tavLst>
                                    </p:anim>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75"/>
                                        </p:tgtEl>
                                        <p:attrNameLst>
                                          <p:attrName>style.visibility</p:attrName>
                                        </p:attrNameLst>
                                      </p:cBhvr>
                                      <p:to>
                                        <p:strVal val="visible"/>
                                      </p:to>
                                    </p:set>
                                    <p:anim calcmode="lin" valueType="num">
                                      <p:cBhvr>
                                        <p:cTn id="97" dur="500" fill="hold"/>
                                        <p:tgtEl>
                                          <p:spTgt spid="75"/>
                                        </p:tgtEl>
                                        <p:attrNameLst>
                                          <p:attrName>ppt_w</p:attrName>
                                        </p:attrNameLst>
                                      </p:cBhvr>
                                      <p:tavLst>
                                        <p:tav tm="0">
                                          <p:val>
                                            <p:fltVal val="0"/>
                                          </p:val>
                                        </p:tav>
                                        <p:tav tm="100000">
                                          <p:val>
                                            <p:strVal val="#ppt_w"/>
                                          </p:val>
                                        </p:tav>
                                      </p:tavLst>
                                    </p:anim>
                                    <p:anim calcmode="lin" valueType="num">
                                      <p:cBhvr>
                                        <p:cTn id="98" dur="500" fill="hold"/>
                                        <p:tgtEl>
                                          <p:spTgt spid="75"/>
                                        </p:tgtEl>
                                        <p:attrNameLst>
                                          <p:attrName>ppt_h</p:attrName>
                                        </p:attrNameLst>
                                      </p:cBhvr>
                                      <p:tavLst>
                                        <p:tav tm="0">
                                          <p:val>
                                            <p:fltVal val="0"/>
                                          </p:val>
                                        </p:tav>
                                        <p:tav tm="100000">
                                          <p:val>
                                            <p:strVal val="#ppt_h"/>
                                          </p:val>
                                        </p:tav>
                                      </p:tavLst>
                                    </p:anim>
                                    <p:animEffect transition="in" filter="fade">
                                      <p:cBhvr>
                                        <p:cTn id="99" dur="500"/>
                                        <p:tgtEl>
                                          <p:spTgt spid="75"/>
                                        </p:tgtEl>
                                      </p:cBhvr>
                                    </p:animEffect>
                                  </p:childTnLst>
                                </p:cTn>
                              </p:par>
                            </p:childTnLst>
                          </p:cTn>
                        </p:par>
                        <p:par>
                          <p:cTn id="100" fill="hold">
                            <p:stCondLst>
                              <p:cond delay="13000"/>
                            </p:stCondLst>
                            <p:childTnLst>
                              <p:par>
                                <p:cTn id="101" presetID="2" presetClass="entr" presetSubtype="1" decel="100000" fill="hold" grpId="0" nodeType="afterEffect">
                                  <p:stCondLst>
                                    <p:cond delay="0"/>
                                  </p:stCondLst>
                                  <p:childTnLst>
                                    <p:set>
                                      <p:cBhvr>
                                        <p:cTn id="102" dur="1" fill="hold">
                                          <p:stCondLst>
                                            <p:cond delay="0"/>
                                          </p:stCondLst>
                                        </p:cTn>
                                        <p:tgtEl>
                                          <p:spTgt spid="76"/>
                                        </p:tgtEl>
                                        <p:attrNameLst>
                                          <p:attrName>style.visibility</p:attrName>
                                        </p:attrNameLst>
                                      </p:cBhvr>
                                      <p:to>
                                        <p:strVal val="visible"/>
                                      </p:to>
                                    </p:set>
                                    <p:anim calcmode="lin" valueType="num">
                                      <p:cBhvr additive="base">
                                        <p:cTn id="103" dur="1000" fill="hold"/>
                                        <p:tgtEl>
                                          <p:spTgt spid="76"/>
                                        </p:tgtEl>
                                        <p:attrNameLst>
                                          <p:attrName>ppt_x</p:attrName>
                                        </p:attrNameLst>
                                      </p:cBhvr>
                                      <p:tavLst>
                                        <p:tav tm="0">
                                          <p:val>
                                            <p:strVal val="#ppt_x"/>
                                          </p:val>
                                        </p:tav>
                                        <p:tav tm="100000">
                                          <p:val>
                                            <p:strVal val="#ppt_x"/>
                                          </p:val>
                                        </p:tav>
                                      </p:tavLst>
                                    </p:anim>
                                    <p:anim calcmode="lin" valueType="num">
                                      <p:cBhvr additive="base">
                                        <p:cTn id="104" dur="1000" fill="hold"/>
                                        <p:tgtEl>
                                          <p:spTgt spid="76"/>
                                        </p:tgtEl>
                                        <p:attrNameLst>
                                          <p:attrName>ppt_y</p:attrName>
                                        </p:attrNameLst>
                                      </p:cBhvr>
                                      <p:tavLst>
                                        <p:tav tm="0">
                                          <p:val>
                                            <p:strVal val="0-#ppt_h/2"/>
                                          </p:val>
                                        </p:tav>
                                        <p:tav tm="100000">
                                          <p:val>
                                            <p:strVal val="#ppt_y"/>
                                          </p:val>
                                        </p:tav>
                                      </p:tavLst>
                                    </p:anim>
                                  </p:childTnLst>
                                </p:cTn>
                              </p:par>
                            </p:childTnLst>
                          </p:cTn>
                        </p:par>
                        <p:par>
                          <p:cTn id="105" fill="hold">
                            <p:stCondLst>
                              <p:cond delay="14000"/>
                            </p:stCondLst>
                            <p:childTnLst>
                              <p:par>
                                <p:cTn id="106" presetID="22" presetClass="entr" presetSubtype="8" fill="hold" grpId="0" nodeType="afterEffect">
                                  <p:stCondLst>
                                    <p:cond delay="0"/>
                                  </p:stCondLst>
                                  <p:childTnLst>
                                    <p:set>
                                      <p:cBhvr>
                                        <p:cTn id="107" dur="1" fill="hold">
                                          <p:stCondLst>
                                            <p:cond delay="0"/>
                                          </p:stCondLst>
                                        </p:cTn>
                                        <p:tgtEl>
                                          <p:spTgt spid="77"/>
                                        </p:tgtEl>
                                        <p:attrNameLst>
                                          <p:attrName>style.visibility</p:attrName>
                                        </p:attrNameLst>
                                      </p:cBhvr>
                                      <p:to>
                                        <p:strVal val="visible"/>
                                      </p:to>
                                    </p:set>
                                    <p:animEffect transition="in" filter="wipe(left)">
                                      <p:cBhvr>
                                        <p:cTn id="108" dur="500"/>
                                        <p:tgtEl>
                                          <p:spTgt spid="77"/>
                                        </p:tgtEl>
                                      </p:cBhvr>
                                    </p:animEffect>
                                  </p:childTnLst>
                                </p:cTn>
                              </p:par>
                            </p:childTnLst>
                          </p:cTn>
                        </p:par>
                        <p:par>
                          <p:cTn id="109" fill="hold">
                            <p:stCondLst>
                              <p:cond delay="14500"/>
                            </p:stCondLst>
                            <p:childTnLst>
                              <p:par>
                                <p:cTn id="110" presetID="22" presetClass="entr" presetSubtype="8" fill="hold" grpId="0" nodeType="afterEffect">
                                  <p:stCondLst>
                                    <p:cond delay="0"/>
                                  </p:stCondLst>
                                  <p:childTnLst>
                                    <p:set>
                                      <p:cBhvr>
                                        <p:cTn id="111" dur="1" fill="hold">
                                          <p:stCondLst>
                                            <p:cond delay="0"/>
                                          </p:stCondLst>
                                        </p:cTn>
                                        <p:tgtEl>
                                          <p:spTgt spid="78"/>
                                        </p:tgtEl>
                                        <p:attrNameLst>
                                          <p:attrName>style.visibility</p:attrName>
                                        </p:attrNameLst>
                                      </p:cBhvr>
                                      <p:to>
                                        <p:strVal val="visible"/>
                                      </p:to>
                                    </p:set>
                                    <p:animEffect transition="in" filter="wipe(left)">
                                      <p:cBhvr>
                                        <p:cTn id="112" dur="500"/>
                                        <p:tgtEl>
                                          <p:spTgt spid="78"/>
                                        </p:tgtEl>
                                      </p:cBhvr>
                                    </p:animEffect>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79"/>
                                        </p:tgtEl>
                                        <p:attrNameLst>
                                          <p:attrName>style.visibility</p:attrName>
                                        </p:attrNameLst>
                                      </p:cBhvr>
                                      <p:to>
                                        <p:strVal val="visible"/>
                                      </p:to>
                                    </p:set>
                                    <p:animEffect transition="in" filter="fade">
                                      <p:cBhvr>
                                        <p:cTn id="116" dur="1000"/>
                                        <p:tgtEl>
                                          <p:spTgt spid="79"/>
                                        </p:tgtEl>
                                      </p:cBhvr>
                                    </p:animEffect>
                                    <p:anim calcmode="lin" valueType="num">
                                      <p:cBhvr>
                                        <p:cTn id="117" dur="1000" fill="hold"/>
                                        <p:tgtEl>
                                          <p:spTgt spid="79"/>
                                        </p:tgtEl>
                                        <p:attrNameLst>
                                          <p:attrName>ppt_x</p:attrName>
                                        </p:attrNameLst>
                                      </p:cBhvr>
                                      <p:tavLst>
                                        <p:tav tm="0">
                                          <p:val>
                                            <p:strVal val="#ppt_x"/>
                                          </p:val>
                                        </p:tav>
                                        <p:tav tm="100000">
                                          <p:val>
                                            <p:strVal val="#ppt_x"/>
                                          </p:val>
                                        </p:tav>
                                      </p:tavLst>
                                    </p:anim>
                                    <p:anim calcmode="lin" valueType="num">
                                      <p:cBhvr>
                                        <p:cTn id="118" dur="1000" fill="hold"/>
                                        <p:tgtEl>
                                          <p:spTgt spid="79"/>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nodeType="afterEffect">
                                  <p:stCondLst>
                                    <p:cond delay="0"/>
                                  </p:stCondLst>
                                  <p:childTnLst>
                                    <p:set>
                                      <p:cBhvr>
                                        <p:cTn id="121" dur="1" fill="hold">
                                          <p:stCondLst>
                                            <p:cond delay="0"/>
                                          </p:stCondLst>
                                        </p:cTn>
                                        <p:tgtEl>
                                          <p:spTgt spid="80"/>
                                        </p:tgtEl>
                                        <p:attrNameLst>
                                          <p:attrName>style.visibility</p:attrName>
                                        </p:attrNameLst>
                                      </p:cBhvr>
                                      <p:to>
                                        <p:strVal val="visible"/>
                                      </p:to>
                                    </p:set>
                                    <p:animEffect transition="in" filter="fade">
                                      <p:cBhvr>
                                        <p:cTn id="122" dur="1000"/>
                                        <p:tgtEl>
                                          <p:spTgt spid="80"/>
                                        </p:tgtEl>
                                      </p:cBhvr>
                                    </p:animEffect>
                                    <p:anim calcmode="lin" valueType="num">
                                      <p:cBhvr>
                                        <p:cTn id="123" dur="1000" fill="hold"/>
                                        <p:tgtEl>
                                          <p:spTgt spid="80"/>
                                        </p:tgtEl>
                                        <p:attrNameLst>
                                          <p:attrName>ppt_x</p:attrName>
                                        </p:attrNameLst>
                                      </p:cBhvr>
                                      <p:tavLst>
                                        <p:tav tm="0">
                                          <p:val>
                                            <p:strVal val="#ppt_x"/>
                                          </p:val>
                                        </p:tav>
                                        <p:tav tm="100000">
                                          <p:val>
                                            <p:strVal val="#ppt_x"/>
                                          </p:val>
                                        </p:tav>
                                      </p:tavLst>
                                    </p:anim>
                                    <p:anim calcmode="lin" valueType="num">
                                      <p:cBhvr>
                                        <p:cTn id="124" dur="1000" fill="hold"/>
                                        <p:tgtEl>
                                          <p:spTgt spid="80"/>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22" presetClass="entr" presetSubtype="8" fill="hold" grpId="0" nodeType="afterEffect">
                                  <p:stCondLst>
                                    <p:cond delay="0"/>
                                  </p:stCondLst>
                                  <p:childTnLst>
                                    <p:set>
                                      <p:cBhvr>
                                        <p:cTn id="127" dur="1" fill="hold">
                                          <p:stCondLst>
                                            <p:cond delay="0"/>
                                          </p:stCondLst>
                                        </p:cTn>
                                        <p:tgtEl>
                                          <p:spTgt spid="83"/>
                                        </p:tgtEl>
                                        <p:attrNameLst>
                                          <p:attrName>style.visibility</p:attrName>
                                        </p:attrNameLst>
                                      </p:cBhvr>
                                      <p:to>
                                        <p:strVal val="visible"/>
                                      </p:to>
                                    </p:set>
                                    <p:animEffect transition="in" filter="wipe(left)">
                                      <p:cBhvr>
                                        <p:cTn id="128" dur="500"/>
                                        <p:tgtEl>
                                          <p:spTgt spid="83"/>
                                        </p:tgtEl>
                                      </p:cBhvr>
                                    </p:animEffect>
                                  </p:childTnLst>
                                </p:cTn>
                              </p:par>
                            </p:childTnLst>
                          </p:cTn>
                        </p:par>
                        <p:par>
                          <p:cTn id="129" fill="hold">
                            <p:stCondLst>
                              <p:cond delay="17500"/>
                            </p:stCondLst>
                            <p:childTnLst>
                              <p:par>
                                <p:cTn id="130" presetID="22" presetClass="entr" presetSubtype="8" fill="hold" grpId="0" nodeType="afterEffect">
                                  <p:stCondLst>
                                    <p:cond delay="0"/>
                                  </p:stCondLst>
                                  <p:childTnLst>
                                    <p:set>
                                      <p:cBhvr>
                                        <p:cTn id="131" dur="1" fill="hold">
                                          <p:stCondLst>
                                            <p:cond delay="0"/>
                                          </p:stCondLst>
                                        </p:cTn>
                                        <p:tgtEl>
                                          <p:spTgt spid="84"/>
                                        </p:tgtEl>
                                        <p:attrNameLst>
                                          <p:attrName>style.visibility</p:attrName>
                                        </p:attrNameLst>
                                      </p:cBhvr>
                                      <p:to>
                                        <p:strVal val="visible"/>
                                      </p:to>
                                    </p:set>
                                    <p:animEffect transition="in" filter="wipe(left)">
                                      <p:cBhvr>
                                        <p:cTn id="132" dur="500"/>
                                        <p:tgtEl>
                                          <p:spTgt spid="84"/>
                                        </p:tgtEl>
                                      </p:cBhvr>
                                    </p:animEffect>
                                  </p:childTnLst>
                                </p:cTn>
                              </p:par>
                            </p:childTnLst>
                          </p:cTn>
                        </p:par>
                        <p:par>
                          <p:cTn id="133" fill="hold">
                            <p:stCondLst>
                              <p:cond delay="18000"/>
                            </p:stCondLst>
                            <p:childTnLst>
                              <p:par>
                                <p:cTn id="134" presetID="42" presetClass="entr" presetSubtype="0" fill="hold" grpId="0" nodeType="afterEffect">
                                  <p:stCondLst>
                                    <p:cond delay="0"/>
                                  </p:stCondLst>
                                  <p:childTnLst>
                                    <p:set>
                                      <p:cBhvr>
                                        <p:cTn id="135" dur="1" fill="hold">
                                          <p:stCondLst>
                                            <p:cond delay="0"/>
                                          </p:stCondLst>
                                        </p:cTn>
                                        <p:tgtEl>
                                          <p:spTgt spid="85"/>
                                        </p:tgtEl>
                                        <p:attrNameLst>
                                          <p:attrName>style.visibility</p:attrName>
                                        </p:attrNameLst>
                                      </p:cBhvr>
                                      <p:to>
                                        <p:strVal val="visible"/>
                                      </p:to>
                                    </p:set>
                                    <p:animEffect transition="in" filter="fade">
                                      <p:cBhvr>
                                        <p:cTn id="136" dur="1000"/>
                                        <p:tgtEl>
                                          <p:spTgt spid="85"/>
                                        </p:tgtEl>
                                      </p:cBhvr>
                                    </p:animEffect>
                                    <p:anim calcmode="lin" valueType="num">
                                      <p:cBhvr>
                                        <p:cTn id="137" dur="1000" fill="hold"/>
                                        <p:tgtEl>
                                          <p:spTgt spid="85"/>
                                        </p:tgtEl>
                                        <p:attrNameLst>
                                          <p:attrName>ppt_x</p:attrName>
                                        </p:attrNameLst>
                                      </p:cBhvr>
                                      <p:tavLst>
                                        <p:tav tm="0">
                                          <p:val>
                                            <p:strVal val="#ppt_x"/>
                                          </p:val>
                                        </p:tav>
                                        <p:tav tm="100000">
                                          <p:val>
                                            <p:strVal val="#ppt_x"/>
                                          </p:val>
                                        </p:tav>
                                      </p:tavLst>
                                    </p:anim>
                                    <p:anim calcmode="lin" valueType="num">
                                      <p:cBhvr>
                                        <p:cTn id="138" dur="1000" fill="hold"/>
                                        <p:tgtEl>
                                          <p:spTgt spid="85"/>
                                        </p:tgtEl>
                                        <p:attrNameLst>
                                          <p:attrName>ppt_y</p:attrName>
                                        </p:attrNameLst>
                                      </p:cBhvr>
                                      <p:tavLst>
                                        <p:tav tm="0">
                                          <p:val>
                                            <p:strVal val="#ppt_y+.1"/>
                                          </p:val>
                                        </p:tav>
                                        <p:tav tm="100000">
                                          <p:val>
                                            <p:strVal val="#ppt_y"/>
                                          </p:val>
                                        </p:tav>
                                      </p:tavLst>
                                    </p:anim>
                                  </p:childTnLst>
                                </p:cTn>
                              </p:par>
                            </p:childTnLst>
                          </p:cTn>
                        </p:par>
                        <p:par>
                          <p:cTn id="139" fill="hold">
                            <p:stCondLst>
                              <p:cond delay="19000"/>
                            </p:stCondLst>
                            <p:childTnLst>
                              <p:par>
                                <p:cTn id="140" presetID="42" presetClass="entr" presetSubtype="0" fill="hold" nodeType="afterEffect">
                                  <p:stCondLst>
                                    <p:cond delay="0"/>
                                  </p:stCondLst>
                                  <p:childTnLst>
                                    <p:set>
                                      <p:cBhvr>
                                        <p:cTn id="141" dur="1" fill="hold">
                                          <p:stCondLst>
                                            <p:cond delay="0"/>
                                          </p:stCondLst>
                                        </p:cTn>
                                        <p:tgtEl>
                                          <p:spTgt spid="86"/>
                                        </p:tgtEl>
                                        <p:attrNameLst>
                                          <p:attrName>style.visibility</p:attrName>
                                        </p:attrNameLst>
                                      </p:cBhvr>
                                      <p:to>
                                        <p:strVal val="visible"/>
                                      </p:to>
                                    </p:set>
                                    <p:animEffect transition="in" filter="fade">
                                      <p:cBhvr>
                                        <p:cTn id="142" dur="1000"/>
                                        <p:tgtEl>
                                          <p:spTgt spid="86"/>
                                        </p:tgtEl>
                                      </p:cBhvr>
                                    </p:animEffect>
                                    <p:anim calcmode="lin" valueType="num">
                                      <p:cBhvr>
                                        <p:cTn id="143" dur="1000" fill="hold"/>
                                        <p:tgtEl>
                                          <p:spTgt spid="86"/>
                                        </p:tgtEl>
                                        <p:attrNameLst>
                                          <p:attrName>ppt_x</p:attrName>
                                        </p:attrNameLst>
                                      </p:cBhvr>
                                      <p:tavLst>
                                        <p:tav tm="0">
                                          <p:val>
                                            <p:strVal val="#ppt_x"/>
                                          </p:val>
                                        </p:tav>
                                        <p:tav tm="100000">
                                          <p:val>
                                            <p:strVal val="#ppt_x"/>
                                          </p:val>
                                        </p:tav>
                                      </p:tavLst>
                                    </p:anim>
                                    <p:anim calcmode="lin" valueType="num">
                                      <p:cBhvr>
                                        <p:cTn id="14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0" grpId="1" animBg="1"/>
      <p:bldP spid="57" grpId="0"/>
      <p:bldP spid="58" grpId="0" animBg="1"/>
      <p:bldP spid="59" grpId="0"/>
      <p:bldP spid="60" grpId="0" animBg="1"/>
      <p:bldP spid="61" grpId="0"/>
      <p:bldP spid="68" grpId="0"/>
      <p:bldP spid="69" grpId="0" animBg="1"/>
      <p:bldP spid="70" grpId="0"/>
      <p:bldP spid="74" grpId="0"/>
      <p:bldP spid="75" grpId="0" animBg="1"/>
      <p:bldP spid="76" grpId="0"/>
      <p:bldP spid="77" grpId="0" animBg="1"/>
      <p:bldP spid="78" grpId="0" animBg="1"/>
      <p:bldP spid="79" grpId="0"/>
      <p:bldP spid="83" grpId="0" animBg="1"/>
      <p:bldP spid="84" grpId="0" animBg="1"/>
      <p:bldP spid="8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06</a:t>
            </a:r>
            <a:endParaRPr lang="zh-CN" dirty="0">
              <a:latin typeface="方正兰亭超细黑简体" panose="02000000000000000000" pitchFamily="2" charset="-122"/>
              <a:ea typeface="方正兰亭超细黑简体" panose="02000000000000000000" pitchFamily="2" charset="-122"/>
            </a:endParaRPr>
          </a:p>
        </p:txBody>
      </p:sp>
      <p:grpSp>
        <p:nvGrpSpPr>
          <p:cNvPr id="14" name="组合 13"/>
          <p:cNvGrpSpPr/>
          <p:nvPr/>
        </p:nvGrpSpPr>
        <p:grpSpPr>
          <a:xfrm>
            <a:off x="262558" y="396171"/>
            <a:ext cx="604358" cy="216024"/>
            <a:chOff x="264939" y="188640"/>
            <a:chExt cx="604358" cy="216024"/>
          </a:xfrm>
          <a:solidFill>
            <a:srgbClr val="00A2A4"/>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文本框 9"/>
          <p:cNvSpPr txBox="1"/>
          <p:nvPr/>
        </p:nvSpPr>
        <p:spPr>
          <a:xfrm>
            <a:off x="982638" y="315670"/>
            <a:ext cx="1653803" cy="377026"/>
          </a:xfrm>
          <a:prstGeom prst="rect">
            <a:avLst/>
          </a:prstGeom>
          <a:noFill/>
        </p:spPr>
        <p:txBody>
          <a:bodyPr wrap="square" lIns="68580" tIns="34290" rIns="68580" bIns="34290" rtlCol="0">
            <a:spAutoFit/>
          </a:bodyPr>
          <a:lstStyle/>
          <a:p>
            <a:pPr marL="0" lvl="1"/>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职业兴趣</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Flowchart: Manual Input 11"/>
          <p:cNvSpPr/>
          <p:nvPr/>
        </p:nvSpPr>
        <p:spPr>
          <a:xfrm>
            <a:off x="1105496" y="1846227"/>
            <a:ext cx="2453373" cy="1525772"/>
          </a:xfrm>
          <a:prstGeom prst="flowChartManualInput">
            <a:avLst/>
          </a:prstGeom>
          <a:solidFill>
            <a:srgbClr val="00A2A4">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Input 15"/>
          <p:cNvSpPr/>
          <p:nvPr/>
        </p:nvSpPr>
        <p:spPr>
          <a:xfrm flipH="1">
            <a:off x="3620333" y="1844824"/>
            <a:ext cx="2453373" cy="1525772"/>
          </a:xfrm>
          <a:prstGeom prst="flowChartManualInput">
            <a:avLst/>
          </a:prstGeom>
          <a:solidFill>
            <a:srgbClr val="43BAB3">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Input 21"/>
          <p:cNvSpPr/>
          <p:nvPr/>
        </p:nvSpPr>
        <p:spPr>
          <a:xfrm>
            <a:off x="6135170" y="1846227"/>
            <a:ext cx="2453373" cy="1525772"/>
          </a:xfrm>
          <a:prstGeom prst="flowChartManualInput">
            <a:avLst/>
          </a:prstGeom>
          <a:solidFill>
            <a:srgbClr val="F87A08">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Input 29"/>
          <p:cNvSpPr/>
          <p:nvPr/>
        </p:nvSpPr>
        <p:spPr>
          <a:xfrm flipH="1">
            <a:off x="8650007" y="1844824"/>
            <a:ext cx="2453373" cy="1525772"/>
          </a:xfrm>
          <a:prstGeom prst="flowChartManualInput">
            <a:avLst/>
          </a:prstGeom>
          <a:solidFill>
            <a:srgbClr val="FB7D6E">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文本框 9"/>
          <p:cNvSpPr txBox="1"/>
          <p:nvPr/>
        </p:nvSpPr>
        <p:spPr>
          <a:xfrm>
            <a:off x="1489075" y="2456165"/>
            <a:ext cx="1653803" cy="684803"/>
          </a:xfrm>
          <a:prstGeom prst="rect">
            <a:avLst/>
          </a:prstGeom>
          <a:noFill/>
        </p:spPr>
        <p:txBody>
          <a:bodyPr wrap="square" lIns="68580" tIns="34290" rIns="68580" bIns="34290" rtlCol="0">
            <a:spAutoFit/>
          </a:bodyPr>
          <a:lstStyle/>
          <a:p>
            <a:pPr marL="0" lvl="1" algn="ctr"/>
            <a:r>
              <a:rPr lang="zh-CN" altLang="en-US" sz="2000" b="1" dirty="0" smtClean="0">
                <a:solidFill>
                  <a:schemeClr val="bg1"/>
                </a:solidFill>
                <a:latin typeface="微软雅黑" panose="020B0503020204020204" pitchFamily="34" charset="-122"/>
                <a:ea typeface="微软雅黑" panose="020B0503020204020204" pitchFamily="34" charset="-122"/>
              </a:rPr>
              <a:t>职业发展</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marL="0" lvl="1" algn="ctr"/>
            <a:r>
              <a:rPr lang="zh-CN" altLang="en-US" sz="2000" b="1" dirty="0" smtClean="0">
                <a:solidFill>
                  <a:schemeClr val="bg1"/>
                </a:solidFill>
                <a:latin typeface="微软雅黑" panose="020B0503020204020204" pitchFamily="34" charset="-122"/>
                <a:ea typeface="微软雅黑" panose="020B0503020204020204" pitchFamily="34" charset="-122"/>
              </a:rPr>
              <a:t>空间</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2" name="文本框 9"/>
          <p:cNvSpPr txBox="1"/>
          <p:nvPr/>
        </p:nvSpPr>
        <p:spPr>
          <a:xfrm>
            <a:off x="4009355" y="2456165"/>
            <a:ext cx="1653803" cy="684803"/>
          </a:xfrm>
          <a:prstGeom prst="rect">
            <a:avLst/>
          </a:prstGeom>
          <a:noFill/>
        </p:spPr>
        <p:txBody>
          <a:bodyPr wrap="square" lIns="68580" tIns="34290" rIns="68580" bIns="34290" rtlCol="0">
            <a:spAutoFit/>
          </a:bodyPr>
          <a:lstStyle/>
          <a:p>
            <a:pPr marL="0" lvl="1" algn="ctr"/>
            <a:r>
              <a:rPr lang="zh-CN" altLang="en-US" sz="2000" b="1" dirty="0" smtClean="0">
                <a:solidFill>
                  <a:schemeClr val="bg1"/>
                </a:solidFill>
                <a:latin typeface="微软雅黑" panose="020B0503020204020204" pitchFamily="34" charset="-122"/>
                <a:ea typeface="微软雅黑" panose="020B0503020204020204" pitchFamily="34" charset="-122"/>
              </a:rPr>
              <a:t>职业带来</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marL="0" lvl="1" algn="ctr"/>
            <a:r>
              <a:rPr lang="zh-CN" altLang="en-US" sz="2000" b="1" dirty="0">
                <a:solidFill>
                  <a:schemeClr val="bg1"/>
                </a:solidFill>
                <a:latin typeface="微软雅黑" panose="020B0503020204020204" pitchFamily="34" charset="-122"/>
                <a:ea typeface="微软雅黑" panose="020B0503020204020204" pitchFamily="34" charset="-122"/>
              </a:rPr>
              <a:t>挑战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3" name="文本框 9"/>
          <p:cNvSpPr txBox="1"/>
          <p:nvPr/>
        </p:nvSpPr>
        <p:spPr>
          <a:xfrm>
            <a:off x="6527254" y="2456165"/>
            <a:ext cx="1653803" cy="684803"/>
          </a:xfrm>
          <a:prstGeom prst="rect">
            <a:avLst/>
          </a:prstGeom>
          <a:noFill/>
        </p:spPr>
        <p:txBody>
          <a:bodyPr wrap="square" lIns="68580" tIns="34290" rIns="68580" bIns="34290" rtlCol="0">
            <a:spAutoFit/>
          </a:bodyPr>
          <a:lstStyle/>
          <a:p>
            <a:pPr marL="0" lvl="1" algn="ctr"/>
            <a:r>
              <a:rPr lang="zh-CN" altLang="en-US" sz="2000" b="1" dirty="0" smtClean="0">
                <a:solidFill>
                  <a:schemeClr val="bg1"/>
                </a:solidFill>
                <a:latin typeface="微软雅黑" panose="020B0503020204020204" pitchFamily="34" charset="-122"/>
                <a:ea typeface="微软雅黑" panose="020B0503020204020204" pitchFamily="34" charset="-122"/>
              </a:rPr>
              <a:t>职业本身</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marL="0" lvl="1" algn="ctr"/>
            <a:r>
              <a:rPr lang="zh-CN" altLang="en-US" sz="2000" b="1" dirty="0">
                <a:solidFill>
                  <a:schemeClr val="bg1"/>
                </a:solidFill>
                <a:latin typeface="微软雅黑" panose="020B0503020204020204" pitchFamily="34" charset="-122"/>
                <a:ea typeface="微软雅黑" panose="020B0503020204020204" pitchFamily="34" charset="-122"/>
              </a:rPr>
              <a:t>魅力</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4" name="文本框 9"/>
          <p:cNvSpPr txBox="1"/>
          <p:nvPr/>
        </p:nvSpPr>
        <p:spPr>
          <a:xfrm>
            <a:off x="9049915" y="2456165"/>
            <a:ext cx="1653803" cy="684803"/>
          </a:xfrm>
          <a:prstGeom prst="rect">
            <a:avLst/>
          </a:prstGeom>
          <a:noFill/>
        </p:spPr>
        <p:txBody>
          <a:bodyPr wrap="square" lIns="68580" tIns="34290" rIns="68580" bIns="34290" rtlCol="0">
            <a:spAutoFit/>
          </a:bodyPr>
          <a:lstStyle/>
          <a:p>
            <a:pPr marL="0" lvl="1" algn="ctr"/>
            <a:r>
              <a:rPr lang="zh-CN" altLang="en-US" sz="2000" b="1" dirty="0" smtClean="0">
                <a:solidFill>
                  <a:schemeClr val="bg1"/>
                </a:solidFill>
                <a:latin typeface="微软雅黑" panose="020B0503020204020204" pitchFamily="34" charset="-122"/>
                <a:ea typeface="微软雅黑" panose="020B0503020204020204" pitchFamily="34" charset="-122"/>
              </a:rPr>
              <a:t>职业提升</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marL="0" lvl="1" algn="ctr"/>
            <a:r>
              <a:rPr lang="zh-CN" altLang="en-US" sz="2000" b="1" dirty="0">
                <a:solidFill>
                  <a:schemeClr val="bg1"/>
                </a:solidFill>
                <a:latin typeface="微软雅黑" panose="020B0503020204020204" pitchFamily="34" charset="-122"/>
                <a:ea typeface="微软雅黑" panose="020B0503020204020204" pitchFamily="34" charset="-122"/>
              </a:rPr>
              <a:t>能力</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1188575" y="3140968"/>
            <a:ext cx="2314343" cy="1008112"/>
            <a:chOff x="8022910" y="1537222"/>
            <a:chExt cx="2314343" cy="1008112"/>
          </a:xfrm>
        </p:grpSpPr>
        <p:sp>
          <p:nvSpPr>
            <p:cNvPr id="26" name="文本框 12"/>
            <p:cNvSpPr txBox="1"/>
            <p:nvPr/>
          </p:nvSpPr>
          <p:spPr bwMode="auto">
            <a:xfrm>
              <a:off x="8022910" y="1899003"/>
              <a:ext cx="2314343" cy="646331"/>
            </a:xfrm>
            <a:prstGeom prst="rect">
              <a:avLst/>
            </a:prstGeom>
            <a:noFill/>
          </p:spPr>
          <p:txBody>
            <a:bodyPr wrap="square">
              <a:spAutoFit/>
            </a:bodyPr>
            <a:lstStyle/>
            <a:p>
              <a:pPr algn="just"/>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您的内容打在这里，或者通过复制您的文本后，在此框中粘贴。您的内容打在这里。</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文本框 13"/>
            <p:cNvSpPr txBox="1"/>
            <p:nvPr/>
          </p:nvSpPr>
          <p:spPr bwMode="auto">
            <a:xfrm>
              <a:off x="8022910" y="1537222"/>
              <a:ext cx="216085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1" i="0" u="none" strike="noStrike" kern="1200" cap="none" spc="10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3646934" y="3140968"/>
            <a:ext cx="2314343" cy="1008112"/>
            <a:chOff x="8022910" y="1537222"/>
            <a:chExt cx="2314343" cy="1008112"/>
          </a:xfrm>
        </p:grpSpPr>
        <p:sp>
          <p:nvSpPr>
            <p:cNvPr id="29" name="文本框 12"/>
            <p:cNvSpPr txBox="1"/>
            <p:nvPr/>
          </p:nvSpPr>
          <p:spPr bwMode="auto">
            <a:xfrm>
              <a:off x="8022910" y="1899003"/>
              <a:ext cx="2314343" cy="646331"/>
            </a:xfrm>
            <a:prstGeom prst="rect">
              <a:avLst/>
            </a:prstGeom>
            <a:noFill/>
          </p:spPr>
          <p:txBody>
            <a:bodyPr wrap="square">
              <a:spAutoFit/>
            </a:bodyPr>
            <a:lstStyle/>
            <a:p>
              <a:pPr algn="just"/>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您的内容打在这里，或者通过复制您的文本后，在此框中粘贴。您的内容打在这里。</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13"/>
            <p:cNvSpPr txBox="1"/>
            <p:nvPr/>
          </p:nvSpPr>
          <p:spPr bwMode="auto">
            <a:xfrm>
              <a:off x="8022910" y="1537222"/>
              <a:ext cx="216085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1" i="0" u="none" strike="noStrike" kern="1200" cap="none" spc="10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6229135" y="3140968"/>
            <a:ext cx="2314343" cy="1008112"/>
            <a:chOff x="8022910" y="1537222"/>
            <a:chExt cx="2314343" cy="1008112"/>
          </a:xfrm>
        </p:grpSpPr>
        <p:sp>
          <p:nvSpPr>
            <p:cNvPr id="32" name="文本框 12"/>
            <p:cNvSpPr txBox="1"/>
            <p:nvPr/>
          </p:nvSpPr>
          <p:spPr bwMode="auto">
            <a:xfrm>
              <a:off x="8022910" y="1899003"/>
              <a:ext cx="2314343" cy="646331"/>
            </a:xfrm>
            <a:prstGeom prst="rect">
              <a:avLst/>
            </a:prstGeom>
            <a:noFill/>
          </p:spPr>
          <p:txBody>
            <a:bodyPr wrap="square">
              <a:spAutoFit/>
            </a:bodyPr>
            <a:lstStyle/>
            <a:p>
              <a:pPr algn="just"/>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您的内容打在这里，或者通过复制您的文本后，在此框中粘贴。您的内容打在这里。</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文本框 13"/>
            <p:cNvSpPr txBox="1"/>
            <p:nvPr/>
          </p:nvSpPr>
          <p:spPr bwMode="auto">
            <a:xfrm>
              <a:off x="8022910" y="1537222"/>
              <a:ext cx="216085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1" i="0" u="none" strike="noStrike" kern="1200" cap="none" spc="10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8749415" y="3140968"/>
            <a:ext cx="2314343" cy="1008112"/>
            <a:chOff x="8022910" y="1537222"/>
            <a:chExt cx="2314343" cy="1008112"/>
          </a:xfrm>
        </p:grpSpPr>
        <p:sp>
          <p:nvSpPr>
            <p:cNvPr id="35" name="文本框 12"/>
            <p:cNvSpPr txBox="1"/>
            <p:nvPr/>
          </p:nvSpPr>
          <p:spPr bwMode="auto">
            <a:xfrm>
              <a:off x="8022910" y="1899003"/>
              <a:ext cx="2314343" cy="646331"/>
            </a:xfrm>
            <a:prstGeom prst="rect">
              <a:avLst/>
            </a:prstGeom>
            <a:noFill/>
          </p:spPr>
          <p:txBody>
            <a:bodyPr wrap="square">
              <a:spAutoFit/>
            </a:bodyPr>
            <a:lstStyle/>
            <a:p>
              <a:pPr algn="just"/>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您的内容打在这里，或者通过复制您的文本后，在此框中粘贴。您的内容打在这里。</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文本框 13"/>
            <p:cNvSpPr txBox="1"/>
            <p:nvPr/>
          </p:nvSpPr>
          <p:spPr bwMode="auto">
            <a:xfrm>
              <a:off x="8022910" y="1537222"/>
              <a:ext cx="216085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1" i="0" u="none" strike="noStrike" kern="1200" cap="none" spc="10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grpSp>
      <p:sp>
        <p:nvSpPr>
          <p:cNvPr id="37" name="TextBox 36"/>
          <p:cNvSpPr txBox="1"/>
          <p:nvPr/>
        </p:nvSpPr>
        <p:spPr>
          <a:xfrm>
            <a:off x="1993131" y="5086925"/>
            <a:ext cx="8172908" cy="646331"/>
          </a:xfrm>
          <a:prstGeom prst="rect">
            <a:avLst/>
          </a:prstGeom>
          <a:noFill/>
        </p:spPr>
        <p:txBody>
          <a:bodyPr wrap="square" lIns="0" tIns="0" rIns="0" bIns="0" rtlCol="0">
            <a:spAutoFit/>
          </a:bodyPr>
          <a:lstStyle/>
          <a:p>
            <a:pPr algn="just"/>
            <a:r>
              <a:rPr lang="zh-CN" altLang="en-US" sz="1400" dirty="0" smtClean="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38" name="TextBox 37"/>
          <p:cNvSpPr txBox="1"/>
          <p:nvPr/>
        </p:nvSpPr>
        <p:spPr>
          <a:xfrm>
            <a:off x="5082360" y="4651975"/>
            <a:ext cx="2059343" cy="307777"/>
          </a:xfrm>
          <a:prstGeom prst="rect">
            <a:avLst/>
          </a:prstGeom>
          <a:noFill/>
        </p:spPr>
        <p:txBody>
          <a:bodyPr wrap="square" lIns="0" tIns="0" rIns="0" bIns="0" rtlCol="0">
            <a:spAutoFit/>
          </a:bodyPr>
          <a:lstStyle/>
          <a:p>
            <a:r>
              <a:rPr lang="zh-CN" altLang="en-US" sz="2000" b="1" dirty="0" smtClean="0">
                <a:solidFill>
                  <a:schemeClr val="tx1">
                    <a:lumMod val="50000"/>
                    <a:lumOff val="50000"/>
                  </a:schemeClr>
                </a:solidFill>
                <a:latin typeface="Impact MT Std" pitchFamily="34" charset="0"/>
                <a:ea typeface="微软雅黑" panose="020B0503020204020204" pitchFamily="34" charset="-122"/>
              </a:rPr>
              <a:t>点击输入标题文本</a:t>
            </a:r>
            <a:endParaRPr lang="zh-CN" altLang="en-US" sz="2000" b="1" dirty="0">
              <a:solidFill>
                <a:schemeClr val="tx1">
                  <a:lumMod val="50000"/>
                  <a:lumOff val="50000"/>
                </a:schemeClr>
              </a:solidFill>
              <a:latin typeface="Impact MT Std" pitchFamily="34" charset="0"/>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par>
                          <p:cTn id="27" fill="hold">
                            <p:stCondLst>
                              <p:cond delay="1500"/>
                            </p:stCondLst>
                            <p:childTnLst>
                              <p:par>
                                <p:cTn id="28" presetID="2" presetClass="entr" presetSubtype="8"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0-#ppt_w/2"/>
                                          </p:val>
                                        </p:tav>
                                        <p:tav tm="100000">
                                          <p:val>
                                            <p:strVal val="#ppt_x"/>
                                          </p:val>
                                        </p:tav>
                                      </p:tavLst>
                                    </p:anim>
                                    <p:anim calcmode="lin" valueType="num">
                                      <p:cBhvr additive="base">
                                        <p:cTn id="31" dur="500" fill="hold"/>
                                        <p:tgtEl>
                                          <p:spTgt spid="21"/>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0-#ppt_w/2"/>
                                          </p:val>
                                        </p:tav>
                                        <p:tav tm="100000">
                                          <p:val>
                                            <p:strVal val="#ppt_x"/>
                                          </p:val>
                                        </p:tav>
                                      </p:tavLst>
                                    </p:anim>
                                    <p:anim calcmode="lin" valueType="num">
                                      <p:cBhvr additive="base">
                                        <p:cTn id="41" dur="500" fill="hold"/>
                                        <p:tgtEl>
                                          <p:spTgt spid="23"/>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0-#ppt_w/2"/>
                                          </p:val>
                                        </p:tav>
                                        <p:tav tm="100000">
                                          <p:val>
                                            <p:strVal val="#ppt_x"/>
                                          </p:val>
                                        </p:tav>
                                      </p:tavLst>
                                    </p:anim>
                                    <p:anim calcmode="lin" valueType="num">
                                      <p:cBhvr additive="base">
                                        <p:cTn id="46" dur="500" fill="hold"/>
                                        <p:tgtEl>
                                          <p:spTgt spid="24"/>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8"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childTnLst>
                          </p:cTn>
                        </p:par>
                        <p:par>
                          <p:cTn id="51" fill="hold">
                            <p:stCondLst>
                              <p:cond delay="4000"/>
                            </p:stCondLst>
                            <p:childTnLst>
                              <p:par>
                                <p:cTn id="52" presetID="22" presetClass="entr" presetSubtype="8"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500"/>
                            </p:stCondLst>
                            <p:childTnLst>
                              <p:par>
                                <p:cTn id="56" presetID="22" presetClass="entr" presetSubtype="8"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left)">
                                      <p:cBhvr>
                                        <p:cTn id="58" dur="500"/>
                                        <p:tgtEl>
                                          <p:spTgt spid="31"/>
                                        </p:tgtEl>
                                      </p:cBhvr>
                                    </p:animEffect>
                                  </p:childTnLst>
                                </p:cTn>
                              </p:par>
                            </p:childTnLst>
                          </p:cTn>
                        </p:par>
                        <p:par>
                          <p:cTn id="59" fill="hold">
                            <p:stCondLst>
                              <p:cond delay="5000"/>
                            </p:stCondLst>
                            <p:childTnLst>
                              <p:par>
                                <p:cTn id="60" presetID="22" presetClass="entr" presetSubtype="8" fill="hold"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500"/>
                                        <p:tgtEl>
                                          <p:spTgt spid="34"/>
                                        </p:tgtEl>
                                      </p:cBhvr>
                                    </p:animEffect>
                                  </p:childTnLst>
                                </p:cTn>
                              </p:par>
                            </p:childTnLst>
                          </p:cTn>
                        </p:par>
                        <p:par>
                          <p:cTn id="63" fill="hold">
                            <p:stCondLst>
                              <p:cond delay="5500"/>
                            </p:stCondLst>
                            <p:childTnLst>
                              <p:par>
                                <p:cTn id="64" presetID="2" presetClass="entr" presetSubtype="2"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300" fill="hold"/>
                                        <p:tgtEl>
                                          <p:spTgt spid="38"/>
                                        </p:tgtEl>
                                        <p:attrNameLst>
                                          <p:attrName>ppt_x</p:attrName>
                                        </p:attrNameLst>
                                      </p:cBhvr>
                                      <p:tavLst>
                                        <p:tav tm="0">
                                          <p:val>
                                            <p:strVal val="1+#ppt_w/2"/>
                                          </p:val>
                                        </p:tav>
                                        <p:tav tm="100000">
                                          <p:val>
                                            <p:strVal val="#ppt_x"/>
                                          </p:val>
                                        </p:tav>
                                      </p:tavLst>
                                    </p:anim>
                                    <p:anim calcmode="lin" valueType="num">
                                      <p:cBhvr additive="base">
                                        <p:cTn id="67" dur="300" fill="hold"/>
                                        <p:tgtEl>
                                          <p:spTgt spid="38"/>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2" presetClass="entr" presetSubtype="2"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300" fill="hold"/>
                                        <p:tgtEl>
                                          <p:spTgt spid="37"/>
                                        </p:tgtEl>
                                        <p:attrNameLst>
                                          <p:attrName>ppt_x</p:attrName>
                                        </p:attrNameLst>
                                      </p:cBhvr>
                                      <p:tavLst>
                                        <p:tav tm="0">
                                          <p:val>
                                            <p:strVal val="1+#ppt_w/2"/>
                                          </p:val>
                                        </p:tav>
                                        <p:tav tm="100000">
                                          <p:val>
                                            <p:strVal val="#ppt_x"/>
                                          </p:val>
                                        </p:tav>
                                      </p:tavLst>
                                    </p:anim>
                                    <p:anim calcmode="lin" valueType="num">
                                      <p:cBhvr additive="base">
                                        <p:cTn id="72" dur="3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animBg="1"/>
      <p:bldP spid="13" grpId="0" animBg="1"/>
      <p:bldP spid="19" grpId="0" animBg="1"/>
      <p:bldP spid="20" grpId="0" animBg="1"/>
      <p:bldP spid="21" grpId="0"/>
      <p:bldP spid="22" grpId="0"/>
      <p:bldP spid="23" grpId="0"/>
      <p:bldP spid="24"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07</a:t>
            </a:r>
            <a:endParaRPr lang="zh-CN" dirty="0">
              <a:latin typeface="方正兰亭超细黑简体" panose="02000000000000000000" pitchFamily="2" charset="-122"/>
              <a:ea typeface="方正兰亭超细黑简体" panose="02000000000000000000" pitchFamily="2" charset="-122"/>
            </a:endParaRPr>
          </a:p>
        </p:txBody>
      </p:sp>
      <p:grpSp>
        <p:nvGrpSpPr>
          <p:cNvPr id="14" name="组合 13"/>
          <p:cNvGrpSpPr/>
          <p:nvPr/>
        </p:nvGrpSpPr>
        <p:grpSpPr>
          <a:xfrm>
            <a:off x="262558" y="396171"/>
            <a:ext cx="604358" cy="216024"/>
            <a:chOff x="264939" y="188640"/>
            <a:chExt cx="604358" cy="216024"/>
          </a:xfrm>
          <a:solidFill>
            <a:srgbClr val="00A2A4"/>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文本框 9"/>
          <p:cNvSpPr txBox="1"/>
          <p:nvPr/>
        </p:nvSpPr>
        <p:spPr>
          <a:xfrm>
            <a:off x="982638" y="315670"/>
            <a:ext cx="1653803" cy="377026"/>
          </a:xfrm>
          <a:prstGeom prst="rect">
            <a:avLst/>
          </a:prstGeom>
          <a:noFill/>
        </p:spPr>
        <p:txBody>
          <a:bodyPr wrap="square" lIns="68580" tIns="34290" rIns="68580" bIns="34290" rtlCol="0">
            <a:spAutoFit/>
          </a:bodyPr>
          <a:lstStyle/>
          <a:p>
            <a:pPr marL="0" lvl="1"/>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职业能力</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Freeform 34"/>
          <p:cNvSpPr>
            <a:spLocks noEditPoints="1"/>
          </p:cNvSpPr>
          <p:nvPr/>
        </p:nvSpPr>
        <p:spPr bwMode="auto">
          <a:xfrm flipH="1">
            <a:off x="5421313" y="3295729"/>
            <a:ext cx="1349375" cy="1557338"/>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rgbClr val="00A2A4"/>
          </a:solidFill>
          <a:ln>
            <a:noFill/>
          </a:ln>
        </p:spPr>
        <p:txBody>
          <a:bodyPr lIns="121920" tIns="60960" rIns="121920" bIns="60960"/>
          <a:lstStyle/>
          <a:p>
            <a:pPr eaLnBrk="1" fontAlgn="auto" hangingPunct="1">
              <a:spcBef>
                <a:spcPts val="0"/>
              </a:spcBef>
              <a:spcAft>
                <a:spcPts val="0"/>
              </a:spcAft>
              <a:defRPr/>
            </a:pPr>
            <a:endParaRPr lang="id-ID" sz="2400">
              <a:latin typeface="+mn-lt"/>
            </a:endParaRPr>
          </a:p>
        </p:txBody>
      </p:sp>
      <p:pic>
        <p:nvPicPr>
          <p:cNvPr id="40" name="Picture 2" descr="C:\Users\Jokomoro\Documents\iphone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4018" y="1856457"/>
            <a:ext cx="2019300"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Freeform 34"/>
          <p:cNvSpPr>
            <a:spLocks noEditPoints="1"/>
          </p:cNvSpPr>
          <p:nvPr/>
        </p:nvSpPr>
        <p:spPr bwMode="auto">
          <a:xfrm flipH="1">
            <a:off x="3932238" y="3521154"/>
            <a:ext cx="1154112" cy="1331913"/>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bg1">
              <a:lumMod val="65000"/>
            </a:schemeClr>
          </a:solidFill>
          <a:ln>
            <a:noFill/>
          </a:ln>
        </p:spPr>
        <p:txBody>
          <a:bodyPr lIns="121920" tIns="60960" rIns="121920" bIns="60960"/>
          <a:lstStyle/>
          <a:p>
            <a:pPr eaLnBrk="1" fontAlgn="auto" hangingPunct="1">
              <a:spcBef>
                <a:spcPts val="0"/>
              </a:spcBef>
              <a:spcAft>
                <a:spcPts val="0"/>
              </a:spcAft>
              <a:defRPr/>
            </a:pPr>
            <a:endParaRPr lang="id-ID" sz="2400">
              <a:latin typeface="+mn-lt"/>
            </a:endParaRPr>
          </a:p>
        </p:txBody>
      </p:sp>
      <p:sp>
        <p:nvSpPr>
          <p:cNvPr id="42" name="Freeform 34"/>
          <p:cNvSpPr>
            <a:spLocks noEditPoints="1"/>
          </p:cNvSpPr>
          <p:nvPr/>
        </p:nvSpPr>
        <p:spPr bwMode="auto">
          <a:xfrm flipH="1">
            <a:off x="7078663" y="3521154"/>
            <a:ext cx="1155700" cy="1331913"/>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bg1">
              <a:lumMod val="65000"/>
            </a:schemeClr>
          </a:solidFill>
          <a:ln>
            <a:noFill/>
          </a:ln>
        </p:spPr>
        <p:txBody>
          <a:bodyPr lIns="121920" tIns="60960" rIns="121920" bIns="60960"/>
          <a:lstStyle/>
          <a:p>
            <a:pPr eaLnBrk="1" fontAlgn="auto" hangingPunct="1">
              <a:spcBef>
                <a:spcPts val="0"/>
              </a:spcBef>
              <a:spcAft>
                <a:spcPts val="0"/>
              </a:spcAft>
              <a:defRPr/>
            </a:pPr>
            <a:endParaRPr lang="id-ID" sz="2400">
              <a:latin typeface="+mn-lt"/>
            </a:endParaRPr>
          </a:p>
        </p:txBody>
      </p:sp>
      <p:sp>
        <p:nvSpPr>
          <p:cNvPr id="43" name="Freeform 34"/>
          <p:cNvSpPr>
            <a:spLocks noEditPoints="1"/>
          </p:cNvSpPr>
          <p:nvPr/>
        </p:nvSpPr>
        <p:spPr bwMode="auto">
          <a:xfrm flipH="1">
            <a:off x="8542338" y="3845004"/>
            <a:ext cx="873125" cy="1008063"/>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bg1">
              <a:lumMod val="65000"/>
            </a:schemeClr>
          </a:solidFill>
          <a:ln>
            <a:noFill/>
          </a:ln>
        </p:spPr>
        <p:txBody>
          <a:bodyPr lIns="121920" tIns="60960" rIns="121920" bIns="60960"/>
          <a:lstStyle/>
          <a:p>
            <a:pPr eaLnBrk="1" fontAlgn="auto" hangingPunct="1">
              <a:spcBef>
                <a:spcPts val="0"/>
              </a:spcBef>
              <a:spcAft>
                <a:spcPts val="0"/>
              </a:spcAft>
              <a:defRPr/>
            </a:pPr>
            <a:endParaRPr lang="id-ID" sz="2400">
              <a:latin typeface="+mn-lt"/>
            </a:endParaRPr>
          </a:p>
        </p:txBody>
      </p:sp>
      <p:sp>
        <p:nvSpPr>
          <p:cNvPr id="44" name="Freeform 34"/>
          <p:cNvSpPr>
            <a:spLocks noEditPoints="1"/>
          </p:cNvSpPr>
          <p:nvPr/>
        </p:nvSpPr>
        <p:spPr bwMode="auto">
          <a:xfrm flipH="1">
            <a:off x="2724150" y="3845004"/>
            <a:ext cx="873125" cy="1008063"/>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bg1">
              <a:lumMod val="65000"/>
            </a:schemeClr>
          </a:solidFill>
          <a:ln>
            <a:noFill/>
          </a:ln>
        </p:spPr>
        <p:txBody>
          <a:bodyPr lIns="121920" tIns="60960" rIns="121920" bIns="60960"/>
          <a:lstStyle/>
          <a:p>
            <a:pPr eaLnBrk="1" fontAlgn="auto" hangingPunct="1">
              <a:spcBef>
                <a:spcPts val="0"/>
              </a:spcBef>
              <a:spcAft>
                <a:spcPts val="0"/>
              </a:spcAft>
              <a:defRPr/>
            </a:pPr>
            <a:endParaRPr lang="id-ID" sz="2400">
              <a:latin typeface="+mn-lt"/>
            </a:endParaRPr>
          </a:p>
        </p:txBody>
      </p:sp>
      <p:sp>
        <p:nvSpPr>
          <p:cNvPr id="45" name="Freeform 34"/>
          <p:cNvSpPr>
            <a:spLocks noEditPoints="1"/>
          </p:cNvSpPr>
          <p:nvPr/>
        </p:nvSpPr>
        <p:spPr bwMode="auto">
          <a:xfrm flipH="1">
            <a:off x="9725025" y="4099004"/>
            <a:ext cx="652463" cy="754063"/>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bg1">
              <a:lumMod val="65000"/>
            </a:schemeClr>
          </a:solidFill>
          <a:ln>
            <a:noFill/>
          </a:ln>
        </p:spPr>
        <p:txBody>
          <a:bodyPr lIns="121920" tIns="60960" rIns="121920" bIns="60960"/>
          <a:lstStyle/>
          <a:p>
            <a:pPr eaLnBrk="1" fontAlgn="auto" hangingPunct="1">
              <a:spcBef>
                <a:spcPts val="0"/>
              </a:spcBef>
              <a:spcAft>
                <a:spcPts val="0"/>
              </a:spcAft>
              <a:defRPr/>
            </a:pPr>
            <a:endParaRPr lang="id-ID" sz="2400">
              <a:latin typeface="+mn-lt"/>
            </a:endParaRPr>
          </a:p>
        </p:txBody>
      </p:sp>
      <p:sp>
        <p:nvSpPr>
          <p:cNvPr id="46" name="Freeform 34"/>
          <p:cNvSpPr>
            <a:spLocks noEditPoints="1"/>
          </p:cNvSpPr>
          <p:nvPr/>
        </p:nvSpPr>
        <p:spPr bwMode="auto">
          <a:xfrm flipH="1">
            <a:off x="1736725" y="4073604"/>
            <a:ext cx="652463" cy="754063"/>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bg1">
              <a:lumMod val="65000"/>
            </a:schemeClr>
          </a:solidFill>
          <a:ln>
            <a:noFill/>
          </a:ln>
        </p:spPr>
        <p:txBody>
          <a:bodyPr lIns="121920" tIns="60960" rIns="121920" bIns="60960"/>
          <a:lstStyle/>
          <a:p>
            <a:pPr eaLnBrk="1" fontAlgn="auto" hangingPunct="1">
              <a:spcBef>
                <a:spcPts val="0"/>
              </a:spcBef>
              <a:spcAft>
                <a:spcPts val="0"/>
              </a:spcAft>
              <a:defRPr/>
            </a:pPr>
            <a:endParaRPr lang="id-ID" sz="2400">
              <a:latin typeface="+mn-lt"/>
            </a:endParaRPr>
          </a:p>
        </p:txBody>
      </p:sp>
      <p:grpSp>
        <p:nvGrpSpPr>
          <p:cNvPr id="7" name="组合 6"/>
          <p:cNvGrpSpPr/>
          <p:nvPr/>
        </p:nvGrpSpPr>
        <p:grpSpPr>
          <a:xfrm>
            <a:off x="952500" y="2276554"/>
            <a:ext cx="788988" cy="788988"/>
            <a:chOff x="952500" y="2276554"/>
            <a:chExt cx="788988" cy="788988"/>
          </a:xfrm>
        </p:grpSpPr>
        <p:sp>
          <p:nvSpPr>
            <p:cNvPr id="49" name="Oval 26"/>
            <p:cNvSpPr/>
            <p:nvPr/>
          </p:nvSpPr>
          <p:spPr>
            <a:xfrm>
              <a:off x="952500" y="2276554"/>
              <a:ext cx="788988" cy="788988"/>
            </a:xfrm>
            <a:prstGeom prst="ellipse">
              <a:avLst/>
            </a:prstGeom>
            <a:no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85%</a:t>
              </a:r>
              <a:endParaRPr lang="en-US" sz="14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Arc 27"/>
            <p:cNvSpPr/>
            <p:nvPr/>
          </p:nvSpPr>
          <p:spPr>
            <a:xfrm>
              <a:off x="952500" y="2276554"/>
              <a:ext cx="788988" cy="788988"/>
            </a:xfrm>
            <a:prstGeom prst="arc">
              <a:avLst>
                <a:gd name="adj1" fmla="val 16200000"/>
                <a:gd name="adj2" fmla="val 11287514"/>
              </a:avLst>
            </a:prstGeom>
            <a:ln w="63500" cap="rnd">
              <a:solidFill>
                <a:srgbClr val="00A2A4"/>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grpSp>
        <p:nvGrpSpPr>
          <p:cNvPr id="8" name="组合 7"/>
          <p:cNvGrpSpPr/>
          <p:nvPr/>
        </p:nvGrpSpPr>
        <p:grpSpPr>
          <a:xfrm>
            <a:off x="10458450" y="2276554"/>
            <a:ext cx="788988" cy="788988"/>
            <a:chOff x="10458450" y="2276554"/>
            <a:chExt cx="788988" cy="788988"/>
          </a:xfrm>
        </p:grpSpPr>
        <p:sp>
          <p:nvSpPr>
            <p:cNvPr id="52" name="Oval 29"/>
            <p:cNvSpPr/>
            <p:nvPr/>
          </p:nvSpPr>
          <p:spPr>
            <a:xfrm>
              <a:off x="10458450" y="2276554"/>
              <a:ext cx="788988" cy="788988"/>
            </a:xfrm>
            <a:prstGeom prst="ellipse">
              <a:avLst/>
            </a:prstGeom>
            <a:no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90%</a:t>
              </a:r>
              <a:endParaRPr lang="en-US" sz="1400" b="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Arc 30"/>
            <p:cNvSpPr/>
            <p:nvPr/>
          </p:nvSpPr>
          <p:spPr>
            <a:xfrm>
              <a:off x="10458450" y="2276554"/>
              <a:ext cx="788988" cy="788988"/>
            </a:xfrm>
            <a:prstGeom prst="arc">
              <a:avLst>
                <a:gd name="adj1" fmla="val 16200000"/>
                <a:gd name="adj2" fmla="val 13687926"/>
              </a:avLst>
            </a:prstGeom>
            <a:ln w="63500" cap="rnd">
              <a:solidFill>
                <a:srgbClr val="FB7D6E"/>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sp>
        <p:nvSpPr>
          <p:cNvPr id="55" name="Freeform 34"/>
          <p:cNvSpPr>
            <a:spLocks noEditPoints="1"/>
          </p:cNvSpPr>
          <p:nvPr/>
        </p:nvSpPr>
        <p:spPr bwMode="auto">
          <a:xfrm flipH="1">
            <a:off x="10687050" y="4332367"/>
            <a:ext cx="431800" cy="498475"/>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bg1">
              <a:lumMod val="65000"/>
            </a:schemeClr>
          </a:solidFill>
          <a:ln>
            <a:noFill/>
          </a:ln>
        </p:spPr>
        <p:txBody>
          <a:bodyPr lIns="121920" tIns="60960" rIns="121920" bIns="60960"/>
          <a:lstStyle/>
          <a:p>
            <a:pPr eaLnBrk="1" fontAlgn="auto" hangingPunct="1">
              <a:spcBef>
                <a:spcPts val="0"/>
              </a:spcBef>
              <a:spcAft>
                <a:spcPts val="0"/>
              </a:spcAft>
              <a:defRPr/>
            </a:pPr>
            <a:endParaRPr lang="id-ID" sz="2400">
              <a:latin typeface="+mn-lt"/>
            </a:endParaRPr>
          </a:p>
        </p:txBody>
      </p:sp>
      <p:sp>
        <p:nvSpPr>
          <p:cNvPr id="56" name="Freeform 34"/>
          <p:cNvSpPr>
            <a:spLocks noEditPoints="1"/>
          </p:cNvSpPr>
          <p:nvPr/>
        </p:nvSpPr>
        <p:spPr bwMode="auto">
          <a:xfrm flipH="1">
            <a:off x="969963" y="4332367"/>
            <a:ext cx="431800" cy="498475"/>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bg1">
              <a:lumMod val="65000"/>
            </a:schemeClr>
          </a:solidFill>
          <a:ln>
            <a:noFill/>
          </a:ln>
        </p:spPr>
        <p:txBody>
          <a:bodyPr lIns="121920" tIns="60960" rIns="121920" bIns="60960"/>
          <a:lstStyle/>
          <a:p>
            <a:pPr eaLnBrk="1" fontAlgn="auto" hangingPunct="1">
              <a:spcBef>
                <a:spcPts val="0"/>
              </a:spcBef>
              <a:spcAft>
                <a:spcPts val="0"/>
              </a:spcAft>
              <a:defRPr/>
            </a:pPr>
            <a:endParaRPr lang="id-ID" sz="2400">
              <a:latin typeface="+mn-lt"/>
            </a:endParaRPr>
          </a:p>
        </p:txBody>
      </p:sp>
      <p:sp>
        <p:nvSpPr>
          <p:cNvPr id="57" name="TextBox 56"/>
          <p:cNvSpPr txBox="1"/>
          <p:nvPr/>
        </p:nvSpPr>
        <p:spPr>
          <a:xfrm>
            <a:off x="1846735" y="2042770"/>
            <a:ext cx="3024336" cy="1138773"/>
          </a:xfrm>
          <a:prstGeom prst="rect">
            <a:avLst/>
          </a:prstGeom>
          <a:noFill/>
        </p:spPr>
        <p:txBody>
          <a:bodyPr wrap="square">
            <a:spAutoFit/>
          </a:bodyPr>
          <a:lstStyle/>
          <a:p>
            <a:pPr eaLnBrk="1" fontAlgn="auto" hangingPunct="1">
              <a:spcBef>
                <a:spcPts val="0"/>
              </a:spcBef>
              <a:spcAft>
                <a:spcPts val="0"/>
              </a:spcAft>
              <a:defRPr/>
            </a:pP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个人能力</a:t>
            </a:r>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endParaRPr lang="en-US" altLang="zh-CN" sz="12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lang="en-US" altLang="zh-CN" sz="1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7319342" y="2074128"/>
            <a:ext cx="3024336" cy="1138773"/>
          </a:xfrm>
          <a:prstGeom prst="rect">
            <a:avLst/>
          </a:prstGeom>
          <a:noFill/>
        </p:spPr>
        <p:txBody>
          <a:bodyPr wrap="square">
            <a:spAutoFit/>
          </a:bodyPr>
          <a:lstStyle/>
          <a:p>
            <a:pPr algn="r" eaLnBrk="1" fontAlgn="auto" hangingPunct="1">
              <a:spcBef>
                <a:spcPts val="0"/>
              </a:spcBef>
              <a:spcAft>
                <a:spcPts val="0"/>
              </a:spcAft>
              <a:defRPr/>
            </a:pP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职业能力</a:t>
            </a:r>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r"/>
            <a:endParaRPr lang="en-US" altLang="zh-CN" sz="12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lang="en-US" altLang="zh-CN" sz="1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50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animEffect transition="in" filter="fade">
                                      <p:cBhvr>
                                        <p:cTn id="39" dur="500"/>
                                        <p:tgtEl>
                                          <p:spTgt spid="43"/>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Effect transition="in" filter="fade">
                                      <p:cBhvr>
                                        <p:cTn id="44" dur="500"/>
                                        <p:tgtEl>
                                          <p:spTgt spid="44"/>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46"/>
                                        </p:tgtEl>
                                        <p:attrNameLst>
                                          <p:attrName>style.visibility</p:attrName>
                                        </p:attrNameLst>
                                      </p:cBhvr>
                                      <p:to>
                                        <p:strVal val="visible"/>
                                      </p:to>
                                    </p:set>
                                    <p:anim calcmode="lin" valueType="num">
                                      <p:cBhvr>
                                        <p:cTn id="52" dur="500" fill="hold"/>
                                        <p:tgtEl>
                                          <p:spTgt spid="46"/>
                                        </p:tgtEl>
                                        <p:attrNameLst>
                                          <p:attrName>ppt_w</p:attrName>
                                        </p:attrNameLst>
                                      </p:cBhvr>
                                      <p:tavLst>
                                        <p:tav tm="0">
                                          <p:val>
                                            <p:fltVal val="0"/>
                                          </p:val>
                                        </p:tav>
                                        <p:tav tm="100000">
                                          <p:val>
                                            <p:strVal val="#ppt_w"/>
                                          </p:val>
                                        </p:tav>
                                      </p:tavLst>
                                    </p:anim>
                                    <p:anim calcmode="lin" valueType="num">
                                      <p:cBhvr>
                                        <p:cTn id="53" dur="500" fill="hold"/>
                                        <p:tgtEl>
                                          <p:spTgt spid="46"/>
                                        </p:tgtEl>
                                        <p:attrNameLst>
                                          <p:attrName>ppt_h</p:attrName>
                                        </p:attrNameLst>
                                      </p:cBhvr>
                                      <p:tavLst>
                                        <p:tav tm="0">
                                          <p:val>
                                            <p:fltVal val="0"/>
                                          </p:val>
                                        </p:tav>
                                        <p:tav tm="100000">
                                          <p:val>
                                            <p:strVal val="#ppt_h"/>
                                          </p:val>
                                        </p:tav>
                                      </p:tavLst>
                                    </p:anim>
                                    <p:animEffect transition="in" filter="fade">
                                      <p:cBhvr>
                                        <p:cTn id="54" dur="500"/>
                                        <p:tgtEl>
                                          <p:spTgt spid="46"/>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55"/>
                                        </p:tgtEl>
                                        <p:attrNameLst>
                                          <p:attrName>style.visibility</p:attrName>
                                        </p:attrNameLst>
                                      </p:cBhvr>
                                      <p:to>
                                        <p:strVal val="visible"/>
                                      </p:to>
                                    </p:set>
                                    <p:anim calcmode="lin" valueType="num">
                                      <p:cBhvr>
                                        <p:cTn id="57" dur="500" fill="hold"/>
                                        <p:tgtEl>
                                          <p:spTgt spid="55"/>
                                        </p:tgtEl>
                                        <p:attrNameLst>
                                          <p:attrName>ppt_w</p:attrName>
                                        </p:attrNameLst>
                                      </p:cBhvr>
                                      <p:tavLst>
                                        <p:tav tm="0">
                                          <p:val>
                                            <p:fltVal val="0"/>
                                          </p:val>
                                        </p:tav>
                                        <p:tav tm="100000">
                                          <p:val>
                                            <p:strVal val="#ppt_w"/>
                                          </p:val>
                                        </p:tav>
                                      </p:tavLst>
                                    </p:anim>
                                    <p:anim calcmode="lin" valueType="num">
                                      <p:cBhvr>
                                        <p:cTn id="58" dur="500" fill="hold"/>
                                        <p:tgtEl>
                                          <p:spTgt spid="55"/>
                                        </p:tgtEl>
                                        <p:attrNameLst>
                                          <p:attrName>ppt_h</p:attrName>
                                        </p:attrNameLst>
                                      </p:cBhvr>
                                      <p:tavLst>
                                        <p:tav tm="0">
                                          <p:val>
                                            <p:fltVal val="0"/>
                                          </p:val>
                                        </p:tav>
                                        <p:tav tm="100000">
                                          <p:val>
                                            <p:strVal val="#ppt_h"/>
                                          </p:val>
                                        </p:tav>
                                      </p:tavLst>
                                    </p:anim>
                                    <p:animEffect transition="in" filter="fade">
                                      <p:cBhvr>
                                        <p:cTn id="59" dur="500"/>
                                        <p:tgtEl>
                                          <p:spTgt spid="55"/>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56"/>
                                        </p:tgtEl>
                                        <p:attrNameLst>
                                          <p:attrName>style.visibility</p:attrName>
                                        </p:attrNameLst>
                                      </p:cBhvr>
                                      <p:to>
                                        <p:strVal val="visible"/>
                                      </p:to>
                                    </p:set>
                                    <p:anim calcmode="lin" valueType="num">
                                      <p:cBhvr>
                                        <p:cTn id="62" dur="500" fill="hold"/>
                                        <p:tgtEl>
                                          <p:spTgt spid="56"/>
                                        </p:tgtEl>
                                        <p:attrNameLst>
                                          <p:attrName>ppt_w</p:attrName>
                                        </p:attrNameLst>
                                      </p:cBhvr>
                                      <p:tavLst>
                                        <p:tav tm="0">
                                          <p:val>
                                            <p:fltVal val="0"/>
                                          </p:val>
                                        </p:tav>
                                        <p:tav tm="100000">
                                          <p:val>
                                            <p:strVal val="#ppt_w"/>
                                          </p:val>
                                        </p:tav>
                                      </p:tavLst>
                                    </p:anim>
                                    <p:anim calcmode="lin" valueType="num">
                                      <p:cBhvr>
                                        <p:cTn id="63" dur="500" fill="hold"/>
                                        <p:tgtEl>
                                          <p:spTgt spid="56"/>
                                        </p:tgtEl>
                                        <p:attrNameLst>
                                          <p:attrName>ppt_h</p:attrName>
                                        </p:attrNameLst>
                                      </p:cBhvr>
                                      <p:tavLst>
                                        <p:tav tm="0">
                                          <p:val>
                                            <p:fltVal val="0"/>
                                          </p:val>
                                        </p:tav>
                                        <p:tav tm="100000">
                                          <p:val>
                                            <p:strVal val="#ppt_h"/>
                                          </p:val>
                                        </p:tav>
                                      </p:tavLst>
                                    </p:anim>
                                    <p:animEffect transition="in" filter="fade">
                                      <p:cBhvr>
                                        <p:cTn id="64" dur="500"/>
                                        <p:tgtEl>
                                          <p:spTgt spid="56"/>
                                        </p:tgtEl>
                                      </p:cBhvr>
                                    </p:animEffect>
                                  </p:childTnLst>
                                </p:cTn>
                              </p:par>
                            </p:childTnLst>
                          </p:cTn>
                        </p:par>
                        <p:par>
                          <p:cTn id="65" fill="hold">
                            <p:stCondLst>
                              <p:cond delay="2000"/>
                            </p:stCondLst>
                            <p:childTnLst>
                              <p:par>
                                <p:cTn id="66" presetID="42" presetClass="entr" presetSubtype="0"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1000"/>
                                        <p:tgtEl>
                                          <p:spTgt spid="7"/>
                                        </p:tgtEl>
                                      </p:cBhvr>
                                    </p:animEffect>
                                    <p:anim calcmode="lin" valueType="num">
                                      <p:cBhvr>
                                        <p:cTn id="69" dur="1000" fill="hold"/>
                                        <p:tgtEl>
                                          <p:spTgt spid="7"/>
                                        </p:tgtEl>
                                        <p:attrNameLst>
                                          <p:attrName>ppt_x</p:attrName>
                                        </p:attrNameLst>
                                      </p:cBhvr>
                                      <p:tavLst>
                                        <p:tav tm="0">
                                          <p:val>
                                            <p:strVal val="#ppt_x"/>
                                          </p:val>
                                        </p:tav>
                                        <p:tav tm="100000">
                                          <p:val>
                                            <p:strVal val="#ppt_x"/>
                                          </p:val>
                                        </p:tav>
                                      </p:tavLst>
                                    </p:anim>
                                    <p:anim calcmode="lin" valueType="num">
                                      <p:cBhvr>
                                        <p:cTn id="70" dur="1000" fill="hold"/>
                                        <p:tgtEl>
                                          <p:spTgt spid="7"/>
                                        </p:tgtEl>
                                        <p:attrNameLst>
                                          <p:attrName>ppt_y</p:attrName>
                                        </p:attrNameLst>
                                      </p:cBhvr>
                                      <p:tavLst>
                                        <p:tav tm="0">
                                          <p:val>
                                            <p:strVal val="#ppt_y+.1"/>
                                          </p:val>
                                        </p:tav>
                                        <p:tav tm="100000">
                                          <p:val>
                                            <p:strVal val="#ppt_y"/>
                                          </p:val>
                                        </p:tav>
                                      </p:tavLst>
                                    </p:anim>
                                  </p:childTnLst>
                                </p:cTn>
                              </p:par>
                            </p:childTnLst>
                          </p:cTn>
                        </p:par>
                        <p:par>
                          <p:cTn id="71" fill="hold">
                            <p:stCondLst>
                              <p:cond delay="3000"/>
                            </p:stCondLst>
                            <p:childTnLst>
                              <p:par>
                                <p:cTn id="72" presetID="42" presetClass="entr" presetSubtype="0"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fade">
                                      <p:cBhvr>
                                        <p:cTn id="74" dur="1000"/>
                                        <p:tgtEl>
                                          <p:spTgt spid="57"/>
                                        </p:tgtEl>
                                      </p:cBhvr>
                                    </p:animEffect>
                                    <p:anim calcmode="lin" valueType="num">
                                      <p:cBhvr>
                                        <p:cTn id="75" dur="1000" fill="hold"/>
                                        <p:tgtEl>
                                          <p:spTgt spid="57"/>
                                        </p:tgtEl>
                                        <p:attrNameLst>
                                          <p:attrName>ppt_x</p:attrName>
                                        </p:attrNameLst>
                                      </p:cBhvr>
                                      <p:tavLst>
                                        <p:tav tm="0">
                                          <p:val>
                                            <p:strVal val="#ppt_x"/>
                                          </p:val>
                                        </p:tav>
                                        <p:tav tm="100000">
                                          <p:val>
                                            <p:strVal val="#ppt_x"/>
                                          </p:val>
                                        </p:tav>
                                      </p:tavLst>
                                    </p:anim>
                                    <p:anim calcmode="lin" valueType="num">
                                      <p:cBhvr>
                                        <p:cTn id="76" dur="1000" fill="hold"/>
                                        <p:tgtEl>
                                          <p:spTgt spid="57"/>
                                        </p:tgtEl>
                                        <p:attrNameLst>
                                          <p:attrName>ppt_y</p:attrName>
                                        </p:attrNameLst>
                                      </p:cBhvr>
                                      <p:tavLst>
                                        <p:tav tm="0">
                                          <p:val>
                                            <p:strVal val="#ppt_y+.1"/>
                                          </p:val>
                                        </p:tav>
                                        <p:tav tm="100000">
                                          <p:val>
                                            <p:strVal val="#ppt_y"/>
                                          </p:val>
                                        </p:tav>
                                      </p:tavLst>
                                    </p:anim>
                                  </p:childTnLst>
                                </p:cTn>
                              </p:par>
                            </p:childTnLst>
                          </p:cTn>
                        </p:par>
                        <p:par>
                          <p:cTn id="77" fill="hold">
                            <p:stCondLst>
                              <p:cond delay="4000"/>
                            </p:stCondLst>
                            <p:childTnLst>
                              <p:par>
                                <p:cTn id="78" presetID="42" presetClass="entr" presetSubtype="0" fill="hold" nodeType="after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1000"/>
                                        <p:tgtEl>
                                          <p:spTgt spid="8"/>
                                        </p:tgtEl>
                                      </p:cBhvr>
                                    </p:animEffect>
                                    <p:anim calcmode="lin" valueType="num">
                                      <p:cBhvr>
                                        <p:cTn id="81" dur="1000" fill="hold"/>
                                        <p:tgtEl>
                                          <p:spTgt spid="8"/>
                                        </p:tgtEl>
                                        <p:attrNameLst>
                                          <p:attrName>ppt_x</p:attrName>
                                        </p:attrNameLst>
                                      </p:cBhvr>
                                      <p:tavLst>
                                        <p:tav tm="0">
                                          <p:val>
                                            <p:strVal val="#ppt_x"/>
                                          </p:val>
                                        </p:tav>
                                        <p:tav tm="100000">
                                          <p:val>
                                            <p:strVal val="#ppt_x"/>
                                          </p:val>
                                        </p:tav>
                                      </p:tavLst>
                                    </p:anim>
                                    <p:anim calcmode="lin" valueType="num">
                                      <p:cBhvr>
                                        <p:cTn id="82" dur="1000" fill="hold"/>
                                        <p:tgtEl>
                                          <p:spTgt spid="8"/>
                                        </p:tgtEl>
                                        <p:attrNameLst>
                                          <p:attrName>ppt_y</p:attrName>
                                        </p:attrNameLst>
                                      </p:cBhvr>
                                      <p:tavLst>
                                        <p:tav tm="0">
                                          <p:val>
                                            <p:strVal val="#ppt_y+.1"/>
                                          </p:val>
                                        </p:tav>
                                        <p:tav tm="100000">
                                          <p:val>
                                            <p:strVal val="#ppt_y"/>
                                          </p:val>
                                        </p:tav>
                                      </p:tavLst>
                                    </p:anim>
                                  </p:childTnLst>
                                </p:cTn>
                              </p:par>
                            </p:childTnLst>
                          </p:cTn>
                        </p:par>
                        <p:par>
                          <p:cTn id="83" fill="hold">
                            <p:stCondLst>
                              <p:cond delay="5000"/>
                            </p:stCondLst>
                            <p:childTnLst>
                              <p:par>
                                <p:cTn id="84" presetID="42"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9" grpId="0" animBg="1"/>
      <p:bldP spid="41" grpId="0" animBg="1"/>
      <p:bldP spid="42" grpId="0" animBg="1"/>
      <p:bldP spid="43" grpId="0" animBg="1"/>
      <p:bldP spid="44" grpId="0" animBg="1"/>
      <p:bldP spid="45" grpId="0" animBg="1"/>
      <p:bldP spid="46" grpId="0" animBg="1"/>
      <p:bldP spid="55" grpId="0" animBg="1"/>
      <p:bldP spid="56" grpId="0" animBg="1"/>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08</a:t>
            </a:r>
            <a:endParaRPr lang="zh-CN" dirty="0">
              <a:latin typeface="方正兰亭超细黑简体" panose="02000000000000000000" pitchFamily="2" charset="-122"/>
              <a:ea typeface="方正兰亭超细黑简体" panose="02000000000000000000" pitchFamily="2" charset="-122"/>
            </a:endParaRPr>
          </a:p>
        </p:txBody>
      </p:sp>
      <p:grpSp>
        <p:nvGrpSpPr>
          <p:cNvPr id="14" name="组合 13"/>
          <p:cNvGrpSpPr/>
          <p:nvPr/>
        </p:nvGrpSpPr>
        <p:grpSpPr>
          <a:xfrm>
            <a:off x="262558" y="396171"/>
            <a:ext cx="604358" cy="216024"/>
            <a:chOff x="264939" y="188640"/>
            <a:chExt cx="604358" cy="216024"/>
          </a:xfrm>
          <a:solidFill>
            <a:srgbClr val="00A2A4"/>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文本框 9"/>
          <p:cNvSpPr txBox="1"/>
          <p:nvPr/>
        </p:nvSpPr>
        <p:spPr>
          <a:xfrm>
            <a:off x="982638" y="315670"/>
            <a:ext cx="1653803" cy="377026"/>
          </a:xfrm>
          <a:prstGeom prst="rect">
            <a:avLst/>
          </a:prstGeom>
          <a:noFill/>
        </p:spPr>
        <p:txBody>
          <a:bodyPr wrap="square" lIns="68580" tIns="34290" rIns="68580" bIns="34290" rtlCol="0">
            <a:spAutoFit/>
          </a:bodyPr>
          <a:lstStyle/>
          <a:p>
            <a:pPr marL="0" lvl="1"/>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职业价值观</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6023" y="1155182"/>
            <a:ext cx="4221671" cy="4794098"/>
          </a:xfrm>
          <a:prstGeom prst="rect">
            <a:avLst/>
          </a:prstGeom>
          <a:effectLst>
            <a:outerShdw dist="139700" dir="2700000" algn="br" rotWithShape="0">
              <a:prstClr val="black">
                <a:alpha val="30000"/>
              </a:prstClr>
            </a:outerShdw>
          </a:effectLst>
        </p:spPr>
      </p:pic>
      <p:sp>
        <p:nvSpPr>
          <p:cNvPr id="13" name="右大括号 12"/>
          <p:cNvSpPr/>
          <p:nvPr/>
        </p:nvSpPr>
        <p:spPr>
          <a:xfrm>
            <a:off x="6033681" y="1398862"/>
            <a:ext cx="342174" cy="4045183"/>
          </a:xfrm>
          <a:prstGeom prst="rightBrace">
            <a:avLst>
              <a:gd name="adj1" fmla="val 57511"/>
              <a:gd name="adj2" fmla="val 50000"/>
            </a:avLst>
          </a:prstGeom>
          <a:ln w="15875">
            <a:solidFill>
              <a:srgbClr val="43BAB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 name="椭圆 18"/>
          <p:cNvSpPr/>
          <p:nvPr/>
        </p:nvSpPr>
        <p:spPr>
          <a:xfrm>
            <a:off x="2099382" y="1564170"/>
            <a:ext cx="792407" cy="793567"/>
          </a:xfrm>
          <a:prstGeom prst="ellipse">
            <a:avLst/>
          </a:prstGeom>
          <a:solidFill>
            <a:srgbClr val="00A2A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等腰三角形 19"/>
          <p:cNvSpPr/>
          <p:nvPr/>
        </p:nvSpPr>
        <p:spPr>
          <a:xfrm rot="5400000">
            <a:off x="3041093" y="1913722"/>
            <a:ext cx="109577" cy="94463"/>
          </a:xfrm>
          <a:prstGeom prst="triangle">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21" name="组合 20"/>
          <p:cNvGrpSpPr/>
          <p:nvPr/>
        </p:nvGrpSpPr>
        <p:grpSpPr>
          <a:xfrm>
            <a:off x="3289321" y="1497017"/>
            <a:ext cx="2314343" cy="1008112"/>
            <a:chOff x="8022910" y="1537222"/>
            <a:chExt cx="2314343" cy="1008112"/>
          </a:xfrm>
        </p:grpSpPr>
        <p:sp>
          <p:nvSpPr>
            <p:cNvPr id="22" name="文本框 12"/>
            <p:cNvSpPr txBox="1"/>
            <p:nvPr/>
          </p:nvSpPr>
          <p:spPr bwMode="auto">
            <a:xfrm>
              <a:off x="8022910" y="1899003"/>
              <a:ext cx="2314343" cy="646331"/>
            </a:xfrm>
            <a:prstGeom prst="rect">
              <a:avLst/>
            </a:prstGeom>
            <a:noFill/>
          </p:spPr>
          <p:txBody>
            <a:bodyPr wrap="square">
              <a:spAutoFit/>
            </a:bodyPr>
            <a:lstStyle/>
            <a:p>
              <a:pPr algn="just"/>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您的内容打在这里，或者通过复制您的文本后，在此框中粘贴。您的内容打在这里。</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文本框 13"/>
            <p:cNvSpPr txBox="1"/>
            <p:nvPr/>
          </p:nvSpPr>
          <p:spPr bwMode="auto">
            <a:xfrm>
              <a:off x="8022910" y="1537222"/>
              <a:ext cx="216085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spc="100" dirty="0" smtClean="0">
                  <a:solidFill>
                    <a:schemeClr val="tx1">
                      <a:lumMod val="50000"/>
                      <a:lumOff val="50000"/>
                    </a:schemeClr>
                  </a:solidFill>
                  <a:latin typeface="微软雅黑" panose="020B0503020204020204" pitchFamily="34" charset="-122"/>
                  <a:ea typeface="微软雅黑" panose="020B0503020204020204" pitchFamily="34" charset="-122"/>
                </a:rPr>
                <a:t>客观务实</a:t>
              </a:r>
              <a:endParaRPr kumimoji="0" lang="zh-CN" altLang="en-US" b="1" i="0" u="none" strike="noStrike" kern="1200" cap="none" spc="10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grpSp>
      <p:sp>
        <p:nvSpPr>
          <p:cNvPr id="24" name="椭圆 23"/>
          <p:cNvSpPr/>
          <p:nvPr/>
        </p:nvSpPr>
        <p:spPr>
          <a:xfrm>
            <a:off x="2099382" y="3024670"/>
            <a:ext cx="792407" cy="793567"/>
          </a:xfrm>
          <a:prstGeom prst="ellipse">
            <a:avLst/>
          </a:prstGeom>
          <a:solidFill>
            <a:srgbClr val="F87A08"/>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等腰三角形 24"/>
          <p:cNvSpPr/>
          <p:nvPr/>
        </p:nvSpPr>
        <p:spPr>
          <a:xfrm rot="5400000">
            <a:off x="3041093" y="3374222"/>
            <a:ext cx="109577" cy="94463"/>
          </a:xfrm>
          <a:prstGeom prst="triangle">
            <a:avLst/>
          </a:prstGeom>
          <a:solidFill>
            <a:srgbClr val="F8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26" name="组合 25"/>
          <p:cNvGrpSpPr/>
          <p:nvPr/>
        </p:nvGrpSpPr>
        <p:grpSpPr>
          <a:xfrm>
            <a:off x="3289321" y="2937177"/>
            <a:ext cx="2314343" cy="1008112"/>
            <a:chOff x="8022910" y="1516882"/>
            <a:chExt cx="2314343" cy="1008112"/>
          </a:xfrm>
        </p:grpSpPr>
        <p:sp>
          <p:nvSpPr>
            <p:cNvPr id="27" name="文本框 21"/>
            <p:cNvSpPr txBox="1"/>
            <p:nvPr/>
          </p:nvSpPr>
          <p:spPr bwMode="auto">
            <a:xfrm>
              <a:off x="8022910" y="1878663"/>
              <a:ext cx="2314343" cy="646331"/>
            </a:xfrm>
            <a:prstGeom prst="rect">
              <a:avLst/>
            </a:prstGeom>
            <a:noFill/>
          </p:spPr>
          <p:txBody>
            <a:bodyPr wrap="square">
              <a:spAutoFit/>
            </a:bodyPr>
            <a:lstStyle/>
            <a:p>
              <a:pPr algn="just"/>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您的内容打在这里，或者通过复制您的文本后，在此框中粘贴。您的内容打在这里。</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文本框 22"/>
            <p:cNvSpPr txBox="1"/>
            <p:nvPr/>
          </p:nvSpPr>
          <p:spPr bwMode="auto">
            <a:xfrm>
              <a:off x="8022910" y="1516882"/>
              <a:ext cx="216085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spc="100" dirty="0" smtClean="0">
                  <a:solidFill>
                    <a:schemeClr val="tx1">
                      <a:lumMod val="50000"/>
                      <a:lumOff val="50000"/>
                    </a:schemeClr>
                  </a:solidFill>
                  <a:latin typeface="微软雅黑" panose="020B0503020204020204" pitchFamily="34" charset="-122"/>
                  <a:ea typeface="微软雅黑" panose="020B0503020204020204" pitchFamily="34" charset="-122"/>
                </a:rPr>
                <a:t>渴望成功</a:t>
              </a:r>
              <a:endParaRPr kumimoji="0" lang="zh-CN" altLang="en-US" b="1" i="0" u="none" strike="noStrike" kern="1200" cap="none" spc="10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grpSp>
      <p:sp>
        <p:nvSpPr>
          <p:cNvPr id="29" name="椭圆 28"/>
          <p:cNvSpPr/>
          <p:nvPr/>
        </p:nvSpPr>
        <p:spPr>
          <a:xfrm>
            <a:off x="2099382" y="4485170"/>
            <a:ext cx="792407" cy="793567"/>
          </a:xfrm>
          <a:prstGeom prst="ellipse">
            <a:avLst/>
          </a:prstGeom>
          <a:solidFill>
            <a:srgbClr val="FB7D6E"/>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0" name="等腰三角形 29"/>
          <p:cNvSpPr/>
          <p:nvPr/>
        </p:nvSpPr>
        <p:spPr>
          <a:xfrm rot="5400000">
            <a:off x="3041093" y="4834722"/>
            <a:ext cx="109577" cy="94463"/>
          </a:xfrm>
          <a:prstGeom prst="triangle">
            <a:avLst/>
          </a:prstGeom>
          <a:solidFill>
            <a:srgbClr val="FB7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1" name="组合 30"/>
          <p:cNvGrpSpPr/>
          <p:nvPr/>
        </p:nvGrpSpPr>
        <p:grpSpPr>
          <a:xfrm>
            <a:off x="3289321" y="4377337"/>
            <a:ext cx="2314343" cy="1412636"/>
            <a:chOff x="8022910" y="1496542"/>
            <a:chExt cx="2314343" cy="1412636"/>
          </a:xfrm>
        </p:grpSpPr>
        <p:sp>
          <p:nvSpPr>
            <p:cNvPr id="32" name="文本框 28"/>
            <p:cNvSpPr txBox="1"/>
            <p:nvPr/>
          </p:nvSpPr>
          <p:spPr bwMode="auto">
            <a:xfrm>
              <a:off x="8022910" y="1856582"/>
              <a:ext cx="2314343" cy="1052596"/>
            </a:xfrm>
            <a:prstGeom prst="rect">
              <a:avLst/>
            </a:prstGeom>
            <a:noFill/>
          </p:spPr>
          <p:txBody>
            <a:bodyPr wrap="square">
              <a:spAutoFit/>
            </a:bodyPr>
            <a:lstStyle/>
            <a:p>
              <a:pPr>
                <a:lnSpc>
                  <a:spcPct val="130000"/>
                </a:lnSpc>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您的内容打在这里，或者通过复制您的文本后，在此框中粘贴。您的内容打在这里。</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3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sp>
          <p:nvSpPr>
            <p:cNvPr id="33" name="文本框 29"/>
            <p:cNvSpPr txBox="1"/>
            <p:nvPr/>
          </p:nvSpPr>
          <p:spPr bwMode="auto">
            <a:xfrm>
              <a:off x="8022910" y="1496542"/>
              <a:ext cx="216085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spc="100" dirty="0" smtClean="0">
                  <a:solidFill>
                    <a:schemeClr val="tx1">
                      <a:lumMod val="50000"/>
                      <a:lumOff val="50000"/>
                    </a:schemeClr>
                  </a:solidFill>
                  <a:latin typeface="微软雅黑" panose="020B0503020204020204" pitchFamily="34" charset="-122"/>
                  <a:ea typeface="微软雅黑" panose="020B0503020204020204" pitchFamily="34" charset="-122"/>
                </a:rPr>
                <a:t>乐观积极</a:t>
              </a:r>
              <a:endParaRPr kumimoji="0" lang="zh-CN" altLang="en-US" b="1" i="0" u="none" strike="noStrike" kern="1200" cap="none" spc="10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grpSp>
      <p:sp>
        <p:nvSpPr>
          <p:cNvPr id="34" name="矩形 33"/>
          <p:cNvSpPr/>
          <p:nvPr/>
        </p:nvSpPr>
        <p:spPr>
          <a:xfrm>
            <a:off x="6932481" y="3164444"/>
            <a:ext cx="1827835" cy="514018"/>
          </a:xfrm>
          <a:prstGeom prst="rect">
            <a:avLst/>
          </a:prstGeom>
          <a:solidFill>
            <a:srgbClr val="43BAB3">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pitchFamily="34" charset="-122"/>
                <a:ea typeface="微软雅黑" panose="020B0503020204020204" pitchFamily="34" charset="-122"/>
              </a:rPr>
              <a:t>职业</a:t>
            </a:r>
            <a:r>
              <a:rPr lang="zh-CN" altLang="en-US" sz="2400" dirty="0" smtClean="0">
                <a:solidFill>
                  <a:schemeClr val="bg1"/>
                </a:solidFill>
                <a:latin typeface="微软雅黑" panose="020B0503020204020204" pitchFamily="34" charset="-122"/>
                <a:ea typeface="微软雅黑" panose="020B0503020204020204" pitchFamily="34" charset="-122"/>
              </a:rPr>
              <a:t>价值观</a:t>
            </a:r>
            <a:endParaRPr kumimoji="0" lang="en-US" altLang="zh-CN"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nvGrpSpPr>
          <p:cNvPr id="35" name="组合 34"/>
          <p:cNvGrpSpPr/>
          <p:nvPr/>
        </p:nvGrpSpPr>
        <p:grpSpPr>
          <a:xfrm>
            <a:off x="2319344" y="1811241"/>
            <a:ext cx="364409" cy="302521"/>
            <a:chOff x="3132963" y="3140191"/>
            <a:chExt cx="645573" cy="535933"/>
          </a:xfrm>
          <a:solidFill>
            <a:schemeClr val="bg1"/>
          </a:solidFill>
        </p:grpSpPr>
        <p:sp>
          <p:nvSpPr>
            <p:cNvPr id="36"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7"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8"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9"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0"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1"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42" name="组合 41"/>
          <p:cNvGrpSpPr/>
          <p:nvPr/>
        </p:nvGrpSpPr>
        <p:grpSpPr>
          <a:xfrm>
            <a:off x="2308465" y="3201309"/>
            <a:ext cx="386167" cy="443385"/>
            <a:chOff x="4383281" y="1858180"/>
            <a:chExt cx="684119" cy="785482"/>
          </a:xfrm>
          <a:solidFill>
            <a:schemeClr val="bg1"/>
          </a:solidFill>
        </p:grpSpPr>
        <p:sp>
          <p:nvSpPr>
            <p:cNvPr id="43" name="Freeform 244"/>
            <p:cNvSpPr/>
            <p:nvPr/>
          </p:nvSpPr>
          <p:spPr bwMode="auto">
            <a:xfrm>
              <a:off x="4681370" y="1858180"/>
              <a:ext cx="97079" cy="106787"/>
            </a:xfrm>
            <a:custGeom>
              <a:avLst/>
              <a:gdLst>
                <a:gd name="T0" fmla="*/ 19 w 144"/>
                <a:gd name="T1" fmla="*/ 105 h 158"/>
                <a:gd name="T2" fmla="*/ 73 w 144"/>
                <a:gd name="T3" fmla="*/ 158 h 158"/>
                <a:gd name="T4" fmla="*/ 125 w 144"/>
                <a:gd name="T5" fmla="*/ 104 h 158"/>
                <a:gd name="T6" fmla="*/ 141 w 144"/>
                <a:gd name="T7" fmla="*/ 87 h 158"/>
                <a:gd name="T8" fmla="*/ 132 w 144"/>
                <a:gd name="T9" fmla="*/ 61 h 158"/>
                <a:gd name="T10" fmla="*/ 72 w 144"/>
                <a:gd name="T11" fmla="*/ 0 h 158"/>
                <a:gd name="T12" fmla="*/ 11 w 144"/>
                <a:gd name="T13" fmla="*/ 61 h 158"/>
                <a:gd name="T14" fmla="*/ 3 w 144"/>
                <a:gd name="T15" fmla="*/ 87 h 158"/>
                <a:gd name="T16" fmla="*/ 19 w 144"/>
                <a:gd name="T17" fmla="*/ 10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58">
                  <a:moveTo>
                    <a:pt x="19" y="105"/>
                  </a:moveTo>
                  <a:cubicBezTo>
                    <a:pt x="30" y="132"/>
                    <a:pt x="51" y="158"/>
                    <a:pt x="73" y="158"/>
                  </a:cubicBezTo>
                  <a:cubicBezTo>
                    <a:pt x="96" y="158"/>
                    <a:pt x="115" y="132"/>
                    <a:pt x="125" y="104"/>
                  </a:cubicBezTo>
                  <a:cubicBezTo>
                    <a:pt x="131" y="104"/>
                    <a:pt x="138" y="97"/>
                    <a:pt x="141" y="87"/>
                  </a:cubicBezTo>
                  <a:cubicBezTo>
                    <a:pt x="144" y="75"/>
                    <a:pt x="140" y="64"/>
                    <a:pt x="132" y="61"/>
                  </a:cubicBezTo>
                  <a:cubicBezTo>
                    <a:pt x="130" y="27"/>
                    <a:pt x="104" y="0"/>
                    <a:pt x="72" y="0"/>
                  </a:cubicBezTo>
                  <a:cubicBezTo>
                    <a:pt x="40" y="0"/>
                    <a:pt x="13" y="27"/>
                    <a:pt x="11" y="61"/>
                  </a:cubicBezTo>
                  <a:cubicBezTo>
                    <a:pt x="4" y="64"/>
                    <a:pt x="0" y="75"/>
                    <a:pt x="3" y="87"/>
                  </a:cubicBezTo>
                  <a:cubicBezTo>
                    <a:pt x="5" y="97"/>
                    <a:pt x="12" y="104"/>
                    <a:pt x="1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4" name="Freeform 245"/>
            <p:cNvSpPr/>
            <p:nvPr/>
          </p:nvSpPr>
          <p:spPr bwMode="auto">
            <a:xfrm>
              <a:off x="4653102" y="1960113"/>
              <a:ext cx="153042" cy="149330"/>
            </a:xfrm>
            <a:custGeom>
              <a:avLst/>
              <a:gdLst>
                <a:gd name="T0" fmla="*/ 95 w 227"/>
                <a:gd name="T1" fmla="*/ 191 h 221"/>
                <a:gd name="T2" fmla="*/ 95 w 227"/>
                <a:gd name="T3" fmla="*/ 221 h 221"/>
                <a:gd name="T4" fmla="*/ 116 w 227"/>
                <a:gd name="T5" fmla="*/ 220 h 221"/>
                <a:gd name="T6" fmla="*/ 138 w 227"/>
                <a:gd name="T7" fmla="*/ 221 h 221"/>
                <a:gd name="T8" fmla="*/ 138 w 227"/>
                <a:gd name="T9" fmla="*/ 191 h 221"/>
                <a:gd name="T10" fmla="*/ 227 w 227"/>
                <a:gd name="T11" fmla="*/ 173 h 221"/>
                <a:gd name="T12" fmla="*/ 227 w 227"/>
                <a:gd name="T13" fmla="*/ 173 h 221"/>
                <a:gd name="T14" fmla="*/ 227 w 227"/>
                <a:gd name="T15" fmla="*/ 54 h 221"/>
                <a:gd name="T16" fmla="*/ 226 w 227"/>
                <a:gd name="T17" fmla="*/ 54 h 221"/>
                <a:gd name="T18" fmla="*/ 176 w 227"/>
                <a:gd name="T19" fmla="*/ 0 h 221"/>
                <a:gd name="T20" fmla="*/ 127 w 227"/>
                <a:gd name="T21" fmla="*/ 82 h 221"/>
                <a:gd name="T22" fmla="*/ 121 w 227"/>
                <a:gd name="T23" fmla="*/ 45 h 221"/>
                <a:gd name="T24" fmla="*/ 127 w 227"/>
                <a:gd name="T25" fmla="*/ 33 h 221"/>
                <a:gd name="T26" fmla="*/ 113 w 227"/>
                <a:gd name="T27" fmla="*/ 19 h 221"/>
                <a:gd name="T28" fmla="*/ 99 w 227"/>
                <a:gd name="T29" fmla="*/ 33 h 221"/>
                <a:gd name="T30" fmla="*/ 106 w 227"/>
                <a:gd name="T31" fmla="*/ 45 h 221"/>
                <a:gd name="T32" fmla="*/ 100 w 227"/>
                <a:gd name="T33" fmla="*/ 81 h 221"/>
                <a:gd name="T34" fmla="*/ 52 w 227"/>
                <a:gd name="T35" fmla="*/ 0 h 221"/>
                <a:gd name="T36" fmla="*/ 1 w 227"/>
                <a:gd name="T37" fmla="*/ 54 h 221"/>
                <a:gd name="T38" fmla="*/ 0 w 227"/>
                <a:gd name="T39" fmla="*/ 54 h 221"/>
                <a:gd name="T40" fmla="*/ 0 w 227"/>
                <a:gd name="T41" fmla="*/ 173 h 221"/>
                <a:gd name="T42" fmla="*/ 1 w 227"/>
                <a:gd name="T43" fmla="*/ 173 h 221"/>
                <a:gd name="T44" fmla="*/ 95 w 227"/>
                <a:gd name="T45" fmla="*/ 19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7" h="221">
                  <a:moveTo>
                    <a:pt x="95" y="191"/>
                  </a:moveTo>
                  <a:cubicBezTo>
                    <a:pt x="95" y="221"/>
                    <a:pt x="95" y="221"/>
                    <a:pt x="95" y="221"/>
                  </a:cubicBezTo>
                  <a:cubicBezTo>
                    <a:pt x="102" y="220"/>
                    <a:pt x="109" y="220"/>
                    <a:pt x="116" y="220"/>
                  </a:cubicBezTo>
                  <a:cubicBezTo>
                    <a:pt x="123" y="220"/>
                    <a:pt x="131" y="220"/>
                    <a:pt x="138" y="221"/>
                  </a:cubicBezTo>
                  <a:cubicBezTo>
                    <a:pt x="138" y="191"/>
                    <a:pt x="138" y="191"/>
                    <a:pt x="138" y="191"/>
                  </a:cubicBezTo>
                  <a:cubicBezTo>
                    <a:pt x="186" y="189"/>
                    <a:pt x="222" y="182"/>
                    <a:pt x="227" y="173"/>
                  </a:cubicBezTo>
                  <a:cubicBezTo>
                    <a:pt x="227" y="173"/>
                    <a:pt x="227" y="173"/>
                    <a:pt x="227" y="173"/>
                  </a:cubicBezTo>
                  <a:cubicBezTo>
                    <a:pt x="227" y="54"/>
                    <a:pt x="227" y="54"/>
                    <a:pt x="227" y="54"/>
                  </a:cubicBezTo>
                  <a:cubicBezTo>
                    <a:pt x="226" y="54"/>
                    <a:pt x="226" y="54"/>
                    <a:pt x="226" y="54"/>
                  </a:cubicBezTo>
                  <a:cubicBezTo>
                    <a:pt x="222" y="31"/>
                    <a:pt x="203" y="12"/>
                    <a:pt x="176" y="0"/>
                  </a:cubicBezTo>
                  <a:cubicBezTo>
                    <a:pt x="127" y="82"/>
                    <a:pt x="127" y="82"/>
                    <a:pt x="127" y="82"/>
                  </a:cubicBezTo>
                  <a:cubicBezTo>
                    <a:pt x="121" y="45"/>
                    <a:pt x="121" y="45"/>
                    <a:pt x="121" y="45"/>
                  </a:cubicBezTo>
                  <a:cubicBezTo>
                    <a:pt x="125" y="43"/>
                    <a:pt x="127" y="38"/>
                    <a:pt x="127" y="33"/>
                  </a:cubicBezTo>
                  <a:cubicBezTo>
                    <a:pt x="127" y="26"/>
                    <a:pt x="121" y="19"/>
                    <a:pt x="113" y="19"/>
                  </a:cubicBezTo>
                  <a:cubicBezTo>
                    <a:pt x="106" y="19"/>
                    <a:pt x="99" y="26"/>
                    <a:pt x="99" y="33"/>
                  </a:cubicBezTo>
                  <a:cubicBezTo>
                    <a:pt x="99" y="38"/>
                    <a:pt x="102" y="43"/>
                    <a:pt x="106" y="45"/>
                  </a:cubicBezTo>
                  <a:cubicBezTo>
                    <a:pt x="100" y="81"/>
                    <a:pt x="100" y="81"/>
                    <a:pt x="100" y="81"/>
                  </a:cubicBezTo>
                  <a:cubicBezTo>
                    <a:pt x="52" y="0"/>
                    <a:pt x="52" y="0"/>
                    <a:pt x="52" y="0"/>
                  </a:cubicBezTo>
                  <a:cubicBezTo>
                    <a:pt x="24" y="12"/>
                    <a:pt x="5" y="31"/>
                    <a:pt x="1" y="54"/>
                  </a:cubicBezTo>
                  <a:cubicBezTo>
                    <a:pt x="0" y="54"/>
                    <a:pt x="0" y="54"/>
                    <a:pt x="0" y="54"/>
                  </a:cubicBezTo>
                  <a:cubicBezTo>
                    <a:pt x="0" y="173"/>
                    <a:pt x="0" y="173"/>
                    <a:pt x="0" y="173"/>
                  </a:cubicBezTo>
                  <a:cubicBezTo>
                    <a:pt x="1" y="173"/>
                    <a:pt x="1" y="173"/>
                    <a:pt x="1" y="173"/>
                  </a:cubicBezTo>
                  <a:cubicBezTo>
                    <a:pt x="5" y="182"/>
                    <a:pt x="45" y="190"/>
                    <a:pt x="95"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5" name="Freeform 246"/>
            <p:cNvSpPr/>
            <p:nvPr/>
          </p:nvSpPr>
          <p:spPr bwMode="auto">
            <a:xfrm>
              <a:off x="4653673" y="2514890"/>
              <a:ext cx="153327" cy="128772"/>
            </a:xfrm>
            <a:custGeom>
              <a:avLst/>
              <a:gdLst>
                <a:gd name="T0" fmla="*/ 175 w 227"/>
                <a:gd name="T1" fmla="*/ 0 h 191"/>
                <a:gd name="T2" fmla="*/ 127 w 227"/>
                <a:gd name="T3" fmla="*/ 82 h 191"/>
                <a:gd name="T4" fmla="*/ 121 w 227"/>
                <a:gd name="T5" fmla="*/ 45 h 191"/>
                <a:gd name="T6" fmla="*/ 127 w 227"/>
                <a:gd name="T7" fmla="*/ 33 h 191"/>
                <a:gd name="T8" fmla="*/ 113 w 227"/>
                <a:gd name="T9" fmla="*/ 19 h 191"/>
                <a:gd name="T10" fmla="*/ 99 w 227"/>
                <a:gd name="T11" fmla="*/ 33 h 191"/>
                <a:gd name="T12" fmla="*/ 106 w 227"/>
                <a:gd name="T13" fmla="*/ 45 h 191"/>
                <a:gd name="T14" fmla="*/ 100 w 227"/>
                <a:gd name="T15" fmla="*/ 82 h 191"/>
                <a:gd name="T16" fmla="*/ 52 w 227"/>
                <a:gd name="T17" fmla="*/ 0 h 191"/>
                <a:gd name="T18" fmla="*/ 1 w 227"/>
                <a:gd name="T19" fmla="*/ 54 h 191"/>
                <a:gd name="T20" fmla="*/ 0 w 227"/>
                <a:gd name="T21" fmla="*/ 54 h 191"/>
                <a:gd name="T22" fmla="*/ 0 w 227"/>
                <a:gd name="T23" fmla="*/ 174 h 191"/>
                <a:gd name="T24" fmla="*/ 0 w 227"/>
                <a:gd name="T25" fmla="*/ 174 h 191"/>
                <a:gd name="T26" fmla="*/ 114 w 227"/>
                <a:gd name="T27" fmla="*/ 191 h 191"/>
                <a:gd name="T28" fmla="*/ 227 w 227"/>
                <a:gd name="T29" fmla="*/ 174 h 191"/>
                <a:gd name="T30" fmla="*/ 227 w 227"/>
                <a:gd name="T31" fmla="*/ 174 h 191"/>
                <a:gd name="T32" fmla="*/ 227 w 227"/>
                <a:gd name="T33" fmla="*/ 54 h 191"/>
                <a:gd name="T34" fmla="*/ 226 w 227"/>
                <a:gd name="T35" fmla="*/ 54 h 191"/>
                <a:gd name="T36" fmla="*/ 175 w 227"/>
                <a:gd name="T3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 h="191">
                  <a:moveTo>
                    <a:pt x="175" y="0"/>
                  </a:moveTo>
                  <a:cubicBezTo>
                    <a:pt x="127" y="82"/>
                    <a:pt x="127" y="82"/>
                    <a:pt x="127" y="82"/>
                  </a:cubicBezTo>
                  <a:cubicBezTo>
                    <a:pt x="121" y="45"/>
                    <a:pt x="121" y="45"/>
                    <a:pt x="121" y="45"/>
                  </a:cubicBezTo>
                  <a:cubicBezTo>
                    <a:pt x="125" y="43"/>
                    <a:pt x="127" y="38"/>
                    <a:pt x="127" y="33"/>
                  </a:cubicBezTo>
                  <a:cubicBezTo>
                    <a:pt x="127" y="26"/>
                    <a:pt x="121" y="19"/>
                    <a:pt x="113" y="19"/>
                  </a:cubicBezTo>
                  <a:cubicBezTo>
                    <a:pt x="106" y="19"/>
                    <a:pt x="99" y="26"/>
                    <a:pt x="99" y="33"/>
                  </a:cubicBezTo>
                  <a:cubicBezTo>
                    <a:pt x="99" y="38"/>
                    <a:pt x="102" y="43"/>
                    <a:pt x="106" y="45"/>
                  </a:cubicBezTo>
                  <a:cubicBezTo>
                    <a:pt x="100" y="82"/>
                    <a:pt x="100" y="82"/>
                    <a:pt x="100" y="82"/>
                  </a:cubicBezTo>
                  <a:cubicBezTo>
                    <a:pt x="52" y="0"/>
                    <a:pt x="52" y="0"/>
                    <a:pt x="52" y="0"/>
                  </a:cubicBezTo>
                  <a:cubicBezTo>
                    <a:pt x="24" y="12"/>
                    <a:pt x="5" y="31"/>
                    <a:pt x="1" y="54"/>
                  </a:cubicBezTo>
                  <a:cubicBezTo>
                    <a:pt x="0" y="54"/>
                    <a:pt x="0" y="54"/>
                    <a:pt x="0" y="54"/>
                  </a:cubicBezTo>
                  <a:cubicBezTo>
                    <a:pt x="0" y="174"/>
                    <a:pt x="0" y="174"/>
                    <a:pt x="0" y="174"/>
                  </a:cubicBezTo>
                  <a:cubicBezTo>
                    <a:pt x="0" y="174"/>
                    <a:pt x="0" y="174"/>
                    <a:pt x="0" y="174"/>
                  </a:cubicBezTo>
                  <a:cubicBezTo>
                    <a:pt x="6" y="184"/>
                    <a:pt x="54" y="191"/>
                    <a:pt x="114" y="191"/>
                  </a:cubicBezTo>
                  <a:cubicBezTo>
                    <a:pt x="173" y="191"/>
                    <a:pt x="221" y="184"/>
                    <a:pt x="227" y="174"/>
                  </a:cubicBezTo>
                  <a:cubicBezTo>
                    <a:pt x="227" y="174"/>
                    <a:pt x="227" y="174"/>
                    <a:pt x="227" y="174"/>
                  </a:cubicBezTo>
                  <a:cubicBezTo>
                    <a:pt x="227" y="54"/>
                    <a:pt x="227" y="54"/>
                    <a:pt x="227" y="54"/>
                  </a:cubicBezTo>
                  <a:cubicBezTo>
                    <a:pt x="226" y="54"/>
                    <a:pt x="226" y="54"/>
                    <a:pt x="226" y="54"/>
                  </a:cubicBezTo>
                  <a:cubicBezTo>
                    <a:pt x="222" y="31"/>
                    <a:pt x="203" y="12"/>
                    <a:pt x="1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6" name="Freeform 247"/>
            <p:cNvSpPr/>
            <p:nvPr/>
          </p:nvSpPr>
          <p:spPr bwMode="auto">
            <a:xfrm>
              <a:off x="4411547" y="2091169"/>
              <a:ext cx="96508" cy="107072"/>
            </a:xfrm>
            <a:custGeom>
              <a:avLst/>
              <a:gdLst>
                <a:gd name="T0" fmla="*/ 19 w 143"/>
                <a:gd name="T1" fmla="*/ 105 h 159"/>
                <a:gd name="T2" fmla="*/ 73 w 143"/>
                <a:gd name="T3" fmla="*/ 159 h 159"/>
                <a:gd name="T4" fmla="*/ 124 w 143"/>
                <a:gd name="T5" fmla="*/ 105 h 159"/>
                <a:gd name="T6" fmla="*/ 140 w 143"/>
                <a:gd name="T7" fmla="*/ 88 h 159"/>
                <a:gd name="T8" fmla="*/ 132 w 143"/>
                <a:gd name="T9" fmla="*/ 62 h 159"/>
                <a:gd name="T10" fmla="*/ 72 w 143"/>
                <a:gd name="T11" fmla="*/ 0 h 159"/>
                <a:gd name="T12" fmla="*/ 11 w 143"/>
                <a:gd name="T13" fmla="*/ 62 h 159"/>
                <a:gd name="T14" fmla="*/ 3 w 143"/>
                <a:gd name="T15" fmla="*/ 88 h 159"/>
                <a:gd name="T16" fmla="*/ 19 w 143"/>
                <a:gd name="T17" fmla="*/ 10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59">
                  <a:moveTo>
                    <a:pt x="19" y="105"/>
                  </a:moveTo>
                  <a:cubicBezTo>
                    <a:pt x="30" y="133"/>
                    <a:pt x="51" y="159"/>
                    <a:pt x="73" y="159"/>
                  </a:cubicBezTo>
                  <a:cubicBezTo>
                    <a:pt x="96" y="159"/>
                    <a:pt x="115" y="133"/>
                    <a:pt x="124" y="105"/>
                  </a:cubicBezTo>
                  <a:cubicBezTo>
                    <a:pt x="131" y="105"/>
                    <a:pt x="138" y="98"/>
                    <a:pt x="140" y="88"/>
                  </a:cubicBezTo>
                  <a:cubicBezTo>
                    <a:pt x="143" y="76"/>
                    <a:pt x="140" y="65"/>
                    <a:pt x="132" y="62"/>
                  </a:cubicBezTo>
                  <a:cubicBezTo>
                    <a:pt x="130" y="27"/>
                    <a:pt x="104" y="0"/>
                    <a:pt x="72" y="0"/>
                  </a:cubicBezTo>
                  <a:cubicBezTo>
                    <a:pt x="39" y="0"/>
                    <a:pt x="13" y="27"/>
                    <a:pt x="11" y="62"/>
                  </a:cubicBezTo>
                  <a:cubicBezTo>
                    <a:pt x="3" y="65"/>
                    <a:pt x="0" y="76"/>
                    <a:pt x="3" y="88"/>
                  </a:cubicBezTo>
                  <a:cubicBezTo>
                    <a:pt x="5" y="98"/>
                    <a:pt x="12" y="105"/>
                    <a:pt x="1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7" name="Freeform 248"/>
            <p:cNvSpPr/>
            <p:nvPr/>
          </p:nvSpPr>
          <p:spPr bwMode="auto">
            <a:xfrm>
              <a:off x="4942626" y="2097736"/>
              <a:ext cx="96222" cy="106787"/>
            </a:xfrm>
            <a:custGeom>
              <a:avLst/>
              <a:gdLst>
                <a:gd name="T0" fmla="*/ 19 w 143"/>
                <a:gd name="T1" fmla="*/ 105 h 158"/>
                <a:gd name="T2" fmla="*/ 73 w 143"/>
                <a:gd name="T3" fmla="*/ 158 h 158"/>
                <a:gd name="T4" fmla="*/ 124 w 143"/>
                <a:gd name="T5" fmla="*/ 105 h 158"/>
                <a:gd name="T6" fmla="*/ 140 w 143"/>
                <a:gd name="T7" fmla="*/ 87 h 158"/>
                <a:gd name="T8" fmla="*/ 132 w 143"/>
                <a:gd name="T9" fmla="*/ 61 h 158"/>
                <a:gd name="T10" fmla="*/ 72 w 143"/>
                <a:gd name="T11" fmla="*/ 0 h 158"/>
                <a:gd name="T12" fmla="*/ 11 w 143"/>
                <a:gd name="T13" fmla="*/ 61 h 158"/>
                <a:gd name="T14" fmla="*/ 3 w 143"/>
                <a:gd name="T15" fmla="*/ 87 h 158"/>
                <a:gd name="T16" fmla="*/ 19 w 143"/>
                <a:gd name="T17" fmla="*/ 10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58">
                  <a:moveTo>
                    <a:pt x="19" y="105"/>
                  </a:moveTo>
                  <a:cubicBezTo>
                    <a:pt x="30" y="133"/>
                    <a:pt x="51" y="158"/>
                    <a:pt x="73" y="158"/>
                  </a:cubicBezTo>
                  <a:cubicBezTo>
                    <a:pt x="96" y="158"/>
                    <a:pt x="115" y="133"/>
                    <a:pt x="124" y="105"/>
                  </a:cubicBezTo>
                  <a:cubicBezTo>
                    <a:pt x="131" y="104"/>
                    <a:pt x="138" y="97"/>
                    <a:pt x="140" y="87"/>
                  </a:cubicBezTo>
                  <a:cubicBezTo>
                    <a:pt x="143" y="76"/>
                    <a:pt x="140" y="64"/>
                    <a:pt x="132" y="61"/>
                  </a:cubicBezTo>
                  <a:cubicBezTo>
                    <a:pt x="130" y="27"/>
                    <a:pt x="104" y="0"/>
                    <a:pt x="72" y="0"/>
                  </a:cubicBezTo>
                  <a:cubicBezTo>
                    <a:pt x="39" y="0"/>
                    <a:pt x="13" y="27"/>
                    <a:pt x="11" y="61"/>
                  </a:cubicBezTo>
                  <a:cubicBezTo>
                    <a:pt x="3" y="64"/>
                    <a:pt x="0" y="76"/>
                    <a:pt x="3" y="87"/>
                  </a:cubicBezTo>
                  <a:cubicBezTo>
                    <a:pt x="5" y="98"/>
                    <a:pt x="12" y="105"/>
                    <a:pt x="1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8" name="Freeform 249"/>
            <p:cNvSpPr/>
            <p:nvPr/>
          </p:nvSpPr>
          <p:spPr bwMode="auto">
            <a:xfrm>
              <a:off x="4874385" y="2199669"/>
              <a:ext cx="193015" cy="129058"/>
            </a:xfrm>
            <a:custGeom>
              <a:avLst/>
              <a:gdLst>
                <a:gd name="T0" fmla="*/ 285 w 286"/>
                <a:gd name="T1" fmla="*/ 54 h 191"/>
                <a:gd name="T2" fmla="*/ 234 w 286"/>
                <a:gd name="T3" fmla="*/ 0 h 191"/>
                <a:gd name="T4" fmla="*/ 186 w 286"/>
                <a:gd name="T5" fmla="*/ 82 h 191"/>
                <a:gd name="T6" fmla="*/ 180 w 286"/>
                <a:gd name="T7" fmla="*/ 45 h 191"/>
                <a:gd name="T8" fmla="*/ 186 w 286"/>
                <a:gd name="T9" fmla="*/ 34 h 191"/>
                <a:gd name="T10" fmla="*/ 172 w 286"/>
                <a:gd name="T11" fmla="*/ 20 h 191"/>
                <a:gd name="T12" fmla="*/ 158 w 286"/>
                <a:gd name="T13" fmla="*/ 34 h 191"/>
                <a:gd name="T14" fmla="*/ 165 w 286"/>
                <a:gd name="T15" fmla="*/ 45 h 191"/>
                <a:gd name="T16" fmla="*/ 159 w 286"/>
                <a:gd name="T17" fmla="*/ 82 h 191"/>
                <a:gd name="T18" fmla="*/ 111 w 286"/>
                <a:gd name="T19" fmla="*/ 0 h 191"/>
                <a:gd name="T20" fmla="*/ 60 w 286"/>
                <a:gd name="T21" fmla="*/ 54 h 191"/>
                <a:gd name="T22" fmla="*/ 59 w 286"/>
                <a:gd name="T23" fmla="*/ 54 h 191"/>
                <a:gd name="T24" fmla="*/ 59 w 286"/>
                <a:gd name="T25" fmla="*/ 68 h 191"/>
                <a:gd name="T26" fmla="*/ 2 w 286"/>
                <a:gd name="T27" fmla="*/ 68 h 191"/>
                <a:gd name="T28" fmla="*/ 2 w 286"/>
                <a:gd name="T29" fmla="*/ 80 h 191"/>
                <a:gd name="T30" fmla="*/ 0 w 286"/>
                <a:gd name="T31" fmla="*/ 110 h 191"/>
                <a:gd name="T32" fmla="*/ 59 w 286"/>
                <a:gd name="T33" fmla="*/ 110 h 191"/>
                <a:gd name="T34" fmla="*/ 59 w 286"/>
                <a:gd name="T35" fmla="*/ 174 h 191"/>
                <a:gd name="T36" fmla="*/ 59 w 286"/>
                <a:gd name="T37" fmla="*/ 174 h 191"/>
                <a:gd name="T38" fmla="*/ 173 w 286"/>
                <a:gd name="T39" fmla="*/ 191 h 191"/>
                <a:gd name="T40" fmla="*/ 286 w 286"/>
                <a:gd name="T41" fmla="*/ 174 h 191"/>
                <a:gd name="T42" fmla="*/ 286 w 286"/>
                <a:gd name="T43" fmla="*/ 174 h 191"/>
                <a:gd name="T44" fmla="*/ 286 w 286"/>
                <a:gd name="T45" fmla="*/ 54 h 191"/>
                <a:gd name="T46" fmla="*/ 285 w 286"/>
                <a:gd name="T47" fmla="*/ 5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6" h="191">
                  <a:moveTo>
                    <a:pt x="285" y="54"/>
                  </a:moveTo>
                  <a:cubicBezTo>
                    <a:pt x="281" y="32"/>
                    <a:pt x="262" y="12"/>
                    <a:pt x="234" y="0"/>
                  </a:cubicBezTo>
                  <a:cubicBezTo>
                    <a:pt x="186" y="82"/>
                    <a:pt x="186" y="82"/>
                    <a:pt x="186" y="82"/>
                  </a:cubicBezTo>
                  <a:cubicBezTo>
                    <a:pt x="180" y="45"/>
                    <a:pt x="180" y="45"/>
                    <a:pt x="180" y="45"/>
                  </a:cubicBezTo>
                  <a:cubicBezTo>
                    <a:pt x="184" y="43"/>
                    <a:pt x="186" y="39"/>
                    <a:pt x="186" y="34"/>
                  </a:cubicBezTo>
                  <a:cubicBezTo>
                    <a:pt x="186" y="26"/>
                    <a:pt x="180" y="20"/>
                    <a:pt x="172" y="20"/>
                  </a:cubicBezTo>
                  <a:cubicBezTo>
                    <a:pt x="165" y="20"/>
                    <a:pt x="158" y="26"/>
                    <a:pt x="158" y="34"/>
                  </a:cubicBezTo>
                  <a:cubicBezTo>
                    <a:pt x="158" y="39"/>
                    <a:pt x="161" y="43"/>
                    <a:pt x="165" y="45"/>
                  </a:cubicBezTo>
                  <a:cubicBezTo>
                    <a:pt x="159" y="82"/>
                    <a:pt x="159" y="82"/>
                    <a:pt x="159" y="82"/>
                  </a:cubicBezTo>
                  <a:cubicBezTo>
                    <a:pt x="111" y="0"/>
                    <a:pt x="111" y="0"/>
                    <a:pt x="111" y="0"/>
                  </a:cubicBezTo>
                  <a:cubicBezTo>
                    <a:pt x="83" y="12"/>
                    <a:pt x="64" y="32"/>
                    <a:pt x="60" y="54"/>
                  </a:cubicBezTo>
                  <a:cubicBezTo>
                    <a:pt x="59" y="54"/>
                    <a:pt x="59" y="54"/>
                    <a:pt x="59" y="54"/>
                  </a:cubicBezTo>
                  <a:cubicBezTo>
                    <a:pt x="59" y="68"/>
                    <a:pt x="59" y="68"/>
                    <a:pt x="59" y="68"/>
                  </a:cubicBezTo>
                  <a:cubicBezTo>
                    <a:pt x="2" y="68"/>
                    <a:pt x="2" y="68"/>
                    <a:pt x="2" y="68"/>
                  </a:cubicBezTo>
                  <a:cubicBezTo>
                    <a:pt x="2" y="72"/>
                    <a:pt x="2" y="76"/>
                    <a:pt x="2" y="80"/>
                  </a:cubicBezTo>
                  <a:cubicBezTo>
                    <a:pt x="2" y="90"/>
                    <a:pt x="1" y="100"/>
                    <a:pt x="0" y="110"/>
                  </a:cubicBezTo>
                  <a:cubicBezTo>
                    <a:pt x="59" y="110"/>
                    <a:pt x="59" y="110"/>
                    <a:pt x="59" y="110"/>
                  </a:cubicBezTo>
                  <a:cubicBezTo>
                    <a:pt x="59" y="174"/>
                    <a:pt x="59" y="174"/>
                    <a:pt x="59" y="174"/>
                  </a:cubicBezTo>
                  <a:cubicBezTo>
                    <a:pt x="59" y="174"/>
                    <a:pt x="59" y="174"/>
                    <a:pt x="59" y="174"/>
                  </a:cubicBezTo>
                  <a:cubicBezTo>
                    <a:pt x="65" y="184"/>
                    <a:pt x="113" y="191"/>
                    <a:pt x="173" y="191"/>
                  </a:cubicBezTo>
                  <a:cubicBezTo>
                    <a:pt x="232" y="191"/>
                    <a:pt x="280" y="184"/>
                    <a:pt x="286" y="174"/>
                  </a:cubicBezTo>
                  <a:cubicBezTo>
                    <a:pt x="286" y="174"/>
                    <a:pt x="286" y="174"/>
                    <a:pt x="286" y="174"/>
                  </a:cubicBezTo>
                  <a:cubicBezTo>
                    <a:pt x="286" y="54"/>
                    <a:pt x="286" y="54"/>
                    <a:pt x="286" y="54"/>
                  </a:cubicBezTo>
                  <a:lnTo>
                    <a:pt x="28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9" name="Freeform 250"/>
            <p:cNvSpPr>
              <a:spLocks noEditPoints="1"/>
            </p:cNvSpPr>
            <p:nvPr/>
          </p:nvSpPr>
          <p:spPr bwMode="auto">
            <a:xfrm>
              <a:off x="4593142" y="2114582"/>
              <a:ext cx="275818" cy="278102"/>
            </a:xfrm>
            <a:custGeom>
              <a:avLst/>
              <a:gdLst>
                <a:gd name="T0" fmla="*/ 205 w 409"/>
                <a:gd name="T1" fmla="*/ 0 h 412"/>
                <a:gd name="T2" fmla="*/ 0 w 409"/>
                <a:gd name="T3" fmla="*/ 206 h 412"/>
                <a:gd name="T4" fmla="*/ 205 w 409"/>
                <a:gd name="T5" fmla="*/ 412 h 412"/>
                <a:gd name="T6" fmla="*/ 409 w 409"/>
                <a:gd name="T7" fmla="*/ 206 h 412"/>
                <a:gd name="T8" fmla="*/ 205 w 409"/>
                <a:gd name="T9" fmla="*/ 0 h 412"/>
                <a:gd name="T10" fmla="*/ 205 w 409"/>
                <a:gd name="T11" fmla="*/ 363 h 412"/>
                <a:gd name="T12" fmla="*/ 49 w 409"/>
                <a:gd name="T13" fmla="*/ 206 h 412"/>
                <a:gd name="T14" fmla="*/ 205 w 409"/>
                <a:gd name="T15" fmla="*/ 49 h 412"/>
                <a:gd name="T16" fmla="*/ 360 w 409"/>
                <a:gd name="T17" fmla="*/ 206 h 412"/>
                <a:gd name="T18" fmla="*/ 205 w 409"/>
                <a:gd name="T19" fmla="*/ 36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9" h="412">
                  <a:moveTo>
                    <a:pt x="205" y="0"/>
                  </a:moveTo>
                  <a:cubicBezTo>
                    <a:pt x="92" y="0"/>
                    <a:pt x="0" y="92"/>
                    <a:pt x="0" y="206"/>
                  </a:cubicBezTo>
                  <a:cubicBezTo>
                    <a:pt x="0" y="320"/>
                    <a:pt x="92" y="412"/>
                    <a:pt x="205" y="412"/>
                  </a:cubicBezTo>
                  <a:cubicBezTo>
                    <a:pt x="318" y="412"/>
                    <a:pt x="409" y="320"/>
                    <a:pt x="409" y="206"/>
                  </a:cubicBezTo>
                  <a:cubicBezTo>
                    <a:pt x="409" y="92"/>
                    <a:pt x="318" y="0"/>
                    <a:pt x="205" y="0"/>
                  </a:cubicBezTo>
                  <a:close/>
                  <a:moveTo>
                    <a:pt x="205" y="363"/>
                  </a:moveTo>
                  <a:cubicBezTo>
                    <a:pt x="119" y="363"/>
                    <a:pt x="49" y="293"/>
                    <a:pt x="49" y="206"/>
                  </a:cubicBezTo>
                  <a:cubicBezTo>
                    <a:pt x="49" y="120"/>
                    <a:pt x="119" y="49"/>
                    <a:pt x="205" y="49"/>
                  </a:cubicBezTo>
                  <a:cubicBezTo>
                    <a:pt x="291" y="49"/>
                    <a:pt x="360" y="120"/>
                    <a:pt x="360" y="206"/>
                  </a:cubicBezTo>
                  <a:cubicBezTo>
                    <a:pt x="360" y="293"/>
                    <a:pt x="291" y="363"/>
                    <a:pt x="205" y="3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0" name="Freeform 251"/>
            <p:cNvSpPr/>
            <p:nvPr/>
          </p:nvSpPr>
          <p:spPr bwMode="auto">
            <a:xfrm>
              <a:off x="4383281" y="2193673"/>
              <a:ext cx="205008" cy="128772"/>
            </a:xfrm>
            <a:custGeom>
              <a:avLst/>
              <a:gdLst>
                <a:gd name="T0" fmla="*/ 302 w 304"/>
                <a:gd name="T1" fmla="*/ 77 h 191"/>
                <a:gd name="T2" fmla="*/ 227 w 304"/>
                <a:gd name="T3" fmla="*/ 77 h 191"/>
                <a:gd name="T4" fmla="*/ 227 w 304"/>
                <a:gd name="T5" fmla="*/ 54 h 191"/>
                <a:gd name="T6" fmla="*/ 226 w 304"/>
                <a:gd name="T7" fmla="*/ 54 h 191"/>
                <a:gd name="T8" fmla="*/ 175 w 304"/>
                <a:gd name="T9" fmla="*/ 0 h 191"/>
                <a:gd name="T10" fmla="*/ 127 w 304"/>
                <a:gd name="T11" fmla="*/ 82 h 191"/>
                <a:gd name="T12" fmla="*/ 121 w 304"/>
                <a:gd name="T13" fmla="*/ 45 h 191"/>
                <a:gd name="T14" fmla="*/ 127 w 304"/>
                <a:gd name="T15" fmla="*/ 33 h 191"/>
                <a:gd name="T16" fmla="*/ 113 w 304"/>
                <a:gd name="T17" fmla="*/ 19 h 191"/>
                <a:gd name="T18" fmla="*/ 99 w 304"/>
                <a:gd name="T19" fmla="*/ 33 h 191"/>
                <a:gd name="T20" fmla="*/ 106 w 304"/>
                <a:gd name="T21" fmla="*/ 45 h 191"/>
                <a:gd name="T22" fmla="*/ 100 w 304"/>
                <a:gd name="T23" fmla="*/ 81 h 191"/>
                <a:gd name="T24" fmla="*/ 52 w 304"/>
                <a:gd name="T25" fmla="*/ 0 h 191"/>
                <a:gd name="T26" fmla="*/ 1 w 304"/>
                <a:gd name="T27" fmla="*/ 54 h 191"/>
                <a:gd name="T28" fmla="*/ 0 w 304"/>
                <a:gd name="T29" fmla="*/ 54 h 191"/>
                <a:gd name="T30" fmla="*/ 0 w 304"/>
                <a:gd name="T31" fmla="*/ 173 h 191"/>
                <a:gd name="T32" fmla="*/ 0 w 304"/>
                <a:gd name="T33" fmla="*/ 173 h 191"/>
                <a:gd name="T34" fmla="*/ 114 w 304"/>
                <a:gd name="T35" fmla="*/ 191 h 191"/>
                <a:gd name="T36" fmla="*/ 227 w 304"/>
                <a:gd name="T37" fmla="*/ 173 h 191"/>
                <a:gd name="T38" fmla="*/ 227 w 304"/>
                <a:gd name="T39" fmla="*/ 173 h 191"/>
                <a:gd name="T40" fmla="*/ 227 w 304"/>
                <a:gd name="T41" fmla="*/ 119 h 191"/>
                <a:gd name="T42" fmla="*/ 304 w 304"/>
                <a:gd name="T43" fmla="*/ 119 h 191"/>
                <a:gd name="T44" fmla="*/ 302 w 304"/>
                <a:gd name="T45" fmla="*/ 89 h 191"/>
                <a:gd name="T46" fmla="*/ 302 w 304"/>
                <a:gd name="T47" fmla="*/ 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4" h="191">
                  <a:moveTo>
                    <a:pt x="302" y="77"/>
                  </a:moveTo>
                  <a:cubicBezTo>
                    <a:pt x="227" y="77"/>
                    <a:pt x="227" y="77"/>
                    <a:pt x="227" y="77"/>
                  </a:cubicBezTo>
                  <a:cubicBezTo>
                    <a:pt x="227" y="54"/>
                    <a:pt x="227" y="54"/>
                    <a:pt x="227" y="54"/>
                  </a:cubicBezTo>
                  <a:cubicBezTo>
                    <a:pt x="226" y="54"/>
                    <a:pt x="226" y="54"/>
                    <a:pt x="226" y="54"/>
                  </a:cubicBezTo>
                  <a:cubicBezTo>
                    <a:pt x="222" y="31"/>
                    <a:pt x="203" y="12"/>
                    <a:pt x="175" y="0"/>
                  </a:cubicBezTo>
                  <a:cubicBezTo>
                    <a:pt x="127" y="82"/>
                    <a:pt x="127" y="82"/>
                    <a:pt x="127" y="82"/>
                  </a:cubicBezTo>
                  <a:cubicBezTo>
                    <a:pt x="121" y="45"/>
                    <a:pt x="121" y="45"/>
                    <a:pt x="121" y="45"/>
                  </a:cubicBezTo>
                  <a:cubicBezTo>
                    <a:pt x="125" y="42"/>
                    <a:pt x="127" y="38"/>
                    <a:pt x="127" y="33"/>
                  </a:cubicBezTo>
                  <a:cubicBezTo>
                    <a:pt x="127" y="25"/>
                    <a:pt x="121" y="19"/>
                    <a:pt x="113" y="19"/>
                  </a:cubicBezTo>
                  <a:cubicBezTo>
                    <a:pt x="106" y="19"/>
                    <a:pt x="99" y="25"/>
                    <a:pt x="99" y="33"/>
                  </a:cubicBezTo>
                  <a:cubicBezTo>
                    <a:pt x="99" y="38"/>
                    <a:pt x="102" y="42"/>
                    <a:pt x="106" y="45"/>
                  </a:cubicBezTo>
                  <a:cubicBezTo>
                    <a:pt x="100" y="81"/>
                    <a:pt x="100" y="81"/>
                    <a:pt x="100" y="81"/>
                  </a:cubicBezTo>
                  <a:cubicBezTo>
                    <a:pt x="52" y="0"/>
                    <a:pt x="52" y="0"/>
                    <a:pt x="52" y="0"/>
                  </a:cubicBezTo>
                  <a:cubicBezTo>
                    <a:pt x="24" y="12"/>
                    <a:pt x="5" y="31"/>
                    <a:pt x="1" y="54"/>
                  </a:cubicBezTo>
                  <a:cubicBezTo>
                    <a:pt x="0" y="54"/>
                    <a:pt x="0" y="54"/>
                    <a:pt x="0" y="54"/>
                  </a:cubicBezTo>
                  <a:cubicBezTo>
                    <a:pt x="0" y="173"/>
                    <a:pt x="0" y="173"/>
                    <a:pt x="0" y="173"/>
                  </a:cubicBezTo>
                  <a:cubicBezTo>
                    <a:pt x="0" y="173"/>
                    <a:pt x="0" y="173"/>
                    <a:pt x="0" y="173"/>
                  </a:cubicBezTo>
                  <a:cubicBezTo>
                    <a:pt x="6" y="183"/>
                    <a:pt x="54" y="191"/>
                    <a:pt x="114" y="191"/>
                  </a:cubicBezTo>
                  <a:cubicBezTo>
                    <a:pt x="173" y="191"/>
                    <a:pt x="221" y="183"/>
                    <a:pt x="227" y="173"/>
                  </a:cubicBezTo>
                  <a:cubicBezTo>
                    <a:pt x="227" y="173"/>
                    <a:pt x="227" y="173"/>
                    <a:pt x="227" y="173"/>
                  </a:cubicBezTo>
                  <a:cubicBezTo>
                    <a:pt x="227" y="119"/>
                    <a:pt x="227" y="119"/>
                    <a:pt x="227" y="119"/>
                  </a:cubicBezTo>
                  <a:cubicBezTo>
                    <a:pt x="304" y="119"/>
                    <a:pt x="304" y="119"/>
                    <a:pt x="304" y="119"/>
                  </a:cubicBezTo>
                  <a:cubicBezTo>
                    <a:pt x="302" y="109"/>
                    <a:pt x="302" y="99"/>
                    <a:pt x="302" y="89"/>
                  </a:cubicBezTo>
                  <a:cubicBezTo>
                    <a:pt x="302" y="85"/>
                    <a:pt x="302" y="81"/>
                    <a:pt x="30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1" name="Freeform 252"/>
            <p:cNvSpPr/>
            <p:nvPr/>
          </p:nvSpPr>
          <p:spPr bwMode="auto">
            <a:xfrm>
              <a:off x="4681941" y="2398681"/>
              <a:ext cx="96508" cy="120778"/>
            </a:xfrm>
            <a:custGeom>
              <a:avLst/>
              <a:gdLst>
                <a:gd name="T0" fmla="*/ 73 w 143"/>
                <a:gd name="T1" fmla="*/ 1 h 179"/>
                <a:gd name="T2" fmla="*/ 52 w 143"/>
                <a:gd name="T3" fmla="*/ 0 h 179"/>
                <a:gd name="T4" fmla="*/ 52 w 143"/>
                <a:gd name="T5" fmla="*/ 24 h 179"/>
                <a:gd name="T6" fmla="*/ 11 w 143"/>
                <a:gd name="T7" fmla="*/ 82 h 179"/>
                <a:gd name="T8" fmla="*/ 3 w 143"/>
                <a:gd name="T9" fmla="*/ 108 h 179"/>
                <a:gd name="T10" fmla="*/ 19 w 143"/>
                <a:gd name="T11" fmla="*/ 126 h 179"/>
                <a:gd name="T12" fmla="*/ 73 w 143"/>
                <a:gd name="T13" fmla="*/ 179 h 179"/>
                <a:gd name="T14" fmla="*/ 125 w 143"/>
                <a:gd name="T15" fmla="*/ 126 h 179"/>
                <a:gd name="T16" fmla="*/ 140 w 143"/>
                <a:gd name="T17" fmla="*/ 108 h 179"/>
                <a:gd name="T18" fmla="*/ 132 w 143"/>
                <a:gd name="T19" fmla="*/ 82 h 179"/>
                <a:gd name="T20" fmla="*/ 95 w 143"/>
                <a:gd name="T21" fmla="*/ 26 h 179"/>
                <a:gd name="T22" fmla="*/ 95 w 143"/>
                <a:gd name="T23" fmla="*/ 0 h 179"/>
                <a:gd name="T24" fmla="*/ 73 w 143"/>
                <a:gd name="T25" fmla="*/ 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79">
                  <a:moveTo>
                    <a:pt x="73" y="1"/>
                  </a:moveTo>
                  <a:cubicBezTo>
                    <a:pt x="66" y="1"/>
                    <a:pt x="59" y="1"/>
                    <a:pt x="52" y="0"/>
                  </a:cubicBezTo>
                  <a:cubicBezTo>
                    <a:pt x="52" y="24"/>
                    <a:pt x="52" y="24"/>
                    <a:pt x="52" y="24"/>
                  </a:cubicBezTo>
                  <a:cubicBezTo>
                    <a:pt x="30" y="33"/>
                    <a:pt x="13" y="55"/>
                    <a:pt x="11" y="82"/>
                  </a:cubicBezTo>
                  <a:cubicBezTo>
                    <a:pt x="3" y="85"/>
                    <a:pt x="0" y="97"/>
                    <a:pt x="3" y="108"/>
                  </a:cubicBezTo>
                  <a:cubicBezTo>
                    <a:pt x="5" y="119"/>
                    <a:pt x="12" y="126"/>
                    <a:pt x="19" y="126"/>
                  </a:cubicBezTo>
                  <a:cubicBezTo>
                    <a:pt x="30" y="153"/>
                    <a:pt x="51" y="179"/>
                    <a:pt x="73" y="179"/>
                  </a:cubicBezTo>
                  <a:cubicBezTo>
                    <a:pt x="96" y="179"/>
                    <a:pt x="115" y="153"/>
                    <a:pt x="125" y="126"/>
                  </a:cubicBezTo>
                  <a:cubicBezTo>
                    <a:pt x="131" y="125"/>
                    <a:pt x="138" y="118"/>
                    <a:pt x="140" y="108"/>
                  </a:cubicBezTo>
                  <a:cubicBezTo>
                    <a:pt x="143" y="97"/>
                    <a:pt x="140" y="85"/>
                    <a:pt x="132" y="82"/>
                  </a:cubicBezTo>
                  <a:cubicBezTo>
                    <a:pt x="130" y="57"/>
                    <a:pt x="116" y="35"/>
                    <a:pt x="95" y="26"/>
                  </a:cubicBezTo>
                  <a:cubicBezTo>
                    <a:pt x="95" y="0"/>
                    <a:pt x="95" y="0"/>
                    <a:pt x="95" y="0"/>
                  </a:cubicBezTo>
                  <a:cubicBezTo>
                    <a:pt x="88" y="1"/>
                    <a:pt x="8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2" name="Freeform 253"/>
            <p:cNvSpPr/>
            <p:nvPr/>
          </p:nvSpPr>
          <p:spPr bwMode="auto">
            <a:xfrm>
              <a:off x="4690792" y="2178255"/>
              <a:ext cx="83088" cy="151614"/>
            </a:xfrm>
            <a:custGeom>
              <a:avLst/>
              <a:gdLst>
                <a:gd name="T0" fmla="*/ 78 w 123"/>
                <a:gd name="T1" fmla="*/ 94 h 225"/>
                <a:gd name="T2" fmla="*/ 44 w 123"/>
                <a:gd name="T3" fmla="*/ 71 h 225"/>
                <a:gd name="T4" fmla="*/ 68 w 123"/>
                <a:gd name="T5" fmla="*/ 55 h 225"/>
                <a:gd name="T6" fmla="*/ 108 w 123"/>
                <a:gd name="T7" fmla="*/ 65 h 225"/>
                <a:gd name="T8" fmla="*/ 116 w 123"/>
                <a:gd name="T9" fmla="*/ 33 h 225"/>
                <a:gd name="T10" fmla="*/ 76 w 123"/>
                <a:gd name="T11" fmla="*/ 24 h 225"/>
                <a:gd name="T12" fmla="*/ 76 w 123"/>
                <a:gd name="T13" fmla="*/ 0 h 225"/>
                <a:gd name="T14" fmla="*/ 49 w 123"/>
                <a:gd name="T15" fmla="*/ 0 h 225"/>
                <a:gd name="T16" fmla="*/ 49 w 123"/>
                <a:gd name="T17" fmla="*/ 26 h 225"/>
                <a:gd name="T18" fmla="*/ 2 w 123"/>
                <a:gd name="T19" fmla="*/ 75 h 225"/>
                <a:gd name="T20" fmla="*/ 52 w 123"/>
                <a:gd name="T21" fmla="*/ 126 h 225"/>
                <a:gd name="T22" fmla="*/ 81 w 123"/>
                <a:gd name="T23" fmla="*/ 150 h 225"/>
                <a:gd name="T24" fmla="*/ 54 w 123"/>
                <a:gd name="T25" fmla="*/ 167 h 225"/>
                <a:gd name="T26" fmla="*/ 9 w 123"/>
                <a:gd name="T27" fmla="*/ 155 h 225"/>
                <a:gd name="T28" fmla="*/ 0 w 123"/>
                <a:gd name="T29" fmla="*/ 187 h 225"/>
                <a:gd name="T30" fmla="*/ 47 w 123"/>
                <a:gd name="T31" fmla="*/ 199 h 225"/>
                <a:gd name="T32" fmla="*/ 47 w 123"/>
                <a:gd name="T33" fmla="*/ 225 h 225"/>
                <a:gd name="T34" fmla="*/ 74 w 123"/>
                <a:gd name="T35" fmla="*/ 225 h 225"/>
                <a:gd name="T36" fmla="*/ 74 w 123"/>
                <a:gd name="T37" fmla="*/ 196 h 225"/>
                <a:gd name="T38" fmla="*/ 123 w 123"/>
                <a:gd name="T39" fmla="*/ 146 h 225"/>
                <a:gd name="T40" fmla="*/ 78 w 123"/>
                <a:gd name="T41" fmla="*/ 9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225">
                  <a:moveTo>
                    <a:pt x="78" y="94"/>
                  </a:moveTo>
                  <a:cubicBezTo>
                    <a:pt x="54" y="85"/>
                    <a:pt x="44" y="79"/>
                    <a:pt x="44" y="71"/>
                  </a:cubicBezTo>
                  <a:cubicBezTo>
                    <a:pt x="44" y="63"/>
                    <a:pt x="50" y="55"/>
                    <a:pt x="68" y="55"/>
                  </a:cubicBezTo>
                  <a:cubicBezTo>
                    <a:pt x="88" y="55"/>
                    <a:pt x="101" y="61"/>
                    <a:pt x="108" y="65"/>
                  </a:cubicBezTo>
                  <a:cubicBezTo>
                    <a:pt x="116" y="33"/>
                    <a:pt x="116" y="33"/>
                    <a:pt x="116" y="33"/>
                  </a:cubicBezTo>
                  <a:cubicBezTo>
                    <a:pt x="106" y="29"/>
                    <a:pt x="94" y="25"/>
                    <a:pt x="76" y="24"/>
                  </a:cubicBezTo>
                  <a:cubicBezTo>
                    <a:pt x="76" y="0"/>
                    <a:pt x="76" y="0"/>
                    <a:pt x="76" y="0"/>
                  </a:cubicBezTo>
                  <a:cubicBezTo>
                    <a:pt x="49" y="0"/>
                    <a:pt x="49" y="0"/>
                    <a:pt x="49" y="0"/>
                  </a:cubicBezTo>
                  <a:cubicBezTo>
                    <a:pt x="49" y="26"/>
                    <a:pt x="49" y="26"/>
                    <a:pt x="49" y="26"/>
                  </a:cubicBezTo>
                  <a:cubicBezTo>
                    <a:pt x="19" y="32"/>
                    <a:pt x="2" y="51"/>
                    <a:pt x="2" y="75"/>
                  </a:cubicBezTo>
                  <a:cubicBezTo>
                    <a:pt x="2" y="102"/>
                    <a:pt x="22" y="116"/>
                    <a:pt x="52" y="126"/>
                  </a:cubicBezTo>
                  <a:cubicBezTo>
                    <a:pt x="72" y="133"/>
                    <a:pt x="81" y="139"/>
                    <a:pt x="81" y="150"/>
                  </a:cubicBezTo>
                  <a:cubicBezTo>
                    <a:pt x="81" y="160"/>
                    <a:pt x="70" y="167"/>
                    <a:pt x="54" y="167"/>
                  </a:cubicBezTo>
                  <a:cubicBezTo>
                    <a:pt x="36" y="167"/>
                    <a:pt x="20" y="161"/>
                    <a:pt x="9" y="155"/>
                  </a:cubicBezTo>
                  <a:cubicBezTo>
                    <a:pt x="0" y="187"/>
                    <a:pt x="0" y="187"/>
                    <a:pt x="0" y="187"/>
                  </a:cubicBezTo>
                  <a:cubicBezTo>
                    <a:pt x="11" y="193"/>
                    <a:pt x="29" y="198"/>
                    <a:pt x="47" y="199"/>
                  </a:cubicBezTo>
                  <a:cubicBezTo>
                    <a:pt x="47" y="225"/>
                    <a:pt x="47" y="225"/>
                    <a:pt x="47" y="225"/>
                  </a:cubicBezTo>
                  <a:cubicBezTo>
                    <a:pt x="74" y="225"/>
                    <a:pt x="74" y="225"/>
                    <a:pt x="74" y="225"/>
                  </a:cubicBezTo>
                  <a:cubicBezTo>
                    <a:pt x="74" y="196"/>
                    <a:pt x="74" y="196"/>
                    <a:pt x="74" y="196"/>
                  </a:cubicBezTo>
                  <a:cubicBezTo>
                    <a:pt x="106" y="191"/>
                    <a:pt x="123" y="170"/>
                    <a:pt x="123" y="146"/>
                  </a:cubicBezTo>
                  <a:cubicBezTo>
                    <a:pt x="123" y="121"/>
                    <a:pt x="110" y="106"/>
                    <a:pt x="78"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53" name="组合 52"/>
          <p:cNvGrpSpPr/>
          <p:nvPr/>
        </p:nvGrpSpPr>
        <p:grpSpPr>
          <a:xfrm>
            <a:off x="2320311" y="4712498"/>
            <a:ext cx="362475" cy="342006"/>
            <a:chOff x="3098700" y="5569159"/>
            <a:chExt cx="642147" cy="605886"/>
          </a:xfrm>
          <a:solidFill>
            <a:schemeClr val="bg1"/>
          </a:solidFill>
        </p:grpSpPr>
        <p:sp>
          <p:nvSpPr>
            <p:cNvPr id="54"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5"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6"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7"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8"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1)">
                                      <p:cBhvr>
                                        <p:cTn id="17" dur="500"/>
                                        <p:tgtEl>
                                          <p:spTgt spid="19"/>
                                        </p:tgtEl>
                                      </p:cBhvr>
                                    </p:animEffect>
                                  </p:childTnLst>
                                </p:cTn>
                              </p:par>
                              <p:par>
                                <p:cTn id="18" presetID="53" presetClass="entr" presetSubtype="16"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500" fill="hold"/>
                                        <p:tgtEl>
                                          <p:spTgt spid="35"/>
                                        </p:tgtEl>
                                        <p:attrNameLst>
                                          <p:attrName>ppt_w</p:attrName>
                                        </p:attrNameLst>
                                      </p:cBhvr>
                                      <p:tavLst>
                                        <p:tav tm="0">
                                          <p:val>
                                            <p:fltVal val="0"/>
                                          </p:val>
                                        </p:tav>
                                        <p:tav tm="100000">
                                          <p:val>
                                            <p:strVal val="#ppt_w"/>
                                          </p:val>
                                        </p:tav>
                                      </p:tavLst>
                                    </p:anim>
                                    <p:anim calcmode="lin" valueType="num">
                                      <p:cBhvr>
                                        <p:cTn id="21" dur="500" fill="hold"/>
                                        <p:tgtEl>
                                          <p:spTgt spid="35"/>
                                        </p:tgtEl>
                                        <p:attrNameLst>
                                          <p:attrName>ppt_h</p:attrName>
                                        </p:attrNameLst>
                                      </p:cBhvr>
                                      <p:tavLst>
                                        <p:tav tm="0">
                                          <p:val>
                                            <p:fltVal val="0"/>
                                          </p:val>
                                        </p:tav>
                                        <p:tav tm="100000">
                                          <p:val>
                                            <p:strVal val="#ppt_h"/>
                                          </p:val>
                                        </p:tav>
                                      </p:tavLst>
                                    </p:anim>
                                    <p:animEffect transition="in" filter="fade">
                                      <p:cBhvr>
                                        <p:cTn id="22" dur="500"/>
                                        <p:tgtEl>
                                          <p:spTgt spid="35"/>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par>
                          <p:cTn id="31" fill="hold">
                            <p:stCondLst>
                              <p:cond delay="2500"/>
                            </p:stCondLst>
                            <p:childTnLst>
                              <p:par>
                                <p:cTn id="32" presetID="21"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heel(1)">
                                      <p:cBhvr>
                                        <p:cTn id="34" dur="500"/>
                                        <p:tgtEl>
                                          <p:spTgt spid="24"/>
                                        </p:tgtEl>
                                      </p:cBhvr>
                                    </p:animEffect>
                                  </p:childTnLst>
                                </p:cTn>
                              </p:par>
                              <p:par>
                                <p:cTn id="35" presetID="53" presetClass="entr" presetSubtype="16"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4000"/>
                            </p:stCondLst>
                            <p:childTnLst>
                              <p:par>
                                <p:cTn id="49" presetID="21"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heel(1)">
                                      <p:cBhvr>
                                        <p:cTn id="51" dur="500"/>
                                        <p:tgtEl>
                                          <p:spTgt spid="29"/>
                                        </p:tgtEl>
                                      </p:cBhvr>
                                    </p:animEffect>
                                  </p:childTnLst>
                                </p:cTn>
                              </p:par>
                              <p:par>
                                <p:cTn id="52" presetID="53" presetClass="entr" presetSubtype="16" fill="hold" nodeType="withEffect">
                                  <p:stCondLst>
                                    <p:cond delay="0"/>
                                  </p:stCondLst>
                                  <p:childTnLst>
                                    <p:set>
                                      <p:cBhvr>
                                        <p:cTn id="53" dur="1" fill="hold">
                                          <p:stCondLst>
                                            <p:cond delay="0"/>
                                          </p:stCondLst>
                                        </p:cTn>
                                        <p:tgtEl>
                                          <p:spTgt spid="53"/>
                                        </p:tgtEl>
                                        <p:attrNameLst>
                                          <p:attrName>style.visibility</p:attrName>
                                        </p:attrNameLst>
                                      </p:cBhvr>
                                      <p:to>
                                        <p:strVal val="visible"/>
                                      </p:to>
                                    </p:set>
                                    <p:anim calcmode="lin" valueType="num">
                                      <p:cBhvr>
                                        <p:cTn id="54" dur="500" fill="hold"/>
                                        <p:tgtEl>
                                          <p:spTgt spid="53"/>
                                        </p:tgtEl>
                                        <p:attrNameLst>
                                          <p:attrName>ppt_w</p:attrName>
                                        </p:attrNameLst>
                                      </p:cBhvr>
                                      <p:tavLst>
                                        <p:tav tm="0">
                                          <p:val>
                                            <p:fltVal val="0"/>
                                          </p:val>
                                        </p:tav>
                                        <p:tav tm="100000">
                                          <p:val>
                                            <p:strVal val="#ppt_w"/>
                                          </p:val>
                                        </p:tav>
                                      </p:tavLst>
                                    </p:anim>
                                    <p:anim calcmode="lin" valueType="num">
                                      <p:cBhvr>
                                        <p:cTn id="55" dur="500" fill="hold"/>
                                        <p:tgtEl>
                                          <p:spTgt spid="53"/>
                                        </p:tgtEl>
                                        <p:attrNameLst>
                                          <p:attrName>ppt_h</p:attrName>
                                        </p:attrNameLst>
                                      </p:cBhvr>
                                      <p:tavLst>
                                        <p:tav tm="0">
                                          <p:val>
                                            <p:fltVal val="0"/>
                                          </p:val>
                                        </p:tav>
                                        <p:tav tm="100000">
                                          <p:val>
                                            <p:strVal val="#ppt_h"/>
                                          </p:val>
                                        </p:tav>
                                      </p:tavLst>
                                    </p:anim>
                                    <p:animEffect transition="in" filter="fade">
                                      <p:cBhvr>
                                        <p:cTn id="56" dur="500"/>
                                        <p:tgtEl>
                                          <p:spTgt spid="53"/>
                                        </p:tgtEl>
                                      </p:cBhvr>
                                    </p:animEffect>
                                  </p:childTnLst>
                                </p:cTn>
                              </p:par>
                            </p:childTnLst>
                          </p:cTn>
                        </p:par>
                        <p:par>
                          <p:cTn id="57" fill="hold">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left)">
                                      <p:cBhvr>
                                        <p:cTn id="64" dur="500"/>
                                        <p:tgtEl>
                                          <p:spTgt spid="31"/>
                                        </p:tgtEl>
                                      </p:cBhvr>
                                    </p:animEffect>
                                  </p:childTnLst>
                                </p:cTn>
                              </p:par>
                            </p:childTnLst>
                          </p:cTn>
                        </p:par>
                        <p:par>
                          <p:cTn id="65" fill="hold">
                            <p:stCondLst>
                              <p:cond delay="5500"/>
                            </p:stCondLst>
                            <p:childTnLst>
                              <p:par>
                                <p:cTn id="66" presetID="16" presetClass="entr" presetSubtype="42"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arn(outHorizontal)">
                                      <p:cBhvr>
                                        <p:cTn id="68" dur="500"/>
                                        <p:tgtEl>
                                          <p:spTgt spid="13"/>
                                        </p:tgtEl>
                                      </p:cBhvr>
                                    </p:animEffect>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anim calcmode="lin" valueType="num">
                                      <p:cBhvr>
                                        <p:cTn id="73" dur="500" fill="hold"/>
                                        <p:tgtEl>
                                          <p:spTgt spid="12"/>
                                        </p:tgtEl>
                                        <p:attrNameLst>
                                          <p:attrName>ppt_x</p:attrName>
                                        </p:attrNameLst>
                                      </p:cBhvr>
                                      <p:tavLst>
                                        <p:tav tm="0">
                                          <p:val>
                                            <p:strVal val="#ppt_x"/>
                                          </p:val>
                                        </p:tav>
                                        <p:tav tm="100000">
                                          <p:val>
                                            <p:strVal val="#ppt_x"/>
                                          </p:val>
                                        </p:tav>
                                      </p:tavLst>
                                    </p:anim>
                                    <p:anim calcmode="lin" valueType="num">
                                      <p:cBhvr>
                                        <p:cTn id="74" dur="500" fill="hold"/>
                                        <p:tgtEl>
                                          <p:spTgt spid="12"/>
                                        </p:tgtEl>
                                        <p:attrNameLst>
                                          <p:attrName>ppt_y</p:attrName>
                                        </p:attrNameLst>
                                      </p:cBhvr>
                                      <p:tavLst>
                                        <p:tav tm="0">
                                          <p:val>
                                            <p:strVal val="#ppt_y+.1"/>
                                          </p:val>
                                        </p:tav>
                                        <p:tav tm="100000">
                                          <p:val>
                                            <p:strVal val="#ppt_y"/>
                                          </p:val>
                                        </p:tav>
                                      </p:tavLst>
                                    </p:anim>
                                  </p:childTnLst>
                                </p:cTn>
                              </p:par>
                              <p:par>
                                <p:cTn id="75" presetID="22" presetClass="entr" presetSubtype="8" fill="hold" grpId="0" nodeType="withEffect">
                                  <p:stCondLst>
                                    <p:cond delay="0"/>
                                  </p:stCondLst>
                                  <p:iterate type="lt">
                                    <p:tmPct val="20000"/>
                                  </p:iterate>
                                  <p:childTnLst>
                                    <p:set>
                                      <p:cBhvr>
                                        <p:cTn id="76" dur="1" fill="hold">
                                          <p:stCondLst>
                                            <p:cond delay="0"/>
                                          </p:stCondLst>
                                        </p:cTn>
                                        <p:tgtEl>
                                          <p:spTgt spid="34"/>
                                        </p:tgtEl>
                                        <p:attrNameLst>
                                          <p:attrName>style.visibility</p:attrName>
                                        </p:attrNameLst>
                                      </p:cBhvr>
                                      <p:to>
                                        <p:strVal val="visible"/>
                                      </p:to>
                                    </p:set>
                                    <p:animEffect transition="in" filter="wipe(left)">
                                      <p:cBhvr>
                                        <p:cTn id="7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animBg="1"/>
      <p:bldP spid="19" grpId="0" animBg="1"/>
      <p:bldP spid="20" grpId="0" animBg="1"/>
      <p:bldP spid="24" grpId="0" animBg="1"/>
      <p:bldP spid="25" grpId="0" animBg="1"/>
      <p:bldP spid="29" grpId="0" animBg="1"/>
      <p:bldP spid="30"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超细黑简体" panose="02000000000000000000" pitchFamily="2" charset="-122"/>
                <a:ea typeface="方正兰亭超细黑简体" panose="02000000000000000000" pitchFamily="2" charset="-122"/>
              </a:rPr>
              <a:t>09</a:t>
            </a:r>
            <a:endParaRPr lang="zh-CN" dirty="0">
              <a:latin typeface="方正兰亭超细黑简体" panose="02000000000000000000" pitchFamily="2" charset="-122"/>
              <a:ea typeface="方正兰亭超细黑简体" panose="02000000000000000000" pitchFamily="2" charset="-122"/>
            </a:endParaRPr>
          </a:p>
        </p:txBody>
      </p:sp>
      <p:grpSp>
        <p:nvGrpSpPr>
          <p:cNvPr id="14" name="组合 13"/>
          <p:cNvGrpSpPr/>
          <p:nvPr/>
        </p:nvGrpSpPr>
        <p:grpSpPr>
          <a:xfrm>
            <a:off x="262558" y="396171"/>
            <a:ext cx="604358" cy="216024"/>
            <a:chOff x="264939" y="188640"/>
            <a:chExt cx="604358" cy="216024"/>
          </a:xfrm>
          <a:solidFill>
            <a:srgbClr val="00A2A4"/>
          </a:solidFill>
        </p:grpSpPr>
        <p:sp>
          <p:nvSpPr>
            <p:cNvPr id="15" name="燕尾形 14"/>
            <p:cNvSpPr/>
            <p:nvPr/>
          </p:nvSpPr>
          <p:spPr>
            <a:xfrm>
              <a:off x="264939"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燕尾形 15"/>
            <p:cNvSpPr/>
            <p:nvPr/>
          </p:nvSpPr>
          <p:spPr>
            <a:xfrm>
              <a:off x="454914"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653273" y="188640"/>
              <a:ext cx="216024" cy="21602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文本框 9"/>
          <p:cNvSpPr txBox="1"/>
          <p:nvPr/>
        </p:nvSpPr>
        <p:spPr>
          <a:xfrm>
            <a:off x="982638" y="315670"/>
            <a:ext cx="1653803" cy="377026"/>
          </a:xfrm>
          <a:prstGeom prst="rect">
            <a:avLst/>
          </a:prstGeom>
          <a:noFill/>
        </p:spPr>
        <p:txBody>
          <a:bodyPr wrap="square" lIns="68580" tIns="34290" rIns="68580" bIns="34290" rtlCol="0">
            <a:spAutoFit/>
          </a:bodyPr>
          <a:lstStyle/>
          <a:p>
            <a:pPr marL="0" lvl="1"/>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胜任能力</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Text Box 7"/>
          <p:cNvSpPr txBox="1">
            <a:spLocks noChangeArrowheads="1"/>
          </p:cNvSpPr>
          <p:nvPr/>
        </p:nvSpPr>
        <p:spPr bwMode="gray">
          <a:xfrm>
            <a:off x="1700339" y="1850219"/>
            <a:ext cx="4970931"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 Box 7"/>
          <p:cNvSpPr txBox="1">
            <a:spLocks noChangeArrowheads="1"/>
          </p:cNvSpPr>
          <p:nvPr/>
        </p:nvSpPr>
        <p:spPr bwMode="gray">
          <a:xfrm>
            <a:off x="1712663" y="1324562"/>
            <a:ext cx="2579963" cy="45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2000" b="1" dirty="0" smtClean="0">
                <a:ln w="3175">
                  <a:noFill/>
                </a:ln>
                <a:solidFill>
                  <a:schemeClr val="tx1">
                    <a:lumMod val="50000"/>
                    <a:lumOff val="50000"/>
                  </a:schemeClr>
                </a:solidFill>
                <a:latin typeface="微软雅黑" panose="020B0503020204020204" pitchFamily="34" charset="-122"/>
                <a:ea typeface="微软雅黑" panose="020B0503020204020204" pitchFamily="34" charset="-122"/>
              </a:rPr>
              <a:t>职业胜任能力</a:t>
            </a:r>
            <a:endParaRPr lang="en-US" altLang="zh-CN" sz="2000" b="1" dirty="0">
              <a:ln w="3175">
                <a:noFill/>
              </a:l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Freeform 31"/>
          <p:cNvSpPr/>
          <p:nvPr/>
        </p:nvSpPr>
        <p:spPr>
          <a:xfrm>
            <a:off x="1481046" y="3183211"/>
            <a:ext cx="149224" cy="149224"/>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00A2A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31" tIns="184431" rIns="184431" bIns="184431" numCol="1" spcCol="1270" anchor="ctr" anchorCtr="0">
            <a:noAutofit/>
          </a:bodyPr>
          <a:lstStyle/>
          <a:p>
            <a:pPr lvl="0" algn="ctr" defTabSz="977900">
              <a:lnSpc>
                <a:spcPct val="90000"/>
              </a:lnSpc>
              <a:spcBef>
                <a:spcPct val="0"/>
              </a:spcBef>
              <a:spcAft>
                <a:spcPct val="35000"/>
              </a:spcAft>
            </a:pPr>
            <a:endParaRPr lang="en-US" sz="2200" kern="1200">
              <a:solidFill>
                <a:schemeClr val="tx1">
                  <a:lumMod val="50000"/>
                  <a:lumOff val="50000"/>
                </a:schemeClr>
              </a:solidFill>
            </a:endParaRPr>
          </a:p>
        </p:txBody>
      </p:sp>
      <p:grpSp>
        <p:nvGrpSpPr>
          <p:cNvPr id="20" name="Group 58"/>
          <p:cNvGrpSpPr/>
          <p:nvPr/>
        </p:nvGrpSpPr>
        <p:grpSpPr>
          <a:xfrm>
            <a:off x="1769078" y="2924944"/>
            <a:ext cx="4755797" cy="861328"/>
            <a:chOff x="7174424" y="1256132"/>
            <a:chExt cx="4755797" cy="861328"/>
          </a:xfrm>
        </p:grpSpPr>
        <p:sp>
          <p:nvSpPr>
            <p:cNvPr id="21" name="TextBox 20"/>
            <p:cNvSpPr txBox="1"/>
            <p:nvPr/>
          </p:nvSpPr>
          <p:spPr>
            <a:xfrm>
              <a:off x="7174424" y="1600395"/>
              <a:ext cx="4755797" cy="517065"/>
            </a:xfrm>
            <a:prstGeom prst="rect">
              <a:avLst/>
            </a:prstGeom>
            <a:noFill/>
          </p:spPr>
          <p:txBody>
            <a:bodyPr wrap="square" lIns="0" tIns="0" rIns="0" bIns="0" rtlCol="0">
              <a:spAutoFit/>
            </a:bodyPr>
            <a:lstStyle/>
            <a:p>
              <a:pPr>
                <a:lnSpc>
                  <a:spcPct val="12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录入上述图表的</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Rectangle 47"/>
            <p:cNvSpPr/>
            <p:nvPr/>
          </p:nvSpPr>
          <p:spPr>
            <a:xfrm>
              <a:off x="7174424" y="1256132"/>
              <a:ext cx="1025922" cy="307777"/>
            </a:xfrm>
            <a:prstGeom prst="rect">
              <a:avLst/>
            </a:prstGeom>
          </p:spPr>
          <p:txBody>
            <a:bodyPr wrap="none" lIns="0" tIns="0" rIns="0" bIns="0">
              <a:spAutoFit/>
            </a:bodyPr>
            <a:lstStyle/>
            <a:p>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专业能力</a:t>
              </a:r>
              <a:endParaRPr lang="en-US" sz="2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7" name="Freeform 31"/>
          <p:cNvSpPr/>
          <p:nvPr/>
        </p:nvSpPr>
        <p:spPr>
          <a:xfrm>
            <a:off x="1484315" y="4194091"/>
            <a:ext cx="149224" cy="149224"/>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43BAB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31" tIns="184431" rIns="184431" bIns="184431" numCol="1" spcCol="1270" anchor="ctr" anchorCtr="0">
            <a:noAutofit/>
          </a:bodyPr>
          <a:lstStyle/>
          <a:p>
            <a:pPr lvl="0" algn="ctr" defTabSz="977900">
              <a:lnSpc>
                <a:spcPct val="90000"/>
              </a:lnSpc>
              <a:spcBef>
                <a:spcPct val="0"/>
              </a:spcBef>
              <a:spcAft>
                <a:spcPct val="35000"/>
              </a:spcAft>
            </a:pPr>
            <a:endParaRPr lang="en-US" sz="2200" kern="1200">
              <a:solidFill>
                <a:schemeClr val="tx1">
                  <a:lumMod val="50000"/>
                  <a:lumOff val="50000"/>
                </a:schemeClr>
              </a:solidFill>
            </a:endParaRPr>
          </a:p>
        </p:txBody>
      </p:sp>
      <p:grpSp>
        <p:nvGrpSpPr>
          <p:cNvPr id="28" name="Group 58"/>
          <p:cNvGrpSpPr/>
          <p:nvPr/>
        </p:nvGrpSpPr>
        <p:grpSpPr>
          <a:xfrm>
            <a:off x="1772347" y="3935824"/>
            <a:ext cx="4752529" cy="861328"/>
            <a:chOff x="7174424" y="1256132"/>
            <a:chExt cx="4752529" cy="861328"/>
          </a:xfrm>
        </p:grpSpPr>
        <p:sp>
          <p:nvSpPr>
            <p:cNvPr id="29" name="TextBox 28"/>
            <p:cNvSpPr txBox="1"/>
            <p:nvPr/>
          </p:nvSpPr>
          <p:spPr>
            <a:xfrm>
              <a:off x="7174425" y="1600395"/>
              <a:ext cx="4752528" cy="517065"/>
            </a:xfrm>
            <a:prstGeom prst="rect">
              <a:avLst/>
            </a:prstGeom>
            <a:noFill/>
          </p:spPr>
          <p:txBody>
            <a:bodyPr wrap="square" lIns="0" tIns="0" rIns="0" bIns="0" rtlCol="0">
              <a:spAutoFit/>
            </a:bodyPr>
            <a:lstStyle/>
            <a:p>
              <a:pPr>
                <a:lnSpc>
                  <a:spcPct val="12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录入上述图表的</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Rectangle 47"/>
            <p:cNvSpPr/>
            <p:nvPr/>
          </p:nvSpPr>
          <p:spPr>
            <a:xfrm>
              <a:off x="7174424" y="1256132"/>
              <a:ext cx="1025922" cy="307777"/>
            </a:xfrm>
            <a:prstGeom prst="rect">
              <a:avLst/>
            </a:prstGeom>
          </p:spPr>
          <p:txBody>
            <a:bodyPr wrap="none" lIns="0" tIns="0" rIns="0" bIns="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领导</a:t>
              </a: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能力</a:t>
              </a:r>
              <a:endParaRPr lang="en-US" sz="2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1" name="Freeform 31"/>
          <p:cNvSpPr/>
          <p:nvPr/>
        </p:nvSpPr>
        <p:spPr>
          <a:xfrm>
            <a:off x="1484315" y="5202203"/>
            <a:ext cx="149224" cy="149224"/>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F87A0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31" tIns="184431" rIns="184431" bIns="184431" numCol="1" spcCol="1270" anchor="ctr" anchorCtr="0">
            <a:noAutofit/>
          </a:bodyPr>
          <a:lstStyle/>
          <a:p>
            <a:pPr lvl="0" algn="ctr" defTabSz="977900">
              <a:lnSpc>
                <a:spcPct val="90000"/>
              </a:lnSpc>
              <a:spcBef>
                <a:spcPct val="0"/>
              </a:spcBef>
              <a:spcAft>
                <a:spcPct val="35000"/>
              </a:spcAft>
            </a:pPr>
            <a:endParaRPr lang="en-US" sz="2200" kern="1200">
              <a:solidFill>
                <a:schemeClr val="tx1">
                  <a:lumMod val="50000"/>
                  <a:lumOff val="50000"/>
                </a:schemeClr>
              </a:solidFill>
            </a:endParaRPr>
          </a:p>
        </p:txBody>
      </p:sp>
      <p:grpSp>
        <p:nvGrpSpPr>
          <p:cNvPr id="32" name="Group 58"/>
          <p:cNvGrpSpPr/>
          <p:nvPr/>
        </p:nvGrpSpPr>
        <p:grpSpPr>
          <a:xfrm>
            <a:off x="1772347" y="4943936"/>
            <a:ext cx="4752529" cy="861328"/>
            <a:chOff x="7174424" y="1256132"/>
            <a:chExt cx="4752529" cy="861328"/>
          </a:xfrm>
        </p:grpSpPr>
        <p:sp>
          <p:nvSpPr>
            <p:cNvPr id="33" name="TextBox 32"/>
            <p:cNvSpPr txBox="1"/>
            <p:nvPr/>
          </p:nvSpPr>
          <p:spPr>
            <a:xfrm>
              <a:off x="7174424" y="1600395"/>
              <a:ext cx="4752529" cy="517065"/>
            </a:xfrm>
            <a:prstGeom prst="rect">
              <a:avLst/>
            </a:prstGeom>
            <a:noFill/>
          </p:spPr>
          <p:txBody>
            <a:bodyPr wrap="square" lIns="0" tIns="0" rIns="0" bIns="0" rtlCol="0">
              <a:spAutoFit/>
            </a:bodyPr>
            <a:lstStyle/>
            <a:p>
              <a:pPr>
                <a:lnSpc>
                  <a:spcPct val="12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录入上述图表的</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Rectangle 47"/>
            <p:cNvSpPr/>
            <p:nvPr/>
          </p:nvSpPr>
          <p:spPr>
            <a:xfrm>
              <a:off x="7174424" y="1256132"/>
              <a:ext cx="1025922" cy="307777"/>
            </a:xfrm>
            <a:prstGeom prst="rect">
              <a:avLst/>
            </a:prstGeom>
          </p:spPr>
          <p:txBody>
            <a:bodyPr wrap="none" lIns="0" tIns="0" rIns="0" bIns="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创新</a:t>
              </a: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能力</a:t>
              </a:r>
              <a:endParaRPr lang="en-US" sz="2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0" name="Group 4"/>
          <p:cNvGrpSpPr>
            <a:grpSpLocks noChangeAspect="1"/>
          </p:cNvGrpSpPr>
          <p:nvPr/>
        </p:nvGrpSpPr>
        <p:grpSpPr bwMode="auto">
          <a:xfrm>
            <a:off x="7154642" y="813267"/>
            <a:ext cx="3219665" cy="5428944"/>
            <a:chOff x="2560" y="2"/>
            <a:chExt cx="2562" cy="4320"/>
          </a:xfrm>
        </p:grpSpPr>
        <p:sp>
          <p:nvSpPr>
            <p:cNvPr id="51" name="Freeform 5"/>
            <p:cNvSpPr/>
            <p:nvPr/>
          </p:nvSpPr>
          <p:spPr bwMode="auto">
            <a:xfrm>
              <a:off x="3184" y="1981"/>
              <a:ext cx="264" cy="96"/>
            </a:xfrm>
            <a:custGeom>
              <a:avLst/>
              <a:gdLst>
                <a:gd name="T0" fmla="*/ 0 w 264"/>
                <a:gd name="T1" fmla="*/ 92 h 96"/>
                <a:gd name="T2" fmla="*/ 258 w 264"/>
                <a:gd name="T3" fmla="*/ 0 h 96"/>
                <a:gd name="T4" fmla="*/ 264 w 264"/>
                <a:gd name="T5" fmla="*/ 15 h 96"/>
                <a:gd name="T6" fmla="*/ 31 w 264"/>
                <a:gd name="T7" fmla="*/ 96 h 96"/>
                <a:gd name="T8" fmla="*/ 0 w 264"/>
                <a:gd name="T9" fmla="*/ 92 h 96"/>
              </a:gdLst>
              <a:ahLst/>
              <a:cxnLst>
                <a:cxn ang="0">
                  <a:pos x="T0" y="T1"/>
                </a:cxn>
                <a:cxn ang="0">
                  <a:pos x="T2" y="T3"/>
                </a:cxn>
                <a:cxn ang="0">
                  <a:pos x="T4" y="T5"/>
                </a:cxn>
                <a:cxn ang="0">
                  <a:pos x="T6" y="T7"/>
                </a:cxn>
                <a:cxn ang="0">
                  <a:pos x="T8" y="T9"/>
                </a:cxn>
              </a:cxnLst>
              <a:rect l="0" t="0" r="r" b="b"/>
              <a:pathLst>
                <a:path w="264" h="96">
                  <a:moveTo>
                    <a:pt x="0" y="92"/>
                  </a:moveTo>
                  <a:lnTo>
                    <a:pt x="258" y="0"/>
                  </a:lnTo>
                  <a:lnTo>
                    <a:pt x="264" y="15"/>
                  </a:lnTo>
                  <a:lnTo>
                    <a:pt x="31" y="96"/>
                  </a:lnTo>
                  <a:lnTo>
                    <a:pt x="0" y="92"/>
                  </a:lnTo>
                  <a:close/>
                </a:path>
              </a:pathLst>
            </a:custGeom>
            <a:solidFill>
              <a:srgbClr val="D1D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6"/>
            <p:cNvSpPr/>
            <p:nvPr/>
          </p:nvSpPr>
          <p:spPr bwMode="auto">
            <a:xfrm>
              <a:off x="3381" y="2"/>
              <a:ext cx="891" cy="1652"/>
            </a:xfrm>
            <a:custGeom>
              <a:avLst/>
              <a:gdLst>
                <a:gd name="T0" fmla="*/ 0 w 891"/>
                <a:gd name="T1" fmla="*/ 1652 h 1652"/>
                <a:gd name="T2" fmla="*/ 891 w 891"/>
                <a:gd name="T3" fmla="*/ 1249 h 1652"/>
                <a:gd name="T4" fmla="*/ 891 w 891"/>
                <a:gd name="T5" fmla="*/ 0 h 1652"/>
                <a:gd name="T6" fmla="*/ 9 w 891"/>
                <a:gd name="T7" fmla="*/ 608 h 1652"/>
                <a:gd name="T8" fmla="*/ 0 w 891"/>
                <a:gd name="T9" fmla="*/ 1652 h 1652"/>
              </a:gdLst>
              <a:ahLst/>
              <a:cxnLst>
                <a:cxn ang="0">
                  <a:pos x="T0" y="T1"/>
                </a:cxn>
                <a:cxn ang="0">
                  <a:pos x="T2" y="T3"/>
                </a:cxn>
                <a:cxn ang="0">
                  <a:pos x="T4" y="T5"/>
                </a:cxn>
                <a:cxn ang="0">
                  <a:pos x="T6" y="T7"/>
                </a:cxn>
                <a:cxn ang="0">
                  <a:pos x="T8" y="T9"/>
                </a:cxn>
              </a:cxnLst>
              <a:rect l="0" t="0" r="r" b="b"/>
              <a:pathLst>
                <a:path w="891" h="1652">
                  <a:moveTo>
                    <a:pt x="0" y="1652"/>
                  </a:moveTo>
                  <a:lnTo>
                    <a:pt x="891" y="1249"/>
                  </a:lnTo>
                  <a:lnTo>
                    <a:pt x="891" y="0"/>
                  </a:lnTo>
                  <a:lnTo>
                    <a:pt x="9" y="608"/>
                  </a:lnTo>
                  <a:lnTo>
                    <a:pt x="0" y="1652"/>
                  </a:lnTo>
                  <a:close/>
                </a:path>
              </a:pathLst>
            </a:custGeom>
            <a:solidFill>
              <a:srgbClr val="00A2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 name="Freeform 7"/>
            <p:cNvSpPr/>
            <p:nvPr/>
          </p:nvSpPr>
          <p:spPr bwMode="auto">
            <a:xfrm>
              <a:off x="4272" y="2"/>
              <a:ext cx="850" cy="1650"/>
            </a:xfrm>
            <a:custGeom>
              <a:avLst/>
              <a:gdLst>
                <a:gd name="T0" fmla="*/ 850 w 850"/>
                <a:gd name="T1" fmla="*/ 1650 h 1650"/>
                <a:gd name="T2" fmla="*/ 0 w 850"/>
                <a:gd name="T3" fmla="*/ 1249 h 1650"/>
                <a:gd name="T4" fmla="*/ 0 w 850"/>
                <a:gd name="T5" fmla="*/ 0 h 1650"/>
                <a:gd name="T6" fmla="*/ 850 w 850"/>
                <a:gd name="T7" fmla="*/ 622 h 1650"/>
                <a:gd name="T8" fmla="*/ 850 w 850"/>
                <a:gd name="T9" fmla="*/ 1650 h 1650"/>
              </a:gdLst>
              <a:ahLst/>
              <a:cxnLst>
                <a:cxn ang="0">
                  <a:pos x="T0" y="T1"/>
                </a:cxn>
                <a:cxn ang="0">
                  <a:pos x="T2" y="T3"/>
                </a:cxn>
                <a:cxn ang="0">
                  <a:pos x="T4" y="T5"/>
                </a:cxn>
                <a:cxn ang="0">
                  <a:pos x="T6" y="T7"/>
                </a:cxn>
                <a:cxn ang="0">
                  <a:pos x="T8" y="T9"/>
                </a:cxn>
              </a:cxnLst>
              <a:rect l="0" t="0" r="r" b="b"/>
              <a:pathLst>
                <a:path w="850" h="1650">
                  <a:moveTo>
                    <a:pt x="850" y="1650"/>
                  </a:moveTo>
                  <a:lnTo>
                    <a:pt x="0" y="1249"/>
                  </a:lnTo>
                  <a:lnTo>
                    <a:pt x="0" y="0"/>
                  </a:lnTo>
                  <a:lnTo>
                    <a:pt x="850" y="622"/>
                  </a:lnTo>
                  <a:lnTo>
                    <a:pt x="850" y="1650"/>
                  </a:lnTo>
                  <a:close/>
                </a:path>
              </a:pathLst>
            </a:custGeom>
            <a:solidFill>
              <a:srgbClr val="43BA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4" name="Freeform 8"/>
            <p:cNvSpPr/>
            <p:nvPr/>
          </p:nvSpPr>
          <p:spPr bwMode="auto">
            <a:xfrm>
              <a:off x="3381" y="1251"/>
              <a:ext cx="1741" cy="722"/>
            </a:xfrm>
            <a:custGeom>
              <a:avLst/>
              <a:gdLst>
                <a:gd name="T0" fmla="*/ 1741 w 1741"/>
                <a:gd name="T1" fmla="*/ 401 h 722"/>
                <a:gd name="T2" fmla="*/ 909 w 1741"/>
                <a:gd name="T3" fmla="*/ 722 h 722"/>
                <a:gd name="T4" fmla="*/ 0 w 1741"/>
                <a:gd name="T5" fmla="*/ 403 h 722"/>
                <a:gd name="T6" fmla="*/ 891 w 1741"/>
                <a:gd name="T7" fmla="*/ 0 h 722"/>
                <a:gd name="T8" fmla="*/ 1741 w 1741"/>
                <a:gd name="T9" fmla="*/ 401 h 722"/>
              </a:gdLst>
              <a:ahLst/>
              <a:cxnLst>
                <a:cxn ang="0">
                  <a:pos x="T0" y="T1"/>
                </a:cxn>
                <a:cxn ang="0">
                  <a:pos x="T2" y="T3"/>
                </a:cxn>
                <a:cxn ang="0">
                  <a:pos x="T4" y="T5"/>
                </a:cxn>
                <a:cxn ang="0">
                  <a:pos x="T6" y="T7"/>
                </a:cxn>
                <a:cxn ang="0">
                  <a:pos x="T8" y="T9"/>
                </a:cxn>
              </a:cxnLst>
              <a:rect l="0" t="0" r="r" b="b"/>
              <a:pathLst>
                <a:path w="1741" h="722">
                  <a:moveTo>
                    <a:pt x="1741" y="401"/>
                  </a:moveTo>
                  <a:lnTo>
                    <a:pt x="909" y="722"/>
                  </a:lnTo>
                  <a:lnTo>
                    <a:pt x="0" y="403"/>
                  </a:lnTo>
                  <a:lnTo>
                    <a:pt x="891" y="0"/>
                  </a:lnTo>
                  <a:lnTo>
                    <a:pt x="1741" y="401"/>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 name="Freeform 9"/>
            <p:cNvSpPr/>
            <p:nvPr/>
          </p:nvSpPr>
          <p:spPr bwMode="auto">
            <a:xfrm>
              <a:off x="4889" y="687"/>
              <a:ext cx="85" cy="60"/>
            </a:xfrm>
            <a:custGeom>
              <a:avLst/>
              <a:gdLst>
                <a:gd name="T0" fmla="*/ 43 w 44"/>
                <a:gd name="T1" fmla="*/ 0 h 31"/>
                <a:gd name="T2" fmla="*/ 0 w 44"/>
                <a:gd name="T3" fmla="*/ 25 h 31"/>
                <a:gd name="T4" fmla="*/ 3 w 44"/>
                <a:gd name="T5" fmla="*/ 31 h 31"/>
                <a:gd name="T6" fmla="*/ 44 w 44"/>
                <a:gd name="T7" fmla="*/ 7 h 31"/>
                <a:gd name="T8" fmla="*/ 43 w 44"/>
                <a:gd name="T9" fmla="*/ 0 h 31"/>
              </a:gdLst>
              <a:ahLst/>
              <a:cxnLst>
                <a:cxn ang="0">
                  <a:pos x="T0" y="T1"/>
                </a:cxn>
                <a:cxn ang="0">
                  <a:pos x="T2" y="T3"/>
                </a:cxn>
                <a:cxn ang="0">
                  <a:pos x="T4" y="T5"/>
                </a:cxn>
                <a:cxn ang="0">
                  <a:pos x="T6" y="T7"/>
                </a:cxn>
                <a:cxn ang="0">
                  <a:pos x="T8" y="T9"/>
                </a:cxn>
              </a:cxnLst>
              <a:rect l="0" t="0" r="r" b="b"/>
              <a:pathLst>
                <a:path w="44" h="31">
                  <a:moveTo>
                    <a:pt x="43" y="0"/>
                  </a:moveTo>
                  <a:cubicBezTo>
                    <a:pt x="25" y="4"/>
                    <a:pt x="1" y="25"/>
                    <a:pt x="0" y="25"/>
                  </a:cubicBezTo>
                  <a:cubicBezTo>
                    <a:pt x="3" y="31"/>
                    <a:pt x="3" y="31"/>
                    <a:pt x="3" y="31"/>
                  </a:cubicBezTo>
                  <a:cubicBezTo>
                    <a:pt x="3" y="31"/>
                    <a:pt x="26" y="10"/>
                    <a:pt x="44" y="7"/>
                  </a:cubicBez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6" name="Freeform 10"/>
            <p:cNvSpPr/>
            <p:nvPr/>
          </p:nvSpPr>
          <p:spPr bwMode="auto">
            <a:xfrm>
              <a:off x="4762" y="512"/>
              <a:ext cx="34" cy="123"/>
            </a:xfrm>
            <a:custGeom>
              <a:avLst/>
              <a:gdLst>
                <a:gd name="T0" fmla="*/ 18 w 18"/>
                <a:gd name="T1" fmla="*/ 3 h 64"/>
                <a:gd name="T2" fmla="*/ 14 w 18"/>
                <a:gd name="T3" fmla="*/ 0 h 64"/>
                <a:gd name="T4" fmla="*/ 0 w 18"/>
                <a:gd name="T5" fmla="*/ 63 h 64"/>
                <a:gd name="T6" fmla="*/ 5 w 18"/>
                <a:gd name="T7" fmla="*/ 64 h 64"/>
                <a:gd name="T8" fmla="*/ 18 w 18"/>
                <a:gd name="T9" fmla="*/ 3 h 64"/>
              </a:gdLst>
              <a:ahLst/>
              <a:cxnLst>
                <a:cxn ang="0">
                  <a:pos x="T0" y="T1"/>
                </a:cxn>
                <a:cxn ang="0">
                  <a:pos x="T2" y="T3"/>
                </a:cxn>
                <a:cxn ang="0">
                  <a:pos x="T4" y="T5"/>
                </a:cxn>
                <a:cxn ang="0">
                  <a:pos x="T6" y="T7"/>
                </a:cxn>
                <a:cxn ang="0">
                  <a:pos x="T8" y="T9"/>
                </a:cxn>
              </a:cxnLst>
              <a:rect l="0" t="0" r="r" b="b"/>
              <a:pathLst>
                <a:path w="18" h="64">
                  <a:moveTo>
                    <a:pt x="18" y="3"/>
                  </a:moveTo>
                  <a:cubicBezTo>
                    <a:pt x="14" y="0"/>
                    <a:pt x="14" y="0"/>
                    <a:pt x="14" y="0"/>
                  </a:cubicBezTo>
                  <a:cubicBezTo>
                    <a:pt x="4" y="22"/>
                    <a:pt x="0" y="61"/>
                    <a:pt x="0" y="63"/>
                  </a:cubicBezTo>
                  <a:cubicBezTo>
                    <a:pt x="5" y="64"/>
                    <a:pt x="5" y="64"/>
                    <a:pt x="5" y="64"/>
                  </a:cubicBezTo>
                  <a:cubicBezTo>
                    <a:pt x="5" y="63"/>
                    <a:pt x="8" y="25"/>
                    <a:pt x="18"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7" name="Freeform 11"/>
            <p:cNvSpPr/>
            <p:nvPr/>
          </p:nvSpPr>
          <p:spPr bwMode="auto">
            <a:xfrm>
              <a:off x="4929" y="843"/>
              <a:ext cx="89" cy="27"/>
            </a:xfrm>
            <a:custGeom>
              <a:avLst/>
              <a:gdLst>
                <a:gd name="T0" fmla="*/ 0 w 46"/>
                <a:gd name="T1" fmla="*/ 5 h 14"/>
                <a:gd name="T2" fmla="*/ 0 w 46"/>
                <a:gd name="T3" fmla="*/ 11 h 14"/>
                <a:gd name="T4" fmla="*/ 45 w 46"/>
                <a:gd name="T5" fmla="*/ 14 h 14"/>
                <a:gd name="T6" fmla="*/ 46 w 46"/>
                <a:gd name="T7" fmla="*/ 8 h 14"/>
                <a:gd name="T8" fmla="*/ 0 w 46"/>
                <a:gd name="T9" fmla="*/ 5 h 14"/>
              </a:gdLst>
              <a:ahLst/>
              <a:cxnLst>
                <a:cxn ang="0">
                  <a:pos x="T0" y="T1"/>
                </a:cxn>
                <a:cxn ang="0">
                  <a:pos x="T2" y="T3"/>
                </a:cxn>
                <a:cxn ang="0">
                  <a:pos x="T4" y="T5"/>
                </a:cxn>
                <a:cxn ang="0">
                  <a:pos x="T6" y="T7"/>
                </a:cxn>
                <a:cxn ang="0">
                  <a:pos x="T8" y="T9"/>
                </a:cxn>
              </a:cxnLst>
              <a:rect l="0" t="0" r="r" b="b"/>
              <a:pathLst>
                <a:path w="46" h="14">
                  <a:moveTo>
                    <a:pt x="0" y="5"/>
                  </a:moveTo>
                  <a:cubicBezTo>
                    <a:pt x="0" y="11"/>
                    <a:pt x="0" y="11"/>
                    <a:pt x="0" y="11"/>
                  </a:cubicBezTo>
                  <a:cubicBezTo>
                    <a:pt x="0" y="11"/>
                    <a:pt x="28" y="7"/>
                    <a:pt x="45" y="14"/>
                  </a:cubicBezTo>
                  <a:cubicBezTo>
                    <a:pt x="46" y="8"/>
                    <a:pt x="46" y="8"/>
                    <a:pt x="46" y="8"/>
                  </a:cubicBezTo>
                  <a:cubicBezTo>
                    <a:pt x="28" y="0"/>
                    <a:pt x="1" y="5"/>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8" name="Freeform 12"/>
            <p:cNvSpPr/>
            <p:nvPr/>
          </p:nvSpPr>
          <p:spPr bwMode="auto">
            <a:xfrm>
              <a:off x="4494" y="707"/>
              <a:ext cx="87" cy="57"/>
            </a:xfrm>
            <a:custGeom>
              <a:avLst/>
              <a:gdLst>
                <a:gd name="T0" fmla="*/ 0 w 45"/>
                <a:gd name="T1" fmla="*/ 7 h 30"/>
                <a:gd name="T2" fmla="*/ 42 w 45"/>
                <a:gd name="T3" fmla="*/ 30 h 30"/>
                <a:gd name="T4" fmla="*/ 45 w 45"/>
                <a:gd name="T5" fmla="*/ 24 h 30"/>
                <a:gd name="T6" fmla="*/ 1 w 45"/>
                <a:gd name="T7" fmla="*/ 0 h 30"/>
                <a:gd name="T8" fmla="*/ 0 w 45"/>
                <a:gd name="T9" fmla="*/ 7 h 30"/>
              </a:gdLst>
              <a:ahLst/>
              <a:cxnLst>
                <a:cxn ang="0">
                  <a:pos x="T0" y="T1"/>
                </a:cxn>
                <a:cxn ang="0">
                  <a:pos x="T2" y="T3"/>
                </a:cxn>
                <a:cxn ang="0">
                  <a:pos x="T4" y="T5"/>
                </a:cxn>
                <a:cxn ang="0">
                  <a:pos x="T6" y="T7"/>
                </a:cxn>
                <a:cxn ang="0">
                  <a:pos x="T8" y="T9"/>
                </a:cxn>
              </a:cxnLst>
              <a:rect l="0" t="0" r="r" b="b"/>
              <a:pathLst>
                <a:path w="45" h="30">
                  <a:moveTo>
                    <a:pt x="0" y="7"/>
                  </a:moveTo>
                  <a:cubicBezTo>
                    <a:pt x="18" y="9"/>
                    <a:pt x="42" y="29"/>
                    <a:pt x="42" y="30"/>
                  </a:cubicBezTo>
                  <a:cubicBezTo>
                    <a:pt x="45" y="24"/>
                    <a:pt x="45" y="24"/>
                    <a:pt x="45" y="24"/>
                  </a:cubicBezTo>
                  <a:cubicBezTo>
                    <a:pt x="44" y="23"/>
                    <a:pt x="20" y="3"/>
                    <a:pt x="1" y="0"/>
                  </a:cubicBez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9" name="Freeform 13"/>
            <p:cNvSpPr/>
            <p:nvPr/>
          </p:nvSpPr>
          <p:spPr bwMode="auto">
            <a:xfrm>
              <a:off x="4594" y="535"/>
              <a:ext cx="54" cy="114"/>
            </a:xfrm>
            <a:custGeom>
              <a:avLst/>
              <a:gdLst>
                <a:gd name="T0" fmla="*/ 28 w 28"/>
                <a:gd name="T1" fmla="*/ 56 h 59"/>
                <a:gd name="T2" fmla="*/ 3 w 28"/>
                <a:gd name="T3" fmla="*/ 0 h 59"/>
                <a:gd name="T4" fmla="*/ 0 w 28"/>
                <a:gd name="T5" fmla="*/ 5 h 59"/>
                <a:gd name="T6" fmla="*/ 24 w 28"/>
                <a:gd name="T7" fmla="*/ 59 h 59"/>
                <a:gd name="T8" fmla="*/ 28 w 28"/>
                <a:gd name="T9" fmla="*/ 56 h 59"/>
              </a:gdLst>
              <a:ahLst/>
              <a:cxnLst>
                <a:cxn ang="0">
                  <a:pos x="T0" y="T1"/>
                </a:cxn>
                <a:cxn ang="0">
                  <a:pos x="T2" y="T3"/>
                </a:cxn>
                <a:cxn ang="0">
                  <a:pos x="T4" y="T5"/>
                </a:cxn>
                <a:cxn ang="0">
                  <a:pos x="T6" y="T7"/>
                </a:cxn>
                <a:cxn ang="0">
                  <a:pos x="T8" y="T9"/>
                </a:cxn>
              </a:cxnLst>
              <a:rect l="0" t="0" r="r" b="b"/>
              <a:pathLst>
                <a:path w="28" h="59">
                  <a:moveTo>
                    <a:pt x="28" y="56"/>
                  </a:moveTo>
                  <a:cubicBezTo>
                    <a:pt x="28" y="55"/>
                    <a:pt x="17" y="18"/>
                    <a:pt x="3" y="0"/>
                  </a:cubicBezTo>
                  <a:cubicBezTo>
                    <a:pt x="0" y="5"/>
                    <a:pt x="0" y="5"/>
                    <a:pt x="0" y="5"/>
                  </a:cubicBezTo>
                  <a:cubicBezTo>
                    <a:pt x="13" y="22"/>
                    <a:pt x="24" y="58"/>
                    <a:pt x="24" y="59"/>
                  </a:cubicBezTo>
                  <a:lnTo>
                    <a:pt x="28"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 name="Freeform 14"/>
            <p:cNvSpPr/>
            <p:nvPr/>
          </p:nvSpPr>
          <p:spPr bwMode="auto">
            <a:xfrm>
              <a:off x="4479" y="868"/>
              <a:ext cx="90" cy="29"/>
            </a:xfrm>
            <a:custGeom>
              <a:avLst/>
              <a:gdLst>
                <a:gd name="T0" fmla="*/ 0 w 47"/>
                <a:gd name="T1" fmla="*/ 9 h 15"/>
                <a:gd name="T2" fmla="*/ 2 w 47"/>
                <a:gd name="T3" fmla="*/ 15 h 15"/>
                <a:gd name="T4" fmla="*/ 46 w 47"/>
                <a:gd name="T5" fmla="*/ 11 h 15"/>
                <a:gd name="T6" fmla="*/ 47 w 47"/>
                <a:gd name="T7" fmla="*/ 5 h 15"/>
                <a:gd name="T8" fmla="*/ 0 w 47"/>
                <a:gd name="T9" fmla="*/ 9 h 15"/>
              </a:gdLst>
              <a:ahLst/>
              <a:cxnLst>
                <a:cxn ang="0">
                  <a:pos x="T0" y="T1"/>
                </a:cxn>
                <a:cxn ang="0">
                  <a:pos x="T2" y="T3"/>
                </a:cxn>
                <a:cxn ang="0">
                  <a:pos x="T4" y="T5"/>
                </a:cxn>
                <a:cxn ang="0">
                  <a:pos x="T6" y="T7"/>
                </a:cxn>
                <a:cxn ang="0">
                  <a:pos x="T8" y="T9"/>
                </a:cxn>
              </a:cxnLst>
              <a:rect l="0" t="0" r="r" b="b"/>
              <a:pathLst>
                <a:path w="47" h="15">
                  <a:moveTo>
                    <a:pt x="0" y="9"/>
                  </a:moveTo>
                  <a:cubicBezTo>
                    <a:pt x="2" y="15"/>
                    <a:pt x="2" y="15"/>
                    <a:pt x="2" y="15"/>
                  </a:cubicBezTo>
                  <a:cubicBezTo>
                    <a:pt x="19" y="7"/>
                    <a:pt x="46" y="11"/>
                    <a:pt x="46" y="11"/>
                  </a:cubicBezTo>
                  <a:cubicBezTo>
                    <a:pt x="47" y="5"/>
                    <a:pt x="47" y="5"/>
                    <a:pt x="47" y="5"/>
                  </a:cubicBezTo>
                  <a:cubicBezTo>
                    <a:pt x="46" y="5"/>
                    <a:pt x="18" y="0"/>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1" name="Freeform 15"/>
            <p:cNvSpPr/>
            <p:nvPr/>
          </p:nvSpPr>
          <p:spPr bwMode="auto">
            <a:xfrm>
              <a:off x="4910" y="972"/>
              <a:ext cx="71" cy="70"/>
            </a:xfrm>
            <a:custGeom>
              <a:avLst/>
              <a:gdLst>
                <a:gd name="T0" fmla="*/ 3 w 37"/>
                <a:gd name="T1" fmla="*/ 0 h 36"/>
                <a:gd name="T2" fmla="*/ 0 w 37"/>
                <a:gd name="T3" fmla="*/ 5 h 36"/>
                <a:gd name="T4" fmla="*/ 32 w 37"/>
                <a:gd name="T5" fmla="*/ 36 h 36"/>
                <a:gd name="T6" fmla="*/ 37 w 37"/>
                <a:gd name="T7" fmla="*/ 32 h 36"/>
                <a:gd name="T8" fmla="*/ 3 w 37"/>
                <a:gd name="T9" fmla="*/ 0 h 36"/>
              </a:gdLst>
              <a:ahLst/>
              <a:cxnLst>
                <a:cxn ang="0">
                  <a:pos x="T0" y="T1"/>
                </a:cxn>
                <a:cxn ang="0">
                  <a:pos x="T2" y="T3"/>
                </a:cxn>
                <a:cxn ang="0">
                  <a:pos x="T4" y="T5"/>
                </a:cxn>
                <a:cxn ang="0">
                  <a:pos x="T6" y="T7"/>
                </a:cxn>
                <a:cxn ang="0">
                  <a:pos x="T8" y="T9"/>
                </a:cxn>
              </a:cxnLst>
              <a:rect l="0" t="0" r="r" b="b"/>
              <a:pathLst>
                <a:path w="37" h="36">
                  <a:moveTo>
                    <a:pt x="3" y="0"/>
                  </a:moveTo>
                  <a:cubicBezTo>
                    <a:pt x="0" y="5"/>
                    <a:pt x="0" y="5"/>
                    <a:pt x="0" y="5"/>
                  </a:cubicBezTo>
                  <a:cubicBezTo>
                    <a:pt x="0" y="5"/>
                    <a:pt x="24" y="19"/>
                    <a:pt x="32" y="36"/>
                  </a:cubicBezTo>
                  <a:cubicBezTo>
                    <a:pt x="37" y="32"/>
                    <a:pt x="37" y="32"/>
                    <a:pt x="37" y="32"/>
                  </a:cubicBezTo>
                  <a:cubicBezTo>
                    <a:pt x="29" y="14"/>
                    <a:pt x="4"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 name="Freeform 16"/>
            <p:cNvSpPr/>
            <p:nvPr/>
          </p:nvSpPr>
          <p:spPr bwMode="auto">
            <a:xfrm>
              <a:off x="4690" y="1072"/>
              <a:ext cx="108" cy="56"/>
            </a:xfrm>
            <a:custGeom>
              <a:avLst/>
              <a:gdLst>
                <a:gd name="T0" fmla="*/ 53 w 56"/>
                <a:gd name="T1" fmla="*/ 22 h 29"/>
                <a:gd name="T2" fmla="*/ 3 w 56"/>
                <a:gd name="T3" fmla="*/ 0 h 29"/>
                <a:gd name="T4" fmla="*/ 0 w 56"/>
                <a:gd name="T5" fmla="*/ 2 h 29"/>
                <a:gd name="T6" fmla="*/ 2 w 56"/>
                <a:gd name="T7" fmla="*/ 6 h 29"/>
                <a:gd name="T8" fmla="*/ 53 w 56"/>
                <a:gd name="T9" fmla="*/ 28 h 29"/>
                <a:gd name="T10" fmla="*/ 56 w 56"/>
                <a:gd name="T11" fmla="*/ 26 h 29"/>
                <a:gd name="T12" fmla="*/ 53 w 56"/>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56" h="29">
                  <a:moveTo>
                    <a:pt x="53" y="22"/>
                  </a:moveTo>
                  <a:cubicBezTo>
                    <a:pt x="3" y="0"/>
                    <a:pt x="3" y="0"/>
                    <a:pt x="3" y="0"/>
                  </a:cubicBezTo>
                  <a:cubicBezTo>
                    <a:pt x="1" y="0"/>
                    <a:pt x="0" y="1"/>
                    <a:pt x="0" y="2"/>
                  </a:cubicBezTo>
                  <a:cubicBezTo>
                    <a:pt x="0" y="4"/>
                    <a:pt x="1" y="6"/>
                    <a:pt x="2" y="6"/>
                  </a:cubicBezTo>
                  <a:cubicBezTo>
                    <a:pt x="53" y="28"/>
                    <a:pt x="53" y="28"/>
                    <a:pt x="53" y="28"/>
                  </a:cubicBezTo>
                  <a:cubicBezTo>
                    <a:pt x="55" y="29"/>
                    <a:pt x="56" y="28"/>
                    <a:pt x="56" y="26"/>
                  </a:cubicBezTo>
                  <a:cubicBezTo>
                    <a:pt x="56" y="25"/>
                    <a:pt x="55" y="23"/>
                    <a:pt x="5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3" name="Freeform 17"/>
            <p:cNvSpPr/>
            <p:nvPr/>
          </p:nvSpPr>
          <p:spPr bwMode="auto">
            <a:xfrm>
              <a:off x="4690" y="1090"/>
              <a:ext cx="106" cy="56"/>
            </a:xfrm>
            <a:custGeom>
              <a:avLst/>
              <a:gdLst>
                <a:gd name="T0" fmla="*/ 53 w 55"/>
                <a:gd name="T1" fmla="*/ 22 h 29"/>
                <a:gd name="T2" fmla="*/ 2 w 55"/>
                <a:gd name="T3" fmla="*/ 0 h 29"/>
                <a:gd name="T4" fmla="*/ 0 w 55"/>
                <a:gd name="T5" fmla="*/ 2 h 29"/>
                <a:gd name="T6" fmla="*/ 2 w 55"/>
                <a:gd name="T7" fmla="*/ 6 h 29"/>
                <a:gd name="T8" fmla="*/ 53 w 55"/>
                <a:gd name="T9" fmla="*/ 28 h 29"/>
                <a:gd name="T10" fmla="*/ 55 w 55"/>
                <a:gd name="T11" fmla="*/ 26 h 29"/>
                <a:gd name="T12" fmla="*/ 53 w 55"/>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55" h="29">
                  <a:moveTo>
                    <a:pt x="53" y="22"/>
                  </a:moveTo>
                  <a:cubicBezTo>
                    <a:pt x="2" y="0"/>
                    <a:pt x="2" y="0"/>
                    <a:pt x="2" y="0"/>
                  </a:cubicBezTo>
                  <a:cubicBezTo>
                    <a:pt x="1" y="0"/>
                    <a:pt x="0" y="1"/>
                    <a:pt x="0" y="2"/>
                  </a:cubicBezTo>
                  <a:cubicBezTo>
                    <a:pt x="0" y="4"/>
                    <a:pt x="1" y="6"/>
                    <a:pt x="2" y="6"/>
                  </a:cubicBezTo>
                  <a:cubicBezTo>
                    <a:pt x="53" y="28"/>
                    <a:pt x="53" y="28"/>
                    <a:pt x="53" y="28"/>
                  </a:cubicBezTo>
                  <a:cubicBezTo>
                    <a:pt x="54" y="29"/>
                    <a:pt x="55" y="28"/>
                    <a:pt x="55" y="26"/>
                  </a:cubicBezTo>
                  <a:cubicBezTo>
                    <a:pt x="55" y="25"/>
                    <a:pt x="54" y="23"/>
                    <a:pt x="5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4" name="Freeform 18"/>
            <p:cNvSpPr/>
            <p:nvPr/>
          </p:nvSpPr>
          <p:spPr bwMode="auto">
            <a:xfrm>
              <a:off x="4688" y="1107"/>
              <a:ext cx="108" cy="56"/>
            </a:xfrm>
            <a:custGeom>
              <a:avLst/>
              <a:gdLst>
                <a:gd name="T0" fmla="*/ 54 w 56"/>
                <a:gd name="T1" fmla="*/ 22 h 29"/>
                <a:gd name="T2" fmla="*/ 3 w 56"/>
                <a:gd name="T3" fmla="*/ 0 h 29"/>
                <a:gd name="T4" fmla="*/ 0 w 56"/>
                <a:gd name="T5" fmla="*/ 2 h 29"/>
                <a:gd name="T6" fmla="*/ 3 w 56"/>
                <a:gd name="T7" fmla="*/ 6 h 29"/>
                <a:gd name="T8" fmla="*/ 54 w 56"/>
                <a:gd name="T9" fmla="*/ 28 h 29"/>
                <a:gd name="T10" fmla="*/ 56 w 56"/>
                <a:gd name="T11" fmla="*/ 26 h 29"/>
                <a:gd name="T12" fmla="*/ 54 w 56"/>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56" h="29">
                  <a:moveTo>
                    <a:pt x="54" y="22"/>
                  </a:moveTo>
                  <a:cubicBezTo>
                    <a:pt x="3" y="0"/>
                    <a:pt x="3" y="0"/>
                    <a:pt x="3" y="0"/>
                  </a:cubicBezTo>
                  <a:cubicBezTo>
                    <a:pt x="2" y="0"/>
                    <a:pt x="1" y="1"/>
                    <a:pt x="0" y="2"/>
                  </a:cubicBezTo>
                  <a:cubicBezTo>
                    <a:pt x="0" y="4"/>
                    <a:pt x="1" y="6"/>
                    <a:pt x="3" y="6"/>
                  </a:cubicBezTo>
                  <a:cubicBezTo>
                    <a:pt x="54" y="28"/>
                    <a:pt x="54" y="28"/>
                    <a:pt x="54" y="28"/>
                  </a:cubicBezTo>
                  <a:cubicBezTo>
                    <a:pt x="55" y="29"/>
                    <a:pt x="56" y="28"/>
                    <a:pt x="56" y="26"/>
                  </a:cubicBezTo>
                  <a:cubicBezTo>
                    <a:pt x="56" y="25"/>
                    <a:pt x="55" y="23"/>
                    <a:pt x="54"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5" name="Freeform 19"/>
            <p:cNvSpPr/>
            <p:nvPr/>
          </p:nvSpPr>
          <p:spPr bwMode="auto">
            <a:xfrm>
              <a:off x="4690" y="1122"/>
              <a:ext cx="106" cy="70"/>
            </a:xfrm>
            <a:custGeom>
              <a:avLst/>
              <a:gdLst>
                <a:gd name="T0" fmla="*/ 53 w 55"/>
                <a:gd name="T1" fmla="*/ 22 h 36"/>
                <a:gd name="T2" fmla="*/ 2 w 55"/>
                <a:gd name="T3" fmla="*/ 0 h 36"/>
                <a:gd name="T4" fmla="*/ 0 w 55"/>
                <a:gd name="T5" fmla="*/ 1 h 36"/>
                <a:gd name="T6" fmla="*/ 1 w 55"/>
                <a:gd name="T7" fmla="*/ 4 h 36"/>
                <a:gd name="T8" fmla="*/ 5 w 55"/>
                <a:gd name="T9" fmla="*/ 10 h 36"/>
                <a:gd name="T10" fmla="*/ 8 w 55"/>
                <a:gd name="T11" fmla="*/ 15 h 36"/>
                <a:gd name="T12" fmla="*/ 9 w 55"/>
                <a:gd name="T13" fmla="*/ 16 h 36"/>
                <a:gd name="T14" fmla="*/ 9 w 55"/>
                <a:gd name="T15" fmla="*/ 16 h 36"/>
                <a:gd name="T16" fmla="*/ 14 w 55"/>
                <a:gd name="T17" fmla="*/ 24 h 36"/>
                <a:gd name="T18" fmla="*/ 39 w 55"/>
                <a:gd name="T19" fmla="*/ 35 h 36"/>
                <a:gd name="T20" fmla="*/ 44 w 55"/>
                <a:gd name="T21" fmla="*/ 31 h 36"/>
                <a:gd name="T22" fmla="*/ 44 w 55"/>
                <a:gd name="T23" fmla="*/ 31 h 36"/>
                <a:gd name="T24" fmla="*/ 46 w 55"/>
                <a:gd name="T25" fmla="*/ 31 h 36"/>
                <a:gd name="T26" fmla="*/ 53 w 55"/>
                <a:gd name="T27" fmla="*/ 26 h 36"/>
                <a:gd name="T28" fmla="*/ 53 w 55"/>
                <a:gd name="T29" fmla="*/ 26 h 36"/>
                <a:gd name="T30" fmla="*/ 55 w 55"/>
                <a:gd name="T31" fmla="*/ 25 h 36"/>
                <a:gd name="T32" fmla="*/ 53 w 55"/>
                <a:gd name="T33"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36">
                  <a:moveTo>
                    <a:pt x="53" y="22"/>
                  </a:moveTo>
                  <a:cubicBezTo>
                    <a:pt x="2" y="0"/>
                    <a:pt x="2" y="0"/>
                    <a:pt x="2" y="0"/>
                  </a:cubicBezTo>
                  <a:cubicBezTo>
                    <a:pt x="1" y="0"/>
                    <a:pt x="0" y="0"/>
                    <a:pt x="0" y="1"/>
                  </a:cubicBezTo>
                  <a:cubicBezTo>
                    <a:pt x="0" y="2"/>
                    <a:pt x="0" y="3"/>
                    <a:pt x="1" y="4"/>
                  </a:cubicBezTo>
                  <a:cubicBezTo>
                    <a:pt x="2" y="5"/>
                    <a:pt x="3" y="7"/>
                    <a:pt x="5" y="10"/>
                  </a:cubicBezTo>
                  <a:cubicBezTo>
                    <a:pt x="7" y="13"/>
                    <a:pt x="7" y="14"/>
                    <a:pt x="8" y="15"/>
                  </a:cubicBezTo>
                  <a:cubicBezTo>
                    <a:pt x="9" y="16"/>
                    <a:pt x="9" y="16"/>
                    <a:pt x="9" y="16"/>
                  </a:cubicBezTo>
                  <a:cubicBezTo>
                    <a:pt x="9" y="16"/>
                    <a:pt x="9" y="16"/>
                    <a:pt x="9" y="16"/>
                  </a:cubicBezTo>
                  <a:cubicBezTo>
                    <a:pt x="9" y="19"/>
                    <a:pt x="11" y="23"/>
                    <a:pt x="14" y="24"/>
                  </a:cubicBezTo>
                  <a:cubicBezTo>
                    <a:pt x="39" y="35"/>
                    <a:pt x="39" y="35"/>
                    <a:pt x="39" y="35"/>
                  </a:cubicBezTo>
                  <a:cubicBezTo>
                    <a:pt x="42" y="36"/>
                    <a:pt x="44" y="34"/>
                    <a:pt x="44" y="31"/>
                  </a:cubicBezTo>
                  <a:cubicBezTo>
                    <a:pt x="44" y="31"/>
                    <a:pt x="44" y="31"/>
                    <a:pt x="44" y="31"/>
                  </a:cubicBezTo>
                  <a:cubicBezTo>
                    <a:pt x="46" y="31"/>
                    <a:pt x="46" y="31"/>
                    <a:pt x="46" y="31"/>
                  </a:cubicBezTo>
                  <a:cubicBezTo>
                    <a:pt x="47" y="31"/>
                    <a:pt x="52" y="27"/>
                    <a:pt x="53" y="26"/>
                  </a:cubicBezTo>
                  <a:cubicBezTo>
                    <a:pt x="53" y="26"/>
                    <a:pt x="53" y="26"/>
                    <a:pt x="53" y="26"/>
                  </a:cubicBezTo>
                  <a:cubicBezTo>
                    <a:pt x="54" y="26"/>
                    <a:pt x="55" y="26"/>
                    <a:pt x="55" y="25"/>
                  </a:cubicBezTo>
                  <a:cubicBezTo>
                    <a:pt x="55" y="24"/>
                    <a:pt x="54" y="23"/>
                    <a:pt x="5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6" name="Freeform 20"/>
            <p:cNvSpPr/>
            <p:nvPr/>
          </p:nvSpPr>
          <p:spPr bwMode="auto">
            <a:xfrm>
              <a:off x="4690" y="1055"/>
              <a:ext cx="108" cy="56"/>
            </a:xfrm>
            <a:custGeom>
              <a:avLst/>
              <a:gdLst>
                <a:gd name="T0" fmla="*/ 54 w 56"/>
                <a:gd name="T1" fmla="*/ 23 h 29"/>
                <a:gd name="T2" fmla="*/ 2 w 56"/>
                <a:gd name="T3" fmla="*/ 0 h 29"/>
                <a:gd name="T4" fmla="*/ 0 w 56"/>
                <a:gd name="T5" fmla="*/ 2 h 29"/>
                <a:gd name="T6" fmla="*/ 2 w 56"/>
                <a:gd name="T7" fmla="*/ 6 h 29"/>
                <a:gd name="T8" fmla="*/ 54 w 56"/>
                <a:gd name="T9" fmla="*/ 29 h 29"/>
                <a:gd name="T10" fmla="*/ 56 w 56"/>
                <a:gd name="T11" fmla="*/ 27 h 29"/>
                <a:gd name="T12" fmla="*/ 54 w 56"/>
                <a:gd name="T13" fmla="*/ 23 h 29"/>
              </a:gdLst>
              <a:ahLst/>
              <a:cxnLst>
                <a:cxn ang="0">
                  <a:pos x="T0" y="T1"/>
                </a:cxn>
                <a:cxn ang="0">
                  <a:pos x="T2" y="T3"/>
                </a:cxn>
                <a:cxn ang="0">
                  <a:pos x="T4" y="T5"/>
                </a:cxn>
                <a:cxn ang="0">
                  <a:pos x="T6" y="T7"/>
                </a:cxn>
                <a:cxn ang="0">
                  <a:pos x="T8" y="T9"/>
                </a:cxn>
                <a:cxn ang="0">
                  <a:pos x="T10" y="T11"/>
                </a:cxn>
                <a:cxn ang="0">
                  <a:pos x="T12" y="T13"/>
                </a:cxn>
              </a:cxnLst>
              <a:rect l="0" t="0" r="r" b="b"/>
              <a:pathLst>
                <a:path w="56" h="29">
                  <a:moveTo>
                    <a:pt x="54" y="23"/>
                  </a:moveTo>
                  <a:cubicBezTo>
                    <a:pt x="2" y="0"/>
                    <a:pt x="2" y="0"/>
                    <a:pt x="2" y="0"/>
                  </a:cubicBezTo>
                  <a:cubicBezTo>
                    <a:pt x="1" y="0"/>
                    <a:pt x="0" y="1"/>
                    <a:pt x="0" y="2"/>
                  </a:cubicBezTo>
                  <a:cubicBezTo>
                    <a:pt x="0" y="4"/>
                    <a:pt x="1" y="6"/>
                    <a:pt x="2" y="6"/>
                  </a:cubicBezTo>
                  <a:cubicBezTo>
                    <a:pt x="54" y="29"/>
                    <a:pt x="54" y="29"/>
                    <a:pt x="54" y="29"/>
                  </a:cubicBezTo>
                  <a:cubicBezTo>
                    <a:pt x="55" y="29"/>
                    <a:pt x="56" y="28"/>
                    <a:pt x="56" y="27"/>
                  </a:cubicBezTo>
                  <a:cubicBezTo>
                    <a:pt x="56" y="25"/>
                    <a:pt x="55" y="23"/>
                    <a:pt x="54"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7" name="Freeform 21"/>
            <p:cNvSpPr>
              <a:spLocks noEditPoints="1"/>
            </p:cNvSpPr>
            <p:nvPr/>
          </p:nvSpPr>
          <p:spPr bwMode="auto">
            <a:xfrm>
              <a:off x="4625" y="685"/>
              <a:ext cx="258" cy="403"/>
            </a:xfrm>
            <a:custGeom>
              <a:avLst/>
              <a:gdLst>
                <a:gd name="T0" fmla="*/ 73 w 134"/>
                <a:gd name="T1" fmla="*/ 10 h 209"/>
                <a:gd name="T2" fmla="*/ 21 w 134"/>
                <a:gd name="T3" fmla="*/ 9 h 209"/>
                <a:gd name="T4" fmla="*/ 0 w 134"/>
                <a:gd name="T5" fmla="*/ 55 h 209"/>
                <a:gd name="T6" fmla="*/ 16 w 134"/>
                <a:gd name="T7" fmla="*/ 120 h 209"/>
                <a:gd name="T8" fmla="*/ 25 w 134"/>
                <a:gd name="T9" fmla="*/ 148 h 209"/>
                <a:gd name="T10" fmla="*/ 34 w 134"/>
                <a:gd name="T11" fmla="*/ 184 h 209"/>
                <a:gd name="T12" fmla="*/ 40 w 134"/>
                <a:gd name="T13" fmla="*/ 188 h 209"/>
                <a:gd name="T14" fmla="*/ 67 w 134"/>
                <a:gd name="T15" fmla="*/ 199 h 209"/>
                <a:gd name="T16" fmla="*/ 87 w 134"/>
                <a:gd name="T17" fmla="*/ 208 h 209"/>
                <a:gd name="T18" fmla="*/ 91 w 134"/>
                <a:gd name="T19" fmla="*/ 208 h 209"/>
                <a:gd name="T20" fmla="*/ 102 w 134"/>
                <a:gd name="T21" fmla="*/ 190 h 209"/>
                <a:gd name="T22" fmla="*/ 111 w 134"/>
                <a:gd name="T23" fmla="*/ 167 h 209"/>
                <a:gd name="T24" fmla="*/ 115 w 134"/>
                <a:gd name="T25" fmla="*/ 161 h 209"/>
                <a:gd name="T26" fmla="*/ 133 w 134"/>
                <a:gd name="T27" fmla="*/ 113 h 209"/>
                <a:gd name="T28" fmla="*/ 129 w 134"/>
                <a:gd name="T29" fmla="*/ 76 h 209"/>
                <a:gd name="T30" fmla="*/ 57 w 134"/>
                <a:gd name="T31" fmla="*/ 181 h 209"/>
                <a:gd name="T32" fmla="*/ 65 w 134"/>
                <a:gd name="T33" fmla="*/ 135 h 209"/>
                <a:gd name="T34" fmla="*/ 68 w 134"/>
                <a:gd name="T35" fmla="*/ 186 h 209"/>
                <a:gd name="T36" fmla="*/ 122 w 134"/>
                <a:gd name="T37" fmla="*/ 108 h 209"/>
                <a:gd name="T38" fmla="*/ 105 w 134"/>
                <a:gd name="T39" fmla="*/ 150 h 209"/>
                <a:gd name="T40" fmla="*/ 101 w 134"/>
                <a:gd name="T41" fmla="*/ 156 h 209"/>
                <a:gd name="T42" fmla="*/ 90 w 134"/>
                <a:gd name="T43" fmla="*/ 184 h 209"/>
                <a:gd name="T44" fmla="*/ 86 w 134"/>
                <a:gd name="T45" fmla="*/ 194 h 209"/>
                <a:gd name="T46" fmla="*/ 68 w 134"/>
                <a:gd name="T47" fmla="*/ 127 h 209"/>
                <a:gd name="T48" fmla="*/ 49 w 134"/>
                <a:gd name="T49" fmla="*/ 178 h 209"/>
                <a:gd name="T50" fmla="*/ 38 w 134"/>
                <a:gd name="T51" fmla="*/ 161 h 209"/>
                <a:gd name="T52" fmla="*/ 28 w 134"/>
                <a:gd name="T53" fmla="*/ 124 h 209"/>
                <a:gd name="T54" fmla="*/ 24 w 134"/>
                <a:gd name="T55" fmla="*/ 111 h 209"/>
                <a:gd name="T56" fmla="*/ 12 w 134"/>
                <a:gd name="T57" fmla="*/ 58 h 209"/>
                <a:gd name="T58" fmla="*/ 68 w 134"/>
                <a:gd name="T59" fmla="*/ 21 h 209"/>
                <a:gd name="T60" fmla="*/ 107 w 134"/>
                <a:gd name="T61" fmla="*/ 56 h 209"/>
                <a:gd name="T62" fmla="*/ 122 w 134"/>
                <a:gd name="T63"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209">
                  <a:moveTo>
                    <a:pt x="116" y="50"/>
                  </a:moveTo>
                  <a:cubicBezTo>
                    <a:pt x="104" y="31"/>
                    <a:pt x="90" y="18"/>
                    <a:pt x="73" y="10"/>
                  </a:cubicBezTo>
                  <a:cubicBezTo>
                    <a:pt x="69" y="7"/>
                    <a:pt x="69" y="7"/>
                    <a:pt x="69" y="7"/>
                  </a:cubicBezTo>
                  <a:cubicBezTo>
                    <a:pt x="50" y="0"/>
                    <a:pt x="33" y="1"/>
                    <a:pt x="21" y="9"/>
                  </a:cubicBezTo>
                  <a:cubicBezTo>
                    <a:pt x="8" y="18"/>
                    <a:pt x="1" y="33"/>
                    <a:pt x="0" y="53"/>
                  </a:cubicBezTo>
                  <a:cubicBezTo>
                    <a:pt x="0" y="55"/>
                    <a:pt x="0" y="55"/>
                    <a:pt x="0" y="55"/>
                  </a:cubicBezTo>
                  <a:cubicBezTo>
                    <a:pt x="0" y="78"/>
                    <a:pt x="7" y="96"/>
                    <a:pt x="13" y="113"/>
                  </a:cubicBezTo>
                  <a:cubicBezTo>
                    <a:pt x="14" y="115"/>
                    <a:pt x="15" y="118"/>
                    <a:pt x="16" y="120"/>
                  </a:cubicBezTo>
                  <a:cubicBezTo>
                    <a:pt x="17" y="122"/>
                    <a:pt x="17" y="124"/>
                    <a:pt x="18" y="126"/>
                  </a:cubicBezTo>
                  <a:cubicBezTo>
                    <a:pt x="21" y="133"/>
                    <a:pt x="24" y="141"/>
                    <a:pt x="25" y="148"/>
                  </a:cubicBezTo>
                  <a:cubicBezTo>
                    <a:pt x="26" y="151"/>
                    <a:pt x="26" y="155"/>
                    <a:pt x="27" y="158"/>
                  </a:cubicBezTo>
                  <a:cubicBezTo>
                    <a:pt x="27" y="167"/>
                    <a:pt x="28" y="176"/>
                    <a:pt x="34" y="184"/>
                  </a:cubicBezTo>
                  <a:cubicBezTo>
                    <a:pt x="36" y="186"/>
                    <a:pt x="36" y="186"/>
                    <a:pt x="36" y="186"/>
                  </a:cubicBezTo>
                  <a:cubicBezTo>
                    <a:pt x="40" y="188"/>
                    <a:pt x="40" y="188"/>
                    <a:pt x="40" y="188"/>
                  </a:cubicBezTo>
                  <a:cubicBezTo>
                    <a:pt x="45" y="190"/>
                    <a:pt x="49" y="192"/>
                    <a:pt x="54" y="194"/>
                  </a:cubicBezTo>
                  <a:cubicBezTo>
                    <a:pt x="58" y="196"/>
                    <a:pt x="63" y="197"/>
                    <a:pt x="67" y="199"/>
                  </a:cubicBezTo>
                  <a:cubicBezTo>
                    <a:pt x="75" y="203"/>
                    <a:pt x="81" y="205"/>
                    <a:pt x="87" y="208"/>
                  </a:cubicBezTo>
                  <a:cubicBezTo>
                    <a:pt x="87" y="208"/>
                    <a:pt x="87" y="208"/>
                    <a:pt x="87" y="208"/>
                  </a:cubicBezTo>
                  <a:cubicBezTo>
                    <a:pt x="89" y="209"/>
                    <a:pt x="89" y="209"/>
                    <a:pt x="89" y="209"/>
                  </a:cubicBezTo>
                  <a:cubicBezTo>
                    <a:pt x="91" y="208"/>
                    <a:pt x="91" y="208"/>
                    <a:pt x="91" y="208"/>
                  </a:cubicBezTo>
                  <a:cubicBezTo>
                    <a:pt x="95" y="206"/>
                    <a:pt x="99" y="203"/>
                    <a:pt x="101" y="196"/>
                  </a:cubicBezTo>
                  <a:cubicBezTo>
                    <a:pt x="101" y="194"/>
                    <a:pt x="101" y="192"/>
                    <a:pt x="102" y="190"/>
                  </a:cubicBezTo>
                  <a:cubicBezTo>
                    <a:pt x="102" y="187"/>
                    <a:pt x="102" y="184"/>
                    <a:pt x="103" y="182"/>
                  </a:cubicBezTo>
                  <a:cubicBezTo>
                    <a:pt x="105" y="176"/>
                    <a:pt x="108" y="171"/>
                    <a:pt x="111" y="167"/>
                  </a:cubicBezTo>
                  <a:cubicBezTo>
                    <a:pt x="112" y="165"/>
                    <a:pt x="113" y="164"/>
                    <a:pt x="114" y="163"/>
                  </a:cubicBezTo>
                  <a:cubicBezTo>
                    <a:pt x="115" y="161"/>
                    <a:pt x="115" y="161"/>
                    <a:pt x="115" y="161"/>
                  </a:cubicBezTo>
                  <a:cubicBezTo>
                    <a:pt x="119" y="155"/>
                    <a:pt x="123" y="150"/>
                    <a:pt x="126" y="143"/>
                  </a:cubicBezTo>
                  <a:cubicBezTo>
                    <a:pt x="130" y="136"/>
                    <a:pt x="132" y="127"/>
                    <a:pt x="133" y="113"/>
                  </a:cubicBezTo>
                  <a:cubicBezTo>
                    <a:pt x="133" y="108"/>
                    <a:pt x="133" y="108"/>
                    <a:pt x="133" y="108"/>
                  </a:cubicBezTo>
                  <a:cubicBezTo>
                    <a:pt x="134" y="98"/>
                    <a:pt x="132" y="87"/>
                    <a:pt x="129" y="76"/>
                  </a:cubicBezTo>
                  <a:cubicBezTo>
                    <a:pt x="125" y="66"/>
                    <a:pt x="121" y="58"/>
                    <a:pt x="116" y="50"/>
                  </a:cubicBezTo>
                  <a:close/>
                  <a:moveTo>
                    <a:pt x="57" y="181"/>
                  </a:moveTo>
                  <a:cubicBezTo>
                    <a:pt x="55" y="164"/>
                    <a:pt x="56" y="140"/>
                    <a:pt x="62" y="135"/>
                  </a:cubicBezTo>
                  <a:cubicBezTo>
                    <a:pt x="62" y="135"/>
                    <a:pt x="63" y="134"/>
                    <a:pt x="65" y="135"/>
                  </a:cubicBezTo>
                  <a:cubicBezTo>
                    <a:pt x="79" y="140"/>
                    <a:pt x="75" y="173"/>
                    <a:pt x="72" y="188"/>
                  </a:cubicBezTo>
                  <a:cubicBezTo>
                    <a:pt x="71" y="187"/>
                    <a:pt x="69" y="187"/>
                    <a:pt x="68" y="186"/>
                  </a:cubicBezTo>
                  <a:cubicBezTo>
                    <a:pt x="64" y="184"/>
                    <a:pt x="61" y="183"/>
                    <a:pt x="57" y="181"/>
                  </a:cubicBezTo>
                  <a:close/>
                  <a:moveTo>
                    <a:pt x="122" y="108"/>
                  </a:moveTo>
                  <a:cubicBezTo>
                    <a:pt x="121" y="119"/>
                    <a:pt x="119" y="127"/>
                    <a:pt x="116" y="133"/>
                  </a:cubicBezTo>
                  <a:cubicBezTo>
                    <a:pt x="112" y="139"/>
                    <a:pt x="109" y="145"/>
                    <a:pt x="105" y="150"/>
                  </a:cubicBezTo>
                  <a:cubicBezTo>
                    <a:pt x="104" y="152"/>
                    <a:pt x="104" y="152"/>
                    <a:pt x="104" y="152"/>
                  </a:cubicBezTo>
                  <a:cubicBezTo>
                    <a:pt x="103" y="153"/>
                    <a:pt x="102" y="154"/>
                    <a:pt x="101" y="156"/>
                  </a:cubicBezTo>
                  <a:cubicBezTo>
                    <a:pt x="98" y="160"/>
                    <a:pt x="94" y="166"/>
                    <a:pt x="92" y="173"/>
                  </a:cubicBezTo>
                  <a:cubicBezTo>
                    <a:pt x="91" y="177"/>
                    <a:pt x="91" y="180"/>
                    <a:pt x="90" y="184"/>
                  </a:cubicBezTo>
                  <a:cubicBezTo>
                    <a:pt x="90" y="186"/>
                    <a:pt x="90" y="187"/>
                    <a:pt x="89" y="189"/>
                  </a:cubicBezTo>
                  <a:cubicBezTo>
                    <a:pt x="89" y="191"/>
                    <a:pt x="87" y="193"/>
                    <a:pt x="86" y="194"/>
                  </a:cubicBezTo>
                  <a:cubicBezTo>
                    <a:pt x="84" y="193"/>
                    <a:pt x="82" y="192"/>
                    <a:pt x="80" y="191"/>
                  </a:cubicBezTo>
                  <a:cubicBezTo>
                    <a:pt x="82" y="181"/>
                    <a:pt x="90" y="136"/>
                    <a:pt x="68" y="127"/>
                  </a:cubicBezTo>
                  <a:cubicBezTo>
                    <a:pt x="63" y="125"/>
                    <a:pt x="59" y="127"/>
                    <a:pt x="57" y="129"/>
                  </a:cubicBezTo>
                  <a:cubicBezTo>
                    <a:pt x="47" y="136"/>
                    <a:pt x="47" y="164"/>
                    <a:pt x="49" y="178"/>
                  </a:cubicBezTo>
                  <a:cubicBezTo>
                    <a:pt x="46" y="177"/>
                    <a:pt x="43" y="176"/>
                    <a:pt x="41" y="175"/>
                  </a:cubicBezTo>
                  <a:cubicBezTo>
                    <a:pt x="39" y="171"/>
                    <a:pt x="39" y="166"/>
                    <a:pt x="38" y="161"/>
                  </a:cubicBezTo>
                  <a:cubicBezTo>
                    <a:pt x="38" y="157"/>
                    <a:pt x="37" y="153"/>
                    <a:pt x="36" y="149"/>
                  </a:cubicBezTo>
                  <a:cubicBezTo>
                    <a:pt x="34" y="140"/>
                    <a:pt x="31" y="132"/>
                    <a:pt x="28" y="124"/>
                  </a:cubicBezTo>
                  <a:cubicBezTo>
                    <a:pt x="28" y="122"/>
                    <a:pt x="27" y="120"/>
                    <a:pt x="26" y="119"/>
                  </a:cubicBezTo>
                  <a:cubicBezTo>
                    <a:pt x="26" y="116"/>
                    <a:pt x="25" y="114"/>
                    <a:pt x="24" y="111"/>
                  </a:cubicBezTo>
                  <a:cubicBezTo>
                    <a:pt x="18" y="95"/>
                    <a:pt x="12" y="79"/>
                    <a:pt x="12" y="60"/>
                  </a:cubicBezTo>
                  <a:cubicBezTo>
                    <a:pt x="12" y="58"/>
                    <a:pt x="12" y="58"/>
                    <a:pt x="12" y="58"/>
                  </a:cubicBezTo>
                  <a:cubicBezTo>
                    <a:pt x="13" y="42"/>
                    <a:pt x="19" y="30"/>
                    <a:pt x="29" y="22"/>
                  </a:cubicBezTo>
                  <a:cubicBezTo>
                    <a:pt x="39" y="15"/>
                    <a:pt x="52" y="15"/>
                    <a:pt x="68" y="21"/>
                  </a:cubicBezTo>
                  <a:cubicBezTo>
                    <a:pt x="73" y="23"/>
                    <a:pt x="73" y="23"/>
                    <a:pt x="73" y="23"/>
                  </a:cubicBezTo>
                  <a:cubicBezTo>
                    <a:pt x="86" y="29"/>
                    <a:pt x="98" y="40"/>
                    <a:pt x="107" y="56"/>
                  </a:cubicBezTo>
                  <a:cubicBezTo>
                    <a:pt x="111" y="62"/>
                    <a:pt x="115" y="69"/>
                    <a:pt x="118" y="77"/>
                  </a:cubicBezTo>
                  <a:cubicBezTo>
                    <a:pt x="121" y="86"/>
                    <a:pt x="122" y="95"/>
                    <a:pt x="122" y="104"/>
                  </a:cubicBezTo>
                  <a:lnTo>
                    <a:pt x="122" y="1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8" name="Freeform 22"/>
            <p:cNvSpPr/>
            <p:nvPr/>
          </p:nvSpPr>
          <p:spPr bwMode="auto">
            <a:xfrm>
              <a:off x="4282" y="1552"/>
              <a:ext cx="684" cy="1174"/>
            </a:xfrm>
            <a:custGeom>
              <a:avLst/>
              <a:gdLst>
                <a:gd name="T0" fmla="*/ 684 w 684"/>
                <a:gd name="T1" fmla="*/ 1174 h 1174"/>
                <a:gd name="T2" fmla="*/ 0 w 684"/>
                <a:gd name="T3" fmla="*/ 1091 h 1174"/>
                <a:gd name="T4" fmla="*/ 0 w 684"/>
                <a:gd name="T5" fmla="*/ 0 h 1174"/>
                <a:gd name="T6" fmla="*/ 684 w 684"/>
                <a:gd name="T7" fmla="*/ 294 h 1174"/>
                <a:gd name="T8" fmla="*/ 684 w 684"/>
                <a:gd name="T9" fmla="*/ 1174 h 1174"/>
              </a:gdLst>
              <a:ahLst/>
              <a:cxnLst>
                <a:cxn ang="0">
                  <a:pos x="T0" y="T1"/>
                </a:cxn>
                <a:cxn ang="0">
                  <a:pos x="T2" y="T3"/>
                </a:cxn>
                <a:cxn ang="0">
                  <a:pos x="T4" y="T5"/>
                </a:cxn>
                <a:cxn ang="0">
                  <a:pos x="T6" y="T7"/>
                </a:cxn>
                <a:cxn ang="0">
                  <a:pos x="T8" y="T9"/>
                </a:cxn>
              </a:cxnLst>
              <a:rect l="0" t="0" r="r" b="b"/>
              <a:pathLst>
                <a:path w="684" h="1174">
                  <a:moveTo>
                    <a:pt x="684" y="1174"/>
                  </a:moveTo>
                  <a:lnTo>
                    <a:pt x="0" y="1091"/>
                  </a:lnTo>
                  <a:lnTo>
                    <a:pt x="0" y="0"/>
                  </a:lnTo>
                  <a:lnTo>
                    <a:pt x="684" y="294"/>
                  </a:lnTo>
                  <a:lnTo>
                    <a:pt x="684" y="1174"/>
                  </a:lnTo>
                  <a:close/>
                </a:path>
              </a:pathLst>
            </a:custGeom>
            <a:solidFill>
              <a:srgbClr val="43BA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9" name="Freeform 23"/>
            <p:cNvSpPr/>
            <p:nvPr/>
          </p:nvSpPr>
          <p:spPr bwMode="auto">
            <a:xfrm>
              <a:off x="3631" y="1552"/>
              <a:ext cx="651" cy="1166"/>
            </a:xfrm>
            <a:custGeom>
              <a:avLst/>
              <a:gdLst>
                <a:gd name="T0" fmla="*/ 0 w 651"/>
                <a:gd name="T1" fmla="*/ 1166 h 1166"/>
                <a:gd name="T2" fmla="*/ 651 w 651"/>
                <a:gd name="T3" fmla="*/ 1091 h 1166"/>
                <a:gd name="T4" fmla="*/ 651 w 651"/>
                <a:gd name="T5" fmla="*/ 0 h 1166"/>
                <a:gd name="T6" fmla="*/ 0 w 651"/>
                <a:gd name="T7" fmla="*/ 269 h 1166"/>
                <a:gd name="T8" fmla="*/ 0 w 651"/>
                <a:gd name="T9" fmla="*/ 1166 h 1166"/>
              </a:gdLst>
              <a:ahLst/>
              <a:cxnLst>
                <a:cxn ang="0">
                  <a:pos x="T0" y="T1"/>
                </a:cxn>
                <a:cxn ang="0">
                  <a:pos x="T2" y="T3"/>
                </a:cxn>
                <a:cxn ang="0">
                  <a:pos x="T4" y="T5"/>
                </a:cxn>
                <a:cxn ang="0">
                  <a:pos x="T6" y="T7"/>
                </a:cxn>
                <a:cxn ang="0">
                  <a:pos x="T8" y="T9"/>
                </a:cxn>
              </a:cxnLst>
              <a:rect l="0" t="0" r="r" b="b"/>
              <a:pathLst>
                <a:path w="651" h="1166">
                  <a:moveTo>
                    <a:pt x="0" y="1166"/>
                  </a:moveTo>
                  <a:lnTo>
                    <a:pt x="651" y="1091"/>
                  </a:lnTo>
                  <a:lnTo>
                    <a:pt x="651" y="0"/>
                  </a:lnTo>
                  <a:lnTo>
                    <a:pt x="0" y="269"/>
                  </a:lnTo>
                  <a:lnTo>
                    <a:pt x="0" y="1166"/>
                  </a:lnTo>
                  <a:close/>
                </a:path>
              </a:pathLst>
            </a:custGeom>
            <a:solidFill>
              <a:srgbClr val="00A2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0" name="Freeform 24"/>
            <p:cNvSpPr/>
            <p:nvPr/>
          </p:nvSpPr>
          <p:spPr bwMode="auto">
            <a:xfrm>
              <a:off x="3631" y="2641"/>
              <a:ext cx="1335" cy="168"/>
            </a:xfrm>
            <a:custGeom>
              <a:avLst/>
              <a:gdLst>
                <a:gd name="T0" fmla="*/ 0 w 1335"/>
                <a:gd name="T1" fmla="*/ 77 h 168"/>
                <a:gd name="T2" fmla="*/ 840 w 1335"/>
                <a:gd name="T3" fmla="*/ 168 h 168"/>
                <a:gd name="T4" fmla="*/ 1335 w 1335"/>
                <a:gd name="T5" fmla="*/ 85 h 168"/>
                <a:gd name="T6" fmla="*/ 651 w 1335"/>
                <a:gd name="T7" fmla="*/ 0 h 168"/>
                <a:gd name="T8" fmla="*/ 0 w 1335"/>
                <a:gd name="T9" fmla="*/ 77 h 168"/>
              </a:gdLst>
              <a:ahLst/>
              <a:cxnLst>
                <a:cxn ang="0">
                  <a:pos x="T0" y="T1"/>
                </a:cxn>
                <a:cxn ang="0">
                  <a:pos x="T2" y="T3"/>
                </a:cxn>
                <a:cxn ang="0">
                  <a:pos x="T4" y="T5"/>
                </a:cxn>
                <a:cxn ang="0">
                  <a:pos x="T6" y="T7"/>
                </a:cxn>
                <a:cxn ang="0">
                  <a:pos x="T8" y="T9"/>
                </a:cxn>
              </a:cxnLst>
              <a:rect l="0" t="0" r="r" b="b"/>
              <a:pathLst>
                <a:path w="1335" h="168">
                  <a:moveTo>
                    <a:pt x="0" y="77"/>
                  </a:moveTo>
                  <a:lnTo>
                    <a:pt x="840" y="168"/>
                  </a:lnTo>
                  <a:lnTo>
                    <a:pt x="1335" y="85"/>
                  </a:lnTo>
                  <a:lnTo>
                    <a:pt x="651" y="0"/>
                  </a:lnTo>
                  <a:lnTo>
                    <a:pt x="0" y="77"/>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1" name="Freeform 25"/>
            <p:cNvSpPr>
              <a:spLocks noEditPoints="1"/>
            </p:cNvSpPr>
            <p:nvPr/>
          </p:nvSpPr>
          <p:spPr bwMode="auto">
            <a:xfrm>
              <a:off x="3774" y="1912"/>
              <a:ext cx="389" cy="496"/>
            </a:xfrm>
            <a:custGeom>
              <a:avLst/>
              <a:gdLst>
                <a:gd name="T0" fmla="*/ 0 w 389"/>
                <a:gd name="T1" fmla="*/ 173 h 496"/>
                <a:gd name="T2" fmla="*/ 0 w 389"/>
                <a:gd name="T3" fmla="*/ 496 h 496"/>
                <a:gd name="T4" fmla="*/ 389 w 389"/>
                <a:gd name="T5" fmla="*/ 396 h 496"/>
                <a:gd name="T6" fmla="*/ 389 w 389"/>
                <a:gd name="T7" fmla="*/ 0 h 496"/>
                <a:gd name="T8" fmla="*/ 0 w 389"/>
                <a:gd name="T9" fmla="*/ 173 h 496"/>
                <a:gd name="T10" fmla="*/ 375 w 389"/>
                <a:gd name="T11" fmla="*/ 36 h 496"/>
                <a:gd name="T12" fmla="*/ 273 w 389"/>
                <a:gd name="T13" fmla="*/ 223 h 496"/>
                <a:gd name="T14" fmla="*/ 377 w 389"/>
                <a:gd name="T15" fmla="*/ 381 h 496"/>
                <a:gd name="T16" fmla="*/ 377 w 389"/>
                <a:gd name="T17" fmla="*/ 381 h 496"/>
                <a:gd name="T18" fmla="*/ 256 w 389"/>
                <a:gd name="T19" fmla="*/ 248 h 496"/>
                <a:gd name="T20" fmla="*/ 188 w 389"/>
                <a:gd name="T21" fmla="*/ 340 h 496"/>
                <a:gd name="T22" fmla="*/ 132 w 389"/>
                <a:gd name="T23" fmla="*/ 298 h 496"/>
                <a:gd name="T24" fmla="*/ 13 w 389"/>
                <a:gd name="T25" fmla="*/ 462 h 496"/>
                <a:gd name="T26" fmla="*/ 13 w 389"/>
                <a:gd name="T27" fmla="*/ 462 h 496"/>
                <a:gd name="T28" fmla="*/ 100 w 389"/>
                <a:gd name="T29" fmla="*/ 281 h 496"/>
                <a:gd name="T30" fmla="*/ 13 w 389"/>
                <a:gd name="T31" fmla="*/ 192 h 496"/>
                <a:gd name="T32" fmla="*/ 182 w 389"/>
                <a:gd name="T33" fmla="*/ 294 h 496"/>
                <a:gd name="T34" fmla="*/ 375 w 389"/>
                <a:gd name="T35" fmla="*/ 36 h 496"/>
                <a:gd name="T36" fmla="*/ 375 w 389"/>
                <a:gd name="T37" fmla="*/ 3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496">
                  <a:moveTo>
                    <a:pt x="0" y="173"/>
                  </a:moveTo>
                  <a:lnTo>
                    <a:pt x="0" y="496"/>
                  </a:lnTo>
                  <a:lnTo>
                    <a:pt x="389" y="396"/>
                  </a:lnTo>
                  <a:lnTo>
                    <a:pt x="389" y="0"/>
                  </a:lnTo>
                  <a:lnTo>
                    <a:pt x="0" y="173"/>
                  </a:lnTo>
                  <a:close/>
                  <a:moveTo>
                    <a:pt x="375" y="36"/>
                  </a:moveTo>
                  <a:lnTo>
                    <a:pt x="273" y="223"/>
                  </a:lnTo>
                  <a:lnTo>
                    <a:pt x="377" y="381"/>
                  </a:lnTo>
                  <a:lnTo>
                    <a:pt x="377" y="381"/>
                  </a:lnTo>
                  <a:lnTo>
                    <a:pt x="256" y="248"/>
                  </a:lnTo>
                  <a:lnTo>
                    <a:pt x="188" y="340"/>
                  </a:lnTo>
                  <a:lnTo>
                    <a:pt x="132" y="298"/>
                  </a:lnTo>
                  <a:lnTo>
                    <a:pt x="13" y="462"/>
                  </a:lnTo>
                  <a:lnTo>
                    <a:pt x="13" y="462"/>
                  </a:lnTo>
                  <a:lnTo>
                    <a:pt x="100" y="281"/>
                  </a:lnTo>
                  <a:lnTo>
                    <a:pt x="13" y="192"/>
                  </a:lnTo>
                  <a:lnTo>
                    <a:pt x="182" y="294"/>
                  </a:lnTo>
                  <a:lnTo>
                    <a:pt x="375" y="36"/>
                  </a:lnTo>
                  <a:lnTo>
                    <a:pt x="375"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2" name="Freeform 26"/>
            <p:cNvSpPr/>
            <p:nvPr/>
          </p:nvSpPr>
          <p:spPr bwMode="auto">
            <a:xfrm>
              <a:off x="4007" y="2664"/>
              <a:ext cx="968" cy="1658"/>
            </a:xfrm>
            <a:custGeom>
              <a:avLst/>
              <a:gdLst>
                <a:gd name="T0" fmla="*/ 968 w 968"/>
                <a:gd name="T1" fmla="*/ 1371 h 1658"/>
                <a:gd name="T2" fmla="*/ 0 w 968"/>
                <a:gd name="T3" fmla="*/ 1658 h 1658"/>
                <a:gd name="T4" fmla="*/ 0 w 968"/>
                <a:gd name="T5" fmla="*/ 0 h 1658"/>
                <a:gd name="T6" fmla="*/ 968 w 968"/>
                <a:gd name="T7" fmla="*/ 112 h 1658"/>
                <a:gd name="T8" fmla="*/ 968 w 968"/>
                <a:gd name="T9" fmla="*/ 1371 h 1658"/>
              </a:gdLst>
              <a:ahLst/>
              <a:cxnLst>
                <a:cxn ang="0">
                  <a:pos x="T0" y="T1"/>
                </a:cxn>
                <a:cxn ang="0">
                  <a:pos x="T2" y="T3"/>
                </a:cxn>
                <a:cxn ang="0">
                  <a:pos x="T4" y="T5"/>
                </a:cxn>
                <a:cxn ang="0">
                  <a:pos x="T6" y="T7"/>
                </a:cxn>
                <a:cxn ang="0">
                  <a:pos x="T8" y="T9"/>
                </a:cxn>
              </a:cxnLst>
              <a:rect l="0" t="0" r="r" b="b"/>
              <a:pathLst>
                <a:path w="968" h="1658">
                  <a:moveTo>
                    <a:pt x="968" y="1371"/>
                  </a:moveTo>
                  <a:lnTo>
                    <a:pt x="0" y="1658"/>
                  </a:lnTo>
                  <a:lnTo>
                    <a:pt x="0" y="0"/>
                  </a:lnTo>
                  <a:lnTo>
                    <a:pt x="968" y="112"/>
                  </a:lnTo>
                  <a:lnTo>
                    <a:pt x="968" y="1371"/>
                  </a:lnTo>
                  <a:close/>
                </a:path>
              </a:pathLst>
            </a:custGeom>
            <a:solidFill>
              <a:srgbClr val="43BA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3" name="Freeform 27"/>
            <p:cNvSpPr/>
            <p:nvPr/>
          </p:nvSpPr>
          <p:spPr bwMode="auto">
            <a:xfrm>
              <a:off x="3095" y="2664"/>
              <a:ext cx="912" cy="1658"/>
            </a:xfrm>
            <a:custGeom>
              <a:avLst/>
              <a:gdLst>
                <a:gd name="T0" fmla="*/ 0 w 912"/>
                <a:gd name="T1" fmla="*/ 1371 h 1658"/>
                <a:gd name="T2" fmla="*/ 912 w 912"/>
                <a:gd name="T3" fmla="*/ 1658 h 1658"/>
                <a:gd name="T4" fmla="*/ 912 w 912"/>
                <a:gd name="T5" fmla="*/ 0 h 1658"/>
                <a:gd name="T6" fmla="*/ 8 w 912"/>
                <a:gd name="T7" fmla="*/ 112 h 1658"/>
                <a:gd name="T8" fmla="*/ 0 w 912"/>
                <a:gd name="T9" fmla="*/ 1371 h 1658"/>
              </a:gdLst>
              <a:ahLst/>
              <a:cxnLst>
                <a:cxn ang="0">
                  <a:pos x="T0" y="T1"/>
                </a:cxn>
                <a:cxn ang="0">
                  <a:pos x="T2" y="T3"/>
                </a:cxn>
                <a:cxn ang="0">
                  <a:pos x="T4" y="T5"/>
                </a:cxn>
                <a:cxn ang="0">
                  <a:pos x="T6" y="T7"/>
                </a:cxn>
                <a:cxn ang="0">
                  <a:pos x="T8" y="T9"/>
                </a:cxn>
              </a:cxnLst>
              <a:rect l="0" t="0" r="r" b="b"/>
              <a:pathLst>
                <a:path w="912" h="1658">
                  <a:moveTo>
                    <a:pt x="0" y="1371"/>
                  </a:moveTo>
                  <a:lnTo>
                    <a:pt x="912" y="1658"/>
                  </a:lnTo>
                  <a:lnTo>
                    <a:pt x="912" y="0"/>
                  </a:lnTo>
                  <a:lnTo>
                    <a:pt x="8" y="112"/>
                  </a:lnTo>
                  <a:lnTo>
                    <a:pt x="0" y="1371"/>
                  </a:lnTo>
                  <a:close/>
                </a:path>
              </a:pathLst>
            </a:custGeom>
            <a:solidFill>
              <a:srgbClr val="00A2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4" name="Freeform 28"/>
            <p:cNvSpPr/>
            <p:nvPr/>
          </p:nvSpPr>
          <p:spPr bwMode="auto">
            <a:xfrm>
              <a:off x="4190" y="3032"/>
              <a:ext cx="626" cy="880"/>
            </a:xfrm>
            <a:custGeom>
              <a:avLst/>
              <a:gdLst>
                <a:gd name="T0" fmla="*/ 312 w 325"/>
                <a:gd name="T1" fmla="*/ 325 h 457"/>
                <a:gd name="T2" fmla="*/ 259 w 325"/>
                <a:gd name="T3" fmla="*/ 296 h 457"/>
                <a:gd name="T4" fmla="*/ 237 w 325"/>
                <a:gd name="T5" fmla="*/ 285 h 457"/>
                <a:gd name="T6" fmla="*/ 219 w 325"/>
                <a:gd name="T7" fmla="*/ 233 h 457"/>
                <a:gd name="T8" fmla="*/ 237 w 325"/>
                <a:gd name="T9" fmla="*/ 177 h 457"/>
                <a:gd name="T10" fmla="*/ 252 w 325"/>
                <a:gd name="T11" fmla="*/ 142 h 457"/>
                <a:gd name="T12" fmla="*/ 247 w 325"/>
                <a:gd name="T13" fmla="*/ 119 h 457"/>
                <a:gd name="T14" fmla="*/ 247 w 325"/>
                <a:gd name="T15" fmla="*/ 120 h 457"/>
                <a:gd name="T16" fmla="*/ 247 w 325"/>
                <a:gd name="T17" fmla="*/ 119 h 457"/>
                <a:gd name="T18" fmla="*/ 247 w 325"/>
                <a:gd name="T19" fmla="*/ 119 h 457"/>
                <a:gd name="T20" fmla="*/ 247 w 325"/>
                <a:gd name="T21" fmla="*/ 118 h 457"/>
                <a:gd name="T22" fmla="*/ 248 w 325"/>
                <a:gd name="T23" fmla="*/ 111 h 457"/>
                <a:gd name="T24" fmla="*/ 248 w 325"/>
                <a:gd name="T25" fmla="*/ 110 h 457"/>
                <a:gd name="T26" fmla="*/ 248 w 325"/>
                <a:gd name="T27" fmla="*/ 104 h 457"/>
                <a:gd name="T28" fmla="*/ 248 w 325"/>
                <a:gd name="T29" fmla="*/ 104 h 457"/>
                <a:gd name="T30" fmla="*/ 248 w 325"/>
                <a:gd name="T31" fmla="*/ 104 h 457"/>
                <a:gd name="T32" fmla="*/ 248 w 325"/>
                <a:gd name="T33" fmla="*/ 103 h 457"/>
                <a:gd name="T34" fmla="*/ 248 w 325"/>
                <a:gd name="T35" fmla="*/ 103 h 457"/>
                <a:gd name="T36" fmla="*/ 248 w 325"/>
                <a:gd name="T37" fmla="*/ 103 h 457"/>
                <a:gd name="T38" fmla="*/ 248 w 325"/>
                <a:gd name="T39" fmla="*/ 102 h 457"/>
                <a:gd name="T40" fmla="*/ 248 w 325"/>
                <a:gd name="T41" fmla="*/ 102 h 457"/>
                <a:gd name="T42" fmla="*/ 248 w 325"/>
                <a:gd name="T43" fmla="*/ 102 h 457"/>
                <a:gd name="T44" fmla="*/ 246 w 325"/>
                <a:gd name="T45" fmla="*/ 62 h 457"/>
                <a:gd name="T46" fmla="*/ 103 w 325"/>
                <a:gd name="T47" fmla="*/ 62 h 457"/>
                <a:gd name="T48" fmla="*/ 101 w 325"/>
                <a:gd name="T49" fmla="*/ 102 h 457"/>
                <a:gd name="T50" fmla="*/ 101 w 325"/>
                <a:gd name="T51" fmla="*/ 102 h 457"/>
                <a:gd name="T52" fmla="*/ 101 w 325"/>
                <a:gd name="T53" fmla="*/ 102 h 457"/>
                <a:gd name="T54" fmla="*/ 101 w 325"/>
                <a:gd name="T55" fmla="*/ 104 h 457"/>
                <a:gd name="T56" fmla="*/ 101 w 325"/>
                <a:gd name="T57" fmla="*/ 104 h 457"/>
                <a:gd name="T58" fmla="*/ 101 w 325"/>
                <a:gd name="T59" fmla="*/ 104 h 457"/>
                <a:gd name="T60" fmla="*/ 101 w 325"/>
                <a:gd name="T61" fmla="*/ 105 h 457"/>
                <a:gd name="T62" fmla="*/ 101 w 325"/>
                <a:gd name="T63" fmla="*/ 105 h 457"/>
                <a:gd name="T64" fmla="*/ 101 w 325"/>
                <a:gd name="T65" fmla="*/ 105 h 457"/>
                <a:gd name="T66" fmla="*/ 101 w 325"/>
                <a:gd name="T67" fmla="*/ 105 h 457"/>
                <a:gd name="T68" fmla="*/ 103 w 325"/>
                <a:gd name="T69" fmla="*/ 123 h 457"/>
                <a:gd name="T70" fmla="*/ 96 w 325"/>
                <a:gd name="T71" fmla="*/ 142 h 457"/>
                <a:gd name="T72" fmla="*/ 112 w 325"/>
                <a:gd name="T73" fmla="*/ 177 h 457"/>
                <a:gd name="T74" fmla="*/ 130 w 325"/>
                <a:gd name="T75" fmla="*/ 233 h 457"/>
                <a:gd name="T76" fmla="*/ 112 w 325"/>
                <a:gd name="T77" fmla="*/ 296 h 457"/>
                <a:gd name="T78" fmla="*/ 20 w 325"/>
                <a:gd name="T79" fmla="*/ 363 h 457"/>
                <a:gd name="T80" fmla="*/ 5 w 325"/>
                <a:gd name="T81" fmla="*/ 457 h 457"/>
                <a:gd name="T82" fmla="*/ 321 w 325"/>
                <a:gd name="T83" fmla="*/ 387 h 457"/>
                <a:gd name="T84" fmla="*/ 312 w 325"/>
                <a:gd name="T85" fmla="*/ 32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5" h="457">
                  <a:moveTo>
                    <a:pt x="312" y="325"/>
                  </a:moveTo>
                  <a:cubicBezTo>
                    <a:pt x="297" y="311"/>
                    <a:pt x="280" y="308"/>
                    <a:pt x="259" y="296"/>
                  </a:cubicBezTo>
                  <a:cubicBezTo>
                    <a:pt x="237" y="285"/>
                    <a:pt x="237" y="285"/>
                    <a:pt x="237" y="285"/>
                  </a:cubicBezTo>
                  <a:cubicBezTo>
                    <a:pt x="237" y="285"/>
                    <a:pt x="197" y="262"/>
                    <a:pt x="219" y="233"/>
                  </a:cubicBezTo>
                  <a:cubicBezTo>
                    <a:pt x="228" y="221"/>
                    <a:pt x="233" y="200"/>
                    <a:pt x="237" y="177"/>
                  </a:cubicBezTo>
                  <a:cubicBezTo>
                    <a:pt x="242" y="177"/>
                    <a:pt x="249" y="162"/>
                    <a:pt x="252" y="142"/>
                  </a:cubicBezTo>
                  <a:cubicBezTo>
                    <a:pt x="256" y="126"/>
                    <a:pt x="251" y="121"/>
                    <a:pt x="247" y="119"/>
                  </a:cubicBezTo>
                  <a:cubicBezTo>
                    <a:pt x="247" y="119"/>
                    <a:pt x="247" y="120"/>
                    <a:pt x="247" y="120"/>
                  </a:cubicBezTo>
                  <a:cubicBezTo>
                    <a:pt x="247" y="120"/>
                    <a:pt x="247" y="119"/>
                    <a:pt x="247" y="119"/>
                  </a:cubicBezTo>
                  <a:cubicBezTo>
                    <a:pt x="247" y="119"/>
                    <a:pt x="247" y="119"/>
                    <a:pt x="247" y="119"/>
                  </a:cubicBezTo>
                  <a:cubicBezTo>
                    <a:pt x="247" y="119"/>
                    <a:pt x="247" y="118"/>
                    <a:pt x="247" y="118"/>
                  </a:cubicBezTo>
                  <a:cubicBezTo>
                    <a:pt x="247" y="116"/>
                    <a:pt x="247" y="113"/>
                    <a:pt x="248" y="111"/>
                  </a:cubicBezTo>
                  <a:cubicBezTo>
                    <a:pt x="248" y="110"/>
                    <a:pt x="248" y="110"/>
                    <a:pt x="248" y="110"/>
                  </a:cubicBezTo>
                  <a:cubicBezTo>
                    <a:pt x="248" y="108"/>
                    <a:pt x="248" y="106"/>
                    <a:pt x="248" y="104"/>
                  </a:cubicBezTo>
                  <a:cubicBezTo>
                    <a:pt x="248" y="104"/>
                    <a:pt x="248" y="104"/>
                    <a:pt x="248" y="104"/>
                  </a:cubicBezTo>
                  <a:cubicBezTo>
                    <a:pt x="248" y="104"/>
                    <a:pt x="248" y="104"/>
                    <a:pt x="248" y="104"/>
                  </a:cubicBezTo>
                  <a:cubicBezTo>
                    <a:pt x="248" y="104"/>
                    <a:pt x="248" y="103"/>
                    <a:pt x="248" y="103"/>
                  </a:cubicBezTo>
                  <a:cubicBezTo>
                    <a:pt x="248" y="103"/>
                    <a:pt x="248" y="103"/>
                    <a:pt x="248" y="103"/>
                  </a:cubicBezTo>
                  <a:cubicBezTo>
                    <a:pt x="248" y="103"/>
                    <a:pt x="248" y="103"/>
                    <a:pt x="248" y="103"/>
                  </a:cubicBezTo>
                  <a:cubicBezTo>
                    <a:pt x="248" y="103"/>
                    <a:pt x="248" y="103"/>
                    <a:pt x="248" y="102"/>
                  </a:cubicBezTo>
                  <a:cubicBezTo>
                    <a:pt x="248" y="102"/>
                    <a:pt x="248" y="102"/>
                    <a:pt x="248" y="102"/>
                  </a:cubicBezTo>
                  <a:cubicBezTo>
                    <a:pt x="248" y="102"/>
                    <a:pt x="248" y="102"/>
                    <a:pt x="248" y="102"/>
                  </a:cubicBezTo>
                  <a:cubicBezTo>
                    <a:pt x="250" y="85"/>
                    <a:pt x="248" y="70"/>
                    <a:pt x="246" y="62"/>
                  </a:cubicBezTo>
                  <a:cubicBezTo>
                    <a:pt x="233" y="16"/>
                    <a:pt x="133" y="0"/>
                    <a:pt x="103" y="62"/>
                  </a:cubicBezTo>
                  <a:cubicBezTo>
                    <a:pt x="99" y="69"/>
                    <a:pt x="99" y="85"/>
                    <a:pt x="101" y="102"/>
                  </a:cubicBezTo>
                  <a:cubicBezTo>
                    <a:pt x="101" y="102"/>
                    <a:pt x="101" y="102"/>
                    <a:pt x="101" y="102"/>
                  </a:cubicBezTo>
                  <a:cubicBezTo>
                    <a:pt x="101" y="102"/>
                    <a:pt x="101" y="102"/>
                    <a:pt x="101" y="102"/>
                  </a:cubicBezTo>
                  <a:cubicBezTo>
                    <a:pt x="101" y="103"/>
                    <a:pt x="101" y="103"/>
                    <a:pt x="101" y="104"/>
                  </a:cubicBezTo>
                  <a:cubicBezTo>
                    <a:pt x="101" y="104"/>
                    <a:pt x="101" y="104"/>
                    <a:pt x="101" y="104"/>
                  </a:cubicBezTo>
                  <a:cubicBezTo>
                    <a:pt x="101" y="104"/>
                    <a:pt x="101" y="104"/>
                    <a:pt x="101" y="104"/>
                  </a:cubicBezTo>
                  <a:cubicBezTo>
                    <a:pt x="101" y="104"/>
                    <a:pt x="101" y="104"/>
                    <a:pt x="101" y="105"/>
                  </a:cubicBezTo>
                  <a:cubicBezTo>
                    <a:pt x="101" y="105"/>
                    <a:pt x="101" y="105"/>
                    <a:pt x="101" y="105"/>
                  </a:cubicBezTo>
                  <a:cubicBezTo>
                    <a:pt x="101" y="105"/>
                    <a:pt x="101" y="105"/>
                    <a:pt x="101" y="105"/>
                  </a:cubicBezTo>
                  <a:cubicBezTo>
                    <a:pt x="101" y="105"/>
                    <a:pt x="101" y="105"/>
                    <a:pt x="101" y="105"/>
                  </a:cubicBezTo>
                  <a:cubicBezTo>
                    <a:pt x="102" y="111"/>
                    <a:pt x="102" y="117"/>
                    <a:pt x="103" y="123"/>
                  </a:cubicBezTo>
                  <a:cubicBezTo>
                    <a:pt x="98" y="124"/>
                    <a:pt x="93" y="127"/>
                    <a:pt x="96" y="142"/>
                  </a:cubicBezTo>
                  <a:cubicBezTo>
                    <a:pt x="100" y="162"/>
                    <a:pt x="107" y="177"/>
                    <a:pt x="112" y="177"/>
                  </a:cubicBezTo>
                  <a:cubicBezTo>
                    <a:pt x="115" y="200"/>
                    <a:pt x="121" y="221"/>
                    <a:pt x="130" y="233"/>
                  </a:cubicBezTo>
                  <a:cubicBezTo>
                    <a:pt x="152" y="262"/>
                    <a:pt x="113" y="296"/>
                    <a:pt x="112" y="296"/>
                  </a:cubicBezTo>
                  <a:cubicBezTo>
                    <a:pt x="112" y="296"/>
                    <a:pt x="34" y="348"/>
                    <a:pt x="20" y="363"/>
                  </a:cubicBezTo>
                  <a:cubicBezTo>
                    <a:pt x="0" y="385"/>
                    <a:pt x="5" y="457"/>
                    <a:pt x="5" y="457"/>
                  </a:cubicBezTo>
                  <a:cubicBezTo>
                    <a:pt x="321" y="387"/>
                    <a:pt x="321" y="387"/>
                    <a:pt x="321" y="387"/>
                  </a:cubicBezTo>
                  <a:cubicBezTo>
                    <a:pt x="321" y="387"/>
                    <a:pt x="325" y="338"/>
                    <a:pt x="312" y="3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5" name="Freeform 29"/>
            <p:cNvSpPr/>
            <p:nvPr/>
          </p:nvSpPr>
          <p:spPr bwMode="auto">
            <a:xfrm>
              <a:off x="2637" y="1034"/>
              <a:ext cx="855" cy="3103"/>
            </a:xfrm>
            <a:custGeom>
              <a:avLst/>
              <a:gdLst>
                <a:gd name="T0" fmla="*/ 823 w 855"/>
                <a:gd name="T1" fmla="*/ 0 h 3103"/>
                <a:gd name="T2" fmla="*/ 855 w 855"/>
                <a:gd name="T3" fmla="*/ 0 h 3103"/>
                <a:gd name="T4" fmla="*/ 31 w 855"/>
                <a:gd name="T5" fmla="*/ 3095 h 3103"/>
                <a:gd name="T6" fmla="*/ 0 w 855"/>
                <a:gd name="T7" fmla="*/ 3103 h 3103"/>
                <a:gd name="T8" fmla="*/ 823 w 855"/>
                <a:gd name="T9" fmla="*/ 0 h 3103"/>
              </a:gdLst>
              <a:ahLst/>
              <a:cxnLst>
                <a:cxn ang="0">
                  <a:pos x="T0" y="T1"/>
                </a:cxn>
                <a:cxn ang="0">
                  <a:pos x="T2" y="T3"/>
                </a:cxn>
                <a:cxn ang="0">
                  <a:pos x="T4" y="T5"/>
                </a:cxn>
                <a:cxn ang="0">
                  <a:pos x="T6" y="T7"/>
                </a:cxn>
                <a:cxn ang="0">
                  <a:pos x="T8" y="T9"/>
                </a:cxn>
              </a:cxnLst>
              <a:rect l="0" t="0" r="r" b="b"/>
              <a:pathLst>
                <a:path w="855" h="3103">
                  <a:moveTo>
                    <a:pt x="823" y="0"/>
                  </a:moveTo>
                  <a:lnTo>
                    <a:pt x="855" y="0"/>
                  </a:lnTo>
                  <a:lnTo>
                    <a:pt x="31" y="3095"/>
                  </a:lnTo>
                  <a:lnTo>
                    <a:pt x="0" y="3103"/>
                  </a:lnTo>
                  <a:lnTo>
                    <a:pt x="823" y="0"/>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6" name="Freeform 30"/>
            <p:cNvSpPr/>
            <p:nvPr/>
          </p:nvSpPr>
          <p:spPr bwMode="auto">
            <a:xfrm>
              <a:off x="3357" y="1290"/>
              <a:ext cx="253" cy="129"/>
            </a:xfrm>
            <a:custGeom>
              <a:avLst/>
              <a:gdLst>
                <a:gd name="T0" fmla="*/ 0 w 253"/>
                <a:gd name="T1" fmla="*/ 129 h 129"/>
                <a:gd name="T2" fmla="*/ 253 w 253"/>
                <a:gd name="T3" fmla="*/ 0 h 129"/>
                <a:gd name="T4" fmla="*/ 249 w 253"/>
                <a:gd name="T5" fmla="*/ 21 h 129"/>
                <a:gd name="T6" fmla="*/ 35 w 253"/>
                <a:gd name="T7" fmla="*/ 127 h 129"/>
                <a:gd name="T8" fmla="*/ 0 w 253"/>
                <a:gd name="T9" fmla="*/ 129 h 129"/>
              </a:gdLst>
              <a:ahLst/>
              <a:cxnLst>
                <a:cxn ang="0">
                  <a:pos x="T0" y="T1"/>
                </a:cxn>
                <a:cxn ang="0">
                  <a:pos x="T2" y="T3"/>
                </a:cxn>
                <a:cxn ang="0">
                  <a:pos x="T4" y="T5"/>
                </a:cxn>
                <a:cxn ang="0">
                  <a:pos x="T6" y="T7"/>
                </a:cxn>
                <a:cxn ang="0">
                  <a:pos x="T8" y="T9"/>
                </a:cxn>
              </a:cxnLst>
              <a:rect l="0" t="0" r="r" b="b"/>
              <a:pathLst>
                <a:path w="253" h="129">
                  <a:moveTo>
                    <a:pt x="0" y="129"/>
                  </a:moveTo>
                  <a:lnTo>
                    <a:pt x="253" y="0"/>
                  </a:lnTo>
                  <a:lnTo>
                    <a:pt x="249" y="21"/>
                  </a:lnTo>
                  <a:lnTo>
                    <a:pt x="35" y="127"/>
                  </a:lnTo>
                  <a:lnTo>
                    <a:pt x="0" y="129"/>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7" name="Freeform 31"/>
            <p:cNvSpPr/>
            <p:nvPr/>
          </p:nvSpPr>
          <p:spPr bwMode="auto">
            <a:xfrm>
              <a:off x="3275" y="1602"/>
              <a:ext cx="260" cy="133"/>
            </a:xfrm>
            <a:custGeom>
              <a:avLst/>
              <a:gdLst>
                <a:gd name="T0" fmla="*/ 0 w 260"/>
                <a:gd name="T1" fmla="*/ 131 h 133"/>
                <a:gd name="T2" fmla="*/ 260 w 260"/>
                <a:gd name="T3" fmla="*/ 0 h 133"/>
                <a:gd name="T4" fmla="*/ 254 w 260"/>
                <a:gd name="T5" fmla="*/ 27 h 133"/>
                <a:gd name="T6" fmla="*/ 32 w 260"/>
                <a:gd name="T7" fmla="*/ 133 h 133"/>
                <a:gd name="T8" fmla="*/ 0 w 260"/>
                <a:gd name="T9" fmla="*/ 131 h 133"/>
              </a:gdLst>
              <a:ahLst/>
              <a:cxnLst>
                <a:cxn ang="0">
                  <a:pos x="T0" y="T1"/>
                </a:cxn>
                <a:cxn ang="0">
                  <a:pos x="T2" y="T3"/>
                </a:cxn>
                <a:cxn ang="0">
                  <a:pos x="T4" y="T5"/>
                </a:cxn>
                <a:cxn ang="0">
                  <a:pos x="T6" y="T7"/>
                </a:cxn>
                <a:cxn ang="0">
                  <a:pos x="T8" y="T9"/>
                </a:cxn>
              </a:cxnLst>
              <a:rect l="0" t="0" r="r" b="b"/>
              <a:pathLst>
                <a:path w="260" h="133">
                  <a:moveTo>
                    <a:pt x="0" y="131"/>
                  </a:moveTo>
                  <a:lnTo>
                    <a:pt x="260" y="0"/>
                  </a:lnTo>
                  <a:lnTo>
                    <a:pt x="254" y="27"/>
                  </a:lnTo>
                  <a:lnTo>
                    <a:pt x="32" y="133"/>
                  </a:lnTo>
                  <a:lnTo>
                    <a:pt x="0" y="131"/>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8" name="Freeform 32"/>
            <p:cNvSpPr/>
            <p:nvPr/>
          </p:nvSpPr>
          <p:spPr bwMode="auto">
            <a:xfrm>
              <a:off x="3099" y="2322"/>
              <a:ext cx="276" cy="69"/>
            </a:xfrm>
            <a:custGeom>
              <a:avLst/>
              <a:gdLst>
                <a:gd name="T0" fmla="*/ 0 w 276"/>
                <a:gd name="T1" fmla="*/ 67 h 69"/>
                <a:gd name="T2" fmla="*/ 270 w 276"/>
                <a:gd name="T3" fmla="*/ 0 h 69"/>
                <a:gd name="T4" fmla="*/ 276 w 276"/>
                <a:gd name="T5" fmla="*/ 17 h 69"/>
                <a:gd name="T6" fmla="*/ 33 w 276"/>
                <a:gd name="T7" fmla="*/ 69 h 69"/>
                <a:gd name="T8" fmla="*/ 0 w 276"/>
                <a:gd name="T9" fmla="*/ 67 h 69"/>
              </a:gdLst>
              <a:ahLst/>
              <a:cxnLst>
                <a:cxn ang="0">
                  <a:pos x="T0" y="T1"/>
                </a:cxn>
                <a:cxn ang="0">
                  <a:pos x="T2" y="T3"/>
                </a:cxn>
                <a:cxn ang="0">
                  <a:pos x="T4" y="T5"/>
                </a:cxn>
                <a:cxn ang="0">
                  <a:pos x="T6" y="T7"/>
                </a:cxn>
                <a:cxn ang="0">
                  <a:pos x="T8" y="T9"/>
                </a:cxn>
              </a:cxnLst>
              <a:rect l="0" t="0" r="r" b="b"/>
              <a:pathLst>
                <a:path w="276" h="69">
                  <a:moveTo>
                    <a:pt x="0" y="67"/>
                  </a:moveTo>
                  <a:lnTo>
                    <a:pt x="270" y="0"/>
                  </a:lnTo>
                  <a:lnTo>
                    <a:pt x="276" y="17"/>
                  </a:lnTo>
                  <a:lnTo>
                    <a:pt x="33" y="69"/>
                  </a:lnTo>
                  <a:lnTo>
                    <a:pt x="0" y="67"/>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9" name="Freeform 33"/>
            <p:cNvSpPr/>
            <p:nvPr/>
          </p:nvSpPr>
          <p:spPr bwMode="auto">
            <a:xfrm>
              <a:off x="3007" y="2697"/>
              <a:ext cx="271" cy="43"/>
            </a:xfrm>
            <a:custGeom>
              <a:avLst/>
              <a:gdLst>
                <a:gd name="T0" fmla="*/ 0 w 271"/>
                <a:gd name="T1" fmla="*/ 41 h 43"/>
                <a:gd name="T2" fmla="*/ 266 w 271"/>
                <a:gd name="T3" fmla="*/ 0 h 43"/>
                <a:gd name="T4" fmla="*/ 271 w 271"/>
                <a:gd name="T5" fmla="*/ 17 h 43"/>
                <a:gd name="T6" fmla="*/ 31 w 271"/>
                <a:gd name="T7" fmla="*/ 43 h 43"/>
                <a:gd name="T8" fmla="*/ 0 w 271"/>
                <a:gd name="T9" fmla="*/ 41 h 43"/>
              </a:gdLst>
              <a:ahLst/>
              <a:cxnLst>
                <a:cxn ang="0">
                  <a:pos x="T0" y="T1"/>
                </a:cxn>
                <a:cxn ang="0">
                  <a:pos x="T2" y="T3"/>
                </a:cxn>
                <a:cxn ang="0">
                  <a:pos x="T4" y="T5"/>
                </a:cxn>
                <a:cxn ang="0">
                  <a:pos x="T6" y="T7"/>
                </a:cxn>
                <a:cxn ang="0">
                  <a:pos x="T8" y="T9"/>
                </a:cxn>
              </a:cxnLst>
              <a:rect l="0" t="0" r="r" b="b"/>
              <a:pathLst>
                <a:path w="271" h="43">
                  <a:moveTo>
                    <a:pt x="0" y="41"/>
                  </a:moveTo>
                  <a:lnTo>
                    <a:pt x="266" y="0"/>
                  </a:lnTo>
                  <a:lnTo>
                    <a:pt x="271" y="17"/>
                  </a:lnTo>
                  <a:lnTo>
                    <a:pt x="31" y="43"/>
                  </a:lnTo>
                  <a:lnTo>
                    <a:pt x="0" y="41"/>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0" name="Freeform 34"/>
            <p:cNvSpPr/>
            <p:nvPr/>
          </p:nvSpPr>
          <p:spPr bwMode="auto">
            <a:xfrm>
              <a:off x="2837" y="3379"/>
              <a:ext cx="278" cy="25"/>
            </a:xfrm>
            <a:custGeom>
              <a:avLst/>
              <a:gdLst>
                <a:gd name="T0" fmla="*/ 0 w 278"/>
                <a:gd name="T1" fmla="*/ 0 h 25"/>
                <a:gd name="T2" fmla="*/ 264 w 278"/>
                <a:gd name="T3" fmla="*/ 25 h 25"/>
                <a:gd name="T4" fmla="*/ 278 w 278"/>
                <a:gd name="T5" fmla="*/ 21 h 25"/>
                <a:gd name="T6" fmla="*/ 31 w 278"/>
                <a:gd name="T7" fmla="*/ 0 h 25"/>
                <a:gd name="T8" fmla="*/ 0 w 278"/>
                <a:gd name="T9" fmla="*/ 0 h 25"/>
              </a:gdLst>
              <a:ahLst/>
              <a:cxnLst>
                <a:cxn ang="0">
                  <a:pos x="T0" y="T1"/>
                </a:cxn>
                <a:cxn ang="0">
                  <a:pos x="T2" y="T3"/>
                </a:cxn>
                <a:cxn ang="0">
                  <a:pos x="T4" y="T5"/>
                </a:cxn>
                <a:cxn ang="0">
                  <a:pos x="T6" y="T7"/>
                </a:cxn>
                <a:cxn ang="0">
                  <a:pos x="T8" y="T9"/>
                </a:cxn>
              </a:cxnLst>
              <a:rect l="0" t="0" r="r" b="b"/>
              <a:pathLst>
                <a:path w="278" h="25">
                  <a:moveTo>
                    <a:pt x="0" y="0"/>
                  </a:moveTo>
                  <a:lnTo>
                    <a:pt x="264" y="25"/>
                  </a:lnTo>
                  <a:lnTo>
                    <a:pt x="278" y="21"/>
                  </a:lnTo>
                  <a:lnTo>
                    <a:pt x="31" y="0"/>
                  </a:lnTo>
                  <a:lnTo>
                    <a:pt x="0" y="0"/>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1" name="Freeform 35"/>
            <p:cNvSpPr/>
            <p:nvPr/>
          </p:nvSpPr>
          <p:spPr bwMode="auto">
            <a:xfrm>
              <a:off x="2739" y="3746"/>
              <a:ext cx="270" cy="54"/>
            </a:xfrm>
            <a:custGeom>
              <a:avLst/>
              <a:gdLst>
                <a:gd name="T0" fmla="*/ 0 w 270"/>
                <a:gd name="T1" fmla="*/ 0 h 54"/>
                <a:gd name="T2" fmla="*/ 266 w 270"/>
                <a:gd name="T3" fmla="*/ 54 h 54"/>
                <a:gd name="T4" fmla="*/ 270 w 270"/>
                <a:gd name="T5" fmla="*/ 45 h 54"/>
                <a:gd name="T6" fmla="*/ 33 w 270"/>
                <a:gd name="T7" fmla="*/ 0 h 54"/>
                <a:gd name="T8" fmla="*/ 0 w 270"/>
                <a:gd name="T9" fmla="*/ 0 h 54"/>
              </a:gdLst>
              <a:ahLst/>
              <a:cxnLst>
                <a:cxn ang="0">
                  <a:pos x="T0" y="T1"/>
                </a:cxn>
                <a:cxn ang="0">
                  <a:pos x="T2" y="T3"/>
                </a:cxn>
                <a:cxn ang="0">
                  <a:pos x="T4" y="T5"/>
                </a:cxn>
                <a:cxn ang="0">
                  <a:pos x="T6" y="T7"/>
                </a:cxn>
                <a:cxn ang="0">
                  <a:pos x="T8" y="T9"/>
                </a:cxn>
              </a:cxnLst>
              <a:rect l="0" t="0" r="r" b="b"/>
              <a:pathLst>
                <a:path w="270" h="54">
                  <a:moveTo>
                    <a:pt x="0" y="0"/>
                  </a:moveTo>
                  <a:lnTo>
                    <a:pt x="266" y="54"/>
                  </a:lnTo>
                  <a:lnTo>
                    <a:pt x="270" y="45"/>
                  </a:lnTo>
                  <a:lnTo>
                    <a:pt x="33" y="0"/>
                  </a:lnTo>
                  <a:lnTo>
                    <a:pt x="0" y="0"/>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2" name="Freeform 36"/>
            <p:cNvSpPr>
              <a:spLocks noEditPoints="1"/>
            </p:cNvSpPr>
            <p:nvPr/>
          </p:nvSpPr>
          <p:spPr bwMode="auto">
            <a:xfrm>
              <a:off x="2560" y="845"/>
              <a:ext cx="1233" cy="3423"/>
            </a:xfrm>
            <a:custGeom>
              <a:avLst/>
              <a:gdLst>
                <a:gd name="T0" fmla="*/ 1136 w 1233"/>
                <a:gd name="T1" fmla="*/ 89 h 3423"/>
                <a:gd name="T2" fmla="*/ 1077 w 1233"/>
                <a:gd name="T3" fmla="*/ 337 h 3423"/>
                <a:gd name="T4" fmla="*/ 826 w 1233"/>
                <a:gd name="T5" fmla="*/ 466 h 3423"/>
                <a:gd name="T6" fmla="*/ 900 w 1233"/>
                <a:gd name="T7" fmla="*/ 189 h 3423"/>
                <a:gd name="T8" fmla="*/ 821 w 1233"/>
                <a:gd name="T9" fmla="*/ 266 h 3423"/>
                <a:gd name="T10" fmla="*/ 0 w 1233"/>
                <a:gd name="T11" fmla="*/ 3259 h 3423"/>
                <a:gd name="T12" fmla="*/ 77 w 1233"/>
                <a:gd name="T13" fmla="*/ 3292 h 3423"/>
                <a:gd name="T14" fmla="*/ 158 w 1233"/>
                <a:gd name="T15" fmla="*/ 2990 h 3423"/>
                <a:gd name="T16" fmla="*/ 420 w 1233"/>
                <a:gd name="T17" fmla="*/ 3061 h 3423"/>
                <a:gd name="T18" fmla="*/ 343 w 1233"/>
                <a:gd name="T19" fmla="*/ 3383 h 3423"/>
                <a:gd name="T20" fmla="*/ 455 w 1233"/>
                <a:gd name="T21" fmla="*/ 3423 h 3423"/>
                <a:gd name="T22" fmla="*/ 1233 w 1233"/>
                <a:gd name="T23" fmla="*/ 0 h 3423"/>
                <a:gd name="T24" fmla="*/ 1136 w 1233"/>
                <a:gd name="T25" fmla="*/ 89 h 3423"/>
                <a:gd name="T26" fmla="*/ 1050 w 1233"/>
                <a:gd name="T27" fmla="*/ 445 h 3423"/>
                <a:gd name="T28" fmla="*/ 1002 w 1233"/>
                <a:gd name="T29" fmla="*/ 649 h 3423"/>
                <a:gd name="T30" fmla="*/ 742 w 1233"/>
                <a:gd name="T31" fmla="*/ 782 h 3423"/>
                <a:gd name="T32" fmla="*/ 797 w 1233"/>
                <a:gd name="T33" fmla="*/ 572 h 3423"/>
                <a:gd name="T34" fmla="*/ 1050 w 1233"/>
                <a:gd name="T35" fmla="*/ 445 h 3423"/>
                <a:gd name="T36" fmla="*/ 372 w 1233"/>
                <a:gd name="T37" fmla="*/ 2181 h 3423"/>
                <a:gd name="T38" fmla="*/ 449 w 1233"/>
                <a:gd name="T39" fmla="*/ 1893 h 3423"/>
                <a:gd name="T40" fmla="*/ 709 w 1233"/>
                <a:gd name="T41" fmla="*/ 1860 h 3423"/>
                <a:gd name="T42" fmla="*/ 636 w 1233"/>
                <a:gd name="T43" fmla="*/ 2168 h 3423"/>
                <a:gd name="T44" fmla="*/ 372 w 1233"/>
                <a:gd name="T45" fmla="*/ 2181 h 3423"/>
                <a:gd name="T46" fmla="*/ 611 w 1233"/>
                <a:gd name="T47" fmla="*/ 2272 h 3423"/>
                <a:gd name="T48" fmla="*/ 541 w 1233"/>
                <a:gd name="T49" fmla="*/ 2559 h 3423"/>
                <a:gd name="T50" fmla="*/ 277 w 1233"/>
                <a:gd name="T51" fmla="*/ 2534 h 3423"/>
                <a:gd name="T52" fmla="*/ 349 w 1233"/>
                <a:gd name="T53" fmla="*/ 2270 h 3423"/>
                <a:gd name="T54" fmla="*/ 611 w 1233"/>
                <a:gd name="T55" fmla="*/ 2272 h 3423"/>
                <a:gd name="T56" fmla="*/ 474 w 1233"/>
                <a:gd name="T57" fmla="*/ 1798 h 3423"/>
                <a:gd name="T58" fmla="*/ 541 w 1233"/>
                <a:gd name="T59" fmla="*/ 1544 h 3423"/>
                <a:gd name="T60" fmla="*/ 799 w 1233"/>
                <a:gd name="T61" fmla="*/ 1483 h 3423"/>
                <a:gd name="T62" fmla="*/ 734 w 1233"/>
                <a:gd name="T63" fmla="*/ 1754 h 3423"/>
                <a:gd name="T64" fmla="*/ 474 w 1233"/>
                <a:gd name="T65" fmla="*/ 1798 h 3423"/>
                <a:gd name="T66" fmla="*/ 566 w 1233"/>
                <a:gd name="T67" fmla="*/ 1446 h 3423"/>
                <a:gd name="T68" fmla="*/ 624 w 1233"/>
                <a:gd name="T69" fmla="*/ 1228 h 3423"/>
                <a:gd name="T70" fmla="*/ 884 w 1233"/>
                <a:gd name="T71" fmla="*/ 1136 h 3423"/>
                <a:gd name="T72" fmla="*/ 824 w 1233"/>
                <a:gd name="T73" fmla="*/ 1377 h 3423"/>
                <a:gd name="T74" fmla="*/ 566 w 1233"/>
                <a:gd name="T75" fmla="*/ 1446 h 3423"/>
                <a:gd name="T76" fmla="*/ 653 w 1233"/>
                <a:gd name="T77" fmla="*/ 1121 h 3423"/>
                <a:gd name="T78" fmla="*/ 715 w 1233"/>
                <a:gd name="T79" fmla="*/ 888 h 3423"/>
                <a:gd name="T80" fmla="*/ 975 w 1233"/>
                <a:gd name="T81" fmla="*/ 757 h 3423"/>
                <a:gd name="T82" fmla="*/ 911 w 1233"/>
                <a:gd name="T83" fmla="*/ 1019 h 3423"/>
                <a:gd name="T84" fmla="*/ 653 w 1233"/>
                <a:gd name="T85" fmla="*/ 1121 h 3423"/>
                <a:gd name="T86" fmla="*/ 445 w 1233"/>
                <a:gd name="T87" fmla="*/ 2955 h 3423"/>
                <a:gd name="T88" fmla="*/ 181 w 1233"/>
                <a:gd name="T89" fmla="*/ 2901 h 3423"/>
                <a:gd name="T90" fmla="*/ 252 w 1233"/>
                <a:gd name="T91" fmla="*/ 2634 h 3423"/>
                <a:gd name="T92" fmla="*/ 514 w 1233"/>
                <a:gd name="T93" fmla="*/ 2665 h 3423"/>
                <a:gd name="T94" fmla="*/ 445 w 1233"/>
                <a:gd name="T95" fmla="*/ 2955 h 3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3" h="3423">
                  <a:moveTo>
                    <a:pt x="1136" y="89"/>
                  </a:moveTo>
                  <a:lnTo>
                    <a:pt x="1077" y="337"/>
                  </a:lnTo>
                  <a:lnTo>
                    <a:pt x="826" y="466"/>
                  </a:lnTo>
                  <a:lnTo>
                    <a:pt x="900" y="189"/>
                  </a:lnTo>
                  <a:lnTo>
                    <a:pt x="821" y="266"/>
                  </a:lnTo>
                  <a:lnTo>
                    <a:pt x="0" y="3259"/>
                  </a:lnTo>
                  <a:lnTo>
                    <a:pt x="77" y="3292"/>
                  </a:lnTo>
                  <a:lnTo>
                    <a:pt x="158" y="2990"/>
                  </a:lnTo>
                  <a:lnTo>
                    <a:pt x="420" y="3061"/>
                  </a:lnTo>
                  <a:lnTo>
                    <a:pt x="343" y="3383"/>
                  </a:lnTo>
                  <a:lnTo>
                    <a:pt x="455" y="3423"/>
                  </a:lnTo>
                  <a:lnTo>
                    <a:pt x="1233" y="0"/>
                  </a:lnTo>
                  <a:lnTo>
                    <a:pt x="1136" y="89"/>
                  </a:lnTo>
                  <a:close/>
                  <a:moveTo>
                    <a:pt x="1050" y="445"/>
                  </a:moveTo>
                  <a:lnTo>
                    <a:pt x="1002" y="649"/>
                  </a:lnTo>
                  <a:lnTo>
                    <a:pt x="742" y="782"/>
                  </a:lnTo>
                  <a:lnTo>
                    <a:pt x="797" y="572"/>
                  </a:lnTo>
                  <a:lnTo>
                    <a:pt x="1050" y="445"/>
                  </a:lnTo>
                  <a:close/>
                  <a:moveTo>
                    <a:pt x="372" y="2181"/>
                  </a:moveTo>
                  <a:lnTo>
                    <a:pt x="449" y="1893"/>
                  </a:lnTo>
                  <a:lnTo>
                    <a:pt x="709" y="1860"/>
                  </a:lnTo>
                  <a:lnTo>
                    <a:pt x="636" y="2168"/>
                  </a:lnTo>
                  <a:lnTo>
                    <a:pt x="372" y="2181"/>
                  </a:lnTo>
                  <a:close/>
                  <a:moveTo>
                    <a:pt x="611" y="2272"/>
                  </a:moveTo>
                  <a:lnTo>
                    <a:pt x="541" y="2559"/>
                  </a:lnTo>
                  <a:lnTo>
                    <a:pt x="277" y="2534"/>
                  </a:lnTo>
                  <a:lnTo>
                    <a:pt x="349" y="2270"/>
                  </a:lnTo>
                  <a:lnTo>
                    <a:pt x="611" y="2272"/>
                  </a:lnTo>
                  <a:close/>
                  <a:moveTo>
                    <a:pt x="474" y="1798"/>
                  </a:moveTo>
                  <a:lnTo>
                    <a:pt x="541" y="1544"/>
                  </a:lnTo>
                  <a:lnTo>
                    <a:pt x="799" y="1483"/>
                  </a:lnTo>
                  <a:lnTo>
                    <a:pt x="734" y="1754"/>
                  </a:lnTo>
                  <a:lnTo>
                    <a:pt x="474" y="1798"/>
                  </a:lnTo>
                  <a:close/>
                  <a:moveTo>
                    <a:pt x="566" y="1446"/>
                  </a:moveTo>
                  <a:lnTo>
                    <a:pt x="624" y="1228"/>
                  </a:lnTo>
                  <a:lnTo>
                    <a:pt x="884" y="1136"/>
                  </a:lnTo>
                  <a:lnTo>
                    <a:pt x="824" y="1377"/>
                  </a:lnTo>
                  <a:lnTo>
                    <a:pt x="566" y="1446"/>
                  </a:lnTo>
                  <a:close/>
                  <a:moveTo>
                    <a:pt x="653" y="1121"/>
                  </a:moveTo>
                  <a:lnTo>
                    <a:pt x="715" y="888"/>
                  </a:lnTo>
                  <a:lnTo>
                    <a:pt x="975" y="757"/>
                  </a:lnTo>
                  <a:lnTo>
                    <a:pt x="911" y="1019"/>
                  </a:lnTo>
                  <a:lnTo>
                    <a:pt x="653" y="1121"/>
                  </a:lnTo>
                  <a:close/>
                  <a:moveTo>
                    <a:pt x="445" y="2955"/>
                  </a:moveTo>
                  <a:lnTo>
                    <a:pt x="181" y="2901"/>
                  </a:lnTo>
                  <a:lnTo>
                    <a:pt x="252" y="2634"/>
                  </a:lnTo>
                  <a:lnTo>
                    <a:pt x="514" y="2665"/>
                  </a:lnTo>
                  <a:lnTo>
                    <a:pt x="445" y="2955"/>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3" name="Freeform 37"/>
            <p:cNvSpPr/>
            <p:nvPr/>
          </p:nvSpPr>
          <p:spPr bwMode="auto">
            <a:xfrm>
              <a:off x="3015" y="845"/>
              <a:ext cx="809" cy="3423"/>
            </a:xfrm>
            <a:custGeom>
              <a:avLst/>
              <a:gdLst>
                <a:gd name="T0" fmla="*/ 776 w 809"/>
                <a:gd name="T1" fmla="*/ 0 h 3423"/>
                <a:gd name="T2" fmla="*/ 809 w 809"/>
                <a:gd name="T3" fmla="*/ 0 h 3423"/>
                <a:gd name="T4" fmla="*/ 57 w 809"/>
                <a:gd name="T5" fmla="*/ 3410 h 3423"/>
                <a:gd name="T6" fmla="*/ 0 w 809"/>
                <a:gd name="T7" fmla="*/ 3423 h 3423"/>
                <a:gd name="T8" fmla="*/ 776 w 809"/>
                <a:gd name="T9" fmla="*/ 0 h 3423"/>
              </a:gdLst>
              <a:ahLst/>
              <a:cxnLst>
                <a:cxn ang="0">
                  <a:pos x="T0" y="T1"/>
                </a:cxn>
                <a:cxn ang="0">
                  <a:pos x="T2" y="T3"/>
                </a:cxn>
                <a:cxn ang="0">
                  <a:pos x="T4" y="T5"/>
                </a:cxn>
                <a:cxn ang="0">
                  <a:pos x="T6" y="T7"/>
                </a:cxn>
                <a:cxn ang="0">
                  <a:pos x="T8" y="T9"/>
                </a:cxn>
              </a:cxnLst>
              <a:rect l="0" t="0" r="r" b="b"/>
              <a:pathLst>
                <a:path w="809" h="3423">
                  <a:moveTo>
                    <a:pt x="776" y="0"/>
                  </a:moveTo>
                  <a:lnTo>
                    <a:pt x="809" y="0"/>
                  </a:lnTo>
                  <a:lnTo>
                    <a:pt x="57" y="3410"/>
                  </a:lnTo>
                  <a:lnTo>
                    <a:pt x="0" y="3423"/>
                  </a:lnTo>
                  <a:lnTo>
                    <a:pt x="776" y="0"/>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par>
                                <p:cTn id="18" presetID="22" presetClass="entr" presetSubtype="8" fill="hold" grpId="0" nodeType="withEffect">
                                  <p:stCondLst>
                                    <p:cond delay="20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2" presetClass="entr" presetSubtype="2" accel="50000" decel="5000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par>
                                <p:cTn id="37" presetID="2" presetClass="entr" presetSubtype="2" accel="50000" decel="5000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1+#ppt_w/2"/>
                                          </p:val>
                                        </p:tav>
                                        <p:tav tm="100000">
                                          <p:val>
                                            <p:strVal val="#ppt_x"/>
                                          </p:val>
                                        </p:tav>
                                      </p:tavLst>
                                    </p:anim>
                                    <p:anim calcmode="lin" valueType="num">
                                      <p:cBhvr additive="base">
                                        <p:cTn id="40" dur="500" fill="hold"/>
                                        <p:tgtEl>
                                          <p:spTgt spid="28"/>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fltVal val="0"/>
                                          </p:val>
                                        </p:tav>
                                        <p:tav tm="100000">
                                          <p:val>
                                            <p:strVal val="#ppt_w"/>
                                          </p:val>
                                        </p:tav>
                                      </p:tavLst>
                                    </p:anim>
                                    <p:anim calcmode="lin" valueType="num">
                                      <p:cBhvr>
                                        <p:cTn id="45" dur="500" fill="hold"/>
                                        <p:tgtEl>
                                          <p:spTgt spid="31"/>
                                        </p:tgtEl>
                                        <p:attrNameLst>
                                          <p:attrName>ppt_h</p:attrName>
                                        </p:attrNameLst>
                                      </p:cBhvr>
                                      <p:tavLst>
                                        <p:tav tm="0">
                                          <p:val>
                                            <p:fltVal val="0"/>
                                          </p:val>
                                        </p:tav>
                                        <p:tav tm="100000">
                                          <p:val>
                                            <p:strVal val="#ppt_h"/>
                                          </p:val>
                                        </p:tav>
                                      </p:tavLst>
                                    </p:anim>
                                    <p:animEffect transition="in" filter="fade">
                                      <p:cBhvr>
                                        <p:cTn id="46" dur="500"/>
                                        <p:tgtEl>
                                          <p:spTgt spid="31"/>
                                        </p:tgtEl>
                                      </p:cBhvr>
                                    </p:animEffect>
                                  </p:childTnLst>
                                </p:cTn>
                              </p:par>
                              <p:par>
                                <p:cTn id="47" presetID="2" presetClass="entr" presetSubtype="2" accel="50000" decel="5000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1+#ppt_w/2"/>
                                          </p:val>
                                        </p:tav>
                                        <p:tav tm="100000">
                                          <p:val>
                                            <p:strVal val="#ppt_x"/>
                                          </p:val>
                                        </p:tav>
                                      </p:tavLst>
                                    </p:anim>
                                    <p:anim calcmode="lin" valueType="num">
                                      <p:cBhvr additive="base">
                                        <p:cTn id="50" dur="500" fill="hold"/>
                                        <p:tgtEl>
                                          <p:spTgt spid="32"/>
                                        </p:tgtEl>
                                        <p:attrNameLst>
                                          <p:attrName>ppt_y</p:attrName>
                                        </p:attrNameLst>
                                      </p:cBhvr>
                                      <p:tavLst>
                                        <p:tav tm="0">
                                          <p:val>
                                            <p:strVal val="#ppt_y"/>
                                          </p:val>
                                        </p:tav>
                                        <p:tav tm="100000">
                                          <p:val>
                                            <p:strVal val="#ppt_y"/>
                                          </p:val>
                                        </p:tav>
                                      </p:tavLst>
                                    </p:anim>
                                  </p:childTnLst>
                                </p:cTn>
                              </p:par>
                            </p:childTnLst>
                          </p:cTn>
                        </p:par>
                        <p:par>
                          <p:cTn id="51" fill="hold">
                            <p:stCondLst>
                              <p:cond delay="3000"/>
                            </p:stCondLst>
                            <p:childTnLst>
                              <p:par>
                                <p:cTn id="52" presetID="42" presetClass="entr" presetSubtype="0"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3" grpId="0"/>
      <p:bldP spid="19" grpId="0" animBg="1"/>
      <p:bldP spid="27" grpId="0" animBg="1"/>
      <p:bldP spid="31"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5505</Words>
  <Application>WPS 演示</Application>
  <PresentationFormat>自定义</PresentationFormat>
  <Paragraphs>751</Paragraphs>
  <Slides>36</Slides>
  <Notes>37</Notes>
  <HiddenSlides>0</HiddenSlides>
  <MMClips>0</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36</vt:i4>
      </vt:variant>
    </vt:vector>
  </HeadingPairs>
  <TitlesOfParts>
    <vt:vector size="64" baseType="lpstr">
      <vt:lpstr>Arial</vt:lpstr>
      <vt:lpstr>宋体</vt:lpstr>
      <vt:lpstr>Wingdings</vt:lpstr>
      <vt:lpstr>Impact MT Std</vt:lpstr>
      <vt:lpstr>微软雅黑</vt:lpstr>
      <vt:lpstr>方正兰亭黑_GBK</vt:lpstr>
      <vt:lpstr>黑体</vt:lpstr>
      <vt:lpstr>仿宋_GB2312</vt:lpstr>
      <vt:lpstr>方正兰亭超细黑简体</vt:lpstr>
      <vt:lpstr>仿宋</vt:lpstr>
      <vt:lpstr>Lato Light</vt:lpstr>
      <vt:lpstr>Open Sans</vt:lpstr>
      <vt:lpstr>Calibri</vt:lpstr>
      <vt:lpstr>Segoe UI</vt:lpstr>
      <vt:lpstr>Arial Unicode MS</vt:lpstr>
      <vt:lpstr>Calibri</vt:lpstr>
      <vt:lpstr>方正兰亭黑简体</vt:lpstr>
      <vt:lpstr>Avant GardeBook</vt:lpstr>
      <vt:lpstr>华文黑体</vt:lpstr>
      <vt:lpstr>Segoe Print</vt:lpstr>
      <vt:lpstr>Arial Unicode MS</vt:lpstr>
      <vt:lpstr>FontAwesome</vt:lpstr>
      <vt:lpstr>Meiryo</vt:lpstr>
      <vt:lpstr>Yu Gothic UI</vt:lpstr>
      <vt:lpstr>Arial Narrow</vt:lpstr>
      <vt:lpstr>Calibri Light</vt:lpstr>
      <vt:lpstr>AMGDT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Administrator</cp:lastModifiedBy>
  <cp:revision>8</cp:revision>
  <dcterms:created xsi:type="dcterms:W3CDTF">2016-04-13T09:01:00Z</dcterms:created>
  <dcterms:modified xsi:type="dcterms:W3CDTF">2025-05-20T00:59:49Z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9501B9C72FF7499B832F73EF32B265DF_12</vt:lpwstr>
  </property>
  <property fmtid="{D5CDD505-2E9C-101B-9397-08002B2CF9AE}" pid="3" name="KSOProductBuildVer">
    <vt:lpwstr>2052-12.1.0.21171</vt:lpwstr>
  </property>
</Properties>
</file>