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30"/>
  </p:handoutMasterIdLst>
  <p:sldIdLst>
    <p:sldId id="408" r:id="rId4"/>
    <p:sldId id="409" r:id="rId6"/>
    <p:sldId id="410" r:id="rId7"/>
    <p:sldId id="411" r:id="rId8"/>
    <p:sldId id="414" r:id="rId9"/>
    <p:sldId id="412" r:id="rId10"/>
    <p:sldId id="413" r:id="rId11"/>
    <p:sldId id="415" r:id="rId12"/>
    <p:sldId id="417" r:id="rId13"/>
    <p:sldId id="416" r:id="rId14"/>
    <p:sldId id="431" r:id="rId15"/>
    <p:sldId id="444" r:id="rId16"/>
    <p:sldId id="445" r:id="rId17"/>
    <p:sldId id="432" r:id="rId18"/>
    <p:sldId id="446" r:id="rId19"/>
    <p:sldId id="447" r:id="rId20"/>
    <p:sldId id="448" r:id="rId21"/>
    <p:sldId id="450" r:id="rId22"/>
    <p:sldId id="451" r:id="rId23"/>
    <p:sldId id="449" r:id="rId24"/>
    <p:sldId id="452" r:id="rId25"/>
    <p:sldId id="453" r:id="rId26"/>
    <p:sldId id="454" r:id="rId27"/>
    <p:sldId id="456" r:id="rId28"/>
    <p:sldId id="455" r:id="rId29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7" userDrawn="1">
          <p15:clr>
            <a:srgbClr val="A4A3A4"/>
          </p15:clr>
        </p15:guide>
        <p15:guide id="2" pos="3774" userDrawn="1">
          <p15:clr>
            <a:srgbClr val="A4A3A4"/>
          </p15:clr>
        </p15:guide>
        <p15:guide id="3" pos="37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8EE"/>
    <a:srgbClr val="5F2311"/>
    <a:srgbClr val="FFF2E1"/>
    <a:srgbClr val="F9F8F0"/>
    <a:srgbClr val="FFB34E"/>
    <a:srgbClr val="FFCF86"/>
    <a:srgbClr val="FFE9CA"/>
    <a:srgbClr val="FEC892"/>
    <a:srgbClr val="498470"/>
    <a:srgbClr val="DFF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78" y="114"/>
      </p:cViewPr>
      <p:guideLst>
        <p:guide orient="horz" pos="1957"/>
        <p:guide pos="3774"/>
        <p:guide pos="37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4" Type="http://schemas.openxmlformats.org/officeDocument/2006/relationships/tags" Target="tags/tag44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0">
                  <a:srgbClr val="FFB34E"/>
                </a:gs>
                <a:gs pos="100000">
                  <a:srgbClr val="FFCF86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5F231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9129408"/>
        <c:axId val="959125600"/>
      </c:barChart>
      <c:catAx>
        <c:axId val="95912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defRPr>
            </a:pPr>
          </a:p>
        </c:txPr>
        <c:crossAx val="959125600"/>
        <c:crosses val="autoZero"/>
        <c:auto val="1"/>
        <c:lblAlgn val="ctr"/>
        <c:lblOffset val="100"/>
        <c:noMultiLvlLbl val="0"/>
      </c:catAx>
      <c:valAx>
        <c:axId val="95912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defRPr>
            </a:pPr>
          </a:p>
        </c:txPr>
        <c:crossAx val="95912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rgbClr val="5F2311"/>
              </a:solidFill>
              <a:latin typeface="Arial" panose="020B0604020202020204"/>
              <a:ea typeface="三极春联字体简"/>
              <a:cs typeface="思源宋体 CN Light" panose="02020300000000000000" charset="-122"/>
              <a:sym typeface="Arial" panose="020B0604020202020204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e8c015fc-4991-430c-9622-3f35b169f0ce}"/>
      </c:ext>
    </c:extLst>
  </c:chart>
  <c:spPr>
    <a:noFill/>
    <a:ln>
      <a:noFill/>
    </a:ln>
    <a:effectLst/>
  </c:spPr>
  <c:txPr>
    <a:bodyPr/>
    <a:lstStyle/>
    <a:p>
      <a:pPr>
        <a:defRPr lang="zh-CN">
          <a:solidFill>
            <a:srgbClr val="5F2311"/>
          </a:solidFill>
          <a:latin typeface="Arial" panose="020B0604020202020204"/>
          <a:ea typeface="三极春联字体简"/>
          <a:cs typeface="思源宋体 CN Light" panose="02020300000000000000" charset="-122"/>
          <a:sym typeface="Arial" panose="020B0604020202020204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宋体 CN Heavy" panose="02020900000000000000" charset="-122"/>
              <a:ea typeface="思源宋体 CN Light" panose="02020300000000000000" charset="-122"/>
              <a:cs typeface="思源宋体 CN Light" panose="020203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宋体 CN Heavy" panose="02020900000000000000" charset="-122"/>
                <a:ea typeface="思源宋体 CN Light" panose="02020300000000000000" charset="-122"/>
                <a:cs typeface="思源宋体 CN Light" panose="02020300000000000000" charset="-122"/>
              </a:rPr>
            </a:fld>
            <a:endParaRPr lang="zh-CN" altLang="en-US">
              <a:latin typeface="思源宋体 CN Heavy" panose="02020900000000000000" charset="-122"/>
              <a:ea typeface="思源宋体 CN Light" panose="02020300000000000000" charset="-122"/>
              <a:cs typeface="思源宋体 CN Light" panose="020203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宋体 CN Heavy" panose="02020900000000000000" charset="-122"/>
              <a:ea typeface="思源宋体 CN Light" panose="02020300000000000000" charset="-122"/>
              <a:cs typeface="思源宋体 CN Light" panose="020203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宋体 CN Heavy" panose="02020900000000000000" charset="-122"/>
                <a:ea typeface="思源宋体 CN Light" panose="02020300000000000000" charset="-122"/>
                <a:cs typeface="思源宋体 CN Light" panose="02020300000000000000" charset="-122"/>
              </a:rPr>
            </a:fld>
            <a:endParaRPr lang="zh-CN" altLang="en-US">
              <a:latin typeface="思源宋体 CN Heavy" panose="02020900000000000000" charset="-122"/>
              <a:ea typeface="思源宋体 CN Light" panose="02020300000000000000" charset="-122"/>
              <a:cs typeface="思源宋体 CN Light" panose="020203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charset="-122"/>
                <a:ea typeface="思源宋体 CN Light" panose="02020300000000000000" charset="-122"/>
                <a:cs typeface="思源宋体 CN Light" panose="020203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charset="-122"/>
                <a:ea typeface="思源宋体 CN Light" panose="02020300000000000000" charset="-122"/>
                <a:cs typeface="思源宋体 CN Light" panose="02020300000000000000" charset="-122"/>
              </a:defRPr>
            </a:lvl1pPr>
          </a:lstStyle>
          <a:p>
            <a:fld id="{A35608A1-7903-4BF5-8FBE-2A03C6DCDB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charset="-122"/>
                <a:ea typeface="思源宋体 CN Light" panose="02020300000000000000" charset="-122"/>
                <a:cs typeface="思源宋体 CN Light" panose="020203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charset="-122"/>
                <a:ea typeface="思源宋体 CN Light" panose="02020300000000000000" charset="-122"/>
                <a:cs typeface="思源宋体 CN Light" panose="02020300000000000000" charset="-122"/>
              </a:defRPr>
            </a:lvl1pPr>
          </a:lstStyle>
          <a:p>
            <a:fld id="{BA0D836D-DF62-4721-8338-EBAAA7B285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charset="-122"/>
        <a:ea typeface="思源宋体 CN Light" panose="02020300000000000000" charset="-122"/>
        <a:cs typeface="思源宋体 CN Light" panose="020203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charset="-122"/>
        <a:ea typeface="思源宋体 CN Light" panose="02020300000000000000" charset="-122"/>
        <a:cs typeface="思源宋体 CN Light" panose="020203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charset="-122"/>
        <a:ea typeface="思源宋体 CN Light" panose="02020300000000000000" charset="-122"/>
        <a:cs typeface="思源宋体 CN Light" panose="020203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charset="-122"/>
        <a:ea typeface="思源宋体 CN Light" panose="02020300000000000000" charset="-122"/>
        <a:cs typeface="思源宋体 CN Light" panose="020203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charset="-122"/>
        <a:ea typeface="思源宋体 CN Light" panose="02020300000000000000" charset="-122"/>
        <a:cs typeface="思源宋体 CN Light" panose="020203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836D-DF62-4721-8338-EBAAA7B28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836D-DF62-4721-8338-EBAAA7B28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836D-DF62-4721-8338-EBAAA7B28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836D-DF62-4721-8338-EBAAA7B28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836D-DF62-4721-8338-EBAAA7B28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836D-DF62-4721-8338-EBAAA7B28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836D-DF62-4721-8338-EBAAA7B28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836D-DF62-4721-8338-EBAAA7B28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836D-DF62-4721-8338-EBAAA7B28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836D-DF62-4721-8338-EBAAA7B28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836D-DF62-4721-8338-EBAAA7B28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836D-DF62-4721-8338-EBAAA7B28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836D-DF62-4721-8338-EBAAA7B28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836D-DF62-4721-8338-EBAAA7B28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836D-DF62-4721-8338-EBAAA7B28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836D-DF62-4721-8338-EBAAA7B28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836D-DF62-4721-8338-EBAAA7B28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836D-DF62-4721-8338-EBAAA7B28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836D-DF62-4721-8338-EBAAA7B28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836D-DF62-4721-8338-EBAAA7B28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836D-DF62-4721-8338-EBAAA7B28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836D-DF62-4721-8338-EBAAA7B28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836D-DF62-4721-8338-EBAAA7B28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836D-DF62-4721-8338-EBAAA7B28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836D-DF62-4721-8338-EBAAA7B28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cs typeface="思源宋体 CN Light" panose="02020300000000000000" charset="-122"/>
              </a:defRPr>
            </a:lvl1pPr>
          </a:lstStyle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1296254" y="861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4.xml"/><Relationship Id="rId15" Type="http://schemas.openxmlformats.org/officeDocument/2006/relationships/tags" Target="../tags/tag3.xml"/><Relationship Id="rId14" Type="http://schemas.openxmlformats.org/officeDocument/2006/relationships/image" Target="../media/image2.png"/><Relationship Id="rId13" Type="http://schemas.openxmlformats.org/officeDocument/2006/relationships/tags" Target="../tags/tag2.xml"/><Relationship Id="rId12" Type="http://schemas.openxmlformats.org/officeDocument/2006/relationships/image" Target="../media/image1.png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0"/>
            <a:ext cx="12192000" cy="6858000"/>
            <a:chOff x="0" y="0"/>
            <a:chExt cx="19200" cy="10800"/>
          </a:xfrm>
        </p:grpSpPr>
        <p:pic>
          <p:nvPicPr>
            <p:cNvPr id="3" name="图片 2" descr="组 34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  <p:pic>
          <p:nvPicPr>
            <p:cNvPr id="11" name="图片 10" descr="组 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19200" cy="8320"/>
            </a:xfrm>
            <a:prstGeom prst="rect">
              <a:avLst/>
            </a:prstGeom>
          </p:spPr>
        </p:pic>
        <p:sp>
          <p:nvSpPr>
            <p:cNvPr id="10" name="矩形: 圆角 13"/>
            <p:cNvSpPr/>
            <p:nvPr userDrawn="1">
              <p:custDataLst>
                <p:tags r:id="rId15"/>
              </p:custDataLst>
            </p:nvPr>
          </p:nvSpPr>
          <p:spPr>
            <a:xfrm>
              <a:off x="339" y="309"/>
              <a:ext cx="18522" cy="10182"/>
            </a:xfrm>
            <a:prstGeom prst="roundRect">
              <a:avLst>
                <a:gd name="adj" fmla="val 0"/>
              </a:avLst>
            </a:prstGeom>
            <a:solidFill>
              <a:srgbClr val="FCD496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 Light" panose="02020300000000000000" charset="-122"/>
                <a:ea typeface="思源宋体 CN Light" panose="02020300000000000000" charset="-122"/>
              </a:endParaRPr>
            </a:p>
          </p:txBody>
        </p:sp>
        <p:sp>
          <p:nvSpPr>
            <p:cNvPr id="2" name="矩形 1"/>
            <p:cNvSpPr/>
            <p:nvPr userDrawn="1">
              <p:custDataLst>
                <p:tags r:id="rId16"/>
              </p:custDataLst>
            </p:nvPr>
          </p:nvSpPr>
          <p:spPr>
            <a:xfrm>
              <a:off x="439" y="406"/>
              <a:ext cx="18323" cy="9987"/>
            </a:xfrm>
            <a:prstGeom prst="rect">
              <a:avLst/>
            </a:prstGeom>
            <a:gradFill>
              <a:gsLst>
                <a:gs pos="3000">
                  <a:srgbClr val="F9FDFD"/>
                </a:gs>
                <a:gs pos="99000">
                  <a:srgbClr val="F9F1DC"/>
                </a:gs>
              </a:gsLst>
              <a:lin ang="6840000" scaled="0"/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 Light" panose="02020300000000000000" charset="-122"/>
                <a:ea typeface="思源宋体 CN Light" panose="02020300000000000000" charset="-122"/>
                <a:cs typeface="思源宋体 CN Light" panose="02020300000000000000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image" Target="../media/image4.png"/><Relationship Id="rId7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3.png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1.xml"/><Relationship Id="rId22" Type="http://schemas.openxmlformats.org/officeDocument/2006/relationships/image" Target="../media/image6.png"/><Relationship Id="rId21" Type="http://schemas.openxmlformats.org/officeDocument/2006/relationships/tags" Target="../tags/tag20.xml"/><Relationship Id="rId20" Type="http://schemas.openxmlformats.org/officeDocument/2006/relationships/image" Target="../media/image5.png"/><Relationship Id="rId2" Type="http://schemas.openxmlformats.org/officeDocument/2006/relationships/tags" Target="../tags/tag5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image" Target="../media/image5.png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8" Type="http://schemas.openxmlformats.org/officeDocument/2006/relationships/notesSlide" Target="../notesSlides/notesSlide10.xml"/><Relationship Id="rId37" Type="http://schemas.openxmlformats.org/officeDocument/2006/relationships/slideLayout" Target="../slideLayouts/slideLayout1.xml"/><Relationship Id="rId36" Type="http://schemas.openxmlformats.org/officeDocument/2006/relationships/tags" Target="../tags/tag210.xml"/><Relationship Id="rId35" Type="http://schemas.openxmlformats.org/officeDocument/2006/relationships/tags" Target="../tags/tag209.xml"/><Relationship Id="rId34" Type="http://schemas.openxmlformats.org/officeDocument/2006/relationships/tags" Target="../tags/tag208.xml"/><Relationship Id="rId33" Type="http://schemas.openxmlformats.org/officeDocument/2006/relationships/tags" Target="../tags/tag207.xml"/><Relationship Id="rId32" Type="http://schemas.openxmlformats.org/officeDocument/2006/relationships/tags" Target="../tags/tag206.xml"/><Relationship Id="rId31" Type="http://schemas.openxmlformats.org/officeDocument/2006/relationships/tags" Target="../tags/tag205.xml"/><Relationship Id="rId30" Type="http://schemas.openxmlformats.org/officeDocument/2006/relationships/tags" Target="../tags/tag204.xml"/><Relationship Id="rId3" Type="http://schemas.openxmlformats.org/officeDocument/2006/relationships/tags" Target="../tags/tag178.xml"/><Relationship Id="rId29" Type="http://schemas.openxmlformats.org/officeDocument/2006/relationships/tags" Target="../tags/tag203.xml"/><Relationship Id="rId28" Type="http://schemas.openxmlformats.org/officeDocument/2006/relationships/tags" Target="../tags/tag202.xml"/><Relationship Id="rId27" Type="http://schemas.openxmlformats.org/officeDocument/2006/relationships/tags" Target="../tags/tag201.xml"/><Relationship Id="rId26" Type="http://schemas.openxmlformats.org/officeDocument/2006/relationships/tags" Target="../tags/tag200.xml"/><Relationship Id="rId25" Type="http://schemas.openxmlformats.org/officeDocument/2006/relationships/tags" Target="../tags/tag199.xml"/><Relationship Id="rId24" Type="http://schemas.openxmlformats.org/officeDocument/2006/relationships/tags" Target="../tags/tag198.xml"/><Relationship Id="rId23" Type="http://schemas.openxmlformats.org/officeDocument/2006/relationships/tags" Target="../tags/tag197.xml"/><Relationship Id="rId22" Type="http://schemas.openxmlformats.org/officeDocument/2006/relationships/tags" Target="../tags/tag196.xml"/><Relationship Id="rId21" Type="http://schemas.openxmlformats.org/officeDocument/2006/relationships/tags" Target="../tags/tag195.xml"/><Relationship Id="rId20" Type="http://schemas.openxmlformats.org/officeDocument/2006/relationships/tags" Target="../tags/tag194.xml"/><Relationship Id="rId2" Type="http://schemas.openxmlformats.org/officeDocument/2006/relationships/image" Target="../media/image7.png"/><Relationship Id="rId19" Type="http://schemas.openxmlformats.org/officeDocument/2006/relationships/tags" Target="../tags/tag193.xml"/><Relationship Id="rId18" Type="http://schemas.openxmlformats.org/officeDocument/2006/relationships/tags" Target="../tags/tag192.xml"/><Relationship Id="rId17" Type="http://schemas.openxmlformats.org/officeDocument/2006/relationships/tags" Target="../tags/tag191.xml"/><Relationship Id="rId16" Type="http://schemas.openxmlformats.org/officeDocument/2006/relationships/tags" Target="../tags/tag190.xml"/><Relationship Id="rId15" Type="http://schemas.openxmlformats.org/officeDocument/2006/relationships/tags" Target="../tags/tag189.xml"/><Relationship Id="rId14" Type="http://schemas.openxmlformats.org/officeDocument/2006/relationships/tags" Target="../tags/tag188.xml"/><Relationship Id="rId13" Type="http://schemas.openxmlformats.org/officeDocument/2006/relationships/tags" Target="../tags/tag187.xml"/><Relationship Id="rId12" Type="http://schemas.openxmlformats.org/officeDocument/2006/relationships/tags" Target="../tags/tag186.xml"/><Relationship Id="rId11" Type="http://schemas.openxmlformats.org/officeDocument/2006/relationships/tags" Target="../tags/tag185.xml"/><Relationship Id="rId10" Type="http://schemas.openxmlformats.org/officeDocument/2006/relationships/tags" Target="../tags/tag184.xml"/><Relationship Id="rId1" Type="http://schemas.openxmlformats.org/officeDocument/2006/relationships/tags" Target="../tags/tag17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1.png"/><Relationship Id="rId7" Type="http://schemas.openxmlformats.org/officeDocument/2006/relationships/tags" Target="../tags/tag215.xml"/><Relationship Id="rId6" Type="http://schemas.openxmlformats.org/officeDocument/2006/relationships/image" Target="../media/image5.png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image" Target="../media/image7.png"/><Relationship Id="rId10" Type="http://schemas.openxmlformats.org/officeDocument/2006/relationships/notesSlide" Target="../notesSlides/notesSlide11.xml"/><Relationship Id="rId1" Type="http://schemas.openxmlformats.org/officeDocument/2006/relationships/tags" Target="../tags/tag21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21.xml"/><Relationship Id="rId8" Type="http://schemas.openxmlformats.org/officeDocument/2006/relationships/tags" Target="../tags/tag220.xml"/><Relationship Id="rId7" Type="http://schemas.openxmlformats.org/officeDocument/2006/relationships/image" Target="../media/image5.png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3" Type="http://schemas.openxmlformats.org/officeDocument/2006/relationships/image" Target="../media/image7.png"/><Relationship Id="rId2" Type="http://schemas.openxmlformats.org/officeDocument/2006/relationships/tags" Target="../tags/tag216.xml"/><Relationship Id="rId16" Type="http://schemas.openxmlformats.org/officeDocument/2006/relationships/notesSlide" Target="../notesSlides/notesSlide12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226.xml"/><Relationship Id="rId13" Type="http://schemas.openxmlformats.org/officeDocument/2006/relationships/tags" Target="../tags/tag225.xml"/><Relationship Id="rId12" Type="http://schemas.openxmlformats.org/officeDocument/2006/relationships/tags" Target="../tags/tag224.xml"/><Relationship Id="rId11" Type="http://schemas.openxmlformats.org/officeDocument/2006/relationships/tags" Target="../tags/tag223.xml"/><Relationship Id="rId10" Type="http://schemas.openxmlformats.org/officeDocument/2006/relationships/tags" Target="../tags/tag222.xml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33.xml"/><Relationship Id="rId8" Type="http://schemas.openxmlformats.org/officeDocument/2006/relationships/tags" Target="../tags/tag232.xml"/><Relationship Id="rId7" Type="http://schemas.openxmlformats.org/officeDocument/2006/relationships/tags" Target="../tags/tag231.xml"/><Relationship Id="rId6" Type="http://schemas.openxmlformats.org/officeDocument/2006/relationships/image" Target="../media/image5.png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30" Type="http://schemas.openxmlformats.org/officeDocument/2006/relationships/notesSlide" Target="../notesSlides/notesSlide13.xml"/><Relationship Id="rId3" Type="http://schemas.openxmlformats.org/officeDocument/2006/relationships/tags" Target="../tags/tag228.xml"/><Relationship Id="rId29" Type="http://schemas.openxmlformats.org/officeDocument/2006/relationships/slideLayout" Target="../slideLayouts/slideLayout1.xml"/><Relationship Id="rId28" Type="http://schemas.openxmlformats.org/officeDocument/2006/relationships/tags" Target="../tags/tag252.xml"/><Relationship Id="rId27" Type="http://schemas.openxmlformats.org/officeDocument/2006/relationships/tags" Target="../tags/tag251.xml"/><Relationship Id="rId26" Type="http://schemas.openxmlformats.org/officeDocument/2006/relationships/tags" Target="../tags/tag250.xml"/><Relationship Id="rId25" Type="http://schemas.openxmlformats.org/officeDocument/2006/relationships/tags" Target="../tags/tag249.xml"/><Relationship Id="rId24" Type="http://schemas.openxmlformats.org/officeDocument/2006/relationships/tags" Target="../tags/tag248.xml"/><Relationship Id="rId23" Type="http://schemas.openxmlformats.org/officeDocument/2006/relationships/tags" Target="../tags/tag247.xml"/><Relationship Id="rId22" Type="http://schemas.openxmlformats.org/officeDocument/2006/relationships/tags" Target="../tags/tag246.xml"/><Relationship Id="rId21" Type="http://schemas.openxmlformats.org/officeDocument/2006/relationships/tags" Target="../tags/tag245.xml"/><Relationship Id="rId20" Type="http://schemas.openxmlformats.org/officeDocument/2006/relationships/tags" Target="../tags/tag244.xml"/><Relationship Id="rId2" Type="http://schemas.openxmlformats.org/officeDocument/2006/relationships/image" Target="../media/image7.png"/><Relationship Id="rId19" Type="http://schemas.openxmlformats.org/officeDocument/2006/relationships/tags" Target="../tags/tag243.xml"/><Relationship Id="rId18" Type="http://schemas.openxmlformats.org/officeDocument/2006/relationships/tags" Target="../tags/tag242.xml"/><Relationship Id="rId17" Type="http://schemas.openxmlformats.org/officeDocument/2006/relationships/tags" Target="../tags/tag241.xml"/><Relationship Id="rId16" Type="http://schemas.openxmlformats.org/officeDocument/2006/relationships/tags" Target="../tags/tag240.xml"/><Relationship Id="rId15" Type="http://schemas.openxmlformats.org/officeDocument/2006/relationships/tags" Target="../tags/tag239.xml"/><Relationship Id="rId14" Type="http://schemas.openxmlformats.org/officeDocument/2006/relationships/tags" Target="../tags/tag238.xml"/><Relationship Id="rId13" Type="http://schemas.openxmlformats.org/officeDocument/2006/relationships/tags" Target="../tags/tag237.xml"/><Relationship Id="rId12" Type="http://schemas.openxmlformats.org/officeDocument/2006/relationships/tags" Target="../tags/tag236.xml"/><Relationship Id="rId11" Type="http://schemas.openxmlformats.org/officeDocument/2006/relationships/tags" Target="../tags/tag235.xml"/><Relationship Id="rId10" Type="http://schemas.openxmlformats.org/officeDocument/2006/relationships/tags" Target="../tags/tag234.xml"/><Relationship Id="rId1" Type="http://schemas.openxmlformats.org/officeDocument/2006/relationships/tags" Target="../tags/tag22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59.xml"/><Relationship Id="rId8" Type="http://schemas.openxmlformats.org/officeDocument/2006/relationships/tags" Target="../tags/tag258.xml"/><Relationship Id="rId7" Type="http://schemas.openxmlformats.org/officeDocument/2006/relationships/tags" Target="../tags/tag257.xml"/><Relationship Id="rId6" Type="http://schemas.openxmlformats.org/officeDocument/2006/relationships/image" Target="../media/image5.png"/><Relationship Id="rId5" Type="http://schemas.openxmlformats.org/officeDocument/2006/relationships/tags" Target="../tags/tag256.xml"/><Relationship Id="rId4" Type="http://schemas.openxmlformats.org/officeDocument/2006/relationships/tags" Target="../tags/tag255.xml"/><Relationship Id="rId3" Type="http://schemas.openxmlformats.org/officeDocument/2006/relationships/tags" Target="../tags/tag254.xml"/><Relationship Id="rId24" Type="http://schemas.openxmlformats.org/officeDocument/2006/relationships/notesSlide" Target="../notesSlides/notesSlide14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272.xml"/><Relationship Id="rId21" Type="http://schemas.openxmlformats.org/officeDocument/2006/relationships/tags" Target="../tags/tag271.xml"/><Relationship Id="rId20" Type="http://schemas.openxmlformats.org/officeDocument/2006/relationships/tags" Target="../tags/tag270.xml"/><Relationship Id="rId2" Type="http://schemas.openxmlformats.org/officeDocument/2006/relationships/image" Target="../media/image7.png"/><Relationship Id="rId19" Type="http://schemas.openxmlformats.org/officeDocument/2006/relationships/tags" Target="../tags/tag269.xml"/><Relationship Id="rId18" Type="http://schemas.openxmlformats.org/officeDocument/2006/relationships/tags" Target="../tags/tag268.xml"/><Relationship Id="rId17" Type="http://schemas.openxmlformats.org/officeDocument/2006/relationships/tags" Target="../tags/tag267.xml"/><Relationship Id="rId16" Type="http://schemas.openxmlformats.org/officeDocument/2006/relationships/tags" Target="../tags/tag266.xml"/><Relationship Id="rId15" Type="http://schemas.openxmlformats.org/officeDocument/2006/relationships/tags" Target="../tags/tag265.xml"/><Relationship Id="rId14" Type="http://schemas.openxmlformats.org/officeDocument/2006/relationships/tags" Target="../tags/tag264.xml"/><Relationship Id="rId13" Type="http://schemas.openxmlformats.org/officeDocument/2006/relationships/tags" Target="../tags/tag263.xml"/><Relationship Id="rId12" Type="http://schemas.openxmlformats.org/officeDocument/2006/relationships/tags" Target="../tags/tag262.xml"/><Relationship Id="rId11" Type="http://schemas.openxmlformats.org/officeDocument/2006/relationships/tags" Target="../tags/tag261.xml"/><Relationship Id="rId10" Type="http://schemas.openxmlformats.org/officeDocument/2006/relationships/tags" Target="../tags/tag260.xml"/><Relationship Id="rId1" Type="http://schemas.openxmlformats.org/officeDocument/2006/relationships/tags" Target="../tags/tag25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277.xml"/><Relationship Id="rId7" Type="http://schemas.openxmlformats.org/officeDocument/2006/relationships/tags" Target="../tags/tag276.xml"/><Relationship Id="rId6" Type="http://schemas.openxmlformats.org/officeDocument/2006/relationships/image" Target="../media/image2.png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image" Target="../media/image3.png"/><Relationship Id="rId23" Type="http://schemas.openxmlformats.org/officeDocument/2006/relationships/notesSlide" Target="../notesSlides/notesSlide15.xml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6.png"/><Relationship Id="rId20" Type="http://schemas.openxmlformats.org/officeDocument/2006/relationships/tags" Target="../tags/tag286.xml"/><Relationship Id="rId2" Type="http://schemas.openxmlformats.org/officeDocument/2006/relationships/tags" Target="../tags/tag273.xml"/><Relationship Id="rId19" Type="http://schemas.openxmlformats.org/officeDocument/2006/relationships/image" Target="../media/image5.png"/><Relationship Id="rId18" Type="http://schemas.openxmlformats.org/officeDocument/2006/relationships/tags" Target="../tags/tag285.xml"/><Relationship Id="rId17" Type="http://schemas.openxmlformats.org/officeDocument/2006/relationships/tags" Target="../tags/tag284.xml"/><Relationship Id="rId16" Type="http://schemas.openxmlformats.org/officeDocument/2006/relationships/tags" Target="../tags/tag283.xml"/><Relationship Id="rId15" Type="http://schemas.openxmlformats.org/officeDocument/2006/relationships/tags" Target="../tags/tag282.xml"/><Relationship Id="rId14" Type="http://schemas.openxmlformats.org/officeDocument/2006/relationships/tags" Target="../tags/tag281.xml"/><Relationship Id="rId13" Type="http://schemas.openxmlformats.org/officeDocument/2006/relationships/tags" Target="../tags/tag280.xml"/><Relationship Id="rId12" Type="http://schemas.openxmlformats.org/officeDocument/2006/relationships/tags" Target="../tags/tag279.xml"/><Relationship Id="rId11" Type="http://schemas.openxmlformats.org/officeDocument/2006/relationships/image" Target="../media/image7.png"/><Relationship Id="rId10" Type="http://schemas.openxmlformats.org/officeDocument/2006/relationships/tags" Target="../tags/tag278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93.xml"/><Relationship Id="rId8" Type="http://schemas.openxmlformats.org/officeDocument/2006/relationships/tags" Target="../tags/tag292.xml"/><Relationship Id="rId7" Type="http://schemas.openxmlformats.org/officeDocument/2006/relationships/tags" Target="../tags/tag291.xml"/><Relationship Id="rId6" Type="http://schemas.openxmlformats.org/officeDocument/2006/relationships/image" Target="../media/image5.png"/><Relationship Id="rId5" Type="http://schemas.openxmlformats.org/officeDocument/2006/relationships/tags" Target="../tags/tag290.xml"/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0" Type="http://schemas.openxmlformats.org/officeDocument/2006/relationships/notesSlide" Target="../notesSlides/notesSlide16.xml"/><Relationship Id="rId2" Type="http://schemas.openxmlformats.org/officeDocument/2006/relationships/image" Target="../media/image7.png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302.xml"/><Relationship Id="rId17" Type="http://schemas.openxmlformats.org/officeDocument/2006/relationships/tags" Target="../tags/tag301.xml"/><Relationship Id="rId16" Type="http://schemas.openxmlformats.org/officeDocument/2006/relationships/tags" Target="../tags/tag300.xml"/><Relationship Id="rId15" Type="http://schemas.openxmlformats.org/officeDocument/2006/relationships/tags" Target="../tags/tag299.xml"/><Relationship Id="rId14" Type="http://schemas.openxmlformats.org/officeDocument/2006/relationships/tags" Target="../tags/tag298.xml"/><Relationship Id="rId13" Type="http://schemas.openxmlformats.org/officeDocument/2006/relationships/tags" Target="../tags/tag297.xml"/><Relationship Id="rId12" Type="http://schemas.openxmlformats.org/officeDocument/2006/relationships/tags" Target="../tags/tag296.xml"/><Relationship Id="rId11" Type="http://schemas.openxmlformats.org/officeDocument/2006/relationships/tags" Target="../tags/tag295.xml"/><Relationship Id="rId10" Type="http://schemas.openxmlformats.org/officeDocument/2006/relationships/tags" Target="../tags/tag294.xml"/><Relationship Id="rId1" Type="http://schemas.openxmlformats.org/officeDocument/2006/relationships/tags" Target="../tags/tag28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09.xml"/><Relationship Id="rId8" Type="http://schemas.openxmlformats.org/officeDocument/2006/relationships/tags" Target="../tags/tag308.xml"/><Relationship Id="rId7" Type="http://schemas.openxmlformats.org/officeDocument/2006/relationships/tags" Target="../tags/tag307.xml"/><Relationship Id="rId6" Type="http://schemas.openxmlformats.org/officeDocument/2006/relationships/image" Target="../media/image5.png"/><Relationship Id="rId5" Type="http://schemas.openxmlformats.org/officeDocument/2006/relationships/tags" Target="../tags/tag306.xml"/><Relationship Id="rId4" Type="http://schemas.openxmlformats.org/officeDocument/2006/relationships/tags" Target="../tags/tag305.xml"/><Relationship Id="rId3" Type="http://schemas.openxmlformats.org/officeDocument/2006/relationships/tags" Target="../tags/tag304.xml"/><Relationship Id="rId21" Type="http://schemas.openxmlformats.org/officeDocument/2006/relationships/notesSlide" Target="../notesSlides/notesSlide17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9" Type="http://schemas.openxmlformats.org/officeDocument/2006/relationships/image" Target="../media/image12.png"/><Relationship Id="rId18" Type="http://schemas.openxmlformats.org/officeDocument/2006/relationships/tags" Target="../tags/tag318.xml"/><Relationship Id="rId17" Type="http://schemas.openxmlformats.org/officeDocument/2006/relationships/tags" Target="../tags/tag317.xml"/><Relationship Id="rId16" Type="http://schemas.openxmlformats.org/officeDocument/2006/relationships/tags" Target="../tags/tag316.xml"/><Relationship Id="rId15" Type="http://schemas.openxmlformats.org/officeDocument/2006/relationships/tags" Target="../tags/tag315.xml"/><Relationship Id="rId14" Type="http://schemas.openxmlformats.org/officeDocument/2006/relationships/tags" Target="../tags/tag314.xml"/><Relationship Id="rId13" Type="http://schemas.openxmlformats.org/officeDocument/2006/relationships/tags" Target="../tags/tag313.xml"/><Relationship Id="rId12" Type="http://schemas.openxmlformats.org/officeDocument/2006/relationships/tags" Target="../tags/tag312.xml"/><Relationship Id="rId11" Type="http://schemas.openxmlformats.org/officeDocument/2006/relationships/tags" Target="../tags/tag311.xml"/><Relationship Id="rId10" Type="http://schemas.openxmlformats.org/officeDocument/2006/relationships/tags" Target="../tags/tag310.xml"/><Relationship Id="rId1" Type="http://schemas.openxmlformats.org/officeDocument/2006/relationships/tags" Target="../tags/tag303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25.xml"/><Relationship Id="rId8" Type="http://schemas.openxmlformats.org/officeDocument/2006/relationships/tags" Target="../tags/tag324.xml"/><Relationship Id="rId7" Type="http://schemas.openxmlformats.org/officeDocument/2006/relationships/tags" Target="../tags/tag323.xml"/><Relationship Id="rId6" Type="http://schemas.openxmlformats.org/officeDocument/2006/relationships/image" Target="../media/image5.png"/><Relationship Id="rId5" Type="http://schemas.openxmlformats.org/officeDocument/2006/relationships/tags" Target="../tags/tag322.xml"/><Relationship Id="rId4" Type="http://schemas.openxmlformats.org/officeDocument/2006/relationships/tags" Target="../tags/tag321.xml"/><Relationship Id="rId3" Type="http://schemas.openxmlformats.org/officeDocument/2006/relationships/tags" Target="../tags/tag320.xml"/><Relationship Id="rId20" Type="http://schemas.openxmlformats.org/officeDocument/2006/relationships/notesSlide" Target="../notesSlides/notesSlide18.xml"/><Relationship Id="rId2" Type="http://schemas.openxmlformats.org/officeDocument/2006/relationships/image" Target="../media/image7.png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334.xml"/><Relationship Id="rId17" Type="http://schemas.openxmlformats.org/officeDocument/2006/relationships/tags" Target="../tags/tag333.xml"/><Relationship Id="rId16" Type="http://schemas.openxmlformats.org/officeDocument/2006/relationships/tags" Target="../tags/tag332.xml"/><Relationship Id="rId15" Type="http://schemas.openxmlformats.org/officeDocument/2006/relationships/tags" Target="../tags/tag331.xml"/><Relationship Id="rId14" Type="http://schemas.openxmlformats.org/officeDocument/2006/relationships/tags" Target="../tags/tag330.xml"/><Relationship Id="rId13" Type="http://schemas.openxmlformats.org/officeDocument/2006/relationships/tags" Target="../tags/tag329.xml"/><Relationship Id="rId12" Type="http://schemas.openxmlformats.org/officeDocument/2006/relationships/tags" Target="../tags/tag328.xml"/><Relationship Id="rId11" Type="http://schemas.openxmlformats.org/officeDocument/2006/relationships/tags" Target="../tags/tag327.xml"/><Relationship Id="rId10" Type="http://schemas.openxmlformats.org/officeDocument/2006/relationships/tags" Target="../tags/tag326.xml"/><Relationship Id="rId1" Type="http://schemas.openxmlformats.org/officeDocument/2006/relationships/tags" Target="../tags/tag319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339.xml"/><Relationship Id="rId7" Type="http://schemas.openxmlformats.org/officeDocument/2006/relationships/tags" Target="../tags/tag338.xml"/><Relationship Id="rId6" Type="http://schemas.openxmlformats.org/officeDocument/2006/relationships/image" Target="../media/image2.png"/><Relationship Id="rId5" Type="http://schemas.openxmlformats.org/officeDocument/2006/relationships/tags" Target="../tags/tag337.xml"/><Relationship Id="rId4" Type="http://schemas.openxmlformats.org/officeDocument/2006/relationships/tags" Target="../tags/tag336.xml"/><Relationship Id="rId3" Type="http://schemas.openxmlformats.org/officeDocument/2006/relationships/image" Target="../media/image3.png"/><Relationship Id="rId23" Type="http://schemas.openxmlformats.org/officeDocument/2006/relationships/notesSlide" Target="../notesSlides/notesSlide19.xml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6.png"/><Relationship Id="rId20" Type="http://schemas.openxmlformats.org/officeDocument/2006/relationships/tags" Target="../tags/tag348.xml"/><Relationship Id="rId2" Type="http://schemas.openxmlformats.org/officeDocument/2006/relationships/tags" Target="../tags/tag335.xml"/><Relationship Id="rId19" Type="http://schemas.openxmlformats.org/officeDocument/2006/relationships/image" Target="../media/image5.png"/><Relationship Id="rId18" Type="http://schemas.openxmlformats.org/officeDocument/2006/relationships/tags" Target="../tags/tag347.xml"/><Relationship Id="rId17" Type="http://schemas.openxmlformats.org/officeDocument/2006/relationships/tags" Target="../tags/tag346.xml"/><Relationship Id="rId16" Type="http://schemas.openxmlformats.org/officeDocument/2006/relationships/tags" Target="../tags/tag345.xml"/><Relationship Id="rId15" Type="http://schemas.openxmlformats.org/officeDocument/2006/relationships/tags" Target="../tags/tag344.xml"/><Relationship Id="rId14" Type="http://schemas.openxmlformats.org/officeDocument/2006/relationships/tags" Target="../tags/tag343.xml"/><Relationship Id="rId13" Type="http://schemas.openxmlformats.org/officeDocument/2006/relationships/tags" Target="../tags/tag342.xml"/><Relationship Id="rId12" Type="http://schemas.openxmlformats.org/officeDocument/2006/relationships/tags" Target="../tags/tag341.xml"/><Relationship Id="rId11" Type="http://schemas.openxmlformats.org/officeDocument/2006/relationships/image" Target="../media/image7.png"/><Relationship Id="rId10" Type="http://schemas.openxmlformats.org/officeDocument/2006/relationships/tags" Target="../tags/tag340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6" Type="http://schemas.openxmlformats.org/officeDocument/2006/relationships/notesSlide" Target="../notesSlides/notesSlide2.xml"/><Relationship Id="rId35" Type="http://schemas.openxmlformats.org/officeDocument/2006/relationships/slideLayout" Target="../slideLayouts/slideLayout1.xml"/><Relationship Id="rId34" Type="http://schemas.openxmlformats.org/officeDocument/2006/relationships/tags" Target="../tags/tag48.xml"/><Relationship Id="rId33" Type="http://schemas.openxmlformats.org/officeDocument/2006/relationships/image" Target="../media/image3.png"/><Relationship Id="rId32" Type="http://schemas.openxmlformats.org/officeDocument/2006/relationships/tags" Target="../tags/tag47.xml"/><Relationship Id="rId31" Type="http://schemas.openxmlformats.org/officeDocument/2006/relationships/tags" Target="../tags/tag46.xml"/><Relationship Id="rId30" Type="http://schemas.openxmlformats.org/officeDocument/2006/relationships/tags" Target="../tags/tag45.xml"/><Relationship Id="rId3" Type="http://schemas.openxmlformats.org/officeDocument/2006/relationships/image" Target="../media/image2.png"/><Relationship Id="rId29" Type="http://schemas.openxmlformats.org/officeDocument/2006/relationships/tags" Target="../tags/tag44.xml"/><Relationship Id="rId28" Type="http://schemas.openxmlformats.org/officeDocument/2006/relationships/tags" Target="../tags/tag43.xml"/><Relationship Id="rId27" Type="http://schemas.openxmlformats.org/officeDocument/2006/relationships/tags" Target="../tags/tag42.xml"/><Relationship Id="rId26" Type="http://schemas.openxmlformats.org/officeDocument/2006/relationships/tags" Target="../tags/tag41.xml"/><Relationship Id="rId25" Type="http://schemas.openxmlformats.org/officeDocument/2006/relationships/tags" Target="../tags/tag40.xml"/><Relationship Id="rId24" Type="http://schemas.openxmlformats.org/officeDocument/2006/relationships/tags" Target="../tags/tag39.xml"/><Relationship Id="rId23" Type="http://schemas.openxmlformats.org/officeDocument/2006/relationships/tags" Target="../tags/tag38.xml"/><Relationship Id="rId22" Type="http://schemas.openxmlformats.org/officeDocument/2006/relationships/tags" Target="../tags/tag37.xml"/><Relationship Id="rId21" Type="http://schemas.openxmlformats.org/officeDocument/2006/relationships/tags" Target="../tags/tag36.xml"/><Relationship Id="rId20" Type="http://schemas.openxmlformats.org/officeDocument/2006/relationships/tags" Target="../tags/tag35.xml"/><Relationship Id="rId2" Type="http://schemas.openxmlformats.org/officeDocument/2006/relationships/tags" Target="../tags/tag21.xml"/><Relationship Id="rId19" Type="http://schemas.openxmlformats.org/officeDocument/2006/relationships/tags" Target="../tags/tag34.xml"/><Relationship Id="rId18" Type="http://schemas.openxmlformats.org/officeDocument/2006/relationships/tags" Target="../tags/tag33.xml"/><Relationship Id="rId17" Type="http://schemas.openxmlformats.org/officeDocument/2006/relationships/tags" Target="../tags/tag32.xml"/><Relationship Id="rId16" Type="http://schemas.openxmlformats.org/officeDocument/2006/relationships/tags" Target="../tags/tag31.xml"/><Relationship Id="rId15" Type="http://schemas.openxmlformats.org/officeDocument/2006/relationships/tags" Target="../tags/tag30.xml"/><Relationship Id="rId14" Type="http://schemas.openxmlformats.org/officeDocument/2006/relationships/image" Target="../media/image7.png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image" Target="../media/image6.png"/><Relationship Id="rId10" Type="http://schemas.openxmlformats.org/officeDocument/2006/relationships/tags" Target="../tags/tag2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54.xml"/><Relationship Id="rId8" Type="http://schemas.openxmlformats.org/officeDocument/2006/relationships/image" Target="../media/image13.png"/><Relationship Id="rId7" Type="http://schemas.openxmlformats.org/officeDocument/2006/relationships/tags" Target="../tags/tag353.xml"/><Relationship Id="rId6" Type="http://schemas.openxmlformats.org/officeDocument/2006/relationships/image" Target="../media/image5.png"/><Relationship Id="rId5" Type="http://schemas.openxmlformats.org/officeDocument/2006/relationships/tags" Target="../tags/tag352.xml"/><Relationship Id="rId4" Type="http://schemas.openxmlformats.org/officeDocument/2006/relationships/tags" Target="../tags/tag351.xml"/><Relationship Id="rId3" Type="http://schemas.openxmlformats.org/officeDocument/2006/relationships/tags" Target="../tags/tag350.xml"/><Relationship Id="rId26" Type="http://schemas.openxmlformats.org/officeDocument/2006/relationships/notesSlide" Target="../notesSlides/notesSlide20.xml"/><Relationship Id="rId25" Type="http://schemas.openxmlformats.org/officeDocument/2006/relationships/slideLayout" Target="../slideLayouts/slideLayout1.xml"/><Relationship Id="rId24" Type="http://schemas.openxmlformats.org/officeDocument/2006/relationships/tags" Target="../tags/tag369.xml"/><Relationship Id="rId23" Type="http://schemas.openxmlformats.org/officeDocument/2006/relationships/tags" Target="../tags/tag368.xml"/><Relationship Id="rId22" Type="http://schemas.openxmlformats.org/officeDocument/2006/relationships/tags" Target="../tags/tag367.xml"/><Relationship Id="rId21" Type="http://schemas.openxmlformats.org/officeDocument/2006/relationships/tags" Target="../tags/tag366.xml"/><Relationship Id="rId20" Type="http://schemas.openxmlformats.org/officeDocument/2006/relationships/tags" Target="../tags/tag365.xml"/><Relationship Id="rId2" Type="http://schemas.openxmlformats.org/officeDocument/2006/relationships/image" Target="../media/image7.png"/><Relationship Id="rId19" Type="http://schemas.openxmlformats.org/officeDocument/2006/relationships/tags" Target="../tags/tag364.xml"/><Relationship Id="rId18" Type="http://schemas.openxmlformats.org/officeDocument/2006/relationships/tags" Target="../tags/tag363.xml"/><Relationship Id="rId17" Type="http://schemas.openxmlformats.org/officeDocument/2006/relationships/tags" Target="../tags/tag362.xml"/><Relationship Id="rId16" Type="http://schemas.openxmlformats.org/officeDocument/2006/relationships/tags" Target="../tags/tag361.xml"/><Relationship Id="rId15" Type="http://schemas.openxmlformats.org/officeDocument/2006/relationships/tags" Target="../tags/tag360.xml"/><Relationship Id="rId14" Type="http://schemas.openxmlformats.org/officeDocument/2006/relationships/tags" Target="../tags/tag359.xml"/><Relationship Id="rId13" Type="http://schemas.openxmlformats.org/officeDocument/2006/relationships/tags" Target="../tags/tag358.xml"/><Relationship Id="rId12" Type="http://schemas.openxmlformats.org/officeDocument/2006/relationships/tags" Target="../tags/tag357.xml"/><Relationship Id="rId11" Type="http://schemas.openxmlformats.org/officeDocument/2006/relationships/tags" Target="../tags/tag356.xml"/><Relationship Id="rId10" Type="http://schemas.openxmlformats.org/officeDocument/2006/relationships/tags" Target="../tags/tag355.xml"/><Relationship Id="rId1" Type="http://schemas.openxmlformats.org/officeDocument/2006/relationships/tags" Target="../tags/tag349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76.xml"/><Relationship Id="rId8" Type="http://schemas.openxmlformats.org/officeDocument/2006/relationships/tags" Target="../tags/tag375.xml"/><Relationship Id="rId7" Type="http://schemas.openxmlformats.org/officeDocument/2006/relationships/tags" Target="../tags/tag374.xml"/><Relationship Id="rId6" Type="http://schemas.openxmlformats.org/officeDocument/2006/relationships/image" Target="../media/image5.png"/><Relationship Id="rId5" Type="http://schemas.openxmlformats.org/officeDocument/2006/relationships/tags" Target="../tags/tag373.xml"/><Relationship Id="rId4" Type="http://schemas.openxmlformats.org/officeDocument/2006/relationships/tags" Target="../tags/tag372.xml"/><Relationship Id="rId3" Type="http://schemas.openxmlformats.org/officeDocument/2006/relationships/tags" Target="../tags/tag371.xml"/><Relationship Id="rId26" Type="http://schemas.openxmlformats.org/officeDocument/2006/relationships/notesSlide" Target="../notesSlides/notesSlide21.xml"/><Relationship Id="rId25" Type="http://schemas.openxmlformats.org/officeDocument/2006/relationships/slideLayout" Target="../slideLayouts/slideLayout1.xml"/><Relationship Id="rId24" Type="http://schemas.openxmlformats.org/officeDocument/2006/relationships/tags" Target="../tags/tag391.xml"/><Relationship Id="rId23" Type="http://schemas.openxmlformats.org/officeDocument/2006/relationships/tags" Target="../tags/tag390.xml"/><Relationship Id="rId22" Type="http://schemas.openxmlformats.org/officeDocument/2006/relationships/tags" Target="../tags/tag389.xml"/><Relationship Id="rId21" Type="http://schemas.openxmlformats.org/officeDocument/2006/relationships/tags" Target="../tags/tag388.xml"/><Relationship Id="rId20" Type="http://schemas.openxmlformats.org/officeDocument/2006/relationships/tags" Target="../tags/tag387.xml"/><Relationship Id="rId2" Type="http://schemas.openxmlformats.org/officeDocument/2006/relationships/image" Target="../media/image7.png"/><Relationship Id="rId19" Type="http://schemas.openxmlformats.org/officeDocument/2006/relationships/tags" Target="../tags/tag386.xml"/><Relationship Id="rId18" Type="http://schemas.openxmlformats.org/officeDocument/2006/relationships/tags" Target="../tags/tag385.xml"/><Relationship Id="rId17" Type="http://schemas.openxmlformats.org/officeDocument/2006/relationships/tags" Target="../tags/tag384.xml"/><Relationship Id="rId16" Type="http://schemas.openxmlformats.org/officeDocument/2006/relationships/tags" Target="../tags/tag383.xml"/><Relationship Id="rId15" Type="http://schemas.openxmlformats.org/officeDocument/2006/relationships/tags" Target="../tags/tag382.xml"/><Relationship Id="rId14" Type="http://schemas.openxmlformats.org/officeDocument/2006/relationships/tags" Target="../tags/tag381.xml"/><Relationship Id="rId13" Type="http://schemas.openxmlformats.org/officeDocument/2006/relationships/tags" Target="../tags/tag380.xml"/><Relationship Id="rId12" Type="http://schemas.openxmlformats.org/officeDocument/2006/relationships/tags" Target="../tags/tag379.xml"/><Relationship Id="rId11" Type="http://schemas.openxmlformats.org/officeDocument/2006/relationships/tags" Target="../tags/tag378.xml"/><Relationship Id="rId10" Type="http://schemas.openxmlformats.org/officeDocument/2006/relationships/tags" Target="../tags/tag377.xml"/><Relationship Id="rId1" Type="http://schemas.openxmlformats.org/officeDocument/2006/relationships/tags" Target="../tags/tag370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98.xml"/><Relationship Id="rId8" Type="http://schemas.openxmlformats.org/officeDocument/2006/relationships/tags" Target="../tags/tag397.xml"/><Relationship Id="rId7" Type="http://schemas.openxmlformats.org/officeDocument/2006/relationships/tags" Target="../tags/tag396.xml"/><Relationship Id="rId6" Type="http://schemas.openxmlformats.org/officeDocument/2006/relationships/image" Target="../media/image5.png"/><Relationship Id="rId5" Type="http://schemas.openxmlformats.org/officeDocument/2006/relationships/tags" Target="../tags/tag395.xml"/><Relationship Id="rId4" Type="http://schemas.openxmlformats.org/officeDocument/2006/relationships/tags" Target="../tags/tag394.xml"/><Relationship Id="rId3" Type="http://schemas.openxmlformats.org/officeDocument/2006/relationships/tags" Target="../tags/tag393.xml"/><Relationship Id="rId2" Type="http://schemas.openxmlformats.org/officeDocument/2006/relationships/image" Target="../media/image7.png"/><Relationship Id="rId15" Type="http://schemas.openxmlformats.org/officeDocument/2006/relationships/notesSlide" Target="../notesSlides/notesSlide22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4.png"/><Relationship Id="rId12" Type="http://schemas.openxmlformats.org/officeDocument/2006/relationships/tags" Target="../tags/tag401.xml"/><Relationship Id="rId11" Type="http://schemas.openxmlformats.org/officeDocument/2006/relationships/tags" Target="../tags/tag400.xml"/><Relationship Id="rId10" Type="http://schemas.openxmlformats.org/officeDocument/2006/relationships/tags" Target="../tags/tag399.xml"/><Relationship Id="rId1" Type="http://schemas.openxmlformats.org/officeDocument/2006/relationships/tags" Target="../tags/tag39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408.xml"/><Relationship Id="rId8" Type="http://schemas.openxmlformats.org/officeDocument/2006/relationships/tags" Target="../tags/tag407.xml"/><Relationship Id="rId7" Type="http://schemas.openxmlformats.org/officeDocument/2006/relationships/tags" Target="../tags/tag406.xml"/><Relationship Id="rId6" Type="http://schemas.openxmlformats.org/officeDocument/2006/relationships/image" Target="../media/image5.png"/><Relationship Id="rId5" Type="http://schemas.openxmlformats.org/officeDocument/2006/relationships/tags" Target="../tags/tag405.xml"/><Relationship Id="rId4" Type="http://schemas.openxmlformats.org/officeDocument/2006/relationships/tags" Target="../tags/tag404.xml"/><Relationship Id="rId3" Type="http://schemas.openxmlformats.org/officeDocument/2006/relationships/tags" Target="../tags/tag403.xml"/><Relationship Id="rId20" Type="http://schemas.openxmlformats.org/officeDocument/2006/relationships/notesSlide" Target="../notesSlides/notesSlide23.xml"/><Relationship Id="rId2" Type="http://schemas.openxmlformats.org/officeDocument/2006/relationships/image" Target="../media/image7.png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417.xml"/><Relationship Id="rId17" Type="http://schemas.openxmlformats.org/officeDocument/2006/relationships/tags" Target="../tags/tag416.xml"/><Relationship Id="rId16" Type="http://schemas.openxmlformats.org/officeDocument/2006/relationships/tags" Target="../tags/tag415.xml"/><Relationship Id="rId15" Type="http://schemas.openxmlformats.org/officeDocument/2006/relationships/tags" Target="../tags/tag414.xml"/><Relationship Id="rId14" Type="http://schemas.openxmlformats.org/officeDocument/2006/relationships/tags" Target="../tags/tag413.xml"/><Relationship Id="rId13" Type="http://schemas.openxmlformats.org/officeDocument/2006/relationships/tags" Target="../tags/tag412.xml"/><Relationship Id="rId12" Type="http://schemas.openxmlformats.org/officeDocument/2006/relationships/tags" Target="../tags/tag411.xml"/><Relationship Id="rId11" Type="http://schemas.openxmlformats.org/officeDocument/2006/relationships/tags" Target="../tags/tag410.xml"/><Relationship Id="rId10" Type="http://schemas.openxmlformats.org/officeDocument/2006/relationships/tags" Target="../tags/tag409.xml"/><Relationship Id="rId1" Type="http://schemas.openxmlformats.org/officeDocument/2006/relationships/tags" Target="../tags/tag40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423.xml"/><Relationship Id="rId8" Type="http://schemas.openxmlformats.org/officeDocument/2006/relationships/tags" Target="../tags/tag422.xml"/><Relationship Id="rId7" Type="http://schemas.openxmlformats.org/officeDocument/2006/relationships/image" Target="../media/image9.png"/><Relationship Id="rId6" Type="http://schemas.openxmlformats.org/officeDocument/2006/relationships/image" Target="../media/image5.png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3" Type="http://schemas.openxmlformats.org/officeDocument/2006/relationships/tags" Target="../tags/tag419.xml"/><Relationship Id="rId2" Type="http://schemas.openxmlformats.org/officeDocument/2006/relationships/image" Target="../media/image7.png"/><Relationship Id="rId15" Type="http://schemas.openxmlformats.org/officeDocument/2006/relationships/notesSlide" Target="../notesSlides/notesSlide24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427.xml"/><Relationship Id="rId12" Type="http://schemas.openxmlformats.org/officeDocument/2006/relationships/tags" Target="../tags/tag426.xml"/><Relationship Id="rId11" Type="http://schemas.openxmlformats.org/officeDocument/2006/relationships/tags" Target="../tags/tag425.xml"/><Relationship Id="rId10" Type="http://schemas.openxmlformats.org/officeDocument/2006/relationships/tags" Target="../tags/tag424.xml"/><Relationship Id="rId1" Type="http://schemas.openxmlformats.org/officeDocument/2006/relationships/tags" Target="../tags/tag418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432.xml"/><Relationship Id="rId8" Type="http://schemas.openxmlformats.org/officeDocument/2006/relationships/image" Target="../media/image4.png"/><Relationship Id="rId7" Type="http://schemas.openxmlformats.org/officeDocument/2006/relationships/tags" Target="../tags/tag431.xml"/><Relationship Id="rId6" Type="http://schemas.openxmlformats.org/officeDocument/2006/relationships/image" Target="../media/image2.png"/><Relationship Id="rId5" Type="http://schemas.openxmlformats.org/officeDocument/2006/relationships/tags" Target="../tags/tag430.xml"/><Relationship Id="rId4" Type="http://schemas.openxmlformats.org/officeDocument/2006/relationships/tags" Target="../tags/tag429.xml"/><Relationship Id="rId3" Type="http://schemas.openxmlformats.org/officeDocument/2006/relationships/image" Target="../media/image3.png"/><Relationship Id="rId21" Type="http://schemas.openxmlformats.org/officeDocument/2006/relationships/notesSlide" Target="../notesSlides/notesSlide25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428.xml"/><Relationship Id="rId19" Type="http://schemas.openxmlformats.org/officeDocument/2006/relationships/image" Target="../media/image6.png"/><Relationship Id="rId18" Type="http://schemas.openxmlformats.org/officeDocument/2006/relationships/tags" Target="../tags/tag440.xml"/><Relationship Id="rId17" Type="http://schemas.openxmlformats.org/officeDocument/2006/relationships/image" Target="../media/image5.png"/><Relationship Id="rId16" Type="http://schemas.openxmlformats.org/officeDocument/2006/relationships/tags" Target="../tags/tag439.xml"/><Relationship Id="rId15" Type="http://schemas.openxmlformats.org/officeDocument/2006/relationships/tags" Target="../tags/tag438.xml"/><Relationship Id="rId14" Type="http://schemas.openxmlformats.org/officeDocument/2006/relationships/tags" Target="../tags/tag437.xml"/><Relationship Id="rId13" Type="http://schemas.openxmlformats.org/officeDocument/2006/relationships/tags" Target="../tags/tag436.xml"/><Relationship Id="rId12" Type="http://schemas.openxmlformats.org/officeDocument/2006/relationships/tags" Target="../tags/tag435.xml"/><Relationship Id="rId11" Type="http://schemas.openxmlformats.org/officeDocument/2006/relationships/tags" Target="../tags/tag434.xml"/><Relationship Id="rId10" Type="http://schemas.openxmlformats.org/officeDocument/2006/relationships/tags" Target="../tags/tag433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image" Target="../media/image2.png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image" Target="../media/image3.png"/><Relationship Id="rId23" Type="http://schemas.openxmlformats.org/officeDocument/2006/relationships/notesSlide" Target="../notesSlides/notesSlide3.xml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6.png"/><Relationship Id="rId20" Type="http://schemas.openxmlformats.org/officeDocument/2006/relationships/tags" Target="../tags/tag62.xml"/><Relationship Id="rId2" Type="http://schemas.openxmlformats.org/officeDocument/2006/relationships/tags" Target="../tags/tag49.xml"/><Relationship Id="rId19" Type="http://schemas.openxmlformats.org/officeDocument/2006/relationships/image" Target="../media/image5.png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image" Target="../media/image7.png"/><Relationship Id="rId10" Type="http://schemas.openxmlformats.org/officeDocument/2006/relationships/tags" Target="../tags/tag54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image" Target="../media/image5.png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6" Type="http://schemas.openxmlformats.org/officeDocument/2006/relationships/notesSlide" Target="../notesSlides/notesSlide4.xml"/><Relationship Id="rId25" Type="http://schemas.openxmlformats.org/officeDocument/2006/relationships/slideLayout" Target="../slideLayouts/slideLayout1.xml"/><Relationship Id="rId24" Type="http://schemas.openxmlformats.org/officeDocument/2006/relationships/tags" Target="../tags/tag84.xml"/><Relationship Id="rId23" Type="http://schemas.openxmlformats.org/officeDocument/2006/relationships/tags" Target="../tags/tag83.xml"/><Relationship Id="rId22" Type="http://schemas.openxmlformats.org/officeDocument/2006/relationships/tags" Target="../tags/tag82.xml"/><Relationship Id="rId21" Type="http://schemas.openxmlformats.org/officeDocument/2006/relationships/tags" Target="../tags/tag81.xml"/><Relationship Id="rId20" Type="http://schemas.openxmlformats.org/officeDocument/2006/relationships/tags" Target="../tags/tag80.xml"/><Relationship Id="rId2" Type="http://schemas.openxmlformats.org/officeDocument/2006/relationships/image" Target="../media/image7.png"/><Relationship Id="rId19" Type="http://schemas.openxmlformats.org/officeDocument/2006/relationships/tags" Target="../tags/tag79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image" Target="../media/image5.png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0" Type="http://schemas.openxmlformats.org/officeDocument/2006/relationships/notesSlide" Target="../notesSlides/notesSlide5.xml"/><Relationship Id="rId2" Type="http://schemas.openxmlformats.org/officeDocument/2006/relationships/image" Target="../media/image7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9.png"/><Relationship Id="rId17" Type="http://schemas.openxmlformats.org/officeDocument/2006/relationships/tags" Target="../tags/tag99.xml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tags" Target="../tags/tag8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image" Target="../media/image5.png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4" Type="http://schemas.openxmlformats.org/officeDocument/2006/relationships/notesSlide" Target="../notesSlides/notesSlide6.xml"/><Relationship Id="rId33" Type="http://schemas.openxmlformats.org/officeDocument/2006/relationships/slideLayout" Target="../slideLayouts/slideLayout1.xml"/><Relationship Id="rId32" Type="http://schemas.openxmlformats.org/officeDocument/2006/relationships/tags" Target="../tags/tag129.xml"/><Relationship Id="rId31" Type="http://schemas.openxmlformats.org/officeDocument/2006/relationships/tags" Target="../tags/tag128.xml"/><Relationship Id="rId30" Type="http://schemas.openxmlformats.org/officeDocument/2006/relationships/tags" Target="../tags/tag127.xml"/><Relationship Id="rId3" Type="http://schemas.openxmlformats.org/officeDocument/2006/relationships/tags" Target="../tags/tag101.xml"/><Relationship Id="rId29" Type="http://schemas.openxmlformats.org/officeDocument/2006/relationships/tags" Target="../tags/tag126.xml"/><Relationship Id="rId28" Type="http://schemas.openxmlformats.org/officeDocument/2006/relationships/tags" Target="../tags/tag125.xml"/><Relationship Id="rId27" Type="http://schemas.openxmlformats.org/officeDocument/2006/relationships/tags" Target="../tags/tag124.xml"/><Relationship Id="rId26" Type="http://schemas.openxmlformats.org/officeDocument/2006/relationships/tags" Target="../tags/tag123.xml"/><Relationship Id="rId25" Type="http://schemas.openxmlformats.org/officeDocument/2006/relationships/tags" Target="../tags/tag122.xml"/><Relationship Id="rId24" Type="http://schemas.openxmlformats.org/officeDocument/2006/relationships/tags" Target="../tags/tag121.xml"/><Relationship Id="rId23" Type="http://schemas.openxmlformats.org/officeDocument/2006/relationships/tags" Target="../tags/tag120.xml"/><Relationship Id="rId22" Type="http://schemas.openxmlformats.org/officeDocument/2006/relationships/tags" Target="../tags/tag119.xml"/><Relationship Id="rId21" Type="http://schemas.openxmlformats.org/officeDocument/2006/relationships/tags" Target="../tags/tag118.xml"/><Relationship Id="rId20" Type="http://schemas.openxmlformats.org/officeDocument/2006/relationships/tags" Target="../tags/tag117.xml"/><Relationship Id="rId2" Type="http://schemas.openxmlformats.org/officeDocument/2006/relationships/image" Target="../media/image7.png"/><Relationship Id="rId19" Type="http://schemas.openxmlformats.org/officeDocument/2006/relationships/tags" Target="../tags/tag116.xml"/><Relationship Id="rId18" Type="http://schemas.openxmlformats.org/officeDocument/2006/relationships/tags" Target="../tags/tag115.xml"/><Relationship Id="rId17" Type="http://schemas.openxmlformats.org/officeDocument/2006/relationships/tags" Target="../tags/tag114.xml"/><Relationship Id="rId16" Type="http://schemas.openxmlformats.org/officeDocument/2006/relationships/tags" Target="../tags/tag113.xml"/><Relationship Id="rId15" Type="http://schemas.openxmlformats.org/officeDocument/2006/relationships/tags" Target="../tags/tag112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tags" Target="../tags/tag10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image" Target="../media/image5.png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6" Type="http://schemas.openxmlformats.org/officeDocument/2006/relationships/notesSlide" Target="../notesSlides/notesSlide7.xml"/><Relationship Id="rId25" Type="http://schemas.openxmlformats.org/officeDocument/2006/relationships/slideLayout" Target="../slideLayouts/slideLayout1.xml"/><Relationship Id="rId24" Type="http://schemas.openxmlformats.org/officeDocument/2006/relationships/tags" Target="../tags/tag151.xml"/><Relationship Id="rId23" Type="http://schemas.openxmlformats.org/officeDocument/2006/relationships/tags" Target="../tags/tag150.xml"/><Relationship Id="rId22" Type="http://schemas.openxmlformats.org/officeDocument/2006/relationships/tags" Target="../tags/tag149.xml"/><Relationship Id="rId21" Type="http://schemas.openxmlformats.org/officeDocument/2006/relationships/tags" Target="../tags/tag148.xml"/><Relationship Id="rId20" Type="http://schemas.openxmlformats.org/officeDocument/2006/relationships/tags" Target="../tags/tag147.xml"/><Relationship Id="rId2" Type="http://schemas.openxmlformats.org/officeDocument/2006/relationships/image" Target="../media/image7.png"/><Relationship Id="rId19" Type="http://schemas.openxmlformats.org/officeDocument/2006/relationships/tags" Target="../tags/tag146.xml"/><Relationship Id="rId18" Type="http://schemas.openxmlformats.org/officeDocument/2006/relationships/tags" Target="../tags/tag145.xml"/><Relationship Id="rId17" Type="http://schemas.openxmlformats.org/officeDocument/2006/relationships/tags" Target="../tags/tag144.xml"/><Relationship Id="rId16" Type="http://schemas.openxmlformats.org/officeDocument/2006/relationships/tags" Target="../tags/tag143.xml"/><Relationship Id="rId15" Type="http://schemas.openxmlformats.org/officeDocument/2006/relationships/tags" Target="../tags/tag142.xml"/><Relationship Id="rId14" Type="http://schemas.openxmlformats.org/officeDocument/2006/relationships/tags" Target="../tags/tag141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tags" Target="../tags/tag13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image" Target="../media/image10.png"/><Relationship Id="rId7" Type="http://schemas.openxmlformats.org/officeDocument/2006/relationships/tags" Target="../tags/tag156.xml"/><Relationship Id="rId6" Type="http://schemas.openxmlformats.org/officeDocument/2006/relationships/image" Target="../media/image5.png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image" Target="../media/image7.png"/><Relationship Id="rId16" Type="http://schemas.openxmlformats.org/officeDocument/2006/relationships/notesSlide" Target="../notesSlides/notesSlide8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2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tags" Target="../tags/tag15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image" Target="../media/image2.png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image" Target="../media/image3.png"/><Relationship Id="rId23" Type="http://schemas.openxmlformats.org/officeDocument/2006/relationships/notesSlide" Target="../notesSlides/notesSlide9.xml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6.png"/><Relationship Id="rId20" Type="http://schemas.openxmlformats.org/officeDocument/2006/relationships/tags" Target="../tags/tag176.xml"/><Relationship Id="rId2" Type="http://schemas.openxmlformats.org/officeDocument/2006/relationships/tags" Target="../tags/tag163.xml"/><Relationship Id="rId19" Type="http://schemas.openxmlformats.org/officeDocument/2006/relationships/image" Target="../media/image5.png"/><Relationship Id="rId18" Type="http://schemas.openxmlformats.org/officeDocument/2006/relationships/tags" Target="../tags/tag175.xml"/><Relationship Id="rId17" Type="http://schemas.openxmlformats.org/officeDocument/2006/relationships/tags" Target="../tags/tag174.xml"/><Relationship Id="rId16" Type="http://schemas.openxmlformats.org/officeDocument/2006/relationships/tags" Target="../tags/tag173.xml"/><Relationship Id="rId15" Type="http://schemas.openxmlformats.org/officeDocument/2006/relationships/tags" Target="../tags/tag172.xml"/><Relationship Id="rId14" Type="http://schemas.openxmlformats.org/officeDocument/2006/relationships/tags" Target="../tags/tag171.xml"/><Relationship Id="rId13" Type="http://schemas.openxmlformats.org/officeDocument/2006/relationships/tags" Target="../tags/tag170.xml"/><Relationship Id="rId12" Type="http://schemas.openxmlformats.org/officeDocument/2006/relationships/tags" Target="../tags/tag169.xml"/><Relationship Id="rId11" Type="http://schemas.openxmlformats.org/officeDocument/2006/relationships/image" Target="../media/image7.png"/><Relationship Id="rId10" Type="http://schemas.openxmlformats.org/officeDocument/2006/relationships/tags" Target="../tags/tag168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组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0" y="4721227"/>
            <a:ext cx="12192000" cy="2157095"/>
            <a:chOff x="0" y="8978"/>
            <a:chExt cx="19200" cy="3397"/>
          </a:xfrm>
        </p:grpSpPr>
        <p:pic>
          <p:nvPicPr>
            <p:cNvPr id="43" name="图片 42" descr="图层 22 副本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52109" t="52222" b="18997"/>
            <a:stretch>
              <a:fillRect/>
            </a:stretch>
          </p:blipFill>
          <p:spPr>
            <a:xfrm>
              <a:off x="9195" y="8978"/>
              <a:ext cx="10005" cy="3382"/>
            </a:xfrm>
            <a:prstGeom prst="rect">
              <a:avLst/>
            </a:prstGeom>
          </p:spPr>
        </p:pic>
        <p:pic>
          <p:nvPicPr>
            <p:cNvPr id="44" name="图片 43" descr="图层 22 副本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/>
            <a:srcRect l="52109" t="52222" b="18056"/>
            <a:stretch>
              <a:fillRect/>
            </a:stretch>
          </p:blipFill>
          <p:spPr>
            <a:xfrm flipH="1">
              <a:off x="0" y="9165"/>
              <a:ext cx="9195" cy="3210"/>
            </a:xfrm>
            <a:prstGeom prst="rect">
              <a:avLst/>
            </a:prstGeom>
          </p:spPr>
        </p:pic>
      </p:grpSp>
      <p:pic>
        <p:nvPicPr>
          <p:cNvPr id="11" name="图片 10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5283200"/>
          </a:xfrm>
          <a:prstGeom prst="rect">
            <a:avLst/>
          </a:prstGeom>
        </p:spPr>
      </p:pic>
      <p:sp>
        <p:nvSpPr>
          <p:cNvPr id="53" name="椭圆 52"/>
          <p:cNvSpPr/>
          <p:nvPr/>
        </p:nvSpPr>
        <p:spPr>
          <a:xfrm>
            <a:off x="2732089" y="65088"/>
            <a:ext cx="6727825" cy="6727825"/>
          </a:xfrm>
          <a:prstGeom prst="ellipse">
            <a:avLst/>
          </a:prstGeom>
          <a:noFill/>
          <a:ln w="15875">
            <a:solidFill>
              <a:srgbClr val="FFE9CA"/>
            </a:solidFill>
          </a:ln>
          <a:extLst>
            <a:ext uri="{909E8E84-426E-40DD-AFC4-6F175D3DCCD1}">
              <a14:hiddenFill xmlns:a14="http://schemas.microsoft.com/office/drawing/2010/main">
                <a:gradFill flip="none">
                  <a:gsLst>
                    <a:gs pos="0">
                      <a:srgbClr val="FFE9CB"/>
                    </a:gs>
                    <a:gs pos="100000">
                      <a:srgbClr val="FEC389"/>
                    </a:gs>
                  </a:gsLst>
                  <a:lin ang="54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三极春联字体简"/>
              <a:sym typeface="Arial" panose="020B0604020202020204"/>
            </a:endParaRPr>
          </a:p>
        </p:txBody>
      </p:sp>
      <p:sp>
        <p:nvSpPr>
          <p:cNvPr id="12" name="椭圆 11"/>
          <p:cNvSpPr/>
          <p:nvPr>
            <p:custDataLst>
              <p:tags r:id="rId7"/>
            </p:custDataLst>
          </p:nvPr>
        </p:nvSpPr>
        <p:spPr>
          <a:xfrm>
            <a:off x="2873375" y="206375"/>
            <a:ext cx="6445251" cy="6445250"/>
          </a:xfrm>
          <a:prstGeom prst="ellipse">
            <a:avLst/>
          </a:prstGeom>
          <a:gradFill flip="none">
            <a:gsLst>
              <a:gs pos="0">
                <a:srgbClr val="FFE9CB"/>
              </a:gs>
              <a:gs pos="100000">
                <a:srgbClr val="FEC38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三极春联字体简"/>
              <a:sym typeface="Arial" panose="020B0604020202020204"/>
            </a:endParaRPr>
          </a:p>
        </p:txBody>
      </p:sp>
      <p:pic>
        <p:nvPicPr>
          <p:cNvPr id="2" name="图片 1" descr="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1471930"/>
            <a:ext cx="4989195" cy="538607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3333471" y="1815465"/>
            <a:ext cx="5525060" cy="1938020"/>
            <a:chOff x="4978" y="2824"/>
            <a:chExt cx="7785" cy="3052"/>
          </a:xfrm>
        </p:grpSpPr>
        <p:sp>
          <p:nvSpPr>
            <p:cNvPr id="37" name="文本框 36" descr="e7d195523061f1c0092ce48a5fc95870a0687ac45bc8b2caB227BFDC40F9DB2B7A559DE97B8BDC6E716585DDCE188C7BF488BAA08C98985C74A3E1B5E305210FABE6A8AE2A6A8AB67019A6860E9B7AF54D1CA0734B74BBA66834ECA66167B54908CFD1D9282B47C0F4A86B700627AE89D77C22A3650FA120DCACECE2A8E514F8F5E786BAF56D80ECE6281CF3EE21E54E"/>
            <p:cNvSpPr txBox="1"/>
            <p:nvPr>
              <p:custDataLst>
                <p:tags r:id="rId9"/>
              </p:custDataLst>
            </p:nvPr>
          </p:nvSpPr>
          <p:spPr>
            <a:xfrm>
              <a:off x="4978" y="2824"/>
              <a:ext cx="3510" cy="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0" dirty="0">
                  <a:ln>
                    <a:noFill/>
                  </a:ln>
                  <a:solidFill>
                    <a:srgbClr val="5F2311"/>
                  </a:solidFill>
                  <a:effectLst/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国</a:t>
              </a:r>
              <a:endParaRPr lang="zh-CN" altLang="en-US" sz="12000" dirty="0">
                <a:ln>
                  <a:noFill/>
                </a:ln>
                <a:solidFill>
                  <a:srgbClr val="5F2311"/>
                </a:solidFill>
                <a:effectLst/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38" name="文本框 37" descr="e7d195523061f1c0092ce48a5fc95870a0687ac45bc8b2caB227BFDC40F9DB2B7A559DE97B8BDC6E716585DDCE188C7BF488BAA08C98985C74A3E1B5E305210FABE6A8AE2A6A8AB67019A6860E9B7AF54D1CA0734B74BBA66834ECA66167B54908CFD1D9282B47C0F4A86B700627AE89D77C22A3650FA120DCACECE2A8E514F8F5E786BAF56D80ECE6281CF3EE21E54E"/>
            <p:cNvSpPr txBox="1"/>
            <p:nvPr>
              <p:custDataLst>
                <p:tags r:id="rId10"/>
              </p:custDataLst>
            </p:nvPr>
          </p:nvSpPr>
          <p:spPr>
            <a:xfrm>
              <a:off x="7117" y="2824"/>
              <a:ext cx="3508" cy="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0" dirty="0">
                  <a:ln>
                    <a:noFill/>
                  </a:ln>
                  <a:solidFill>
                    <a:srgbClr val="5F2311"/>
                  </a:solidFill>
                  <a:effectLst/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潮</a:t>
              </a:r>
              <a:endParaRPr lang="zh-CN" altLang="en-US" sz="12000" dirty="0">
                <a:ln>
                  <a:noFill/>
                </a:ln>
                <a:solidFill>
                  <a:srgbClr val="5F2311"/>
                </a:solidFill>
                <a:effectLst/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39" name="文本框 38" descr="e7d195523061f1c0092ce48a5fc95870a0687ac45bc8b2caB227BFDC40F9DB2B7A559DE97B8BDC6E716585DDCE188C7BF488BAA08C98985C74A3E1B5E305210FABE6A8AE2A6A8AB67019A6860E9B7AF54D1CA0734B74BBA66834ECA66167B54908CFD1D9282B47C0F4A86B700627AE89D77C22A3650FA120DCACECE2A8E514F8F5E786BAF56D80ECE6281CF3EE21E54E"/>
            <p:cNvSpPr txBox="1"/>
            <p:nvPr>
              <p:custDataLst>
                <p:tags r:id="rId11"/>
              </p:custDataLst>
            </p:nvPr>
          </p:nvSpPr>
          <p:spPr>
            <a:xfrm>
              <a:off x="9255" y="2824"/>
              <a:ext cx="3508" cy="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0" dirty="0">
                  <a:ln>
                    <a:noFill/>
                  </a:ln>
                  <a:solidFill>
                    <a:srgbClr val="5F2311"/>
                  </a:solidFill>
                  <a:effectLst/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风</a:t>
              </a:r>
              <a:endParaRPr lang="zh-CN" altLang="en-US" sz="12000" dirty="0">
                <a:ln>
                  <a:noFill/>
                </a:ln>
                <a:solidFill>
                  <a:srgbClr val="5F2311"/>
                </a:solidFill>
                <a:effectLst/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</p:grpSp>
      <p:sp>
        <p:nvSpPr>
          <p:cNvPr id="40" name="文本框 39"/>
          <p:cNvSpPr txBox="1"/>
          <p:nvPr>
            <p:custDataLst>
              <p:tags r:id="rId12"/>
            </p:custDataLst>
          </p:nvPr>
        </p:nvSpPr>
        <p:spPr>
          <a:xfrm>
            <a:off x="3730309" y="3949700"/>
            <a:ext cx="47313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国</a:t>
            </a:r>
            <a:r>
              <a:rPr lang="en-US" alt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/</a:t>
            </a:r>
            <a:r>
              <a:rPr 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潮</a:t>
            </a:r>
            <a:r>
              <a:rPr lang="en-US" alt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/</a:t>
            </a:r>
            <a:r>
              <a:rPr 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风</a:t>
            </a:r>
            <a:r>
              <a:rPr lang="en-US" alt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/</a:t>
            </a:r>
            <a:r>
              <a:rPr 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商</a:t>
            </a:r>
            <a:r>
              <a:rPr lang="en-US" alt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/</a:t>
            </a:r>
            <a:r>
              <a:rPr 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务</a:t>
            </a:r>
            <a:r>
              <a:rPr lang="en-US" alt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/</a:t>
            </a:r>
            <a:r>
              <a:rPr 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汇</a:t>
            </a:r>
            <a:r>
              <a:rPr lang="en-US" alt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/</a:t>
            </a:r>
            <a:r>
              <a:rPr 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报</a:t>
            </a:r>
            <a:r>
              <a:rPr lang="en-US" alt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/</a:t>
            </a:r>
            <a:r>
              <a:rPr 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模</a:t>
            </a:r>
            <a:r>
              <a:rPr lang="en-US" alt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/</a:t>
            </a:r>
            <a:r>
              <a:rPr 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板</a:t>
            </a:r>
            <a:endParaRPr lang="zh-CN" altLang="zh-CN" sz="2000" dirty="0">
              <a:solidFill>
                <a:srgbClr val="5F2311"/>
              </a:solidFill>
              <a:latin typeface="Arial" panose="020B0604020202020204"/>
              <a:ea typeface="三极春联字体简"/>
              <a:cs typeface="思源宋体 CN Heavy" panose="02020900000000000000" charset="-122"/>
              <a:sym typeface="Arial" panose="020B0604020202020204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924109" y="1087755"/>
            <a:ext cx="2342515" cy="532130"/>
            <a:chOff x="11724" y="7738"/>
            <a:chExt cx="3276" cy="744"/>
          </a:xfrm>
          <a:gradFill>
            <a:gsLst>
              <a:gs pos="0">
                <a:srgbClr val="FFAE43"/>
              </a:gs>
              <a:gs pos="100000">
                <a:srgbClr val="FFD088"/>
              </a:gs>
            </a:gsLst>
            <a:lin ang="5400000" scaled="0"/>
          </a:gradFill>
        </p:grpSpPr>
        <p:sp>
          <p:nvSpPr>
            <p:cNvPr id="42" name="椭圆 41"/>
            <p:cNvSpPr/>
            <p:nvPr>
              <p:custDataLst>
                <p:tags r:id="rId13"/>
              </p:custDataLst>
            </p:nvPr>
          </p:nvSpPr>
          <p:spPr>
            <a:xfrm>
              <a:off x="11724" y="7738"/>
              <a:ext cx="744" cy="744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rgbClr val="5F2311"/>
                  </a:solidFill>
                  <a:effectLst/>
                  <a:latin typeface="Arial" panose="020B0604020202020204"/>
                  <a:ea typeface="三极春联字体简"/>
                  <a:cs typeface="思源宋体 CN Heavy" panose="02020900000000000000" charset="-122"/>
                  <a:sym typeface="Arial" panose="020B0604020202020204"/>
                </a:rPr>
                <a:t>贰</a:t>
              </a:r>
              <a:endParaRPr lang="zh-CN" altLang="en-US" sz="2000" dirty="0">
                <a:solidFill>
                  <a:srgbClr val="5F2311"/>
                </a:solidFill>
                <a:effectLst/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endParaRPr>
            </a:p>
          </p:txBody>
        </p:sp>
        <p:sp>
          <p:nvSpPr>
            <p:cNvPr id="46" name="椭圆 45"/>
            <p:cNvSpPr/>
            <p:nvPr>
              <p:custDataLst>
                <p:tags r:id="rId14"/>
              </p:custDataLst>
            </p:nvPr>
          </p:nvSpPr>
          <p:spPr>
            <a:xfrm>
              <a:off x="12568" y="7738"/>
              <a:ext cx="744" cy="744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F2311"/>
                  </a:solidFill>
                  <a:effectLst/>
                  <a:latin typeface="Arial" panose="020B0604020202020204"/>
                  <a:ea typeface="三极春联字体简"/>
                  <a:cs typeface="思源宋体 CN Heavy" panose="02020900000000000000" charset="-122"/>
                  <a:sym typeface="Arial" panose="020B0604020202020204"/>
                </a:rPr>
                <a:t>零</a:t>
              </a:r>
              <a:endParaRPr lang="zh-CN" altLang="en-US" sz="2000">
                <a:solidFill>
                  <a:srgbClr val="5F2311"/>
                </a:solidFill>
                <a:effectLst/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endParaRPr>
            </a:p>
          </p:txBody>
        </p:sp>
        <p:sp>
          <p:nvSpPr>
            <p:cNvPr id="47" name="椭圆 46"/>
            <p:cNvSpPr/>
            <p:nvPr>
              <p:custDataLst>
                <p:tags r:id="rId15"/>
              </p:custDataLst>
            </p:nvPr>
          </p:nvSpPr>
          <p:spPr>
            <a:xfrm>
              <a:off x="13412" y="7738"/>
              <a:ext cx="744" cy="744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F2311"/>
                  </a:solidFill>
                  <a:effectLst/>
                  <a:latin typeface="Arial" panose="020B0604020202020204"/>
                  <a:ea typeface="三极春联字体简"/>
                  <a:cs typeface="思源宋体 CN Heavy" panose="02020900000000000000" charset="-122"/>
                  <a:sym typeface="Arial" panose="020B0604020202020204"/>
                </a:rPr>
                <a:t>贰</a:t>
              </a:r>
              <a:endParaRPr lang="zh-CN" altLang="en-US" sz="2000">
                <a:solidFill>
                  <a:srgbClr val="5F2311"/>
                </a:solidFill>
                <a:effectLst/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endParaRPr>
            </a:p>
          </p:txBody>
        </p:sp>
        <p:sp>
          <p:nvSpPr>
            <p:cNvPr id="48" name="椭圆 47"/>
            <p:cNvSpPr/>
            <p:nvPr>
              <p:custDataLst>
                <p:tags r:id="rId16"/>
              </p:custDataLst>
            </p:nvPr>
          </p:nvSpPr>
          <p:spPr>
            <a:xfrm>
              <a:off x="14256" y="7738"/>
              <a:ext cx="744" cy="744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F2311"/>
                  </a:solidFill>
                  <a:effectLst/>
                  <a:latin typeface="Arial" panose="020B0604020202020204"/>
                  <a:ea typeface="三极春联字体简"/>
                  <a:cs typeface="思源宋体 CN Heavy" panose="02020900000000000000" charset="-122"/>
                  <a:sym typeface="Arial" panose="020B0604020202020204"/>
                </a:rPr>
                <a:t>伍</a:t>
              </a:r>
              <a:endParaRPr lang="zh-CN" altLang="en-US" sz="2000">
                <a:solidFill>
                  <a:srgbClr val="5F2311"/>
                </a:solidFill>
                <a:effectLst/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endParaRPr>
            </a:p>
          </p:txBody>
        </p:sp>
      </p:grpSp>
      <p:sp>
        <p:nvSpPr>
          <p:cNvPr id="49" name="文本框 48"/>
          <p:cNvSpPr txBox="1"/>
          <p:nvPr>
            <p:custDataLst>
              <p:tags r:id="rId17"/>
            </p:custDataLst>
          </p:nvPr>
        </p:nvSpPr>
        <p:spPr>
          <a:xfrm>
            <a:off x="3730309" y="4381502"/>
            <a:ext cx="47313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sz="140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Contracted wind the boom business report</a:t>
            </a:r>
            <a:endParaRPr sz="1400">
              <a:solidFill>
                <a:srgbClr val="5F2311"/>
              </a:solidFill>
              <a:latin typeface="Arial" panose="020B0604020202020204"/>
              <a:ea typeface="三极春联字体简"/>
              <a:cs typeface="思源宋体 CN Heavy" panose="02020900000000000000" charset="-122"/>
              <a:sym typeface="Arial" panose="020B0604020202020204"/>
            </a:endParaRPr>
          </a:p>
        </p:txBody>
      </p:sp>
      <p:sp>
        <p:nvSpPr>
          <p:cNvPr id="50" name="圆角矩形 49"/>
          <p:cNvSpPr/>
          <p:nvPr>
            <p:custDataLst>
              <p:tags r:id="rId18"/>
            </p:custDataLst>
          </p:nvPr>
        </p:nvSpPr>
        <p:spPr>
          <a:xfrm>
            <a:off x="5088255" y="5344797"/>
            <a:ext cx="2015491" cy="48069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AE43"/>
              </a:gs>
              <a:gs pos="100000">
                <a:srgbClr val="FFD08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5F231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宋体 CN Heavy" panose="02020900000000000000" charset="-122"/>
                <a:sym typeface="Arial" panose="020B0604020202020204"/>
              </a:rPr>
              <a:t>汇报人</a:t>
            </a:r>
            <a:r>
              <a:rPr lang="zh-CN" altLang="en-US" sz="1600" dirty="0" smtClean="0">
                <a:solidFill>
                  <a:srgbClr val="5F231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宋体 CN Heavy" panose="02020900000000000000" charset="-122"/>
                <a:sym typeface="Arial" panose="020B0604020202020204"/>
              </a:rPr>
              <a:t>：</a:t>
            </a:r>
            <a:r>
              <a:rPr lang="en-US" altLang="zh-CN" sz="1600" dirty="0" smtClean="0">
                <a:solidFill>
                  <a:srgbClr val="5F231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宋体 CN Heavy" panose="02020900000000000000" charset="-122"/>
                <a:sym typeface="Arial" panose="020B0604020202020204"/>
              </a:rPr>
              <a:t>PPT</a:t>
            </a:r>
            <a:r>
              <a:rPr lang="zh-CN" altLang="en-US" sz="1600" dirty="0" smtClean="0">
                <a:solidFill>
                  <a:srgbClr val="5F231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宋体 CN Heavy" panose="02020900000000000000" charset="-122"/>
                <a:sym typeface="Arial" panose="020B0604020202020204"/>
              </a:rPr>
              <a:t>模板</a:t>
            </a:r>
            <a:endParaRPr lang="zh-CN" altLang="en-US" sz="1600" dirty="0" smtClean="0">
              <a:solidFill>
                <a:srgbClr val="5F231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思源宋体 CN Heavy" panose="02020900000000000000" charset="-122"/>
              <a:sym typeface="Arial" panose="020B0604020202020204"/>
            </a:endParaRPr>
          </a:p>
        </p:txBody>
      </p:sp>
      <p:pic>
        <p:nvPicPr>
          <p:cNvPr id="51" name="图片 50" descr="Layer 010      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rcRect l="10204" t="10278" r="55630" b="61806"/>
          <a:stretch>
            <a:fillRect/>
          </a:stretch>
        </p:blipFill>
        <p:spPr>
          <a:xfrm>
            <a:off x="2547620" y="755015"/>
            <a:ext cx="1793240" cy="1465580"/>
          </a:xfrm>
          <a:prstGeom prst="rect">
            <a:avLst/>
          </a:prstGeom>
        </p:spPr>
      </p:pic>
      <p:pic>
        <p:nvPicPr>
          <p:cNvPr id="52" name="图片 51" descr="Layer 015      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rcRect l="50824" t="45972" r="7231" b="12917"/>
          <a:stretch>
            <a:fillRect/>
          </a:stretch>
        </p:blipFill>
        <p:spPr>
          <a:xfrm>
            <a:off x="8462011" y="2901950"/>
            <a:ext cx="1475740" cy="1446530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12" grpId="0" bldLvl="0" animBg="1"/>
      <p:bldP spid="12" grpId="1" animBg="1"/>
      <p:bldP spid="40" grpId="0"/>
      <p:bldP spid="40" grpId="1"/>
      <p:bldP spid="49" grpId="0"/>
      <p:bldP spid="49" grpId="1"/>
      <p:bldP spid="50" grpId="0" bldLvl="0" animBg="1"/>
      <p:bldP spid="5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40666" y="256540"/>
            <a:ext cx="2874645" cy="812800"/>
            <a:chOff x="379" y="404"/>
            <a:chExt cx="4527" cy="1280"/>
          </a:xfrm>
        </p:grpSpPr>
        <p:grpSp>
          <p:nvGrpSpPr>
            <p:cNvPr id="18" name="组合 17"/>
            <p:cNvGrpSpPr/>
            <p:nvPr/>
          </p:nvGrpSpPr>
          <p:grpSpPr>
            <a:xfrm>
              <a:off x="1273" y="633"/>
              <a:ext cx="3633" cy="941"/>
              <a:chOff x="7004" y="6520"/>
              <a:chExt cx="3585" cy="846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任意多边形 18"/>
              <p:cNvSpPr/>
              <p:nvPr userDrawn="1">
                <p:custDataLst>
                  <p:tags r:id="rId1"/>
                </p:custDataLst>
              </p:nvPr>
            </p:nvSpPr>
            <p:spPr>
              <a:xfrm flipH="1">
                <a:off x="7071" y="6581"/>
                <a:ext cx="3451" cy="723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51" h="723">
                    <a:moveTo>
                      <a:pt x="180" y="0"/>
                    </a:moveTo>
                    <a:lnTo>
                      <a:pt x="309" y="0"/>
                    </a:lnTo>
                    <a:lnTo>
                      <a:pt x="489" y="0"/>
                    </a:lnTo>
                    <a:lnTo>
                      <a:pt x="1199" y="0"/>
                    </a:lnTo>
                    <a:lnTo>
                      <a:pt x="2252" y="0"/>
                    </a:lnTo>
                    <a:lnTo>
                      <a:pt x="2962" y="0"/>
                    </a:lnTo>
                    <a:lnTo>
                      <a:pt x="3142" y="0"/>
                    </a:lnTo>
                    <a:lnTo>
                      <a:pt x="3271" y="0"/>
                    </a:lnTo>
                    <a:cubicBezTo>
                      <a:pt x="3271" y="78"/>
                      <a:pt x="3351" y="141"/>
                      <a:pt x="3451" y="141"/>
                    </a:cubicBezTo>
                    <a:lnTo>
                      <a:pt x="3451" y="582"/>
                    </a:lnTo>
                    <a:cubicBezTo>
                      <a:pt x="3351" y="582"/>
                      <a:pt x="3271" y="645"/>
                      <a:pt x="3271" y="723"/>
                    </a:cubicBezTo>
                    <a:lnTo>
                      <a:pt x="3142" y="723"/>
                    </a:lnTo>
                    <a:lnTo>
                      <a:pt x="2962" y="723"/>
                    </a:lnTo>
                    <a:lnTo>
                      <a:pt x="2252" y="723"/>
                    </a:lnTo>
                    <a:lnTo>
                      <a:pt x="1199" y="723"/>
                    </a:lnTo>
                    <a:lnTo>
                      <a:pt x="489" y="723"/>
                    </a:lnTo>
                    <a:lnTo>
                      <a:pt x="309" y="723"/>
                    </a:lnTo>
                    <a:lnTo>
                      <a:pt x="180" y="723"/>
                    </a:lnTo>
                    <a:cubicBezTo>
                      <a:pt x="180" y="645"/>
                      <a:pt x="100" y="582"/>
                      <a:pt x="0" y="582"/>
                    </a:cubicBezTo>
                    <a:lnTo>
                      <a:pt x="0" y="141"/>
                    </a:lnTo>
                    <a:cubicBezTo>
                      <a:pt x="100" y="141"/>
                      <a:pt x="180" y="78"/>
                      <a:pt x="1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F87"/>
                  </a:gs>
                  <a:gs pos="100000">
                    <a:srgbClr val="FFB34D"/>
                  </a:gs>
                </a:gsLst>
                <a:lin ang="5400000" scaled="0"/>
              </a:gradFill>
              <a:ln w="76200" cmpd="sng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26" name="任意多边形 25"/>
              <p:cNvSpPr/>
              <p:nvPr userDrawn="1">
                <p:custDataLst>
                  <p:tags r:id="rId3"/>
                </p:custDataLst>
              </p:nvPr>
            </p:nvSpPr>
            <p:spPr>
              <a:xfrm flipH="1">
                <a:off x="7004" y="6520"/>
                <a:ext cx="3585" cy="846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85" h="846">
                    <a:moveTo>
                      <a:pt x="190" y="0"/>
                    </a:moveTo>
                    <a:lnTo>
                      <a:pt x="265" y="0"/>
                    </a:lnTo>
                    <a:lnTo>
                      <a:pt x="455" y="0"/>
                    </a:lnTo>
                    <a:lnTo>
                      <a:pt x="1267" y="0"/>
                    </a:lnTo>
                    <a:lnTo>
                      <a:pt x="2318" y="0"/>
                    </a:lnTo>
                    <a:lnTo>
                      <a:pt x="3130" y="0"/>
                    </a:lnTo>
                    <a:lnTo>
                      <a:pt x="3320" y="0"/>
                    </a:lnTo>
                    <a:lnTo>
                      <a:pt x="3395" y="0"/>
                    </a:lnTo>
                    <a:cubicBezTo>
                      <a:pt x="3395" y="91"/>
                      <a:pt x="3480" y="165"/>
                      <a:pt x="3585" y="165"/>
                    </a:cubicBezTo>
                    <a:lnTo>
                      <a:pt x="3585" y="681"/>
                    </a:lnTo>
                    <a:cubicBezTo>
                      <a:pt x="3480" y="681"/>
                      <a:pt x="3395" y="755"/>
                      <a:pt x="3395" y="846"/>
                    </a:cubicBezTo>
                    <a:lnTo>
                      <a:pt x="3320" y="846"/>
                    </a:lnTo>
                    <a:lnTo>
                      <a:pt x="3130" y="846"/>
                    </a:lnTo>
                    <a:lnTo>
                      <a:pt x="2318" y="846"/>
                    </a:lnTo>
                    <a:lnTo>
                      <a:pt x="1267" y="846"/>
                    </a:lnTo>
                    <a:lnTo>
                      <a:pt x="455" y="846"/>
                    </a:lnTo>
                    <a:lnTo>
                      <a:pt x="265" y="846"/>
                    </a:lnTo>
                    <a:lnTo>
                      <a:pt x="190" y="846"/>
                    </a:lnTo>
                    <a:cubicBezTo>
                      <a:pt x="190" y="755"/>
                      <a:pt x="105" y="681"/>
                      <a:pt x="0" y="681"/>
                    </a:cubicBezTo>
                    <a:lnTo>
                      <a:pt x="0" y="165"/>
                    </a:lnTo>
                    <a:cubicBezTo>
                      <a:pt x="105" y="165"/>
                      <a:pt x="190" y="91"/>
                      <a:pt x="190" y="0"/>
                    </a:cubicBezTo>
                    <a:close/>
                  </a:path>
                </a:pathLst>
              </a:custGeom>
              <a:noFill/>
              <a:ln w="12700" cmpd="sng">
                <a:solidFill>
                  <a:srgbClr val="FFB34D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A000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9" y="404"/>
              <a:ext cx="4142" cy="1280"/>
              <a:chOff x="244" y="529"/>
              <a:chExt cx="4142" cy="1280"/>
            </a:xfrm>
          </p:grpSpPr>
          <p:sp>
            <p:nvSpPr>
              <p:cNvPr id="12" name="文本框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476" y="826"/>
                <a:ext cx="2910" cy="72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rPr>
                  <a:t>业绩展示</a:t>
                </a:r>
                <a:endParaRPr lang="zh-CN" altLang="en-US" sz="2400">
                  <a:solidFill>
                    <a:srgbClr val="5F2311"/>
                  </a:solidFill>
                  <a:latin typeface="Arial" panose="020B0604020202020204"/>
                  <a:ea typeface="三极春联字体简"/>
                  <a:sym typeface="Arial" panose="020B0604020202020204"/>
                </a:endParaRPr>
              </a:p>
            </p:txBody>
          </p:sp>
          <p:pic>
            <p:nvPicPr>
              <p:cNvPr id="72" name="图片 71" descr="Layer 010      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rcRect l="10204" t="10278" r="55630" b="61806"/>
              <a:stretch>
                <a:fillRect/>
              </a:stretch>
            </p:blipFill>
            <p:spPr>
              <a:xfrm>
                <a:off x="244" y="529"/>
                <a:ext cx="1565" cy="1280"/>
              </a:xfrm>
              <a:prstGeom prst="rect">
                <a:avLst/>
              </a:prstGeom>
            </p:spPr>
          </p:pic>
        </p:grpSp>
      </p:grpSp>
      <p:grpSp>
        <p:nvGrpSpPr>
          <p:cNvPr id="3" name="组合 2"/>
          <p:cNvGrpSpPr/>
          <p:nvPr/>
        </p:nvGrpSpPr>
        <p:grpSpPr>
          <a:xfrm>
            <a:off x="681992" y="1919605"/>
            <a:ext cx="5894705" cy="3665855"/>
            <a:chOff x="1595" y="3023"/>
            <a:chExt cx="9283" cy="5773"/>
          </a:xfrm>
        </p:grpSpPr>
        <p:cxnSp>
          <p:nvCxnSpPr>
            <p:cNvPr id="65" name="直接连接符 64"/>
            <p:cNvCxnSpPr/>
            <p:nvPr>
              <p:custDataLst>
                <p:tags r:id="rId7"/>
              </p:custDataLst>
            </p:nvPr>
          </p:nvCxnSpPr>
          <p:spPr>
            <a:xfrm>
              <a:off x="2303" y="8204"/>
              <a:ext cx="8243" cy="1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>
              <p:custDataLst>
                <p:tags r:id="rId8"/>
              </p:custDataLst>
            </p:nvPr>
          </p:nvCxnSpPr>
          <p:spPr>
            <a:xfrm flipV="1">
              <a:off x="2303" y="3023"/>
              <a:ext cx="0" cy="518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>
              <p:custDataLst>
                <p:tags r:id="rId9"/>
              </p:custDataLst>
            </p:nvPr>
          </p:nvCxnSpPr>
          <p:spPr>
            <a:xfrm>
              <a:off x="2303" y="7387"/>
              <a:ext cx="8243" cy="1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>
              <p:custDataLst>
                <p:tags r:id="rId10"/>
              </p:custDataLst>
            </p:nvPr>
          </p:nvCxnSpPr>
          <p:spPr>
            <a:xfrm>
              <a:off x="2303" y="6574"/>
              <a:ext cx="8243" cy="1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>
              <p:custDataLst>
                <p:tags r:id="rId11"/>
              </p:custDataLst>
            </p:nvPr>
          </p:nvCxnSpPr>
          <p:spPr>
            <a:xfrm>
              <a:off x="2303" y="5761"/>
              <a:ext cx="8243" cy="1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>
              <p:custDataLst>
                <p:tags r:id="rId12"/>
              </p:custDataLst>
            </p:nvPr>
          </p:nvCxnSpPr>
          <p:spPr>
            <a:xfrm>
              <a:off x="2303" y="4945"/>
              <a:ext cx="8243" cy="1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>
              <p:custDataLst>
                <p:tags r:id="rId13"/>
              </p:custDataLst>
            </p:nvPr>
          </p:nvCxnSpPr>
          <p:spPr>
            <a:xfrm>
              <a:off x="2303" y="4132"/>
              <a:ext cx="8243" cy="1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>
              <p:custDataLst>
                <p:tags r:id="rId14"/>
              </p:custDataLst>
            </p:nvPr>
          </p:nvCxnSpPr>
          <p:spPr>
            <a:xfrm>
              <a:off x="2303" y="3316"/>
              <a:ext cx="8243" cy="1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矩形 7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426" y="8362"/>
              <a:ext cx="982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en-US" altLang="zh-CN" sz="1200" dirty="0">
                  <a:solidFill>
                    <a:schemeClr val="tx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Text</a:t>
              </a:r>
              <a:endParaRPr lang="en-US" altLang="zh-CN" sz="1200" dirty="0">
                <a:solidFill>
                  <a:schemeClr val="tx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74" name="矩形 7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668" y="8362"/>
              <a:ext cx="982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en-US" altLang="zh-CN" sz="1200" dirty="0">
                  <a:solidFill>
                    <a:schemeClr val="tx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Text</a:t>
              </a:r>
              <a:endParaRPr lang="en-US" altLang="zh-CN" sz="1200" dirty="0">
                <a:solidFill>
                  <a:schemeClr val="tx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75" name="矩形 7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914" y="8362"/>
              <a:ext cx="982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en-US" altLang="zh-CN" sz="1200" dirty="0">
                  <a:solidFill>
                    <a:schemeClr val="tx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Text</a:t>
              </a:r>
              <a:endParaRPr lang="en-US" altLang="zh-CN" sz="1200" dirty="0">
                <a:solidFill>
                  <a:schemeClr val="tx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76" name="矩形 7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160" y="8362"/>
              <a:ext cx="982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en-US" altLang="zh-CN" sz="1200" dirty="0">
                  <a:solidFill>
                    <a:schemeClr val="tx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Text</a:t>
              </a:r>
              <a:endParaRPr lang="en-US" altLang="zh-CN" sz="1200" dirty="0">
                <a:solidFill>
                  <a:schemeClr val="tx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77" name="矩形 7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404" y="8362"/>
              <a:ext cx="982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en-US" altLang="zh-CN" sz="1200" dirty="0">
                  <a:solidFill>
                    <a:schemeClr val="tx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Text</a:t>
              </a:r>
              <a:endParaRPr lang="en-US" altLang="zh-CN" sz="1200" dirty="0">
                <a:solidFill>
                  <a:schemeClr val="tx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4" name="矩形 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650" y="8362"/>
              <a:ext cx="982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r>
                <a:rPr lang="en-US" altLang="zh-CN" sz="1200" dirty="0">
                  <a:solidFill>
                    <a:schemeClr val="tx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Text</a:t>
              </a:r>
              <a:endParaRPr lang="en-US" altLang="zh-CN" sz="1200" dirty="0">
                <a:solidFill>
                  <a:schemeClr val="tx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21"/>
              </p:custDataLst>
            </p:nvPr>
          </p:nvSpPr>
          <p:spPr>
            <a:xfrm>
              <a:off x="9896" y="8362"/>
              <a:ext cx="982" cy="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altLang="zh-CN" sz="1200" dirty="0">
                  <a:solidFill>
                    <a:schemeClr val="tx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Text</a:t>
              </a:r>
              <a:endParaRPr lang="en-US" altLang="zh-CN" sz="1200" dirty="0">
                <a:solidFill>
                  <a:schemeClr val="tx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2"/>
              </p:custDataLst>
            </p:nvPr>
          </p:nvSpPr>
          <p:spPr>
            <a:xfrm>
              <a:off x="1656" y="7949"/>
              <a:ext cx="468" cy="3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975" dirty="0">
                  <a:solidFill>
                    <a:schemeClr val="tx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0</a:t>
              </a:r>
              <a:endParaRPr lang="en-US" altLang="zh-CN" sz="975" dirty="0">
                <a:solidFill>
                  <a:schemeClr val="tx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23"/>
              </p:custDataLst>
            </p:nvPr>
          </p:nvSpPr>
          <p:spPr>
            <a:xfrm>
              <a:off x="1621" y="7133"/>
              <a:ext cx="541" cy="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975" dirty="0">
                  <a:solidFill>
                    <a:schemeClr val="tx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10</a:t>
              </a:r>
              <a:endParaRPr lang="en-US" altLang="zh-CN" sz="975" dirty="0">
                <a:solidFill>
                  <a:schemeClr val="tx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82" name="矩形 81"/>
            <p:cNvSpPr/>
            <p:nvPr>
              <p:custDataLst>
                <p:tags r:id="rId24"/>
              </p:custDataLst>
            </p:nvPr>
          </p:nvSpPr>
          <p:spPr>
            <a:xfrm>
              <a:off x="1595" y="6334"/>
              <a:ext cx="593" cy="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975" dirty="0">
                  <a:solidFill>
                    <a:schemeClr val="tx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20</a:t>
              </a:r>
              <a:endParaRPr lang="en-US" altLang="zh-CN" sz="975" dirty="0">
                <a:solidFill>
                  <a:schemeClr val="tx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25"/>
              </p:custDataLst>
            </p:nvPr>
          </p:nvSpPr>
          <p:spPr>
            <a:xfrm>
              <a:off x="1595" y="5533"/>
              <a:ext cx="593" cy="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975" dirty="0">
                  <a:solidFill>
                    <a:schemeClr val="tx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30</a:t>
              </a:r>
              <a:endParaRPr lang="en-US" altLang="zh-CN" sz="975" dirty="0">
                <a:solidFill>
                  <a:schemeClr val="tx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84" name="矩形 83"/>
            <p:cNvSpPr/>
            <p:nvPr>
              <p:custDataLst>
                <p:tags r:id="rId26"/>
              </p:custDataLst>
            </p:nvPr>
          </p:nvSpPr>
          <p:spPr>
            <a:xfrm>
              <a:off x="1595" y="4731"/>
              <a:ext cx="593" cy="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975" dirty="0">
                  <a:solidFill>
                    <a:schemeClr val="tx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40</a:t>
              </a:r>
              <a:endParaRPr lang="en-US" altLang="zh-CN" sz="975" dirty="0">
                <a:solidFill>
                  <a:schemeClr val="tx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85" name="矩形 84"/>
            <p:cNvSpPr/>
            <p:nvPr>
              <p:custDataLst>
                <p:tags r:id="rId27"/>
              </p:custDataLst>
            </p:nvPr>
          </p:nvSpPr>
          <p:spPr>
            <a:xfrm>
              <a:off x="1595" y="3933"/>
              <a:ext cx="593" cy="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975" dirty="0">
                  <a:solidFill>
                    <a:schemeClr val="tx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50</a:t>
              </a:r>
              <a:endParaRPr lang="en-US" altLang="zh-CN" sz="975" dirty="0">
                <a:solidFill>
                  <a:schemeClr val="tx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86" name="矩形 85"/>
            <p:cNvSpPr/>
            <p:nvPr>
              <p:custDataLst>
                <p:tags r:id="rId28"/>
              </p:custDataLst>
            </p:nvPr>
          </p:nvSpPr>
          <p:spPr>
            <a:xfrm>
              <a:off x="1595" y="3132"/>
              <a:ext cx="593" cy="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975" dirty="0">
                  <a:solidFill>
                    <a:schemeClr val="tx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60</a:t>
              </a:r>
              <a:endParaRPr lang="en-US" altLang="zh-CN" sz="975" dirty="0">
                <a:solidFill>
                  <a:schemeClr val="tx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10" name="任意多边形: 形状 30"/>
            <p:cNvSpPr/>
            <p:nvPr>
              <p:custDataLst>
                <p:tags r:id="rId29"/>
              </p:custDataLst>
            </p:nvPr>
          </p:nvSpPr>
          <p:spPr>
            <a:xfrm>
              <a:off x="2332" y="3682"/>
              <a:ext cx="7693" cy="3425"/>
            </a:xfrm>
            <a:custGeom>
              <a:avLst/>
              <a:gdLst>
                <a:gd name="connsiteX0" fmla="*/ 0 w 5567680"/>
                <a:gd name="connsiteY0" fmla="*/ 924560 h 2479040"/>
                <a:gd name="connsiteX1" fmla="*/ 426720 w 5567680"/>
                <a:gd name="connsiteY1" fmla="*/ 2479040 h 2479040"/>
                <a:gd name="connsiteX2" fmla="*/ 1290320 w 5567680"/>
                <a:gd name="connsiteY2" fmla="*/ 2032000 h 2479040"/>
                <a:gd name="connsiteX3" fmla="*/ 2113280 w 5567680"/>
                <a:gd name="connsiteY3" fmla="*/ 2357120 h 2479040"/>
                <a:gd name="connsiteX4" fmla="*/ 3108960 w 5567680"/>
                <a:gd name="connsiteY4" fmla="*/ 1808480 h 2479040"/>
                <a:gd name="connsiteX5" fmla="*/ 3942080 w 5567680"/>
                <a:gd name="connsiteY5" fmla="*/ 1605280 h 2479040"/>
                <a:gd name="connsiteX6" fmla="*/ 4805680 w 5567680"/>
                <a:gd name="connsiteY6" fmla="*/ 1026160 h 2479040"/>
                <a:gd name="connsiteX7" fmla="*/ 5567680 w 5567680"/>
                <a:gd name="connsiteY7" fmla="*/ 0 h 2479040"/>
                <a:gd name="connsiteX8" fmla="*/ 5567680 w 5567680"/>
                <a:gd name="connsiteY8" fmla="*/ 0 h 247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7680" h="2479040">
                  <a:moveTo>
                    <a:pt x="0" y="924560"/>
                  </a:moveTo>
                  <a:lnTo>
                    <a:pt x="426720" y="2479040"/>
                  </a:lnTo>
                  <a:lnTo>
                    <a:pt x="1290320" y="2032000"/>
                  </a:lnTo>
                  <a:lnTo>
                    <a:pt x="2113280" y="2357120"/>
                  </a:lnTo>
                  <a:lnTo>
                    <a:pt x="3108960" y="1808480"/>
                  </a:lnTo>
                  <a:lnTo>
                    <a:pt x="3942080" y="1605280"/>
                  </a:lnTo>
                  <a:lnTo>
                    <a:pt x="4805680" y="1026160"/>
                  </a:lnTo>
                  <a:lnTo>
                    <a:pt x="5567680" y="0"/>
                  </a:lnTo>
                  <a:lnTo>
                    <a:pt x="5567680" y="0"/>
                  </a:lnTo>
                </a:path>
              </a:pathLst>
            </a:custGeom>
            <a:ln w="9525" cap="flat" cmpd="sng" algn="ctr">
              <a:solidFill>
                <a:srgbClr val="FFB34E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975" dirty="0">
                <a:solidFill>
                  <a:schemeClr val="tx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11" name="任意多边形: 形状 32"/>
            <p:cNvSpPr/>
            <p:nvPr>
              <p:custDataLst>
                <p:tags r:id="rId30"/>
              </p:custDataLst>
            </p:nvPr>
          </p:nvSpPr>
          <p:spPr>
            <a:xfrm>
              <a:off x="2317" y="4243"/>
              <a:ext cx="7737" cy="3440"/>
            </a:xfrm>
            <a:custGeom>
              <a:avLst/>
              <a:gdLst>
                <a:gd name="connsiteX0" fmla="*/ 0 w 5598160"/>
                <a:gd name="connsiteY0" fmla="*/ 1666240 h 2489200"/>
                <a:gd name="connsiteX1" fmla="*/ 375920 w 5598160"/>
                <a:gd name="connsiteY1" fmla="*/ 2489200 h 2489200"/>
                <a:gd name="connsiteX2" fmla="*/ 1341120 w 5598160"/>
                <a:gd name="connsiteY2" fmla="*/ 1219200 h 2489200"/>
                <a:gd name="connsiteX3" fmla="*/ 2153920 w 5598160"/>
                <a:gd name="connsiteY3" fmla="*/ 1706880 h 2489200"/>
                <a:gd name="connsiteX4" fmla="*/ 3048000 w 5598160"/>
                <a:gd name="connsiteY4" fmla="*/ 1971040 h 2489200"/>
                <a:gd name="connsiteX5" fmla="*/ 3982720 w 5598160"/>
                <a:gd name="connsiteY5" fmla="*/ 711200 h 2489200"/>
                <a:gd name="connsiteX6" fmla="*/ 4856480 w 5598160"/>
                <a:gd name="connsiteY6" fmla="*/ 132080 h 2489200"/>
                <a:gd name="connsiteX7" fmla="*/ 5598160 w 5598160"/>
                <a:gd name="connsiteY7" fmla="*/ 0 h 24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8160" h="2489200">
                  <a:moveTo>
                    <a:pt x="0" y="1666240"/>
                  </a:moveTo>
                  <a:lnTo>
                    <a:pt x="375920" y="2489200"/>
                  </a:lnTo>
                  <a:lnTo>
                    <a:pt x="1341120" y="1219200"/>
                  </a:lnTo>
                  <a:lnTo>
                    <a:pt x="2153920" y="1706880"/>
                  </a:lnTo>
                  <a:lnTo>
                    <a:pt x="3048000" y="1971040"/>
                  </a:lnTo>
                  <a:lnTo>
                    <a:pt x="3982720" y="711200"/>
                  </a:lnTo>
                  <a:lnTo>
                    <a:pt x="4856480" y="132080"/>
                  </a:lnTo>
                  <a:lnTo>
                    <a:pt x="5598160" y="0"/>
                  </a:lnTo>
                </a:path>
              </a:pathLst>
            </a:custGeom>
            <a:ln w="9525" cap="flat" cmpd="sng" algn="ctr">
              <a:solidFill>
                <a:srgbClr val="5F231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975" dirty="0">
                <a:solidFill>
                  <a:schemeClr val="tx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170421" y="2576195"/>
            <a:ext cx="4187191" cy="2583180"/>
            <a:chOff x="11292" y="3570"/>
            <a:chExt cx="6594" cy="4068"/>
          </a:xfrm>
        </p:grpSpPr>
        <p:grpSp>
          <p:nvGrpSpPr>
            <p:cNvPr id="17" name="组合 16"/>
            <p:cNvGrpSpPr/>
            <p:nvPr/>
          </p:nvGrpSpPr>
          <p:grpSpPr>
            <a:xfrm>
              <a:off x="11292" y="3570"/>
              <a:ext cx="6594" cy="1469"/>
              <a:chOff x="10647" y="3153"/>
              <a:chExt cx="6594" cy="1469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11587" y="3153"/>
                <a:ext cx="5654" cy="1469"/>
                <a:chOff x="11587" y="3153"/>
                <a:chExt cx="5654" cy="1469"/>
              </a:xfrm>
            </p:grpSpPr>
            <p:sp>
              <p:nvSpPr>
                <p:cNvPr id="21" name="文本框 20"/>
                <p:cNvSpPr txBox="1"/>
                <p:nvPr>
                  <p:custDataLst>
                    <p:tags r:id="rId31"/>
                  </p:custDataLst>
                </p:nvPr>
              </p:nvSpPr>
              <p:spPr>
                <a:xfrm>
                  <a:off x="11587" y="3153"/>
                  <a:ext cx="3672" cy="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6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输入您的标题</a:t>
                  </a:r>
                  <a:endParaRPr lang="zh-CN" altLang="en-US" sz="16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  <p:sp>
              <p:nvSpPr>
                <p:cNvPr id="22" name="文本框 21"/>
                <p:cNvSpPr txBox="1"/>
                <p:nvPr>
                  <p:custDataLst>
                    <p:tags r:id="rId32"/>
                  </p:custDataLst>
                </p:nvPr>
              </p:nvSpPr>
              <p:spPr>
                <a:xfrm>
                  <a:off x="11587" y="3715"/>
                  <a:ext cx="5654" cy="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lvl="0">
                    <a:lnSpc>
                      <a:spcPts val="2000"/>
                    </a:lnSpc>
                    <a:defRPr/>
                  </a:pPr>
                  <a:r>
                    <a:rPr lang="zh-CN" altLang="en-US" sz="12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您的内容打在这里，或者通过复制您的文本后，在此框中选择粘贴。您的内容打在这里</a:t>
                  </a:r>
                  <a:endPara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25" name="Rounded Rectangle 19"/>
              <p:cNvSpPr/>
              <p:nvPr>
                <p:custDataLst>
                  <p:tags r:id="rId33"/>
                </p:custDataLst>
              </p:nvPr>
            </p:nvSpPr>
            <p:spPr>
              <a:xfrm>
                <a:off x="10647" y="3511"/>
                <a:ext cx="839" cy="80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B34E"/>
                  </a:gs>
                  <a:gs pos="100000">
                    <a:srgbClr val="FFCF86"/>
                  </a:gs>
                </a:gsLst>
                <a:lin ang="54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zh-CN" altLang="en-US" sz="16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壹</a:t>
                </a:r>
                <a:endParaRPr lang="zh-CN" altLang="en-US" sz="16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1292" y="6169"/>
              <a:ext cx="6594" cy="1469"/>
              <a:chOff x="10647" y="3153"/>
              <a:chExt cx="6594" cy="1469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11587" y="3153"/>
                <a:ext cx="5654" cy="1469"/>
                <a:chOff x="11587" y="3153"/>
                <a:chExt cx="5654" cy="1469"/>
              </a:xfrm>
            </p:grpSpPr>
            <p:sp>
              <p:nvSpPr>
                <p:cNvPr id="35" name="文本框 34"/>
                <p:cNvSpPr txBox="1"/>
                <p:nvPr>
                  <p:custDataLst>
                    <p:tags r:id="rId34"/>
                  </p:custDataLst>
                </p:nvPr>
              </p:nvSpPr>
              <p:spPr>
                <a:xfrm>
                  <a:off x="11587" y="3153"/>
                  <a:ext cx="3672" cy="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6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输入您的标题</a:t>
                  </a:r>
                  <a:endParaRPr lang="zh-CN" altLang="en-US" sz="16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  <p:sp>
              <p:nvSpPr>
                <p:cNvPr id="39" name="文本框 38"/>
                <p:cNvSpPr txBox="1"/>
                <p:nvPr>
                  <p:custDataLst>
                    <p:tags r:id="rId35"/>
                  </p:custDataLst>
                </p:nvPr>
              </p:nvSpPr>
              <p:spPr>
                <a:xfrm>
                  <a:off x="11587" y="3715"/>
                  <a:ext cx="5654" cy="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lvl="0">
                    <a:lnSpc>
                      <a:spcPts val="2000"/>
                    </a:lnSpc>
                    <a:defRPr/>
                  </a:pPr>
                  <a:r>
                    <a:rPr lang="zh-CN" altLang="en-US" sz="12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您的内容打在这里，或者通过复制您的文本后，在此框中选择粘贴。您的内容打在这里</a:t>
                  </a:r>
                  <a:endPara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40" name="Rounded Rectangle 19"/>
              <p:cNvSpPr/>
              <p:nvPr>
                <p:custDataLst>
                  <p:tags r:id="rId36"/>
                </p:custDataLst>
              </p:nvPr>
            </p:nvSpPr>
            <p:spPr>
              <a:xfrm>
                <a:off x="10647" y="3511"/>
                <a:ext cx="839" cy="80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B34E"/>
                  </a:gs>
                  <a:gs pos="100000">
                    <a:srgbClr val="FFCF86"/>
                  </a:gs>
                </a:gsLst>
                <a:lin ang="54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zh-CN" altLang="en-US" sz="16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贰</a:t>
                </a:r>
                <a:endParaRPr lang="zh-CN" altLang="en-US" sz="16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ransition spd="slow" advTm="300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40666" y="256540"/>
            <a:ext cx="2874645" cy="812800"/>
            <a:chOff x="379" y="404"/>
            <a:chExt cx="4527" cy="1280"/>
          </a:xfrm>
        </p:grpSpPr>
        <p:grpSp>
          <p:nvGrpSpPr>
            <p:cNvPr id="18" name="组合 17"/>
            <p:cNvGrpSpPr/>
            <p:nvPr/>
          </p:nvGrpSpPr>
          <p:grpSpPr>
            <a:xfrm>
              <a:off x="1273" y="633"/>
              <a:ext cx="3633" cy="941"/>
              <a:chOff x="7004" y="6520"/>
              <a:chExt cx="3585" cy="846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任意多边形 18"/>
              <p:cNvSpPr/>
              <p:nvPr userDrawn="1">
                <p:custDataLst>
                  <p:tags r:id="rId1"/>
                </p:custDataLst>
              </p:nvPr>
            </p:nvSpPr>
            <p:spPr>
              <a:xfrm flipH="1">
                <a:off x="7071" y="6581"/>
                <a:ext cx="3451" cy="723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51" h="723">
                    <a:moveTo>
                      <a:pt x="180" y="0"/>
                    </a:moveTo>
                    <a:lnTo>
                      <a:pt x="309" y="0"/>
                    </a:lnTo>
                    <a:lnTo>
                      <a:pt x="489" y="0"/>
                    </a:lnTo>
                    <a:lnTo>
                      <a:pt x="1199" y="0"/>
                    </a:lnTo>
                    <a:lnTo>
                      <a:pt x="2252" y="0"/>
                    </a:lnTo>
                    <a:lnTo>
                      <a:pt x="2962" y="0"/>
                    </a:lnTo>
                    <a:lnTo>
                      <a:pt x="3142" y="0"/>
                    </a:lnTo>
                    <a:lnTo>
                      <a:pt x="3271" y="0"/>
                    </a:lnTo>
                    <a:cubicBezTo>
                      <a:pt x="3271" y="78"/>
                      <a:pt x="3351" y="141"/>
                      <a:pt x="3451" y="141"/>
                    </a:cubicBezTo>
                    <a:lnTo>
                      <a:pt x="3451" y="582"/>
                    </a:lnTo>
                    <a:cubicBezTo>
                      <a:pt x="3351" y="582"/>
                      <a:pt x="3271" y="645"/>
                      <a:pt x="3271" y="723"/>
                    </a:cubicBezTo>
                    <a:lnTo>
                      <a:pt x="3142" y="723"/>
                    </a:lnTo>
                    <a:lnTo>
                      <a:pt x="2962" y="723"/>
                    </a:lnTo>
                    <a:lnTo>
                      <a:pt x="2252" y="723"/>
                    </a:lnTo>
                    <a:lnTo>
                      <a:pt x="1199" y="723"/>
                    </a:lnTo>
                    <a:lnTo>
                      <a:pt x="489" y="723"/>
                    </a:lnTo>
                    <a:lnTo>
                      <a:pt x="309" y="723"/>
                    </a:lnTo>
                    <a:lnTo>
                      <a:pt x="180" y="723"/>
                    </a:lnTo>
                    <a:cubicBezTo>
                      <a:pt x="180" y="645"/>
                      <a:pt x="100" y="582"/>
                      <a:pt x="0" y="582"/>
                    </a:cubicBezTo>
                    <a:lnTo>
                      <a:pt x="0" y="141"/>
                    </a:lnTo>
                    <a:cubicBezTo>
                      <a:pt x="100" y="141"/>
                      <a:pt x="180" y="78"/>
                      <a:pt x="1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F87"/>
                  </a:gs>
                  <a:gs pos="100000">
                    <a:srgbClr val="FFB34D"/>
                  </a:gs>
                </a:gsLst>
                <a:lin ang="5400000" scaled="0"/>
              </a:gradFill>
              <a:ln w="76200" cmpd="sng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26" name="任意多边形 25"/>
              <p:cNvSpPr/>
              <p:nvPr userDrawn="1">
                <p:custDataLst>
                  <p:tags r:id="rId3"/>
                </p:custDataLst>
              </p:nvPr>
            </p:nvSpPr>
            <p:spPr>
              <a:xfrm flipH="1">
                <a:off x="7004" y="6520"/>
                <a:ext cx="3585" cy="846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85" h="846">
                    <a:moveTo>
                      <a:pt x="190" y="0"/>
                    </a:moveTo>
                    <a:lnTo>
                      <a:pt x="265" y="0"/>
                    </a:lnTo>
                    <a:lnTo>
                      <a:pt x="455" y="0"/>
                    </a:lnTo>
                    <a:lnTo>
                      <a:pt x="1267" y="0"/>
                    </a:lnTo>
                    <a:lnTo>
                      <a:pt x="2318" y="0"/>
                    </a:lnTo>
                    <a:lnTo>
                      <a:pt x="3130" y="0"/>
                    </a:lnTo>
                    <a:lnTo>
                      <a:pt x="3320" y="0"/>
                    </a:lnTo>
                    <a:lnTo>
                      <a:pt x="3395" y="0"/>
                    </a:lnTo>
                    <a:cubicBezTo>
                      <a:pt x="3395" y="91"/>
                      <a:pt x="3480" y="165"/>
                      <a:pt x="3585" y="165"/>
                    </a:cubicBezTo>
                    <a:lnTo>
                      <a:pt x="3585" y="681"/>
                    </a:lnTo>
                    <a:cubicBezTo>
                      <a:pt x="3480" y="681"/>
                      <a:pt x="3395" y="755"/>
                      <a:pt x="3395" y="846"/>
                    </a:cubicBezTo>
                    <a:lnTo>
                      <a:pt x="3320" y="846"/>
                    </a:lnTo>
                    <a:lnTo>
                      <a:pt x="3130" y="846"/>
                    </a:lnTo>
                    <a:lnTo>
                      <a:pt x="2318" y="846"/>
                    </a:lnTo>
                    <a:lnTo>
                      <a:pt x="1267" y="846"/>
                    </a:lnTo>
                    <a:lnTo>
                      <a:pt x="455" y="846"/>
                    </a:lnTo>
                    <a:lnTo>
                      <a:pt x="265" y="846"/>
                    </a:lnTo>
                    <a:lnTo>
                      <a:pt x="190" y="846"/>
                    </a:lnTo>
                    <a:cubicBezTo>
                      <a:pt x="190" y="755"/>
                      <a:pt x="105" y="681"/>
                      <a:pt x="0" y="681"/>
                    </a:cubicBezTo>
                    <a:lnTo>
                      <a:pt x="0" y="165"/>
                    </a:lnTo>
                    <a:cubicBezTo>
                      <a:pt x="105" y="165"/>
                      <a:pt x="190" y="91"/>
                      <a:pt x="190" y="0"/>
                    </a:cubicBezTo>
                    <a:close/>
                  </a:path>
                </a:pathLst>
              </a:custGeom>
              <a:noFill/>
              <a:ln w="12700" cmpd="sng">
                <a:solidFill>
                  <a:srgbClr val="FFB34D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A000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9" y="404"/>
              <a:ext cx="4142" cy="1280"/>
              <a:chOff x="244" y="529"/>
              <a:chExt cx="4142" cy="1280"/>
            </a:xfrm>
          </p:grpSpPr>
          <p:sp>
            <p:nvSpPr>
              <p:cNvPr id="12" name="文本框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476" y="826"/>
                <a:ext cx="2910" cy="72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rPr>
                  <a:t>业绩展示</a:t>
                </a:r>
                <a:endParaRPr lang="zh-CN" altLang="en-US" sz="2400">
                  <a:solidFill>
                    <a:srgbClr val="5F2311"/>
                  </a:solidFill>
                  <a:latin typeface="Arial" panose="020B0604020202020204"/>
                  <a:ea typeface="三极春联字体简"/>
                  <a:sym typeface="Arial" panose="020B0604020202020204"/>
                </a:endParaRPr>
              </a:p>
            </p:txBody>
          </p:sp>
          <p:pic>
            <p:nvPicPr>
              <p:cNvPr id="72" name="图片 71" descr="Layer 010      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rcRect l="10204" t="10278" r="55630" b="61806"/>
              <a:stretch>
                <a:fillRect/>
              </a:stretch>
            </p:blipFill>
            <p:spPr>
              <a:xfrm>
                <a:off x="244" y="529"/>
                <a:ext cx="1565" cy="1280"/>
              </a:xfrm>
              <a:prstGeom prst="rect">
                <a:avLst/>
              </a:prstGeom>
            </p:spPr>
          </p:pic>
        </p:grpSp>
      </p:grpSp>
      <p:sp>
        <p:nvSpPr>
          <p:cNvPr id="3" name="圆角矩形 2"/>
          <p:cNvSpPr/>
          <p:nvPr/>
        </p:nvSpPr>
        <p:spPr>
          <a:xfrm flipH="1">
            <a:off x="5337811" y="1602105"/>
            <a:ext cx="76200" cy="1545590"/>
          </a:xfrm>
          <a:prstGeom prst="roundRect">
            <a:avLst>
              <a:gd name="adj" fmla="val 43848"/>
            </a:avLst>
          </a:prstGeom>
          <a:gradFill>
            <a:gsLst>
              <a:gs pos="0">
                <a:srgbClr val="FFB34E"/>
              </a:gs>
              <a:gs pos="100000">
                <a:srgbClr val="FFCF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5F2311"/>
              </a:solidFill>
              <a:latin typeface="Arial" panose="020B0604020202020204"/>
              <a:ea typeface="三极春联字体简"/>
              <a:cs typeface="+mn-ea"/>
              <a:sym typeface="Arial" panose="020B0604020202020204"/>
            </a:endParaRPr>
          </a:p>
        </p:txBody>
      </p:sp>
      <p:sp>
        <p:nvSpPr>
          <p:cNvPr id="4" name="圆角矩形 3"/>
          <p:cNvSpPr/>
          <p:nvPr/>
        </p:nvSpPr>
        <p:spPr>
          <a:xfrm flipH="1">
            <a:off x="8413115" y="1602105"/>
            <a:ext cx="76200" cy="1545590"/>
          </a:xfrm>
          <a:prstGeom prst="roundRect">
            <a:avLst>
              <a:gd name="adj" fmla="val 43848"/>
            </a:avLst>
          </a:prstGeom>
          <a:solidFill>
            <a:srgbClr val="5F2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5F2311"/>
              </a:solidFill>
              <a:latin typeface="Arial" panose="020B0604020202020204"/>
              <a:ea typeface="三极春联字体简"/>
              <a:cs typeface="+mn-ea"/>
              <a:sym typeface="Arial" panose="020B0604020202020204"/>
            </a:endParaRPr>
          </a:p>
        </p:txBody>
      </p:sp>
      <p:sp>
        <p:nvSpPr>
          <p:cNvPr id="8" name="圆角矩形 7"/>
          <p:cNvSpPr/>
          <p:nvPr/>
        </p:nvSpPr>
        <p:spPr>
          <a:xfrm flipH="1">
            <a:off x="5337811" y="3957320"/>
            <a:ext cx="76200" cy="1545590"/>
          </a:xfrm>
          <a:prstGeom prst="roundRect">
            <a:avLst>
              <a:gd name="adj" fmla="val 43848"/>
            </a:avLst>
          </a:prstGeom>
          <a:solidFill>
            <a:srgbClr val="5F2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5F2311"/>
              </a:solidFill>
              <a:latin typeface="Arial" panose="020B0604020202020204"/>
              <a:ea typeface="三极春联字体简"/>
              <a:cs typeface="+mn-ea"/>
              <a:sym typeface="Arial" panose="020B0604020202020204"/>
            </a:endParaRPr>
          </a:p>
        </p:txBody>
      </p:sp>
      <p:sp>
        <p:nvSpPr>
          <p:cNvPr id="10" name="圆角矩形 9"/>
          <p:cNvSpPr/>
          <p:nvPr/>
        </p:nvSpPr>
        <p:spPr>
          <a:xfrm flipH="1">
            <a:off x="8413115" y="3957320"/>
            <a:ext cx="76200" cy="1545590"/>
          </a:xfrm>
          <a:prstGeom prst="roundRect">
            <a:avLst>
              <a:gd name="adj" fmla="val 43848"/>
            </a:avLst>
          </a:prstGeom>
          <a:gradFill>
            <a:gsLst>
              <a:gs pos="0">
                <a:srgbClr val="FFB34E"/>
              </a:gs>
              <a:gs pos="100000">
                <a:srgbClr val="FFCF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5F2311"/>
              </a:solidFill>
              <a:latin typeface="Arial" panose="020B0604020202020204"/>
              <a:ea typeface="三极春联字体简"/>
              <a:cs typeface="+mn-ea"/>
              <a:sym typeface="Arial" panose="020B06040202020202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69586" y="2065657"/>
            <a:ext cx="2361565" cy="86177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rPr>
              <a:t>您的内容打在这里，或者通过复制您的文本后，在此框中选择粘贴。您的内容打在这里</a:t>
            </a:r>
            <a:endParaRPr lang="zh-CN" altLang="en-US" sz="1200" dirty="0">
              <a:solidFill>
                <a:srgbClr val="5F2311"/>
              </a:solidFill>
              <a:latin typeface="Arial" panose="020B0604020202020204"/>
              <a:ea typeface="三极春联字体简"/>
              <a:cs typeface="思源宋体 CN Light" panose="02020300000000000000" charset="-122"/>
              <a:sym typeface="Arial" panose="020B0604020202020204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69585" y="1690371"/>
            <a:ext cx="1900555" cy="35997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rPr>
              <a:t>输入您的标题</a:t>
            </a:r>
            <a:endParaRPr lang="zh-CN" altLang="en-US" sz="1600" b="1" dirty="0">
              <a:solidFill>
                <a:srgbClr val="5F2311"/>
              </a:solidFill>
              <a:latin typeface="Arial" panose="020B0604020202020204"/>
              <a:ea typeface="三极春联字体简"/>
              <a:cs typeface="思源宋体 CN Light" panose="02020300000000000000" charset="-122"/>
              <a:sym typeface="Arial" panose="020B0604020202020204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645526" y="2065657"/>
            <a:ext cx="2361565" cy="86177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rPr>
              <a:t>您的内容打在这里，或者通过复制您的文本后，在此框中选择粘贴。您的内容打在这里</a:t>
            </a:r>
            <a:endParaRPr lang="zh-CN" altLang="en-US" sz="1200" dirty="0">
              <a:solidFill>
                <a:srgbClr val="5F2311"/>
              </a:solidFill>
              <a:latin typeface="Arial" panose="020B0604020202020204"/>
              <a:ea typeface="三极春联字体简"/>
              <a:cs typeface="思源宋体 CN Light" panose="02020300000000000000" charset="-122"/>
              <a:sym typeface="Arial" panose="020B06040202020202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645525" y="1690371"/>
            <a:ext cx="1900555" cy="35997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rPr>
              <a:t>输入您的标题</a:t>
            </a:r>
            <a:endParaRPr lang="zh-CN" altLang="en-US" sz="1600" b="1" dirty="0">
              <a:solidFill>
                <a:srgbClr val="5F2311"/>
              </a:solidFill>
              <a:latin typeface="Arial" panose="020B0604020202020204"/>
              <a:ea typeface="三极春联字体简"/>
              <a:cs typeface="思源宋体 CN Light" panose="02020300000000000000" charset="-122"/>
              <a:sym typeface="Arial" panose="020B06040202020202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70856" y="4420872"/>
            <a:ext cx="2361565" cy="86177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rPr>
              <a:t>您的内容打在这里，或者通过复制您的文本后，在此框中选择粘贴。您的内容打在这里</a:t>
            </a:r>
            <a:endParaRPr lang="zh-CN" altLang="en-US" sz="1200" dirty="0">
              <a:solidFill>
                <a:srgbClr val="5F2311"/>
              </a:solidFill>
              <a:latin typeface="Arial" panose="020B0604020202020204"/>
              <a:ea typeface="三极春联字体简"/>
              <a:cs typeface="思源宋体 CN Light" panose="02020300000000000000" charset="-122"/>
              <a:sym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70856" y="4045586"/>
            <a:ext cx="1900555" cy="35997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rPr>
              <a:t>输入您的标题</a:t>
            </a:r>
            <a:endParaRPr lang="zh-CN" altLang="en-US" sz="1600" b="1" dirty="0">
              <a:solidFill>
                <a:srgbClr val="5F2311"/>
              </a:solidFill>
              <a:latin typeface="Arial" panose="020B0604020202020204"/>
              <a:ea typeface="三极春联字体简"/>
              <a:cs typeface="思源宋体 CN Light" panose="02020300000000000000" charset="-122"/>
              <a:sym typeface="Arial" panose="020B06040202020202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646796" y="4420872"/>
            <a:ext cx="2361565" cy="86177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rPr>
              <a:t>您的内容打在这里，或者通过复制您的文本后，在此框中选择粘贴。您的内容打在这里</a:t>
            </a:r>
            <a:endParaRPr lang="zh-CN" altLang="en-US" sz="1200" dirty="0">
              <a:solidFill>
                <a:srgbClr val="5F2311"/>
              </a:solidFill>
              <a:latin typeface="Arial" panose="020B0604020202020204"/>
              <a:ea typeface="三极春联字体简"/>
              <a:cs typeface="思源宋体 CN Light" panose="02020300000000000000" charset="-122"/>
              <a:sym typeface="Arial" panose="020B0604020202020204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646796" y="4045586"/>
            <a:ext cx="1900555" cy="35997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rPr>
              <a:t>输入您的标题</a:t>
            </a:r>
            <a:endParaRPr lang="zh-CN" altLang="en-US" sz="1600" b="1" dirty="0">
              <a:solidFill>
                <a:srgbClr val="5F2311"/>
              </a:solidFill>
              <a:latin typeface="Arial" panose="020B0604020202020204"/>
              <a:ea typeface="三极春联字体简"/>
              <a:cs typeface="思源宋体 CN Light" panose="02020300000000000000" charset="-122"/>
              <a:sym typeface="Arial" panose="020B0604020202020204"/>
            </a:endParaRPr>
          </a:p>
        </p:txBody>
      </p:sp>
      <p:pic>
        <p:nvPicPr>
          <p:cNvPr id="6" name="图片 5" descr="组 6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49606" y="1597027"/>
            <a:ext cx="4157345" cy="4596765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ldLvl="0" animBg="1"/>
      <p:bldP spid="4" grpId="1" animBg="1"/>
      <p:bldP spid="8" grpId="0" bldLvl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" grpId="0" animBg="1"/>
      <p:bldP spid="2" grpId="1" animBg="1"/>
      <p:bldP spid="5" grpId="0" animBg="1"/>
      <p:bldP spid="5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40666" y="256540"/>
            <a:ext cx="2874645" cy="812800"/>
            <a:chOff x="379" y="404"/>
            <a:chExt cx="4527" cy="1280"/>
          </a:xfrm>
        </p:grpSpPr>
        <p:grpSp>
          <p:nvGrpSpPr>
            <p:cNvPr id="18" name="组合 17"/>
            <p:cNvGrpSpPr/>
            <p:nvPr/>
          </p:nvGrpSpPr>
          <p:grpSpPr>
            <a:xfrm>
              <a:off x="1273" y="633"/>
              <a:ext cx="3633" cy="941"/>
              <a:chOff x="7004" y="6520"/>
              <a:chExt cx="3585" cy="846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任意多边形 18"/>
              <p:cNvSpPr/>
              <p:nvPr userDrawn="1">
                <p:custDataLst>
                  <p:tags r:id="rId2"/>
                </p:custDataLst>
              </p:nvPr>
            </p:nvSpPr>
            <p:spPr>
              <a:xfrm flipH="1">
                <a:off x="7071" y="6581"/>
                <a:ext cx="3451" cy="723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51" h="723">
                    <a:moveTo>
                      <a:pt x="180" y="0"/>
                    </a:moveTo>
                    <a:lnTo>
                      <a:pt x="309" y="0"/>
                    </a:lnTo>
                    <a:lnTo>
                      <a:pt x="489" y="0"/>
                    </a:lnTo>
                    <a:lnTo>
                      <a:pt x="1199" y="0"/>
                    </a:lnTo>
                    <a:lnTo>
                      <a:pt x="2252" y="0"/>
                    </a:lnTo>
                    <a:lnTo>
                      <a:pt x="2962" y="0"/>
                    </a:lnTo>
                    <a:lnTo>
                      <a:pt x="3142" y="0"/>
                    </a:lnTo>
                    <a:lnTo>
                      <a:pt x="3271" y="0"/>
                    </a:lnTo>
                    <a:cubicBezTo>
                      <a:pt x="3271" y="78"/>
                      <a:pt x="3351" y="141"/>
                      <a:pt x="3451" y="141"/>
                    </a:cubicBezTo>
                    <a:lnTo>
                      <a:pt x="3451" y="582"/>
                    </a:lnTo>
                    <a:cubicBezTo>
                      <a:pt x="3351" y="582"/>
                      <a:pt x="3271" y="645"/>
                      <a:pt x="3271" y="723"/>
                    </a:cubicBezTo>
                    <a:lnTo>
                      <a:pt x="3142" y="723"/>
                    </a:lnTo>
                    <a:lnTo>
                      <a:pt x="2962" y="723"/>
                    </a:lnTo>
                    <a:lnTo>
                      <a:pt x="2252" y="723"/>
                    </a:lnTo>
                    <a:lnTo>
                      <a:pt x="1199" y="723"/>
                    </a:lnTo>
                    <a:lnTo>
                      <a:pt x="489" y="723"/>
                    </a:lnTo>
                    <a:lnTo>
                      <a:pt x="309" y="723"/>
                    </a:lnTo>
                    <a:lnTo>
                      <a:pt x="180" y="723"/>
                    </a:lnTo>
                    <a:cubicBezTo>
                      <a:pt x="180" y="645"/>
                      <a:pt x="100" y="582"/>
                      <a:pt x="0" y="582"/>
                    </a:cubicBezTo>
                    <a:lnTo>
                      <a:pt x="0" y="141"/>
                    </a:lnTo>
                    <a:cubicBezTo>
                      <a:pt x="100" y="141"/>
                      <a:pt x="180" y="78"/>
                      <a:pt x="1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F87"/>
                  </a:gs>
                  <a:gs pos="100000">
                    <a:srgbClr val="FFB34D"/>
                  </a:gs>
                </a:gsLst>
                <a:lin ang="5400000" scaled="0"/>
              </a:gradFill>
              <a:ln w="76200" cmpd="sng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3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26" name="任意多边形 25"/>
              <p:cNvSpPr/>
              <p:nvPr userDrawn="1">
                <p:custDataLst>
                  <p:tags r:id="rId4"/>
                </p:custDataLst>
              </p:nvPr>
            </p:nvSpPr>
            <p:spPr>
              <a:xfrm flipH="1">
                <a:off x="7004" y="6520"/>
                <a:ext cx="3585" cy="846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85" h="846">
                    <a:moveTo>
                      <a:pt x="190" y="0"/>
                    </a:moveTo>
                    <a:lnTo>
                      <a:pt x="265" y="0"/>
                    </a:lnTo>
                    <a:lnTo>
                      <a:pt x="455" y="0"/>
                    </a:lnTo>
                    <a:lnTo>
                      <a:pt x="1267" y="0"/>
                    </a:lnTo>
                    <a:lnTo>
                      <a:pt x="2318" y="0"/>
                    </a:lnTo>
                    <a:lnTo>
                      <a:pt x="3130" y="0"/>
                    </a:lnTo>
                    <a:lnTo>
                      <a:pt x="3320" y="0"/>
                    </a:lnTo>
                    <a:lnTo>
                      <a:pt x="3395" y="0"/>
                    </a:lnTo>
                    <a:cubicBezTo>
                      <a:pt x="3395" y="91"/>
                      <a:pt x="3480" y="165"/>
                      <a:pt x="3585" y="165"/>
                    </a:cubicBezTo>
                    <a:lnTo>
                      <a:pt x="3585" y="681"/>
                    </a:lnTo>
                    <a:cubicBezTo>
                      <a:pt x="3480" y="681"/>
                      <a:pt x="3395" y="755"/>
                      <a:pt x="3395" y="846"/>
                    </a:cubicBezTo>
                    <a:lnTo>
                      <a:pt x="3320" y="846"/>
                    </a:lnTo>
                    <a:lnTo>
                      <a:pt x="3130" y="846"/>
                    </a:lnTo>
                    <a:lnTo>
                      <a:pt x="2318" y="846"/>
                    </a:lnTo>
                    <a:lnTo>
                      <a:pt x="1267" y="846"/>
                    </a:lnTo>
                    <a:lnTo>
                      <a:pt x="455" y="846"/>
                    </a:lnTo>
                    <a:lnTo>
                      <a:pt x="265" y="846"/>
                    </a:lnTo>
                    <a:lnTo>
                      <a:pt x="190" y="846"/>
                    </a:lnTo>
                    <a:cubicBezTo>
                      <a:pt x="190" y="755"/>
                      <a:pt x="105" y="681"/>
                      <a:pt x="0" y="681"/>
                    </a:cubicBezTo>
                    <a:lnTo>
                      <a:pt x="0" y="165"/>
                    </a:lnTo>
                    <a:cubicBezTo>
                      <a:pt x="105" y="165"/>
                      <a:pt x="190" y="91"/>
                      <a:pt x="190" y="0"/>
                    </a:cubicBezTo>
                    <a:close/>
                  </a:path>
                </a:pathLst>
              </a:custGeom>
              <a:noFill/>
              <a:ln w="12700" cmpd="sng">
                <a:solidFill>
                  <a:srgbClr val="FFB34D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A000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3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9" y="404"/>
              <a:ext cx="4142" cy="1280"/>
              <a:chOff x="244" y="529"/>
              <a:chExt cx="4142" cy="1280"/>
            </a:xfrm>
          </p:grpSpPr>
          <p:sp>
            <p:nvSpPr>
              <p:cNvPr id="12" name="文本框 1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476" y="826"/>
                <a:ext cx="2910" cy="72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rPr>
                  <a:t>业绩展示</a:t>
                </a:r>
                <a:endParaRPr lang="zh-CN" altLang="en-US" sz="2400">
                  <a:solidFill>
                    <a:srgbClr val="5F2311"/>
                  </a:solidFill>
                  <a:latin typeface="Arial" panose="020B0604020202020204"/>
                  <a:ea typeface="三极春联字体简"/>
                  <a:sym typeface="Arial" panose="020B0604020202020204"/>
                </a:endParaRPr>
              </a:p>
            </p:txBody>
          </p:sp>
          <p:pic>
            <p:nvPicPr>
              <p:cNvPr id="72" name="图片 71" descr="Layer 010      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/>
              <a:srcRect l="10204" t="10278" r="55630" b="61806"/>
              <a:stretch>
                <a:fillRect/>
              </a:stretch>
            </p:blipFill>
            <p:spPr>
              <a:xfrm>
                <a:off x="244" y="529"/>
                <a:ext cx="1565" cy="1280"/>
              </a:xfrm>
              <a:prstGeom prst="rect">
                <a:avLst/>
              </a:prstGeom>
            </p:spPr>
          </p:pic>
        </p:grpSp>
      </p:grpSp>
      <p:grpSp>
        <p:nvGrpSpPr>
          <p:cNvPr id="28" name="组合 27"/>
          <p:cNvGrpSpPr/>
          <p:nvPr/>
        </p:nvGrpSpPr>
        <p:grpSpPr>
          <a:xfrm>
            <a:off x="1128395" y="2576195"/>
            <a:ext cx="4187191" cy="2583180"/>
            <a:chOff x="11292" y="3570"/>
            <a:chExt cx="6594" cy="4068"/>
          </a:xfrm>
        </p:grpSpPr>
        <p:grpSp>
          <p:nvGrpSpPr>
            <p:cNvPr id="17" name="组合 16"/>
            <p:cNvGrpSpPr/>
            <p:nvPr/>
          </p:nvGrpSpPr>
          <p:grpSpPr>
            <a:xfrm>
              <a:off x="11292" y="3570"/>
              <a:ext cx="6594" cy="1469"/>
              <a:chOff x="10647" y="3153"/>
              <a:chExt cx="6594" cy="1469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11587" y="3153"/>
                <a:ext cx="5654" cy="1469"/>
                <a:chOff x="11587" y="3153"/>
                <a:chExt cx="5654" cy="1469"/>
              </a:xfrm>
            </p:grpSpPr>
            <p:sp>
              <p:nvSpPr>
                <p:cNvPr id="10" name="文本框 9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11587" y="3153"/>
                  <a:ext cx="3672" cy="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6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输入您的标题</a:t>
                  </a:r>
                  <a:endParaRPr lang="zh-CN" altLang="en-US" sz="16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  <p:sp>
              <p:nvSpPr>
                <p:cNvPr id="22" name="文本框 21"/>
                <p:cNvSpPr txBox="1"/>
                <p:nvPr>
                  <p:custDataLst>
                    <p:tags r:id="rId9"/>
                  </p:custDataLst>
                </p:nvPr>
              </p:nvSpPr>
              <p:spPr>
                <a:xfrm>
                  <a:off x="11587" y="3715"/>
                  <a:ext cx="5654" cy="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lvl="0">
                    <a:lnSpc>
                      <a:spcPts val="2000"/>
                    </a:lnSpc>
                    <a:defRPr/>
                  </a:pPr>
                  <a:r>
                    <a:rPr lang="zh-CN" altLang="en-US" sz="12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您的内容打在这里，或者通过复制您的文本后，在此框中选择粘贴。您的内容打在这里</a:t>
                  </a:r>
                  <a:endPara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25" name="Rounded Rectangle 19"/>
              <p:cNvSpPr/>
              <p:nvPr>
                <p:custDataLst>
                  <p:tags r:id="rId10"/>
                </p:custDataLst>
              </p:nvPr>
            </p:nvSpPr>
            <p:spPr>
              <a:xfrm>
                <a:off x="10647" y="3511"/>
                <a:ext cx="839" cy="80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B34E"/>
                  </a:gs>
                  <a:gs pos="100000">
                    <a:srgbClr val="FFCF86"/>
                  </a:gs>
                </a:gsLst>
                <a:lin ang="54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zh-CN" altLang="en-US" sz="16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壹</a:t>
                </a:r>
                <a:endParaRPr lang="zh-CN" altLang="en-US" sz="16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1292" y="6169"/>
              <a:ext cx="6594" cy="1469"/>
              <a:chOff x="10647" y="3153"/>
              <a:chExt cx="6594" cy="1469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11587" y="3153"/>
                <a:ext cx="5654" cy="1469"/>
                <a:chOff x="11587" y="3153"/>
                <a:chExt cx="5654" cy="1469"/>
              </a:xfrm>
            </p:grpSpPr>
            <p:sp>
              <p:nvSpPr>
                <p:cNvPr id="35" name="文本框 34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11587" y="3153"/>
                  <a:ext cx="3672" cy="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6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输入您的标题</a:t>
                  </a:r>
                  <a:endParaRPr lang="zh-CN" altLang="en-US" sz="16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  <p:sp>
              <p:nvSpPr>
                <p:cNvPr id="39" name="文本框 38"/>
                <p:cNvSpPr txBox="1"/>
                <p:nvPr>
                  <p:custDataLst>
                    <p:tags r:id="rId12"/>
                  </p:custDataLst>
                </p:nvPr>
              </p:nvSpPr>
              <p:spPr>
                <a:xfrm>
                  <a:off x="11587" y="3715"/>
                  <a:ext cx="5654" cy="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lvl="0">
                    <a:lnSpc>
                      <a:spcPts val="2000"/>
                    </a:lnSpc>
                    <a:defRPr/>
                  </a:pPr>
                  <a:r>
                    <a:rPr lang="zh-CN" altLang="en-US" sz="12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您的内容打在这里，或者通过复制您的文本后，在此框中选择粘贴。您的内容打在这里</a:t>
                  </a:r>
                  <a:endPara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40" name="Rounded Rectangle 19"/>
              <p:cNvSpPr/>
              <p:nvPr>
                <p:custDataLst>
                  <p:tags r:id="rId13"/>
                </p:custDataLst>
              </p:nvPr>
            </p:nvSpPr>
            <p:spPr>
              <a:xfrm>
                <a:off x="10647" y="3511"/>
                <a:ext cx="839" cy="80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B34E"/>
                  </a:gs>
                  <a:gs pos="100000">
                    <a:srgbClr val="FFCF86"/>
                  </a:gs>
                </a:gsLst>
                <a:lin ang="54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zh-CN" altLang="en-US" sz="16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贰</a:t>
                </a:r>
                <a:endParaRPr lang="zh-CN" altLang="en-US" sz="16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</p:grpSp>
      <p:graphicFrame>
        <p:nvGraphicFramePr>
          <p:cNvPr id="13" name="图表 12"/>
          <p:cNvGraphicFramePr/>
          <p:nvPr>
            <p:custDataLst>
              <p:tags r:id="rId14"/>
            </p:custDataLst>
          </p:nvPr>
        </p:nvGraphicFramePr>
        <p:xfrm>
          <a:off x="5869941" y="1955167"/>
          <a:ext cx="5433060" cy="3785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 spd="slow" advTm="300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40666" y="256540"/>
            <a:ext cx="2874645" cy="812800"/>
            <a:chOff x="379" y="404"/>
            <a:chExt cx="4527" cy="1280"/>
          </a:xfrm>
        </p:grpSpPr>
        <p:grpSp>
          <p:nvGrpSpPr>
            <p:cNvPr id="18" name="组合 17"/>
            <p:cNvGrpSpPr/>
            <p:nvPr/>
          </p:nvGrpSpPr>
          <p:grpSpPr>
            <a:xfrm>
              <a:off x="1273" y="633"/>
              <a:ext cx="3633" cy="941"/>
              <a:chOff x="7004" y="6520"/>
              <a:chExt cx="3585" cy="846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任意多边形 18"/>
              <p:cNvSpPr/>
              <p:nvPr userDrawn="1">
                <p:custDataLst>
                  <p:tags r:id="rId1"/>
                </p:custDataLst>
              </p:nvPr>
            </p:nvSpPr>
            <p:spPr>
              <a:xfrm flipH="1">
                <a:off x="7071" y="6581"/>
                <a:ext cx="3451" cy="723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51" h="723">
                    <a:moveTo>
                      <a:pt x="180" y="0"/>
                    </a:moveTo>
                    <a:lnTo>
                      <a:pt x="309" y="0"/>
                    </a:lnTo>
                    <a:lnTo>
                      <a:pt x="489" y="0"/>
                    </a:lnTo>
                    <a:lnTo>
                      <a:pt x="1199" y="0"/>
                    </a:lnTo>
                    <a:lnTo>
                      <a:pt x="2252" y="0"/>
                    </a:lnTo>
                    <a:lnTo>
                      <a:pt x="2962" y="0"/>
                    </a:lnTo>
                    <a:lnTo>
                      <a:pt x="3142" y="0"/>
                    </a:lnTo>
                    <a:lnTo>
                      <a:pt x="3271" y="0"/>
                    </a:lnTo>
                    <a:cubicBezTo>
                      <a:pt x="3271" y="78"/>
                      <a:pt x="3351" y="141"/>
                      <a:pt x="3451" y="141"/>
                    </a:cubicBezTo>
                    <a:lnTo>
                      <a:pt x="3451" y="582"/>
                    </a:lnTo>
                    <a:cubicBezTo>
                      <a:pt x="3351" y="582"/>
                      <a:pt x="3271" y="645"/>
                      <a:pt x="3271" y="723"/>
                    </a:cubicBezTo>
                    <a:lnTo>
                      <a:pt x="3142" y="723"/>
                    </a:lnTo>
                    <a:lnTo>
                      <a:pt x="2962" y="723"/>
                    </a:lnTo>
                    <a:lnTo>
                      <a:pt x="2252" y="723"/>
                    </a:lnTo>
                    <a:lnTo>
                      <a:pt x="1199" y="723"/>
                    </a:lnTo>
                    <a:lnTo>
                      <a:pt x="489" y="723"/>
                    </a:lnTo>
                    <a:lnTo>
                      <a:pt x="309" y="723"/>
                    </a:lnTo>
                    <a:lnTo>
                      <a:pt x="180" y="723"/>
                    </a:lnTo>
                    <a:cubicBezTo>
                      <a:pt x="180" y="645"/>
                      <a:pt x="100" y="582"/>
                      <a:pt x="0" y="582"/>
                    </a:cubicBezTo>
                    <a:lnTo>
                      <a:pt x="0" y="141"/>
                    </a:lnTo>
                    <a:cubicBezTo>
                      <a:pt x="100" y="141"/>
                      <a:pt x="180" y="78"/>
                      <a:pt x="1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F87"/>
                  </a:gs>
                  <a:gs pos="100000">
                    <a:srgbClr val="FFB34D"/>
                  </a:gs>
                </a:gsLst>
                <a:lin ang="5400000" scaled="0"/>
              </a:gradFill>
              <a:ln w="76200" cmpd="sng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26" name="任意多边形 25"/>
              <p:cNvSpPr/>
              <p:nvPr userDrawn="1">
                <p:custDataLst>
                  <p:tags r:id="rId3"/>
                </p:custDataLst>
              </p:nvPr>
            </p:nvSpPr>
            <p:spPr>
              <a:xfrm flipH="1">
                <a:off x="7004" y="6520"/>
                <a:ext cx="3585" cy="846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85" h="846">
                    <a:moveTo>
                      <a:pt x="190" y="0"/>
                    </a:moveTo>
                    <a:lnTo>
                      <a:pt x="265" y="0"/>
                    </a:lnTo>
                    <a:lnTo>
                      <a:pt x="455" y="0"/>
                    </a:lnTo>
                    <a:lnTo>
                      <a:pt x="1267" y="0"/>
                    </a:lnTo>
                    <a:lnTo>
                      <a:pt x="2318" y="0"/>
                    </a:lnTo>
                    <a:lnTo>
                      <a:pt x="3130" y="0"/>
                    </a:lnTo>
                    <a:lnTo>
                      <a:pt x="3320" y="0"/>
                    </a:lnTo>
                    <a:lnTo>
                      <a:pt x="3395" y="0"/>
                    </a:lnTo>
                    <a:cubicBezTo>
                      <a:pt x="3395" y="91"/>
                      <a:pt x="3480" y="165"/>
                      <a:pt x="3585" y="165"/>
                    </a:cubicBezTo>
                    <a:lnTo>
                      <a:pt x="3585" y="681"/>
                    </a:lnTo>
                    <a:cubicBezTo>
                      <a:pt x="3480" y="681"/>
                      <a:pt x="3395" y="755"/>
                      <a:pt x="3395" y="846"/>
                    </a:cubicBezTo>
                    <a:lnTo>
                      <a:pt x="3320" y="846"/>
                    </a:lnTo>
                    <a:lnTo>
                      <a:pt x="3130" y="846"/>
                    </a:lnTo>
                    <a:lnTo>
                      <a:pt x="2318" y="846"/>
                    </a:lnTo>
                    <a:lnTo>
                      <a:pt x="1267" y="846"/>
                    </a:lnTo>
                    <a:lnTo>
                      <a:pt x="455" y="846"/>
                    </a:lnTo>
                    <a:lnTo>
                      <a:pt x="265" y="846"/>
                    </a:lnTo>
                    <a:lnTo>
                      <a:pt x="190" y="846"/>
                    </a:lnTo>
                    <a:cubicBezTo>
                      <a:pt x="190" y="755"/>
                      <a:pt x="105" y="681"/>
                      <a:pt x="0" y="681"/>
                    </a:cubicBezTo>
                    <a:lnTo>
                      <a:pt x="0" y="165"/>
                    </a:lnTo>
                    <a:cubicBezTo>
                      <a:pt x="105" y="165"/>
                      <a:pt x="190" y="91"/>
                      <a:pt x="190" y="0"/>
                    </a:cubicBezTo>
                    <a:close/>
                  </a:path>
                </a:pathLst>
              </a:custGeom>
              <a:noFill/>
              <a:ln w="12700" cmpd="sng">
                <a:solidFill>
                  <a:srgbClr val="FFB34D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A000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9" y="404"/>
              <a:ext cx="4142" cy="1280"/>
              <a:chOff x="244" y="529"/>
              <a:chExt cx="4142" cy="1280"/>
            </a:xfrm>
          </p:grpSpPr>
          <p:sp>
            <p:nvSpPr>
              <p:cNvPr id="12" name="文本框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476" y="826"/>
                <a:ext cx="2910" cy="72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rPr>
                  <a:t>业绩展示</a:t>
                </a:r>
                <a:endParaRPr lang="zh-CN" altLang="en-US" sz="2400">
                  <a:solidFill>
                    <a:srgbClr val="5F2311"/>
                  </a:solidFill>
                  <a:latin typeface="Arial" panose="020B0604020202020204"/>
                  <a:ea typeface="三极春联字体简"/>
                  <a:sym typeface="Arial" panose="020B0604020202020204"/>
                </a:endParaRPr>
              </a:p>
            </p:txBody>
          </p:sp>
          <p:pic>
            <p:nvPicPr>
              <p:cNvPr id="72" name="图片 71" descr="Layer 010      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rcRect l="10204" t="10278" r="55630" b="61806"/>
              <a:stretch>
                <a:fillRect/>
              </a:stretch>
            </p:blipFill>
            <p:spPr>
              <a:xfrm>
                <a:off x="244" y="529"/>
                <a:ext cx="1565" cy="1280"/>
              </a:xfrm>
              <a:prstGeom prst="rect">
                <a:avLst/>
              </a:prstGeom>
            </p:spPr>
          </p:pic>
        </p:grpSp>
      </p:grpSp>
      <p:grpSp>
        <p:nvGrpSpPr>
          <p:cNvPr id="11" name="组合 10"/>
          <p:cNvGrpSpPr/>
          <p:nvPr/>
        </p:nvGrpSpPr>
        <p:grpSpPr>
          <a:xfrm>
            <a:off x="417831" y="1541782"/>
            <a:ext cx="11443335" cy="4342765"/>
            <a:chOff x="658" y="2428"/>
            <a:chExt cx="18021" cy="6839"/>
          </a:xfrm>
        </p:grpSpPr>
        <p:grpSp>
          <p:nvGrpSpPr>
            <p:cNvPr id="49" name="组合 48"/>
            <p:cNvGrpSpPr/>
            <p:nvPr/>
          </p:nvGrpSpPr>
          <p:grpSpPr>
            <a:xfrm>
              <a:off x="658" y="2428"/>
              <a:ext cx="18021" cy="6839"/>
              <a:chOff x="395" y="2033"/>
              <a:chExt cx="18148" cy="6886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395" y="2033"/>
                <a:ext cx="10481" cy="6886"/>
                <a:chOff x="1106" y="1887"/>
                <a:chExt cx="10481" cy="6886"/>
              </a:xfrm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5125" y="2456"/>
                  <a:ext cx="6462" cy="5874"/>
                  <a:chOff x="5427" y="2338"/>
                  <a:chExt cx="6462" cy="5874"/>
                </a:xfrm>
              </p:grpSpPr>
              <p:sp>
                <p:nvSpPr>
                  <p:cNvPr id="9" name="椭圆 8"/>
                  <p:cNvSpPr/>
                  <p:nvPr/>
                </p:nvSpPr>
                <p:spPr>
                  <a:xfrm>
                    <a:off x="6705" y="3432"/>
                    <a:ext cx="3560" cy="35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B34E"/>
                      </a:gs>
                      <a:gs pos="100000">
                        <a:srgbClr val="FFCF86"/>
                      </a:gs>
                    </a:gsLst>
                    <a:lin ang="5400000" scaled="0"/>
                  </a:gra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endParaRPr>
                  </a:p>
                </p:txBody>
              </p:sp>
              <p:sp>
                <p:nvSpPr>
                  <p:cNvPr id="16" name="弧形 15"/>
                  <p:cNvSpPr/>
                  <p:nvPr/>
                </p:nvSpPr>
                <p:spPr>
                  <a:xfrm>
                    <a:off x="6015" y="2338"/>
                    <a:ext cx="5874" cy="5874"/>
                  </a:xfrm>
                  <a:prstGeom prst="arc">
                    <a:avLst>
                      <a:gd name="adj1" fmla="val 6994818"/>
                      <a:gd name="adj2" fmla="val 14398545"/>
                    </a:avLst>
                  </a:prstGeom>
                  <a:noFill/>
                  <a:ln w="9525">
                    <a:gradFill>
                      <a:gsLst>
                        <a:gs pos="0">
                          <a:srgbClr val="FFF2E1"/>
                        </a:gs>
                        <a:gs pos="55000">
                          <a:srgbClr val="FFB34E"/>
                        </a:gs>
                        <a:gs pos="100000">
                          <a:srgbClr val="FFF2E1"/>
                        </a:gs>
                      </a:gsLst>
                      <a:lin ang="6300000" scaled="1"/>
                    </a:gra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90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endParaRPr>
                  </a:p>
                </p:txBody>
              </p:sp>
              <p:grpSp>
                <p:nvGrpSpPr>
                  <p:cNvPr id="17" name="组合 16"/>
                  <p:cNvGrpSpPr/>
                  <p:nvPr/>
                </p:nvGrpSpPr>
                <p:grpSpPr>
                  <a:xfrm>
                    <a:off x="5427" y="2338"/>
                    <a:ext cx="1845" cy="5748"/>
                    <a:chOff x="5427" y="2338"/>
                    <a:chExt cx="1845" cy="5748"/>
                  </a:xfrm>
                </p:grpSpPr>
                <p:sp>
                  <p:nvSpPr>
                    <p:cNvPr id="21" name="椭圆 20"/>
                    <p:cNvSpPr/>
                    <p:nvPr>
                      <p:custDataLst>
                        <p:tags r:id="rId7"/>
                      </p:custDataLst>
                    </p:nvPr>
                  </p:nvSpPr>
                  <p:spPr>
                    <a:xfrm>
                      <a:off x="6296" y="2338"/>
                      <a:ext cx="976" cy="976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FFB34E"/>
                        </a:gs>
                        <a:gs pos="100000">
                          <a:srgbClr val="FFCF86"/>
                        </a:gs>
                      </a:gsLst>
                      <a:lin ang="5400000" scaled="0"/>
                    </a:gradFill>
                    <a:ln w="254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CN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rPr>
                        <a:t>1</a:t>
                      </a:r>
                      <a:endParaRPr lang="en-US" altLang="zh-CN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22" name="椭圆 21"/>
                    <p:cNvSpPr/>
                    <p:nvPr>
                      <p:custDataLst>
                        <p:tags r:id="rId8"/>
                      </p:custDataLst>
                    </p:nvPr>
                  </p:nvSpPr>
                  <p:spPr>
                    <a:xfrm>
                      <a:off x="5427" y="4724"/>
                      <a:ext cx="976" cy="976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FFB34E"/>
                        </a:gs>
                        <a:gs pos="100000">
                          <a:srgbClr val="FFCF86"/>
                        </a:gs>
                      </a:gsLst>
                      <a:lin ang="5400000" scaled="0"/>
                    </a:gradFill>
                    <a:ln w="254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CN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rPr>
                        <a:t>2</a:t>
                      </a:r>
                      <a:endParaRPr lang="en-US" altLang="zh-CN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30" name="椭圆 29"/>
                    <p:cNvSpPr/>
                    <p:nvPr>
                      <p:custDataLst>
                        <p:tags r:id="rId9"/>
                      </p:custDataLst>
                    </p:nvPr>
                  </p:nvSpPr>
                  <p:spPr>
                    <a:xfrm>
                      <a:off x="6296" y="7110"/>
                      <a:ext cx="976" cy="976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FFB34E"/>
                        </a:gs>
                        <a:gs pos="100000">
                          <a:srgbClr val="FFCF86"/>
                        </a:gs>
                      </a:gsLst>
                      <a:lin ang="5400000" scaled="0"/>
                    </a:gradFill>
                    <a:ln w="254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CN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rPr>
                        <a:t>3</a:t>
                      </a:r>
                      <a:endParaRPr lang="en-US" altLang="zh-CN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</p:grpSp>
            </p:grpSp>
            <p:grpSp>
              <p:nvGrpSpPr>
                <p:cNvPr id="31" name="组合 30"/>
                <p:cNvGrpSpPr/>
                <p:nvPr/>
              </p:nvGrpSpPr>
              <p:grpSpPr>
                <a:xfrm>
                  <a:off x="1106" y="1887"/>
                  <a:ext cx="4706" cy="6886"/>
                  <a:chOff x="1106" y="1887"/>
                  <a:chExt cx="4706" cy="6886"/>
                </a:xfrm>
              </p:grpSpPr>
              <p:grpSp>
                <p:nvGrpSpPr>
                  <p:cNvPr id="32" name="组合 31"/>
                  <p:cNvGrpSpPr/>
                  <p:nvPr/>
                </p:nvGrpSpPr>
                <p:grpSpPr>
                  <a:xfrm>
                    <a:off x="2088" y="1887"/>
                    <a:ext cx="3724" cy="1808"/>
                    <a:chOff x="15053" y="5667"/>
                    <a:chExt cx="3724" cy="1808"/>
                  </a:xfrm>
                </p:grpSpPr>
                <p:sp>
                  <p:nvSpPr>
                    <p:cNvPr id="34" name="矩形 33"/>
                    <p:cNvSpPr/>
                    <p:nvPr>
                      <p:custDataLst>
                        <p:tags r:id="rId10"/>
                      </p:custDataLst>
                    </p:nvPr>
                  </p:nvSpPr>
                  <p:spPr>
                    <a:xfrm>
                      <a:off x="16304" y="5667"/>
                      <a:ext cx="2473" cy="659"/>
                    </a:xfrm>
                    <a:prstGeom prst="rect">
                      <a:avLst/>
                    </a:prstGeom>
                  </p:spPr>
                  <p:txBody>
                    <a:bodyPr wrap="square" lIns="91431" tIns="45716" rIns="91431" bIns="45716">
                      <a:spAutoFit/>
                    </a:bodyPr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zh-CN" altLang="en-US" sz="1600" b="1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rPr>
                        <a:t>输入您的标题</a:t>
                      </a:r>
                      <a:endParaRPr lang="zh-CN" altLang="en-US" sz="1600" b="1" dirty="0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35" name="矩形 47"/>
                    <p:cNvSpPr>
                      <a:spLocks noChangeArrowheads="1"/>
                    </p:cNvSpPr>
                    <p:nvPr>
                      <p:custDataLst>
                        <p:tags r:id="rId11"/>
                      </p:custDataLst>
                    </p:nvPr>
                  </p:nvSpPr>
                  <p:spPr bwMode="auto">
                    <a:xfrm>
                      <a:off x="15053" y="6275"/>
                      <a:ext cx="3724" cy="1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91431" tIns="45716" rIns="91431" bIns="45716">
                      <a:no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9pPr>
                    </a:lstStyle>
                    <a:p>
                      <a:pPr indent="0" algn="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2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rPr>
                        <a:t>您的内容打在这里，或者通过复制您的文本后，在此框中选择粘贴，并选择只保留文字。</a:t>
                      </a:r>
                      <a:endParaRPr lang="zh-CN" altLang="en-US" sz="1200" dirty="0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</p:grpSp>
              <p:grpSp>
                <p:nvGrpSpPr>
                  <p:cNvPr id="3" name="组合 2"/>
                  <p:cNvGrpSpPr/>
                  <p:nvPr/>
                </p:nvGrpSpPr>
                <p:grpSpPr>
                  <a:xfrm>
                    <a:off x="1106" y="4426"/>
                    <a:ext cx="3724" cy="1808"/>
                    <a:chOff x="15053" y="5667"/>
                    <a:chExt cx="3724" cy="1808"/>
                  </a:xfrm>
                </p:grpSpPr>
                <p:sp>
                  <p:nvSpPr>
                    <p:cNvPr id="4" name="矩形 3"/>
                    <p:cNvSpPr/>
                    <p:nvPr>
                      <p:custDataLst>
                        <p:tags r:id="rId12"/>
                      </p:custDataLst>
                    </p:nvPr>
                  </p:nvSpPr>
                  <p:spPr>
                    <a:xfrm>
                      <a:off x="16304" y="5667"/>
                      <a:ext cx="2473" cy="659"/>
                    </a:xfrm>
                    <a:prstGeom prst="rect">
                      <a:avLst/>
                    </a:prstGeom>
                  </p:spPr>
                  <p:txBody>
                    <a:bodyPr wrap="square" lIns="91431" tIns="45716" rIns="91431" bIns="45716">
                      <a:spAutoFit/>
                    </a:bodyPr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zh-CN" altLang="en-US" sz="1600" b="1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rPr>
                        <a:t>输入您的标题</a:t>
                      </a:r>
                      <a:endParaRPr lang="zh-CN" altLang="en-US" sz="1600" b="1" dirty="0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5" name="矩形 47"/>
                    <p:cNvSpPr>
                      <a:spLocks noChangeArrowheads="1"/>
                    </p:cNvSpPr>
                    <p:nvPr>
                      <p:custDataLst>
                        <p:tags r:id="rId13"/>
                      </p:custDataLst>
                    </p:nvPr>
                  </p:nvSpPr>
                  <p:spPr bwMode="auto">
                    <a:xfrm>
                      <a:off x="15053" y="6275"/>
                      <a:ext cx="3724" cy="1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91431" tIns="45716" rIns="91431" bIns="45716">
                      <a:no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9pPr>
                    </a:lstStyle>
                    <a:p>
                      <a:pPr indent="0" algn="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2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rPr>
                        <a:t>您的内容打在这里，或者通过复制您的文本后，在此框中选择粘贴，并选择只保留文字。</a:t>
                      </a:r>
                      <a:endParaRPr lang="zh-CN" altLang="en-US" sz="1200" dirty="0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</p:grpSp>
              <p:grpSp>
                <p:nvGrpSpPr>
                  <p:cNvPr id="6" name="组合 5"/>
                  <p:cNvGrpSpPr/>
                  <p:nvPr/>
                </p:nvGrpSpPr>
                <p:grpSpPr>
                  <a:xfrm>
                    <a:off x="2088" y="6965"/>
                    <a:ext cx="3724" cy="1808"/>
                    <a:chOff x="15053" y="5667"/>
                    <a:chExt cx="3724" cy="1808"/>
                  </a:xfrm>
                </p:grpSpPr>
                <p:sp>
                  <p:nvSpPr>
                    <p:cNvPr id="39" name="矩形 38"/>
                    <p:cNvSpPr/>
                    <p:nvPr>
                      <p:custDataLst>
                        <p:tags r:id="rId14"/>
                      </p:custDataLst>
                    </p:nvPr>
                  </p:nvSpPr>
                  <p:spPr>
                    <a:xfrm>
                      <a:off x="16304" y="5667"/>
                      <a:ext cx="2473" cy="659"/>
                    </a:xfrm>
                    <a:prstGeom prst="rect">
                      <a:avLst/>
                    </a:prstGeom>
                  </p:spPr>
                  <p:txBody>
                    <a:bodyPr wrap="square" lIns="91431" tIns="45716" rIns="91431" bIns="45716">
                      <a:spAutoFit/>
                    </a:bodyPr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zh-CN" altLang="en-US" sz="1600" b="1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rPr>
                        <a:t>输入您的标题</a:t>
                      </a:r>
                      <a:endParaRPr lang="zh-CN" altLang="en-US" sz="1600" b="1" dirty="0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40" name="矩形 47"/>
                    <p:cNvSpPr>
                      <a:spLocks noChangeArrowheads="1"/>
                    </p:cNvSpPr>
                    <p:nvPr>
                      <p:custDataLst>
                        <p:tags r:id="rId15"/>
                      </p:custDataLst>
                    </p:nvPr>
                  </p:nvSpPr>
                  <p:spPr bwMode="auto">
                    <a:xfrm>
                      <a:off x="15053" y="6275"/>
                      <a:ext cx="3724" cy="1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91431" tIns="45716" rIns="91431" bIns="45716">
                      <a:no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9pPr>
                    </a:lstStyle>
                    <a:p>
                      <a:pPr indent="0" algn="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2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rPr>
                        <a:t>您的内容打在这里，或者通过复制您的文本后，在此框中选择粘贴，并选择只保留文字。</a:t>
                      </a:r>
                      <a:endParaRPr lang="zh-CN" altLang="en-US" sz="1200" dirty="0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</p:grpSp>
            </p:grpSp>
          </p:grpSp>
          <p:grpSp>
            <p:nvGrpSpPr>
              <p:cNvPr id="41" name="组合 40"/>
              <p:cNvGrpSpPr/>
              <p:nvPr/>
            </p:nvGrpSpPr>
            <p:grpSpPr>
              <a:xfrm flipH="1">
                <a:off x="8062" y="2033"/>
                <a:ext cx="10481" cy="6886"/>
                <a:chOff x="1106" y="1887"/>
                <a:chExt cx="10481" cy="6886"/>
              </a:xfrm>
            </p:grpSpPr>
            <p:grpSp>
              <p:nvGrpSpPr>
                <p:cNvPr id="42" name="组合 41"/>
                <p:cNvGrpSpPr/>
                <p:nvPr/>
              </p:nvGrpSpPr>
              <p:grpSpPr>
                <a:xfrm>
                  <a:off x="5125" y="2456"/>
                  <a:ext cx="6462" cy="5874"/>
                  <a:chOff x="5427" y="2338"/>
                  <a:chExt cx="6462" cy="5874"/>
                </a:xfrm>
              </p:grpSpPr>
              <p:sp>
                <p:nvSpPr>
                  <p:cNvPr id="43" name="椭圆 42"/>
                  <p:cNvSpPr/>
                  <p:nvPr>
                    <p:custDataLst>
                      <p:tags r:id="rId16"/>
                    </p:custDataLst>
                  </p:nvPr>
                </p:nvSpPr>
                <p:spPr>
                  <a:xfrm>
                    <a:off x="6705" y="3432"/>
                    <a:ext cx="3560" cy="35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B34E"/>
                      </a:gs>
                      <a:gs pos="100000">
                        <a:srgbClr val="FFCF86"/>
                      </a:gs>
                    </a:gsLst>
                    <a:lin ang="5400000" scaled="0"/>
                  </a:gra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endParaRPr>
                  </a:p>
                </p:txBody>
              </p:sp>
              <p:sp>
                <p:nvSpPr>
                  <p:cNvPr id="45" name="弧形 44"/>
                  <p:cNvSpPr/>
                  <p:nvPr>
                    <p:custDataLst>
                      <p:tags r:id="rId17"/>
                    </p:custDataLst>
                  </p:nvPr>
                </p:nvSpPr>
                <p:spPr>
                  <a:xfrm>
                    <a:off x="6015" y="2338"/>
                    <a:ext cx="5874" cy="5874"/>
                  </a:xfrm>
                  <a:prstGeom prst="arc">
                    <a:avLst>
                      <a:gd name="adj1" fmla="val 6994818"/>
                      <a:gd name="adj2" fmla="val 14398545"/>
                    </a:avLst>
                  </a:prstGeom>
                  <a:noFill/>
                  <a:ln w="9525">
                    <a:gradFill>
                      <a:gsLst>
                        <a:gs pos="0">
                          <a:srgbClr val="FFF2E1"/>
                        </a:gs>
                        <a:gs pos="55000">
                          <a:srgbClr val="FFB34E"/>
                        </a:gs>
                        <a:gs pos="100000">
                          <a:srgbClr val="FFF2E1"/>
                        </a:gs>
                      </a:gsLst>
                      <a:lin ang="6300000" scaled="1"/>
                    </a:gra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90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endParaRPr>
                  </a:p>
                </p:txBody>
              </p:sp>
              <p:grpSp>
                <p:nvGrpSpPr>
                  <p:cNvPr id="46" name="组合 45"/>
                  <p:cNvGrpSpPr/>
                  <p:nvPr/>
                </p:nvGrpSpPr>
                <p:grpSpPr>
                  <a:xfrm>
                    <a:off x="5427" y="2338"/>
                    <a:ext cx="1845" cy="5748"/>
                    <a:chOff x="5427" y="2338"/>
                    <a:chExt cx="1845" cy="5748"/>
                  </a:xfrm>
                </p:grpSpPr>
                <p:sp>
                  <p:nvSpPr>
                    <p:cNvPr id="47" name="椭圆 46"/>
                    <p:cNvSpPr/>
                    <p:nvPr>
                      <p:custDataLst>
                        <p:tags r:id="rId18"/>
                      </p:custDataLst>
                    </p:nvPr>
                  </p:nvSpPr>
                  <p:spPr>
                    <a:xfrm>
                      <a:off x="6296" y="2338"/>
                      <a:ext cx="976" cy="976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FFB34E"/>
                        </a:gs>
                        <a:gs pos="100000">
                          <a:srgbClr val="FFCF86"/>
                        </a:gs>
                      </a:gsLst>
                      <a:lin ang="5400000" scaled="0"/>
                    </a:gradFill>
                    <a:ln w="254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CN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rPr>
                        <a:t>4</a:t>
                      </a:r>
                      <a:endParaRPr lang="en-US" altLang="zh-CN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48" name="椭圆 47"/>
                    <p:cNvSpPr/>
                    <p:nvPr>
                      <p:custDataLst>
                        <p:tags r:id="rId19"/>
                      </p:custDataLst>
                    </p:nvPr>
                  </p:nvSpPr>
                  <p:spPr>
                    <a:xfrm>
                      <a:off x="5427" y="4724"/>
                      <a:ext cx="976" cy="976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FFB34E"/>
                        </a:gs>
                        <a:gs pos="100000">
                          <a:srgbClr val="FFCF86"/>
                        </a:gs>
                      </a:gsLst>
                      <a:lin ang="5400000" scaled="0"/>
                    </a:gradFill>
                    <a:ln w="254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CN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rPr>
                        <a:t>5</a:t>
                      </a:r>
                      <a:endParaRPr lang="en-US" altLang="zh-CN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50" name="椭圆 49"/>
                    <p:cNvSpPr/>
                    <p:nvPr>
                      <p:custDataLst>
                        <p:tags r:id="rId20"/>
                      </p:custDataLst>
                    </p:nvPr>
                  </p:nvSpPr>
                  <p:spPr>
                    <a:xfrm>
                      <a:off x="6296" y="7110"/>
                      <a:ext cx="976" cy="976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FFB34E"/>
                        </a:gs>
                        <a:gs pos="100000">
                          <a:srgbClr val="FFCF86"/>
                        </a:gs>
                      </a:gsLst>
                      <a:lin ang="5400000" scaled="0"/>
                    </a:gradFill>
                    <a:ln w="254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CN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rPr>
                        <a:t>6</a:t>
                      </a:r>
                      <a:endParaRPr lang="en-US" altLang="zh-CN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</p:grpSp>
            </p:grpSp>
            <p:grpSp>
              <p:nvGrpSpPr>
                <p:cNvPr id="51" name="组合 50"/>
                <p:cNvGrpSpPr/>
                <p:nvPr/>
              </p:nvGrpSpPr>
              <p:grpSpPr>
                <a:xfrm>
                  <a:off x="1106" y="1887"/>
                  <a:ext cx="4706" cy="6886"/>
                  <a:chOff x="1106" y="1887"/>
                  <a:chExt cx="4706" cy="6886"/>
                </a:xfrm>
              </p:grpSpPr>
              <p:grpSp>
                <p:nvGrpSpPr>
                  <p:cNvPr id="52" name="组合 51"/>
                  <p:cNvGrpSpPr/>
                  <p:nvPr/>
                </p:nvGrpSpPr>
                <p:grpSpPr>
                  <a:xfrm>
                    <a:off x="2088" y="1887"/>
                    <a:ext cx="3724" cy="2189"/>
                    <a:chOff x="15053" y="5667"/>
                    <a:chExt cx="3724" cy="2189"/>
                  </a:xfrm>
                </p:grpSpPr>
                <p:sp>
                  <p:nvSpPr>
                    <p:cNvPr id="53" name="矩形 52"/>
                    <p:cNvSpPr/>
                    <p:nvPr>
                      <p:custDataLst>
                        <p:tags r:id="rId21"/>
                      </p:custDataLst>
                    </p:nvPr>
                  </p:nvSpPr>
                  <p:spPr>
                    <a:xfrm>
                      <a:off x="16155" y="5667"/>
                      <a:ext cx="2622" cy="659"/>
                    </a:xfrm>
                    <a:prstGeom prst="rect">
                      <a:avLst/>
                    </a:prstGeom>
                  </p:spPr>
                  <p:txBody>
                    <a:bodyPr wrap="square" lIns="91431" tIns="45716" rIns="91431" bIns="45716">
                      <a:spAutoFit/>
                    </a:bodyPr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600" b="1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rPr>
                        <a:t>输入您的标题</a:t>
                      </a:r>
                      <a:endParaRPr lang="zh-CN" altLang="en-US" sz="1600" b="1" dirty="0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54" name="矩形 47"/>
                    <p:cNvSpPr>
                      <a:spLocks noChangeArrowheads="1"/>
                    </p:cNvSpPr>
                    <p:nvPr>
                      <p:custDataLst>
                        <p:tags r:id="rId22"/>
                      </p:custDataLst>
                    </p:nvPr>
                  </p:nvSpPr>
                  <p:spPr bwMode="auto">
                    <a:xfrm>
                      <a:off x="15053" y="6275"/>
                      <a:ext cx="3724" cy="15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91431" tIns="45716" rIns="91431" bIns="45716">
                      <a:no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9pPr>
                    </a:lstStyle>
                    <a:p>
                      <a:pPr indent="0" algn="l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2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rPr>
                        <a:t>您的内容打在这里，或者通过复制您的文本后，在此框中选择粘贴，并选择只保留文字。</a:t>
                      </a:r>
                      <a:endParaRPr lang="zh-CN" altLang="en-US" sz="1200" dirty="0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</p:grpSp>
              <p:grpSp>
                <p:nvGrpSpPr>
                  <p:cNvPr id="56" name="组合 55"/>
                  <p:cNvGrpSpPr/>
                  <p:nvPr/>
                </p:nvGrpSpPr>
                <p:grpSpPr>
                  <a:xfrm>
                    <a:off x="1106" y="4426"/>
                    <a:ext cx="3724" cy="1808"/>
                    <a:chOff x="15053" y="5667"/>
                    <a:chExt cx="3724" cy="1808"/>
                  </a:xfrm>
                </p:grpSpPr>
                <p:sp>
                  <p:nvSpPr>
                    <p:cNvPr id="57" name="矩形 56"/>
                    <p:cNvSpPr/>
                    <p:nvPr>
                      <p:custDataLst>
                        <p:tags r:id="rId23"/>
                      </p:custDataLst>
                    </p:nvPr>
                  </p:nvSpPr>
                  <p:spPr>
                    <a:xfrm>
                      <a:off x="16155" y="5667"/>
                      <a:ext cx="2622" cy="659"/>
                    </a:xfrm>
                    <a:prstGeom prst="rect">
                      <a:avLst/>
                    </a:prstGeom>
                  </p:spPr>
                  <p:txBody>
                    <a:bodyPr wrap="square" lIns="91431" tIns="45716" rIns="91431" bIns="45716">
                      <a:spAutoFit/>
                    </a:bodyPr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600" b="1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rPr>
                        <a:t>输入您的标题</a:t>
                      </a:r>
                      <a:endParaRPr lang="zh-CN" altLang="en-US" sz="1600" b="1" dirty="0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59" name="矩形 47"/>
                    <p:cNvSpPr>
                      <a:spLocks noChangeArrowheads="1"/>
                    </p:cNvSpPr>
                    <p:nvPr>
                      <p:custDataLst>
                        <p:tags r:id="rId24"/>
                      </p:custDataLst>
                    </p:nvPr>
                  </p:nvSpPr>
                  <p:spPr bwMode="auto">
                    <a:xfrm>
                      <a:off x="15053" y="6275"/>
                      <a:ext cx="3724" cy="1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91431" tIns="45716" rIns="91431" bIns="45716">
                      <a:no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9pPr>
                    </a:lstStyle>
                    <a:p>
                      <a:pPr indent="0" algn="l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2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rPr>
                        <a:t>您的内容打在这里，或者通过复制您的文本后，在此框中选择粘贴，并选择只保留文字。</a:t>
                      </a:r>
                      <a:endParaRPr lang="zh-CN" altLang="en-US" sz="1200" dirty="0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</p:grpSp>
              <p:grpSp>
                <p:nvGrpSpPr>
                  <p:cNvPr id="60" name="组合 59"/>
                  <p:cNvGrpSpPr/>
                  <p:nvPr/>
                </p:nvGrpSpPr>
                <p:grpSpPr>
                  <a:xfrm>
                    <a:off x="2088" y="6965"/>
                    <a:ext cx="3724" cy="1808"/>
                    <a:chOff x="15053" y="5667"/>
                    <a:chExt cx="3724" cy="1808"/>
                  </a:xfrm>
                </p:grpSpPr>
                <p:sp>
                  <p:nvSpPr>
                    <p:cNvPr id="61" name="矩形 60"/>
                    <p:cNvSpPr/>
                    <p:nvPr>
                      <p:custDataLst>
                        <p:tags r:id="rId25"/>
                      </p:custDataLst>
                    </p:nvPr>
                  </p:nvSpPr>
                  <p:spPr>
                    <a:xfrm>
                      <a:off x="16155" y="5667"/>
                      <a:ext cx="2622" cy="659"/>
                    </a:xfrm>
                    <a:prstGeom prst="rect">
                      <a:avLst/>
                    </a:prstGeom>
                  </p:spPr>
                  <p:txBody>
                    <a:bodyPr wrap="square" lIns="91431" tIns="45716" rIns="91431" bIns="45716">
                      <a:spAutoFit/>
                    </a:bodyPr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600" b="1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rPr>
                        <a:t>输入您的标题</a:t>
                      </a:r>
                      <a:endParaRPr lang="zh-CN" altLang="en-US" sz="1600" b="1" dirty="0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62" name="矩形 47"/>
                    <p:cNvSpPr>
                      <a:spLocks noChangeArrowheads="1"/>
                    </p:cNvSpPr>
                    <p:nvPr>
                      <p:custDataLst>
                        <p:tags r:id="rId26"/>
                      </p:custDataLst>
                    </p:nvPr>
                  </p:nvSpPr>
                  <p:spPr bwMode="auto">
                    <a:xfrm>
                      <a:off x="15053" y="6275"/>
                      <a:ext cx="3724" cy="1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91431" tIns="45716" rIns="91431" bIns="45716">
                      <a:no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9pPr>
                    </a:lstStyle>
                    <a:p>
                      <a:pPr indent="0" algn="l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2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rPr>
                        <a:t>您的内容打在这里，或者通过复制您的文本后，在此框中选择粘贴，并选择只保留文字。</a:t>
                      </a:r>
                      <a:endParaRPr lang="zh-CN" altLang="en-US" sz="1200" dirty="0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</p:grpSp>
            </p:grpSp>
          </p:grpSp>
        </p:grpSp>
        <p:sp>
          <p:nvSpPr>
            <p:cNvPr id="95" name="文本框 94"/>
            <p:cNvSpPr txBox="1"/>
            <p:nvPr>
              <p:custDataLst>
                <p:tags r:id="rId27"/>
              </p:custDataLst>
            </p:nvPr>
          </p:nvSpPr>
          <p:spPr>
            <a:xfrm>
              <a:off x="10963" y="5294"/>
              <a:ext cx="1382" cy="1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输入您的标题</a:t>
              </a:r>
              <a:endParaRPr lang="zh-CN" altLang="en-US" sz="16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28"/>
              </p:custDataLst>
            </p:nvPr>
          </p:nvSpPr>
          <p:spPr>
            <a:xfrm>
              <a:off x="6935" y="5294"/>
              <a:ext cx="1382" cy="1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输入您的标题</a:t>
              </a:r>
              <a:endParaRPr lang="zh-CN" altLang="en-US" sz="16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spd="slow" advTm="300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40666" y="256540"/>
            <a:ext cx="2874645" cy="812800"/>
            <a:chOff x="379" y="404"/>
            <a:chExt cx="4527" cy="1280"/>
          </a:xfrm>
        </p:grpSpPr>
        <p:grpSp>
          <p:nvGrpSpPr>
            <p:cNvPr id="18" name="组合 17"/>
            <p:cNvGrpSpPr/>
            <p:nvPr/>
          </p:nvGrpSpPr>
          <p:grpSpPr>
            <a:xfrm>
              <a:off x="1273" y="633"/>
              <a:ext cx="3633" cy="941"/>
              <a:chOff x="7004" y="6520"/>
              <a:chExt cx="3585" cy="846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任意多边形 18"/>
              <p:cNvSpPr/>
              <p:nvPr userDrawn="1">
                <p:custDataLst>
                  <p:tags r:id="rId1"/>
                </p:custDataLst>
              </p:nvPr>
            </p:nvSpPr>
            <p:spPr>
              <a:xfrm flipH="1">
                <a:off x="7071" y="6581"/>
                <a:ext cx="3451" cy="723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51" h="723">
                    <a:moveTo>
                      <a:pt x="180" y="0"/>
                    </a:moveTo>
                    <a:lnTo>
                      <a:pt x="309" y="0"/>
                    </a:lnTo>
                    <a:lnTo>
                      <a:pt x="489" y="0"/>
                    </a:lnTo>
                    <a:lnTo>
                      <a:pt x="1199" y="0"/>
                    </a:lnTo>
                    <a:lnTo>
                      <a:pt x="2252" y="0"/>
                    </a:lnTo>
                    <a:lnTo>
                      <a:pt x="2962" y="0"/>
                    </a:lnTo>
                    <a:lnTo>
                      <a:pt x="3142" y="0"/>
                    </a:lnTo>
                    <a:lnTo>
                      <a:pt x="3271" y="0"/>
                    </a:lnTo>
                    <a:cubicBezTo>
                      <a:pt x="3271" y="78"/>
                      <a:pt x="3351" y="141"/>
                      <a:pt x="3451" y="141"/>
                    </a:cubicBezTo>
                    <a:lnTo>
                      <a:pt x="3451" y="582"/>
                    </a:lnTo>
                    <a:cubicBezTo>
                      <a:pt x="3351" y="582"/>
                      <a:pt x="3271" y="645"/>
                      <a:pt x="3271" y="723"/>
                    </a:cubicBezTo>
                    <a:lnTo>
                      <a:pt x="3142" y="723"/>
                    </a:lnTo>
                    <a:lnTo>
                      <a:pt x="2962" y="723"/>
                    </a:lnTo>
                    <a:lnTo>
                      <a:pt x="2252" y="723"/>
                    </a:lnTo>
                    <a:lnTo>
                      <a:pt x="1199" y="723"/>
                    </a:lnTo>
                    <a:lnTo>
                      <a:pt x="489" y="723"/>
                    </a:lnTo>
                    <a:lnTo>
                      <a:pt x="309" y="723"/>
                    </a:lnTo>
                    <a:lnTo>
                      <a:pt x="180" y="723"/>
                    </a:lnTo>
                    <a:cubicBezTo>
                      <a:pt x="180" y="645"/>
                      <a:pt x="100" y="582"/>
                      <a:pt x="0" y="582"/>
                    </a:cubicBezTo>
                    <a:lnTo>
                      <a:pt x="0" y="141"/>
                    </a:lnTo>
                    <a:cubicBezTo>
                      <a:pt x="100" y="141"/>
                      <a:pt x="180" y="78"/>
                      <a:pt x="1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F87"/>
                  </a:gs>
                  <a:gs pos="100000">
                    <a:srgbClr val="FFB34D"/>
                  </a:gs>
                </a:gsLst>
                <a:lin ang="5400000" scaled="0"/>
              </a:gradFill>
              <a:ln w="76200" cmpd="sng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26" name="任意多边形 25"/>
              <p:cNvSpPr/>
              <p:nvPr userDrawn="1">
                <p:custDataLst>
                  <p:tags r:id="rId3"/>
                </p:custDataLst>
              </p:nvPr>
            </p:nvSpPr>
            <p:spPr>
              <a:xfrm flipH="1">
                <a:off x="7004" y="6520"/>
                <a:ext cx="3585" cy="846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85" h="846">
                    <a:moveTo>
                      <a:pt x="190" y="0"/>
                    </a:moveTo>
                    <a:lnTo>
                      <a:pt x="265" y="0"/>
                    </a:lnTo>
                    <a:lnTo>
                      <a:pt x="455" y="0"/>
                    </a:lnTo>
                    <a:lnTo>
                      <a:pt x="1267" y="0"/>
                    </a:lnTo>
                    <a:lnTo>
                      <a:pt x="2318" y="0"/>
                    </a:lnTo>
                    <a:lnTo>
                      <a:pt x="3130" y="0"/>
                    </a:lnTo>
                    <a:lnTo>
                      <a:pt x="3320" y="0"/>
                    </a:lnTo>
                    <a:lnTo>
                      <a:pt x="3395" y="0"/>
                    </a:lnTo>
                    <a:cubicBezTo>
                      <a:pt x="3395" y="91"/>
                      <a:pt x="3480" y="165"/>
                      <a:pt x="3585" y="165"/>
                    </a:cubicBezTo>
                    <a:lnTo>
                      <a:pt x="3585" y="681"/>
                    </a:lnTo>
                    <a:cubicBezTo>
                      <a:pt x="3480" y="681"/>
                      <a:pt x="3395" y="755"/>
                      <a:pt x="3395" y="846"/>
                    </a:cubicBezTo>
                    <a:lnTo>
                      <a:pt x="3320" y="846"/>
                    </a:lnTo>
                    <a:lnTo>
                      <a:pt x="3130" y="846"/>
                    </a:lnTo>
                    <a:lnTo>
                      <a:pt x="2318" y="846"/>
                    </a:lnTo>
                    <a:lnTo>
                      <a:pt x="1267" y="846"/>
                    </a:lnTo>
                    <a:lnTo>
                      <a:pt x="455" y="846"/>
                    </a:lnTo>
                    <a:lnTo>
                      <a:pt x="265" y="846"/>
                    </a:lnTo>
                    <a:lnTo>
                      <a:pt x="190" y="846"/>
                    </a:lnTo>
                    <a:cubicBezTo>
                      <a:pt x="190" y="755"/>
                      <a:pt x="105" y="681"/>
                      <a:pt x="0" y="681"/>
                    </a:cubicBezTo>
                    <a:lnTo>
                      <a:pt x="0" y="165"/>
                    </a:lnTo>
                    <a:cubicBezTo>
                      <a:pt x="105" y="165"/>
                      <a:pt x="190" y="91"/>
                      <a:pt x="190" y="0"/>
                    </a:cubicBezTo>
                    <a:close/>
                  </a:path>
                </a:pathLst>
              </a:custGeom>
              <a:noFill/>
              <a:ln w="12700" cmpd="sng">
                <a:solidFill>
                  <a:srgbClr val="FFB34D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A000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9" y="404"/>
              <a:ext cx="4142" cy="1280"/>
              <a:chOff x="244" y="529"/>
              <a:chExt cx="4142" cy="1280"/>
            </a:xfrm>
          </p:grpSpPr>
          <p:sp>
            <p:nvSpPr>
              <p:cNvPr id="12" name="文本框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476" y="826"/>
                <a:ext cx="2910" cy="72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rPr>
                  <a:t>业绩展示</a:t>
                </a:r>
                <a:endParaRPr lang="zh-CN" altLang="en-US" sz="2400">
                  <a:solidFill>
                    <a:srgbClr val="5F2311"/>
                  </a:solidFill>
                  <a:latin typeface="Arial" panose="020B0604020202020204"/>
                  <a:ea typeface="三极春联字体简"/>
                  <a:sym typeface="Arial" panose="020B0604020202020204"/>
                </a:endParaRPr>
              </a:p>
            </p:txBody>
          </p:sp>
          <p:pic>
            <p:nvPicPr>
              <p:cNvPr id="72" name="图片 71" descr="Layer 010      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rcRect l="10204" t="10278" r="55630" b="61806"/>
              <a:stretch>
                <a:fillRect/>
              </a:stretch>
            </p:blipFill>
            <p:spPr>
              <a:xfrm>
                <a:off x="244" y="529"/>
                <a:ext cx="1565" cy="1280"/>
              </a:xfrm>
              <a:prstGeom prst="rect">
                <a:avLst/>
              </a:prstGeom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848996" y="1797685"/>
            <a:ext cx="10513695" cy="4131945"/>
            <a:chOff x="1333" y="2266"/>
            <a:chExt cx="16557" cy="6507"/>
          </a:xfrm>
        </p:grpSpPr>
        <p:grpSp>
          <p:nvGrpSpPr>
            <p:cNvPr id="27" name="组合 26"/>
            <p:cNvGrpSpPr/>
            <p:nvPr/>
          </p:nvGrpSpPr>
          <p:grpSpPr>
            <a:xfrm>
              <a:off x="1333" y="3130"/>
              <a:ext cx="3314" cy="5643"/>
              <a:chOff x="2861" y="2565"/>
              <a:chExt cx="3314" cy="5643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3053" y="3887"/>
                <a:ext cx="2930" cy="3581"/>
                <a:chOff x="1624" y="6369"/>
                <a:chExt cx="2930" cy="3581"/>
              </a:xfrm>
            </p:grpSpPr>
            <p:sp>
              <p:nvSpPr>
                <p:cNvPr id="3" name="文本框 2"/>
                <p:cNvSpPr txBox="1"/>
                <p:nvPr>
                  <p:custDataLst>
                    <p:tags r:id="rId7"/>
                  </p:custDataLst>
                </p:nvPr>
              </p:nvSpPr>
              <p:spPr>
                <a:xfrm>
                  <a:off x="1926" y="6369"/>
                  <a:ext cx="2326" cy="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6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输入您的标题</a:t>
                  </a:r>
                  <a:endPara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F2311"/>
                    </a:solidFill>
                    <a:effectLst/>
                    <a:uLnTx/>
                    <a:uFillTx/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  <p:sp>
              <p:nvSpPr>
                <p:cNvPr id="30" name="文本框 29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1624" y="6977"/>
                  <a:ext cx="2930" cy="2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lvl="0" algn="ctr">
                    <a:lnSpc>
                      <a:spcPts val="2000"/>
                    </a:lnSpc>
                    <a:defRPr/>
                  </a:pPr>
                  <a:r>
                    <a:rPr lang="zh-CN" altLang="en-US" sz="12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您的内容打在这里，或者通过复制您的文本后，在此框中选择粘贴。您的内容打在这里，或者通过复制您的文本后，在此框中选择粘贴。</a:t>
                  </a: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2311"/>
                    </a:solidFill>
                    <a:effectLst/>
                    <a:uLnTx/>
                    <a:uFillTx/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  <a:p>
                  <a:pPr lvl="0" algn="ctr">
                    <a:lnSpc>
                      <a:spcPts val="2000"/>
                    </a:lnSpc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2311"/>
                    </a:solidFill>
                    <a:effectLst/>
                    <a:uLnTx/>
                    <a:uFillTx/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 rot="5400000">
                <a:off x="1985" y="4019"/>
                <a:ext cx="5065" cy="3314"/>
              </a:xfrm>
              <a:prstGeom prst="rect">
                <a:avLst/>
              </a:prstGeom>
              <a:noFill/>
              <a:ln>
                <a:gradFill>
                  <a:gsLst>
                    <a:gs pos="0">
                      <a:srgbClr val="FFB34E"/>
                    </a:gs>
                    <a:gs pos="100000">
                      <a:srgbClr val="FFE9CA"/>
                    </a:gs>
                  </a:gsLst>
                  <a:lin ang="300000" scaled="1"/>
                </a:gra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35" name="Rounded Rectangle 19"/>
              <p:cNvSpPr/>
              <p:nvPr>
                <p:custDataLst>
                  <p:tags r:id="rId10"/>
                </p:custDataLst>
              </p:nvPr>
            </p:nvSpPr>
            <p:spPr>
              <a:xfrm>
                <a:off x="3972" y="2565"/>
                <a:ext cx="1093" cy="107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B34E"/>
                  </a:gs>
                  <a:gs pos="100000">
                    <a:srgbClr val="FFCF86"/>
                  </a:gs>
                </a:gsLst>
                <a:lin ang="54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zh-CN" altLang="en-US" sz="24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壹</a:t>
                </a:r>
                <a:endParaRPr lang="zh-CN" altLang="en-US" sz="24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5744" y="2266"/>
              <a:ext cx="3314" cy="5643"/>
              <a:chOff x="2861" y="2565"/>
              <a:chExt cx="3314" cy="5643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3053" y="3887"/>
                <a:ext cx="2930" cy="3581"/>
                <a:chOff x="1624" y="6369"/>
                <a:chExt cx="2930" cy="3581"/>
              </a:xfrm>
            </p:grpSpPr>
            <p:sp>
              <p:nvSpPr>
                <p:cNvPr id="44" name="文本框 43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1926" y="6369"/>
                  <a:ext cx="2326" cy="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6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输入您的标题</a:t>
                  </a:r>
                  <a:endPara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F2311"/>
                    </a:solidFill>
                    <a:effectLst/>
                    <a:uLnTx/>
                    <a:uFillTx/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  <p:sp>
              <p:nvSpPr>
                <p:cNvPr id="49" name="文本框 48"/>
                <p:cNvSpPr txBox="1"/>
                <p:nvPr>
                  <p:custDataLst>
                    <p:tags r:id="rId12"/>
                  </p:custDataLst>
                </p:nvPr>
              </p:nvSpPr>
              <p:spPr>
                <a:xfrm>
                  <a:off x="1624" y="6977"/>
                  <a:ext cx="2930" cy="2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lvl="0" algn="ctr">
                    <a:lnSpc>
                      <a:spcPts val="2000"/>
                    </a:lnSpc>
                    <a:defRPr/>
                  </a:pPr>
                  <a:r>
                    <a:rPr lang="zh-CN" altLang="en-US" sz="12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您的内容打在这里，或者通过复制您的文本后，在此框中选择粘贴。您的内容打在这里，或者通过复制您的文本后，在此框中选择粘贴。</a:t>
                  </a: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2311"/>
                    </a:solidFill>
                    <a:effectLst/>
                    <a:uLnTx/>
                    <a:uFillTx/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  <a:p>
                  <a:pPr lvl="0" algn="ctr">
                    <a:lnSpc>
                      <a:spcPts val="2000"/>
                    </a:lnSpc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2311"/>
                    </a:solidFill>
                    <a:effectLst/>
                    <a:uLnTx/>
                    <a:uFillTx/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50" name="矩形 49"/>
              <p:cNvSpPr/>
              <p:nvPr>
                <p:custDataLst>
                  <p:tags r:id="rId13"/>
                </p:custDataLst>
              </p:nvPr>
            </p:nvSpPr>
            <p:spPr>
              <a:xfrm rot="5400000">
                <a:off x="1985" y="4019"/>
                <a:ext cx="5065" cy="3314"/>
              </a:xfrm>
              <a:prstGeom prst="rect">
                <a:avLst/>
              </a:prstGeom>
              <a:noFill/>
              <a:ln>
                <a:gradFill>
                  <a:gsLst>
                    <a:gs pos="0">
                      <a:srgbClr val="FFB34E"/>
                    </a:gs>
                    <a:gs pos="100000">
                      <a:srgbClr val="FFE9CA"/>
                    </a:gs>
                  </a:gsLst>
                  <a:lin ang="300000" scaled="1"/>
                </a:gra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51" name="Rounded Rectangle 19"/>
              <p:cNvSpPr/>
              <p:nvPr>
                <p:custDataLst>
                  <p:tags r:id="rId14"/>
                </p:custDataLst>
              </p:nvPr>
            </p:nvSpPr>
            <p:spPr>
              <a:xfrm>
                <a:off x="3972" y="2565"/>
                <a:ext cx="1093" cy="107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B34E"/>
                  </a:gs>
                  <a:gs pos="100000">
                    <a:srgbClr val="FFCF86"/>
                  </a:gs>
                </a:gsLst>
                <a:lin ang="54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zh-CN" altLang="en-US" sz="24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贰</a:t>
                </a:r>
                <a:endParaRPr lang="zh-CN" altLang="en-US" sz="24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0165" y="3130"/>
              <a:ext cx="3314" cy="5643"/>
              <a:chOff x="2861" y="2565"/>
              <a:chExt cx="3314" cy="5643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3053" y="3887"/>
                <a:ext cx="2930" cy="3581"/>
                <a:chOff x="1624" y="6369"/>
                <a:chExt cx="2930" cy="3581"/>
              </a:xfrm>
            </p:grpSpPr>
            <p:sp>
              <p:nvSpPr>
                <p:cNvPr id="57" name="文本框 56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1926" y="6369"/>
                  <a:ext cx="2326" cy="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6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输入您的标题</a:t>
                  </a:r>
                  <a:endPara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F2311"/>
                    </a:solidFill>
                    <a:effectLst/>
                    <a:uLnTx/>
                    <a:uFillTx/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  <p:sp>
              <p:nvSpPr>
                <p:cNvPr id="58" name="文本框 57"/>
                <p:cNvSpPr txBox="1"/>
                <p:nvPr>
                  <p:custDataLst>
                    <p:tags r:id="rId16"/>
                  </p:custDataLst>
                </p:nvPr>
              </p:nvSpPr>
              <p:spPr>
                <a:xfrm>
                  <a:off x="1624" y="6977"/>
                  <a:ext cx="2930" cy="2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lvl="0" algn="ctr">
                    <a:lnSpc>
                      <a:spcPts val="2000"/>
                    </a:lnSpc>
                    <a:defRPr/>
                  </a:pPr>
                  <a:r>
                    <a:rPr lang="zh-CN" altLang="en-US" sz="12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您的内容打在这里，或者通过复制您的文本后，在此框中选择粘贴。您的内容打在这里，或者通过复制您的文本后，在此框中选择粘贴。</a:t>
                  </a: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2311"/>
                    </a:solidFill>
                    <a:effectLst/>
                    <a:uLnTx/>
                    <a:uFillTx/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  <a:p>
                  <a:pPr lvl="0" algn="ctr">
                    <a:lnSpc>
                      <a:spcPts val="2000"/>
                    </a:lnSpc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2311"/>
                    </a:solidFill>
                    <a:effectLst/>
                    <a:uLnTx/>
                    <a:uFillTx/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59" name="矩形 58"/>
              <p:cNvSpPr/>
              <p:nvPr>
                <p:custDataLst>
                  <p:tags r:id="rId17"/>
                </p:custDataLst>
              </p:nvPr>
            </p:nvSpPr>
            <p:spPr>
              <a:xfrm rot="5400000">
                <a:off x="1985" y="4019"/>
                <a:ext cx="5065" cy="3314"/>
              </a:xfrm>
              <a:prstGeom prst="rect">
                <a:avLst/>
              </a:prstGeom>
              <a:noFill/>
              <a:ln>
                <a:gradFill>
                  <a:gsLst>
                    <a:gs pos="0">
                      <a:srgbClr val="FFB34E"/>
                    </a:gs>
                    <a:gs pos="100000">
                      <a:srgbClr val="FFE9CA"/>
                    </a:gs>
                  </a:gsLst>
                  <a:lin ang="300000" scaled="1"/>
                </a:gra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60" name="Rounded Rectangle 19"/>
              <p:cNvSpPr/>
              <p:nvPr>
                <p:custDataLst>
                  <p:tags r:id="rId18"/>
                </p:custDataLst>
              </p:nvPr>
            </p:nvSpPr>
            <p:spPr>
              <a:xfrm>
                <a:off x="3972" y="2565"/>
                <a:ext cx="1093" cy="107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B34E"/>
                  </a:gs>
                  <a:gs pos="100000">
                    <a:srgbClr val="FFCF86"/>
                  </a:gs>
                </a:gsLst>
                <a:lin ang="54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zh-CN" altLang="en-US" sz="24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叁</a:t>
                </a:r>
                <a:endParaRPr lang="zh-CN" altLang="en-US" sz="24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14576" y="2266"/>
              <a:ext cx="3314" cy="5643"/>
              <a:chOff x="2861" y="2565"/>
              <a:chExt cx="3314" cy="5643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3053" y="3887"/>
                <a:ext cx="2930" cy="3581"/>
                <a:chOff x="1624" y="6369"/>
                <a:chExt cx="2930" cy="3581"/>
              </a:xfrm>
            </p:grpSpPr>
            <p:sp>
              <p:nvSpPr>
                <p:cNvPr id="89" name="文本框 88"/>
                <p:cNvSpPr txBox="1"/>
                <p:nvPr>
                  <p:custDataLst>
                    <p:tags r:id="rId19"/>
                  </p:custDataLst>
                </p:nvPr>
              </p:nvSpPr>
              <p:spPr>
                <a:xfrm>
                  <a:off x="1926" y="6369"/>
                  <a:ext cx="2326" cy="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6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输入您的标题</a:t>
                  </a:r>
                  <a:endPara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F2311"/>
                    </a:solidFill>
                    <a:effectLst/>
                    <a:uLnTx/>
                    <a:uFillTx/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  <p:sp>
              <p:nvSpPr>
                <p:cNvPr id="90" name="文本框 89"/>
                <p:cNvSpPr txBox="1"/>
                <p:nvPr>
                  <p:custDataLst>
                    <p:tags r:id="rId20"/>
                  </p:custDataLst>
                </p:nvPr>
              </p:nvSpPr>
              <p:spPr>
                <a:xfrm>
                  <a:off x="1624" y="6977"/>
                  <a:ext cx="2930" cy="2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lvl="0" algn="ctr">
                    <a:lnSpc>
                      <a:spcPts val="2000"/>
                    </a:lnSpc>
                    <a:defRPr/>
                  </a:pPr>
                  <a:r>
                    <a:rPr lang="zh-CN" altLang="en-US" sz="12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您的内容打在这里，或者通过复制您的文本后，在此框中选择粘贴。您的内容打在这里，或者通过复制您的文本后，在此框中选择粘贴。</a:t>
                  </a: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2311"/>
                    </a:solidFill>
                    <a:effectLst/>
                    <a:uLnTx/>
                    <a:uFillTx/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  <a:p>
                  <a:pPr lvl="0" algn="ctr">
                    <a:lnSpc>
                      <a:spcPts val="2000"/>
                    </a:lnSpc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2311"/>
                    </a:solidFill>
                    <a:effectLst/>
                    <a:uLnTx/>
                    <a:uFillTx/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91" name="矩形 90"/>
              <p:cNvSpPr/>
              <p:nvPr>
                <p:custDataLst>
                  <p:tags r:id="rId21"/>
                </p:custDataLst>
              </p:nvPr>
            </p:nvSpPr>
            <p:spPr>
              <a:xfrm rot="5400000">
                <a:off x="1985" y="4019"/>
                <a:ext cx="5065" cy="3314"/>
              </a:xfrm>
              <a:prstGeom prst="rect">
                <a:avLst/>
              </a:prstGeom>
              <a:noFill/>
              <a:ln>
                <a:gradFill>
                  <a:gsLst>
                    <a:gs pos="0">
                      <a:srgbClr val="FFB34E"/>
                    </a:gs>
                    <a:gs pos="100000">
                      <a:srgbClr val="FFE9CA"/>
                    </a:gs>
                  </a:gsLst>
                  <a:lin ang="300000" scaled="1"/>
                </a:gra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92" name="Rounded Rectangle 19"/>
              <p:cNvSpPr/>
              <p:nvPr>
                <p:custDataLst>
                  <p:tags r:id="rId22"/>
                </p:custDataLst>
              </p:nvPr>
            </p:nvSpPr>
            <p:spPr>
              <a:xfrm>
                <a:off x="3972" y="2565"/>
                <a:ext cx="1093" cy="107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B34E"/>
                  </a:gs>
                  <a:gs pos="100000">
                    <a:srgbClr val="FFCF86"/>
                  </a:gs>
                </a:gsLst>
                <a:lin ang="54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zh-CN" altLang="en-US" sz="24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肆</a:t>
                </a:r>
                <a:endParaRPr lang="zh-CN" altLang="en-US" sz="24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ransition spd="slow" advTm="300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组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0" y="4721227"/>
            <a:ext cx="12192000" cy="2157095"/>
            <a:chOff x="0" y="8978"/>
            <a:chExt cx="19200" cy="3397"/>
          </a:xfrm>
        </p:grpSpPr>
        <p:pic>
          <p:nvPicPr>
            <p:cNvPr id="43" name="图片 42" descr="图层 22 副本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52109" t="52222" b="18997"/>
            <a:stretch>
              <a:fillRect/>
            </a:stretch>
          </p:blipFill>
          <p:spPr>
            <a:xfrm>
              <a:off x="9195" y="8978"/>
              <a:ext cx="10005" cy="3382"/>
            </a:xfrm>
            <a:prstGeom prst="rect">
              <a:avLst/>
            </a:prstGeom>
          </p:spPr>
        </p:pic>
        <p:pic>
          <p:nvPicPr>
            <p:cNvPr id="44" name="图片 43" descr="图层 22 副本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/>
            <a:srcRect l="52109" t="52222" b="18056"/>
            <a:stretch>
              <a:fillRect/>
            </a:stretch>
          </p:blipFill>
          <p:spPr>
            <a:xfrm flipH="1">
              <a:off x="0" y="9165"/>
              <a:ext cx="9195" cy="3210"/>
            </a:xfrm>
            <a:prstGeom prst="rect">
              <a:avLst/>
            </a:prstGeom>
          </p:spPr>
        </p:pic>
      </p:grpSp>
      <p:pic>
        <p:nvPicPr>
          <p:cNvPr id="11" name="图片 10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5283200"/>
          </a:xfrm>
          <a:prstGeom prst="rect">
            <a:avLst/>
          </a:prstGeom>
        </p:spPr>
      </p:pic>
      <p:sp>
        <p:nvSpPr>
          <p:cNvPr id="53" name="椭圆 52"/>
          <p:cNvSpPr/>
          <p:nvPr>
            <p:custDataLst>
              <p:tags r:id="rId7"/>
            </p:custDataLst>
          </p:nvPr>
        </p:nvSpPr>
        <p:spPr>
          <a:xfrm>
            <a:off x="2732089" y="65088"/>
            <a:ext cx="6727825" cy="6727825"/>
          </a:xfrm>
          <a:prstGeom prst="ellipse">
            <a:avLst/>
          </a:prstGeom>
          <a:noFill/>
          <a:ln w="15875">
            <a:solidFill>
              <a:srgbClr val="FFE9CA"/>
            </a:solidFill>
          </a:ln>
          <a:extLst>
            <a:ext uri="{909E8E84-426E-40DD-AFC4-6F175D3DCCD1}">
              <a14:hiddenFill xmlns:a14="http://schemas.microsoft.com/office/drawing/2010/main">
                <a:gradFill flip="none">
                  <a:gsLst>
                    <a:gs pos="0">
                      <a:srgbClr val="FFE9CB"/>
                    </a:gs>
                    <a:gs pos="100000">
                      <a:srgbClr val="FEC389"/>
                    </a:gs>
                  </a:gsLst>
                  <a:lin ang="54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三极春联字体简"/>
              <a:sym typeface="Arial" panose="020B0604020202020204"/>
            </a:endParaRPr>
          </a:p>
        </p:txBody>
      </p:sp>
      <p:sp>
        <p:nvSpPr>
          <p:cNvPr id="12" name="椭圆 11"/>
          <p:cNvSpPr/>
          <p:nvPr>
            <p:custDataLst>
              <p:tags r:id="rId8"/>
            </p:custDataLst>
          </p:nvPr>
        </p:nvSpPr>
        <p:spPr>
          <a:xfrm>
            <a:off x="2873375" y="206375"/>
            <a:ext cx="6445251" cy="6445250"/>
          </a:xfrm>
          <a:prstGeom prst="ellipse">
            <a:avLst/>
          </a:prstGeom>
          <a:gradFill flip="none">
            <a:gsLst>
              <a:gs pos="0">
                <a:srgbClr val="FFE9CB"/>
              </a:gs>
              <a:gs pos="100000">
                <a:srgbClr val="FEC38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三极春联字体简"/>
              <a:sym typeface="Arial" panose="020B0604020202020204"/>
            </a:endParaRPr>
          </a:p>
        </p:txBody>
      </p:sp>
      <p:pic>
        <p:nvPicPr>
          <p:cNvPr id="2" name="图片 1" descr="E:\PPT\包图网\审核中\图层 2.png图层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flipH="1">
            <a:off x="-623570" y="3052447"/>
            <a:ext cx="6614795" cy="3805555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7213593" y="1841502"/>
            <a:ext cx="597534" cy="2531745"/>
            <a:chOff x="11619" y="3235"/>
            <a:chExt cx="941" cy="3987"/>
          </a:xfrm>
        </p:grpSpPr>
        <p:grpSp>
          <p:nvGrpSpPr>
            <p:cNvPr id="52" name="组合 51"/>
            <p:cNvGrpSpPr/>
            <p:nvPr/>
          </p:nvGrpSpPr>
          <p:grpSpPr>
            <a:xfrm rot="5400000">
              <a:off x="10096" y="4758"/>
              <a:ext cx="3987" cy="941"/>
              <a:chOff x="7004" y="6520"/>
              <a:chExt cx="3585" cy="846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任意多边形 53"/>
              <p:cNvSpPr/>
              <p:nvPr userDrawn="1">
                <p:custDataLst>
                  <p:tags r:id="rId10"/>
                </p:custDataLst>
              </p:nvPr>
            </p:nvSpPr>
            <p:spPr>
              <a:xfrm flipH="1">
                <a:off x="7071" y="6581"/>
                <a:ext cx="3451" cy="723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51" h="723">
                    <a:moveTo>
                      <a:pt x="180" y="0"/>
                    </a:moveTo>
                    <a:lnTo>
                      <a:pt x="309" y="0"/>
                    </a:lnTo>
                    <a:lnTo>
                      <a:pt x="489" y="0"/>
                    </a:lnTo>
                    <a:lnTo>
                      <a:pt x="1199" y="0"/>
                    </a:lnTo>
                    <a:lnTo>
                      <a:pt x="2252" y="0"/>
                    </a:lnTo>
                    <a:lnTo>
                      <a:pt x="2962" y="0"/>
                    </a:lnTo>
                    <a:lnTo>
                      <a:pt x="3142" y="0"/>
                    </a:lnTo>
                    <a:lnTo>
                      <a:pt x="3271" y="0"/>
                    </a:lnTo>
                    <a:cubicBezTo>
                      <a:pt x="3271" y="78"/>
                      <a:pt x="3351" y="141"/>
                      <a:pt x="3451" y="141"/>
                    </a:cubicBezTo>
                    <a:lnTo>
                      <a:pt x="3451" y="582"/>
                    </a:lnTo>
                    <a:cubicBezTo>
                      <a:pt x="3351" y="582"/>
                      <a:pt x="3271" y="645"/>
                      <a:pt x="3271" y="723"/>
                    </a:cubicBezTo>
                    <a:lnTo>
                      <a:pt x="3142" y="723"/>
                    </a:lnTo>
                    <a:lnTo>
                      <a:pt x="2962" y="723"/>
                    </a:lnTo>
                    <a:lnTo>
                      <a:pt x="2252" y="723"/>
                    </a:lnTo>
                    <a:lnTo>
                      <a:pt x="1199" y="723"/>
                    </a:lnTo>
                    <a:lnTo>
                      <a:pt x="489" y="723"/>
                    </a:lnTo>
                    <a:lnTo>
                      <a:pt x="309" y="723"/>
                    </a:lnTo>
                    <a:lnTo>
                      <a:pt x="180" y="723"/>
                    </a:lnTo>
                    <a:cubicBezTo>
                      <a:pt x="180" y="645"/>
                      <a:pt x="100" y="582"/>
                      <a:pt x="0" y="582"/>
                    </a:cubicBezTo>
                    <a:lnTo>
                      <a:pt x="0" y="141"/>
                    </a:lnTo>
                    <a:cubicBezTo>
                      <a:pt x="100" y="141"/>
                      <a:pt x="180" y="78"/>
                      <a:pt x="1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F87"/>
                  </a:gs>
                  <a:gs pos="100000">
                    <a:srgbClr val="FFB34D"/>
                  </a:gs>
                </a:gsLst>
                <a:lin ang="5400000" scaled="0"/>
              </a:gradFill>
              <a:ln w="76200" cmpd="sng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11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55" name="任意多边形 54"/>
              <p:cNvSpPr/>
              <p:nvPr userDrawn="1">
                <p:custDataLst>
                  <p:tags r:id="rId12"/>
                </p:custDataLst>
              </p:nvPr>
            </p:nvSpPr>
            <p:spPr>
              <a:xfrm flipH="1">
                <a:off x="7004" y="6520"/>
                <a:ext cx="3585" cy="846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85" h="846">
                    <a:moveTo>
                      <a:pt x="190" y="0"/>
                    </a:moveTo>
                    <a:lnTo>
                      <a:pt x="265" y="0"/>
                    </a:lnTo>
                    <a:lnTo>
                      <a:pt x="455" y="0"/>
                    </a:lnTo>
                    <a:lnTo>
                      <a:pt x="1267" y="0"/>
                    </a:lnTo>
                    <a:lnTo>
                      <a:pt x="2318" y="0"/>
                    </a:lnTo>
                    <a:lnTo>
                      <a:pt x="3130" y="0"/>
                    </a:lnTo>
                    <a:lnTo>
                      <a:pt x="3320" y="0"/>
                    </a:lnTo>
                    <a:lnTo>
                      <a:pt x="3395" y="0"/>
                    </a:lnTo>
                    <a:cubicBezTo>
                      <a:pt x="3395" y="91"/>
                      <a:pt x="3480" y="165"/>
                      <a:pt x="3585" y="165"/>
                    </a:cubicBezTo>
                    <a:lnTo>
                      <a:pt x="3585" y="681"/>
                    </a:lnTo>
                    <a:cubicBezTo>
                      <a:pt x="3480" y="681"/>
                      <a:pt x="3395" y="755"/>
                      <a:pt x="3395" y="846"/>
                    </a:cubicBezTo>
                    <a:lnTo>
                      <a:pt x="3320" y="846"/>
                    </a:lnTo>
                    <a:lnTo>
                      <a:pt x="3130" y="846"/>
                    </a:lnTo>
                    <a:lnTo>
                      <a:pt x="2318" y="846"/>
                    </a:lnTo>
                    <a:lnTo>
                      <a:pt x="1267" y="846"/>
                    </a:lnTo>
                    <a:lnTo>
                      <a:pt x="455" y="846"/>
                    </a:lnTo>
                    <a:lnTo>
                      <a:pt x="265" y="846"/>
                    </a:lnTo>
                    <a:lnTo>
                      <a:pt x="190" y="846"/>
                    </a:lnTo>
                    <a:cubicBezTo>
                      <a:pt x="190" y="755"/>
                      <a:pt x="105" y="681"/>
                      <a:pt x="0" y="681"/>
                    </a:cubicBezTo>
                    <a:lnTo>
                      <a:pt x="0" y="165"/>
                    </a:lnTo>
                    <a:cubicBezTo>
                      <a:pt x="105" y="165"/>
                      <a:pt x="190" y="91"/>
                      <a:pt x="190" y="0"/>
                    </a:cubicBezTo>
                    <a:close/>
                  </a:path>
                </a:pathLst>
              </a:custGeom>
              <a:noFill/>
              <a:ln w="12700" cmpd="sng">
                <a:solidFill>
                  <a:srgbClr val="FFB34D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A000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11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sp>
          <p:nvSpPr>
            <p:cNvPr id="56" name="文本框 55"/>
            <p:cNvSpPr txBox="1"/>
            <p:nvPr>
              <p:custDataLst>
                <p:tags r:id="rId13"/>
              </p:custDataLst>
            </p:nvPr>
          </p:nvSpPr>
          <p:spPr>
            <a:xfrm>
              <a:off x="11652" y="4288"/>
              <a:ext cx="872" cy="18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rgbClr val="5F2311"/>
                  </a:solidFill>
                  <a:effectLst/>
                  <a:latin typeface="Arial" panose="020B0604020202020204"/>
                  <a:ea typeface="三极春联字体简"/>
                  <a:cs typeface="思源宋体 CN Heavy" panose="02020900000000000000" charset="-122"/>
                  <a:sym typeface="Arial" panose="020B0604020202020204"/>
                </a:rPr>
                <a:t>第叁章</a:t>
              </a:r>
              <a:endParaRPr lang="zh-CN" altLang="en-US" sz="2400">
                <a:solidFill>
                  <a:srgbClr val="5F2311"/>
                </a:solidFill>
                <a:effectLst/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756911" y="1839595"/>
            <a:ext cx="1019175" cy="3040380"/>
            <a:chOff x="9367" y="2400"/>
            <a:chExt cx="1605" cy="4788"/>
          </a:xfrm>
        </p:grpSpPr>
        <p:sp>
          <p:nvSpPr>
            <p:cNvPr id="58" name="文本框 57"/>
            <p:cNvSpPr txBox="1"/>
            <p:nvPr>
              <p:custDataLst>
                <p:tags r:id="rId14"/>
              </p:custDataLst>
            </p:nvPr>
          </p:nvSpPr>
          <p:spPr>
            <a:xfrm>
              <a:off x="9369" y="2400"/>
              <a:ext cx="1599" cy="46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5400">
                  <a:solidFill>
                    <a:srgbClr val="5F2311"/>
                  </a:solidFill>
                  <a:latin typeface="Arial" panose="020B0604020202020204"/>
                  <a:ea typeface="三极春联字体简"/>
                  <a:sym typeface="Arial" panose="020B0604020202020204"/>
                </a:rPr>
                <a:t>存在问题</a:t>
              </a:r>
              <a:endParaRPr lang="zh-CN" altLang="en-US" sz="5400">
                <a:solidFill>
                  <a:srgbClr val="5F2311"/>
                </a:solidFill>
                <a:latin typeface="Arial" panose="020B0604020202020204"/>
                <a:ea typeface="三极春联字体简"/>
                <a:sym typeface="Arial" panose="020B0604020202020204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9367" y="2404"/>
              <a:ext cx="1605" cy="4784"/>
              <a:chOff x="9367" y="2404"/>
              <a:chExt cx="1605" cy="4784"/>
            </a:xfrm>
          </p:grpSpPr>
          <p:cxnSp>
            <p:nvCxnSpPr>
              <p:cNvPr id="60" name="直接连接符 59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9367" y="2404"/>
                <a:ext cx="0" cy="4785"/>
              </a:xfrm>
              <a:prstGeom prst="line">
                <a:avLst/>
              </a:prstGeom>
              <a:ln>
                <a:solidFill>
                  <a:srgbClr val="5F231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10972" y="2404"/>
                <a:ext cx="0" cy="4785"/>
              </a:xfrm>
              <a:prstGeom prst="line">
                <a:avLst/>
              </a:prstGeom>
              <a:ln>
                <a:solidFill>
                  <a:srgbClr val="5F231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文本框 61"/>
          <p:cNvSpPr txBox="1"/>
          <p:nvPr>
            <p:custDataLst>
              <p:tags r:id="rId17"/>
            </p:custDataLst>
          </p:nvPr>
        </p:nvSpPr>
        <p:spPr>
          <a:xfrm>
            <a:off x="3939344" y="1839597"/>
            <a:ext cx="1661993" cy="23082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120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Medium" panose="02020500000000000000" charset="-122"/>
                <a:sym typeface="Arial" panose="020B0604020202020204"/>
              </a:rPr>
              <a:t>吟行不惮遥，风景尽堪抄。</a:t>
            </a:r>
            <a:endParaRPr lang="zh-CN" altLang="en-US" sz="1200">
              <a:solidFill>
                <a:srgbClr val="5F2311"/>
              </a:solidFill>
              <a:latin typeface="Arial" panose="020B0604020202020204"/>
              <a:ea typeface="三极春联字体简"/>
              <a:cs typeface="思源宋体 CN Medium" panose="02020500000000000000" charset="-122"/>
              <a:sym typeface="Arial" panose="020B0604020202020204"/>
            </a:endParaRPr>
          </a:p>
          <a:p>
            <a:pPr algn="l">
              <a:lnSpc>
                <a:spcPct val="200000"/>
              </a:lnSpc>
            </a:pPr>
            <a:r>
              <a:rPr lang="zh-CN" altLang="en-US" sz="120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Medium" panose="02020500000000000000" charset="-122"/>
                <a:sym typeface="Arial" panose="020B0604020202020204"/>
              </a:rPr>
              <a:t>天水清相入，秋冬气始交。</a:t>
            </a:r>
            <a:endParaRPr lang="zh-CN" altLang="en-US" sz="1200">
              <a:solidFill>
                <a:srgbClr val="5F2311"/>
              </a:solidFill>
              <a:latin typeface="Arial" panose="020B0604020202020204"/>
              <a:ea typeface="三极春联字体简"/>
              <a:cs typeface="思源宋体 CN Medium" panose="02020500000000000000" charset="-122"/>
              <a:sym typeface="Arial" panose="020B0604020202020204"/>
            </a:endParaRPr>
          </a:p>
          <a:p>
            <a:pPr algn="l">
              <a:lnSpc>
                <a:spcPct val="200000"/>
              </a:lnSpc>
            </a:pPr>
            <a:r>
              <a:rPr lang="zh-CN" altLang="en-US" sz="120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Medium" panose="02020500000000000000" charset="-122"/>
                <a:sym typeface="Arial" panose="020B0604020202020204"/>
              </a:rPr>
              <a:t>饮虹消海曲，宿雁下塘坳。</a:t>
            </a:r>
            <a:endParaRPr lang="zh-CN" altLang="en-US" sz="1200">
              <a:solidFill>
                <a:srgbClr val="5F2311"/>
              </a:solidFill>
              <a:latin typeface="Arial" panose="020B0604020202020204"/>
              <a:ea typeface="三极春联字体简"/>
              <a:cs typeface="思源宋体 CN Medium" panose="02020500000000000000" charset="-122"/>
              <a:sym typeface="Arial" panose="020B0604020202020204"/>
            </a:endParaRPr>
          </a:p>
          <a:p>
            <a:pPr algn="l">
              <a:lnSpc>
                <a:spcPct val="200000"/>
              </a:lnSpc>
            </a:pPr>
            <a:r>
              <a:rPr lang="zh-CN" altLang="en-US" sz="120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Medium" panose="02020500000000000000" charset="-122"/>
                <a:sym typeface="Arial" panose="020B0604020202020204"/>
              </a:rPr>
              <a:t>归去须乘月，松门许夜敲。</a:t>
            </a:r>
            <a:endParaRPr lang="zh-CN" altLang="en-US" sz="1200">
              <a:solidFill>
                <a:srgbClr val="5F2311"/>
              </a:solidFill>
              <a:latin typeface="Arial" panose="020B0604020202020204"/>
              <a:ea typeface="三极春联字体简"/>
              <a:cs typeface="思源宋体 CN Medium" panose="02020500000000000000" charset="-122"/>
              <a:sym typeface="Arial" panose="020B0604020202020204"/>
            </a:endParaRPr>
          </a:p>
        </p:txBody>
      </p:sp>
      <p:pic>
        <p:nvPicPr>
          <p:cNvPr id="63" name="图片 62" descr="Layer 010      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rcRect l="10204" t="10278" r="55630" b="61806"/>
          <a:stretch>
            <a:fillRect/>
          </a:stretch>
        </p:blipFill>
        <p:spPr>
          <a:xfrm>
            <a:off x="2547620" y="755015"/>
            <a:ext cx="1793240" cy="1465580"/>
          </a:xfrm>
          <a:prstGeom prst="rect">
            <a:avLst/>
          </a:prstGeom>
        </p:spPr>
      </p:pic>
      <p:pic>
        <p:nvPicPr>
          <p:cNvPr id="64" name="图片 63" descr="Layer 015      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rcRect l="50824" t="45972" r="7231" b="12917"/>
          <a:stretch>
            <a:fillRect/>
          </a:stretch>
        </p:blipFill>
        <p:spPr>
          <a:xfrm>
            <a:off x="8462011" y="2901950"/>
            <a:ext cx="1475740" cy="1446530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3" grpId="1" animBg="1"/>
      <p:bldP spid="12" grpId="0" bldLvl="0" animBg="1"/>
      <p:bldP spid="12" grpId="1" animBg="1"/>
      <p:bldP spid="62" grpId="0"/>
      <p:bldP spid="6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40666" y="256540"/>
            <a:ext cx="2874645" cy="812800"/>
            <a:chOff x="379" y="404"/>
            <a:chExt cx="4527" cy="1280"/>
          </a:xfrm>
        </p:grpSpPr>
        <p:grpSp>
          <p:nvGrpSpPr>
            <p:cNvPr id="18" name="组合 17"/>
            <p:cNvGrpSpPr/>
            <p:nvPr/>
          </p:nvGrpSpPr>
          <p:grpSpPr>
            <a:xfrm>
              <a:off x="1273" y="633"/>
              <a:ext cx="3633" cy="941"/>
              <a:chOff x="7004" y="6520"/>
              <a:chExt cx="3585" cy="846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任意多边形 18"/>
              <p:cNvSpPr/>
              <p:nvPr userDrawn="1">
                <p:custDataLst>
                  <p:tags r:id="rId1"/>
                </p:custDataLst>
              </p:nvPr>
            </p:nvSpPr>
            <p:spPr>
              <a:xfrm flipH="1">
                <a:off x="7071" y="6581"/>
                <a:ext cx="3451" cy="723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51" h="723">
                    <a:moveTo>
                      <a:pt x="180" y="0"/>
                    </a:moveTo>
                    <a:lnTo>
                      <a:pt x="309" y="0"/>
                    </a:lnTo>
                    <a:lnTo>
                      <a:pt x="489" y="0"/>
                    </a:lnTo>
                    <a:lnTo>
                      <a:pt x="1199" y="0"/>
                    </a:lnTo>
                    <a:lnTo>
                      <a:pt x="2252" y="0"/>
                    </a:lnTo>
                    <a:lnTo>
                      <a:pt x="2962" y="0"/>
                    </a:lnTo>
                    <a:lnTo>
                      <a:pt x="3142" y="0"/>
                    </a:lnTo>
                    <a:lnTo>
                      <a:pt x="3271" y="0"/>
                    </a:lnTo>
                    <a:cubicBezTo>
                      <a:pt x="3271" y="78"/>
                      <a:pt x="3351" y="141"/>
                      <a:pt x="3451" y="141"/>
                    </a:cubicBezTo>
                    <a:lnTo>
                      <a:pt x="3451" y="582"/>
                    </a:lnTo>
                    <a:cubicBezTo>
                      <a:pt x="3351" y="582"/>
                      <a:pt x="3271" y="645"/>
                      <a:pt x="3271" y="723"/>
                    </a:cubicBezTo>
                    <a:lnTo>
                      <a:pt x="3142" y="723"/>
                    </a:lnTo>
                    <a:lnTo>
                      <a:pt x="2962" y="723"/>
                    </a:lnTo>
                    <a:lnTo>
                      <a:pt x="2252" y="723"/>
                    </a:lnTo>
                    <a:lnTo>
                      <a:pt x="1199" y="723"/>
                    </a:lnTo>
                    <a:lnTo>
                      <a:pt x="489" y="723"/>
                    </a:lnTo>
                    <a:lnTo>
                      <a:pt x="309" y="723"/>
                    </a:lnTo>
                    <a:lnTo>
                      <a:pt x="180" y="723"/>
                    </a:lnTo>
                    <a:cubicBezTo>
                      <a:pt x="180" y="645"/>
                      <a:pt x="100" y="582"/>
                      <a:pt x="0" y="582"/>
                    </a:cubicBezTo>
                    <a:lnTo>
                      <a:pt x="0" y="141"/>
                    </a:lnTo>
                    <a:cubicBezTo>
                      <a:pt x="100" y="141"/>
                      <a:pt x="180" y="78"/>
                      <a:pt x="1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F87"/>
                  </a:gs>
                  <a:gs pos="100000">
                    <a:srgbClr val="FFB34D"/>
                  </a:gs>
                </a:gsLst>
                <a:lin ang="5400000" scaled="0"/>
              </a:gradFill>
              <a:ln w="76200" cmpd="sng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26" name="任意多边形 25"/>
              <p:cNvSpPr/>
              <p:nvPr userDrawn="1">
                <p:custDataLst>
                  <p:tags r:id="rId3"/>
                </p:custDataLst>
              </p:nvPr>
            </p:nvSpPr>
            <p:spPr>
              <a:xfrm flipH="1">
                <a:off x="7004" y="6520"/>
                <a:ext cx="3585" cy="846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85" h="846">
                    <a:moveTo>
                      <a:pt x="190" y="0"/>
                    </a:moveTo>
                    <a:lnTo>
                      <a:pt x="265" y="0"/>
                    </a:lnTo>
                    <a:lnTo>
                      <a:pt x="455" y="0"/>
                    </a:lnTo>
                    <a:lnTo>
                      <a:pt x="1267" y="0"/>
                    </a:lnTo>
                    <a:lnTo>
                      <a:pt x="2318" y="0"/>
                    </a:lnTo>
                    <a:lnTo>
                      <a:pt x="3130" y="0"/>
                    </a:lnTo>
                    <a:lnTo>
                      <a:pt x="3320" y="0"/>
                    </a:lnTo>
                    <a:lnTo>
                      <a:pt x="3395" y="0"/>
                    </a:lnTo>
                    <a:cubicBezTo>
                      <a:pt x="3395" y="91"/>
                      <a:pt x="3480" y="165"/>
                      <a:pt x="3585" y="165"/>
                    </a:cubicBezTo>
                    <a:lnTo>
                      <a:pt x="3585" y="681"/>
                    </a:lnTo>
                    <a:cubicBezTo>
                      <a:pt x="3480" y="681"/>
                      <a:pt x="3395" y="755"/>
                      <a:pt x="3395" y="846"/>
                    </a:cubicBezTo>
                    <a:lnTo>
                      <a:pt x="3320" y="846"/>
                    </a:lnTo>
                    <a:lnTo>
                      <a:pt x="3130" y="846"/>
                    </a:lnTo>
                    <a:lnTo>
                      <a:pt x="2318" y="846"/>
                    </a:lnTo>
                    <a:lnTo>
                      <a:pt x="1267" y="846"/>
                    </a:lnTo>
                    <a:lnTo>
                      <a:pt x="455" y="846"/>
                    </a:lnTo>
                    <a:lnTo>
                      <a:pt x="265" y="846"/>
                    </a:lnTo>
                    <a:lnTo>
                      <a:pt x="190" y="846"/>
                    </a:lnTo>
                    <a:cubicBezTo>
                      <a:pt x="190" y="755"/>
                      <a:pt x="105" y="681"/>
                      <a:pt x="0" y="681"/>
                    </a:cubicBezTo>
                    <a:lnTo>
                      <a:pt x="0" y="165"/>
                    </a:lnTo>
                    <a:cubicBezTo>
                      <a:pt x="105" y="165"/>
                      <a:pt x="190" y="91"/>
                      <a:pt x="190" y="0"/>
                    </a:cubicBezTo>
                    <a:close/>
                  </a:path>
                </a:pathLst>
              </a:custGeom>
              <a:noFill/>
              <a:ln w="12700" cmpd="sng">
                <a:solidFill>
                  <a:srgbClr val="FFB34D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A000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9" y="404"/>
              <a:ext cx="4142" cy="1280"/>
              <a:chOff x="244" y="529"/>
              <a:chExt cx="4142" cy="1280"/>
            </a:xfrm>
          </p:grpSpPr>
          <p:sp>
            <p:nvSpPr>
              <p:cNvPr id="12" name="文本框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476" y="826"/>
                <a:ext cx="2910" cy="72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rPr>
                  <a:t>存在问题</a:t>
                </a:r>
                <a:endParaRPr lang="zh-CN" altLang="en-US" sz="2400">
                  <a:solidFill>
                    <a:srgbClr val="5F2311"/>
                  </a:solidFill>
                  <a:latin typeface="Arial" panose="020B0604020202020204"/>
                  <a:ea typeface="三极春联字体简"/>
                  <a:sym typeface="Arial" panose="020B0604020202020204"/>
                </a:endParaRPr>
              </a:p>
            </p:txBody>
          </p:sp>
          <p:pic>
            <p:nvPicPr>
              <p:cNvPr id="72" name="图片 71" descr="Layer 010      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rcRect l="10204" t="10278" r="55630" b="61806"/>
              <a:stretch>
                <a:fillRect/>
              </a:stretch>
            </p:blipFill>
            <p:spPr>
              <a:xfrm>
                <a:off x="244" y="529"/>
                <a:ext cx="1565" cy="1280"/>
              </a:xfrm>
              <a:prstGeom prst="rect">
                <a:avLst/>
              </a:prstGeom>
            </p:spPr>
          </p:pic>
        </p:grpSp>
      </p:grpSp>
      <p:grpSp>
        <p:nvGrpSpPr>
          <p:cNvPr id="4" name="iṡļíḍe"/>
          <p:cNvGrpSpPr/>
          <p:nvPr/>
        </p:nvGrpSpPr>
        <p:grpSpPr>
          <a:xfrm>
            <a:off x="1450860" y="2179154"/>
            <a:ext cx="9014691" cy="2950948"/>
            <a:chOff x="1588655" y="1990039"/>
            <a:chExt cx="9014690" cy="2950948"/>
          </a:xfrm>
        </p:grpSpPr>
        <p:sp>
          <p:nvSpPr>
            <p:cNvPr id="11" name="iṧlidê"/>
            <p:cNvSpPr/>
            <p:nvPr>
              <p:custDataLst>
                <p:tags r:id="rId7"/>
              </p:custDataLst>
            </p:nvPr>
          </p:nvSpPr>
          <p:spPr>
            <a:xfrm>
              <a:off x="4597422" y="1990039"/>
              <a:ext cx="1234418" cy="1234418"/>
            </a:xfrm>
            <a:prstGeom prst="ellipse">
              <a:avLst/>
            </a:prstGeom>
            <a:gradFill>
              <a:gsLst>
                <a:gs pos="0">
                  <a:srgbClr val="FFB34E"/>
                </a:gs>
                <a:gs pos="100000">
                  <a:srgbClr val="FFCF86"/>
                </a:gs>
              </a:gsLst>
              <a:lin ang="5400000" scaled="0"/>
            </a:gradFill>
            <a:ln w="38100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>
                <a:lnSpc>
                  <a:spcPct val="160000"/>
                </a:lnSpc>
              </a:pPr>
              <a:r>
                <a:rPr lang="zh-CN" altLang="en-US" sz="24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+mn-ea"/>
                  <a:sym typeface="Arial" panose="020B0604020202020204"/>
                </a:rPr>
                <a:t>壹</a:t>
              </a:r>
              <a:endParaRPr lang="zh-CN" altLang="en-US" sz="24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+mn-ea"/>
                <a:sym typeface="Arial" panose="020B0604020202020204"/>
              </a:endParaRPr>
            </a:p>
          </p:txBody>
        </p:sp>
        <p:sp>
          <p:nvSpPr>
            <p:cNvPr id="13" name="íšḷídê"/>
            <p:cNvSpPr/>
            <p:nvPr>
              <p:custDataLst>
                <p:tags r:id="rId8"/>
              </p:custDataLst>
            </p:nvPr>
          </p:nvSpPr>
          <p:spPr>
            <a:xfrm>
              <a:off x="6360160" y="1990039"/>
              <a:ext cx="1234418" cy="1234418"/>
            </a:xfrm>
            <a:prstGeom prst="ellipse">
              <a:avLst/>
            </a:prstGeom>
            <a:gradFill>
              <a:gsLst>
                <a:gs pos="0">
                  <a:srgbClr val="FFB34E"/>
                </a:gs>
                <a:gs pos="100000">
                  <a:srgbClr val="FFCF86"/>
                </a:gs>
              </a:gsLst>
              <a:lin ang="5400000" scaled="0"/>
            </a:gradFill>
            <a:ln w="381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>
                <a:lnSpc>
                  <a:spcPct val="160000"/>
                </a:lnSpc>
              </a:pPr>
              <a:r>
                <a:rPr lang="zh-CN" altLang="en-US" sz="24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+mn-ea"/>
                  <a:sym typeface="Arial" panose="020B0604020202020204"/>
                </a:rPr>
                <a:t>贰</a:t>
              </a:r>
              <a:endParaRPr lang="zh-CN" altLang="en-US" sz="24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+mn-ea"/>
                <a:sym typeface="Arial" panose="020B0604020202020204"/>
              </a:endParaRPr>
            </a:p>
          </p:txBody>
        </p:sp>
        <p:sp>
          <p:nvSpPr>
            <p:cNvPr id="14" name="ï$ḷíḓé"/>
            <p:cNvSpPr/>
            <p:nvPr>
              <p:custDataLst>
                <p:tags r:id="rId9"/>
              </p:custDataLst>
            </p:nvPr>
          </p:nvSpPr>
          <p:spPr>
            <a:xfrm>
              <a:off x="4597422" y="3706569"/>
              <a:ext cx="1234418" cy="1234418"/>
            </a:xfrm>
            <a:prstGeom prst="ellipse">
              <a:avLst/>
            </a:prstGeom>
            <a:gradFill>
              <a:gsLst>
                <a:gs pos="0">
                  <a:srgbClr val="FFB34E"/>
                </a:gs>
                <a:gs pos="100000">
                  <a:srgbClr val="FFCF86"/>
                </a:gs>
              </a:gsLst>
              <a:lin ang="5400000" scaled="0"/>
            </a:gradFill>
            <a:ln w="38100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>
                <a:lnSpc>
                  <a:spcPct val="160000"/>
                </a:lnSpc>
              </a:pPr>
              <a:r>
                <a:rPr lang="zh-CN" altLang="en-US" sz="24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+mn-ea"/>
                  <a:sym typeface="Arial" panose="020B0604020202020204"/>
                </a:rPr>
                <a:t>叁</a:t>
              </a:r>
              <a:endParaRPr lang="zh-CN" altLang="en-US" sz="24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+mn-ea"/>
                <a:sym typeface="Arial" panose="020B0604020202020204"/>
              </a:endParaRPr>
            </a:p>
          </p:txBody>
        </p:sp>
        <p:sp>
          <p:nvSpPr>
            <p:cNvPr id="21" name="íš1îḋe"/>
            <p:cNvSpPr/>
            <p:nvPr>
              <p:custDataLst>
                <p:tags r:id="rId10"/>
              </p:custDataLst>
            </p:nvPr>
          </p:nvSpPr>
          <p:spPr>
            <a:xfrm>
              <a:off x="6360160" y="3706569"/>
              <a:ext cx="1234418" cy="1234418"/>
            </a:xfrm>
            <a:prstGeom prst="ellipse">
              <a:avLst/>
            </a:prstGeom>
            <a:gradFill>
              <a:gsLst>
                <a:gs pos="0">
                  <a:srgbClr val="FFB34E"/>
                </a:gs>
                <a:gs pos="100000">
                  <a:srgbClr val="FFCF86"/>
                </a:gs>
              </a:gsLst>
              <a:lin ang="5400000" scaled="0"/>
            </a:gradFill>
            <a:ln w="38100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>
                <a:lnSpc>
                  <a:spcPct val="160000"/>
                </a:lnSpc>
              </a:pPr>
              <a:r>
                <a:rPr lang="zh-CN" altLang="en-US" sz="24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+mn-ea"/>
                  <a:sym typeface="Arial" panose="020B0604020202020204"/>
                </a:rPr>
                <a:t>肆</a:t>
              </a:r>
              <a:endParaRPr lang="zh-CN" altLang="en-US" sz="24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+mn-ea"/>
                <a:sym typeface="Arial" panose="020B0604020202020204"/>
              </a:endParaRPr>
            </a:p>
          </p:txBody>
        </p:sp>
        <p:sp>
          <p:nvSpPr>
            <p:cNvPr id="23" name="ïşļîdé"/>
            <p:cNvSpPr txBox="1"/>
            <p:nvPr>
              <p:custDataLst>
                <p:tags r:id="rId11"/>
              </p:custDataLst>
            </p:nvPr>
          </p:nvSpPr>
          <p:spPr>
            <a:xfrm>
              <a:off x="7721847" y="2083253"/>
              <a:ext cx="2094071" cy="359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 b="1"/>
              </a:lvl1pPr>
            </a:lstStyle>
            <a:p>
              <a:pPr algn="l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输入您的标题</a:t>
              </a:r>
              <a:endParaRPr lang="zh-CN" altLang="en-US" sz="16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24" name="î$ḷíḑé"/>
            <p:cNvSpPr txBox="1"/>
            <p:nvPr>
              <p:custDataLst>
                <p:tags r:id="rId12"/>
              </p:custDataLst>
            </p:nvPr>
          </p:nvSpPr>
          <p:spPr>
            <a:xfrm>
              <a:off x="7732131" y="2475122"/>
              <a:ext cx="2871214" cy="66941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500"/>
                </a:lnSpc>
                <a:defRPr sz="900"/>
              </a:lvl1pPr>
            </a:lstStyle>
            <a:p>
              <a:r>
                <a:rPr lang="zh-CN" altLang="en-US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您的内容打在这里，或者通过复制您的文本后，在此框中选择粘贴，并选择只保留文字</a:t>
              </a:r>
              <a:r>
                <a:rPr lang="en-US" altLang="zh-CN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.</a:t>
              </a:r>
              <a:endParaRPr lang="en-US" altLang="zh-CN" sz="12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25" name="îśļidê"/>
            <p:cNvSpPr txBox="1"/>
            <p:nvPr>
              <p:custDataLst>
                <p:tags r:id="rId13"/>
              </p:custDataLst>
            </p:nvPr>
          </p:nvSpPr>
          <p:spPr>
            <a:xfrm>
              <a:off x="7721847" y="3837176"/>
              <a:ext cx="2094071" cy="359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 b="1"/>
              </a:lvl1pPr>
            </a:lstStyle>
            <a:p>
              <a:pPr algn="l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输入您的标题</a:t>
              </a:r>
              <a:endParaRPr lang="zh-CN" altLang="en-US" sz="1600" b="1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5" name="îşļíďé"/>
            <p:cNvSpPr txBox="1"/>
            <p:nvPr>
              <p:custDataLst>
                <p:tags r:id="rId14"/>
              </p:custDataLst>
            </p:nvPr>
          </p:nvSpPr>
          <p:spPr>
            <a:xfrm>
              <a:off x="7732131" y="4229045"/>
              <a:ext cx="2871214" cy="66941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500"/>
                </a:lnSpc>
                <a:defRPr sz="900"/>
              </a:lvl1pPr>
            </a:lstStyle>
            <a:p>
              <a:r>
                <a:rPr lang="zh-CN" altLang="en-US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您的内容打在这里，或者通过复制您的文本后，在此框中选择粘贴，并选择只保留文字</a:t>
              </a:r>
              <a:r>
                <a:rPr lang="en-US" altLang="zh-CN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.</a:t>
              </a:r>
              <a:endParaRPr lang="en-US" altLang="zh-CN" sz="12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6" name="íSḻíďè"/>
            <p:cNvSpPr txBox="1"/>
            <p:nvPr>
              <p:custDataLst>
                <p:tags r:id="rId15"/>
              </p:custDataLst>
            </p:nvPr>
          </p:nvSpPr>
          <p:spPr>
            <a:xfrm>
              <a:off x="2365800" y="3837176"/>
              <a:ext cx="2094071" cy="359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 b="1"/>
              </a:lvl1pPr>
            </a:lstStyle>
            <a:p>
              <a:pPr algn="r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输入您的标题</a:t>
              </a:r>
              <a:endParaRPr lang="zh-CN" altLang="en-US" sz="1600" b="1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8" name="i$liḋè"/>
            <p:cNvSpPr txBox="1"/>
            <p:nvPr>
              <p:custDataLst>
                <p:tags r:id="rId16"/>
              </p:custDataLst>
            </p:nvPr>
          </p:nvSpPr>
          <p:spPr>
            <a:xfrm>
              <a:off x="1588655" y="4229045"/>
              <a:ext cx="2871214" cy="66941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500"/>
                </a:lnSpc>
                <a:defRPr sz="900"/>
              </a:lvl1pPr>
            </a:lstStyle>
            <a:p>
              <a:pPr algn="r"/>
              <a:r>
                <a:rPr lang="zh-CN" altLang="en-US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您的内容打在这里，或者通过复制您的文本后，在此框中选择粘贴，并选择只保留文字</a:t>
              </a:r>
              <a:r>
                <a:rPr lang="en-US" altLang="zh-CN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.</a:t>
              </a:r>
              <a:endParaRPr lang="en-US" altLang="zh-CN" sz="12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9" name="îṡḻíḍé"/>
            <p:cNvSpPr txBox="1"/>
            <p:nvPr>
              <p:custDataLst>
                <p:tags r:id="rId17"/>
              </p:custDataLst>
            </p:nvPr>
          </p:nvSpPr>
          <p:spPr>
            <a:xfrm>
              <a:off x="2365800" y="2084699"/>
              <a:ext cx="2094071" cy="359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 b="1"/>
              </a:lvl1pPr>
            </a:lstStyle>
            <a:p>
              <a:pPr algn="r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输入您的标题</a:t>
              </a:r>
              <a:endParaRPr lang="zh-CN" altLang="en-US" sz="1600" b="1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10" name="îṧ1ïḋè"/>
            <p:cNvSpPr txBox="1"/>
            <p:nvPr>
              <p:custDataLst>
                <p:tags r:id="rId18"/>
              </p:custDataLst>
            </p:nvPr>
          </p:nvSpPr>
          <p:spPr>
            <a:xfrm>
              <a:off x="1588655" y="2476568"/>
              <a:ext cx="2871214" cy="66941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500"/>
                </a:lnSpc>
                <a:defRPr sz="900"/>
              </a:lvl1pPr>
            </a:lstStyle>
            <a:p>
              <a:pPr algn="r"/>
              <a:r>
                <a:rPr lang="zh-CN" altLang="en-US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您的内容打在这里，或者通过复制您的文本后，在此框中选择粘贴，并选择只保留文字</a:t>
              </a:r>
              <a:r>
                <a:rPr lang="en-US" altLang="zh-CN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.</a:t>
              </a:r>
              <a:endParaRPr lang="en-US" altLang="zh-CN" sz="12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spd="slow" advTm="300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40666" y="256540"/>
            <a:ext cx="2874645" cy="812800"/>
            <a:chOff x="379" y="404"/>
            <a:chExt cx="4527" cy="1280"/>
          </a:xfrm>
        </p:grpSpPr>
        <p:grpSp>
          <p:nvGrpSpPr>
            <p:cNvPr id="18" name="组合 17"/>
            <p:cNvGrpSpPr/>
            <p:nvPr/>
          </p:nvGrpSpPr>
          <p:grpSpPr>
            <a:xfrm>
              <a:off x="1273" y="633"/>
              <a:ext cx="3633" cy="941"/>
              <a:chOff x="7004" y="6520"/>
              <a:chExt cx="3585" cy="846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任意多边形 18"/>
              <p:cNvSpPr/>
              <p:nvPr userDrawn="1">
                <p:custDataLst>
                  <p:tags r:id="rId1"/>
                </p:custDataLst>
              </p:nvPr>
            </p:nvSpPr>
            <p:spPr>
              <a:xfrm flipH="1">
                <a:off x="7071" y="6581"/>
                <a:ext cx="3451" cy="723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51" h="723">
                    <a:moveTo>
                      <a:pt x="180" y="0"/>
                    </a:moveTo>
                    <a:lnTo>
                      <a:pt x="309" y="0"/>
                    </a:lnTo>
                    <a:lnTo>
                      <a:pt x="489" y="0"/>
                    </a:lnTo>
                    <a:lnTo>
                      <a:pt x="1199" y="0"/>
                    </a:lnTo>
                    <a:lnTo>
                      <a:pt x="2252" y="0"/>
                    </a:lnTo>
                    <a:lnTo>
                      <a:pt x="2962" y="0"/>
                    </a:lnTo>
                    <a:lnTo>
                      <a:pt x="3142" y="0"/>
                    </a:lnTo>
                    <a:lnTo>
                      <a:pt x="3271" y="0"/>
                    </a:lnTo>
                    <a:cubicBezTo>
                      <a:pt x="3271" y="78"/>
                      <a:pt x="3351" y="141"/>
                      <a:pt x="3451" y="141"/>
                    </a:cubicBezTo>
                    <a:lnTo>
                      <a:pt x="3451" y="582"/>
                    </a:lnTo>
                    <a:cubicBezTo>
                      <a:pt x="3351" y="582"/>
                      <a:pt x="3271" y="645"/>
                      <a:pt x="3271" y="723"/>
                    </a:cubicBezTo>
                    <a:lnTo>
                      <a:pt x="3142" y="723"/>
                    </a:lnTo>
                    <a:lnTo>
                      <a:pt x="2962" y="723"/>
                    </a:lnTo>
                    <a:lnTo>
                      <a:pt x="2252" y="723"/>
                    </a:lnTo>
                    <a:lnTo>
                      <a:pt x="1199" y="723"/>
                    </a:lnTo>
                    <a:lnTo>
                      <a:pt x="489" y="723"/>
                    </a:lnTo>
                    <a:lnTo>
                      <a:pt x="309" y="723"/>
                    </a:lnTo>
                    <a:lnTo>
                      <a:pt x="180" y="723"/>
                    </a:lnTo>
                    <a:cubicBezTo>
                      <a:pt x="180" y="645"/>
                      <a:pt x="100" y="582"/>
                      <a:pt x="0" y="582"/>
                    </a:cubicBezTo>
                    <a:lnTo>
                      <a:pt x="0" y="141"/>
                    </a:lnTo>
                    <a:cubicBezTo>
                      <a:pt x="100" y="141"/>
                      <a:pt x="180" y="78"/>
                      <a:pt x="1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F87"/>
                  </a:gs>
                  <a:gs pos="100000">
                    <a:srgbClr val="FFB34D"/>
                  </a:gs>
                </a:gsLst>
                <a:lin ang="5400000" scaled="0"/>
              </a:gradFill>
              <a:ln w="76200" cmpd="sng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26" name="任意多边形 25"/>
              <p:cNvSpPr/>
              <p:nvPr userDrawn="1">
                <p:custDataLst>
                  <p:tags r:id="rId3"/>
                </p:custDataLst>
              </p:nvPr>
            </p:nvSpPr>
            <p:spPr>
              <a:xfrm flipH="1">
                <a:off x="7004" y="6520"/>
                <a:ext cx="3585" cy="846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85" h="846">
                    <a:moveTo>
                      <a:pt x="190" y="0"/>
                    </a:moveTo>
                    <a:lnTo>
                      <a:pt x="265" y="0"/>
                    </a:lnTo>
                    <a:lnTo>
                      <a:pt x="455" y="0"/>
                    </a:lnTo>
                    <a:lnTo>
                      <a:pt x="1267" y="0"/>
                    </a:lnTo>
                    <a:lnTo>
                      <a:pt x="2318" y="0"/>
                    </a:lnTo>
                    <a:lnTo>
                      <a:pt x="3130" y="0"/>
                    </a:lnTo>
                    <a:lnTo>
                      <a:pt x="3320" y="0"/>
                    </a:lnTo>
                    <a:lnTo>
                      <a:pt x="3395" y="0"/>
                    </a:lnTo>
                    <a:cubicBezTo>
                      <a:pt x="3395" y="91"/>
                      <a:pt x="3480" y="165"/>
                      <a:pt x="3585" y="165"/>
                    </a:cubicBezTo>
                    <a:lnTo>
                      <a:pt x="3585" y="681"/>
                    </a:lnTo>
                    <a:cubicBezTo>
                      <a:pt x="3480" y="681"/>
                      <a:pt x="3395" y="755"/>
                      <a:pt x="3395" y="846"/>
                    </a:cubicBezTo>
                    <a:lnTo>
                      <a:pt x="3320" y="846"/>
                    </a:lnTo>
                    <a:lnTo>
                      <a:pt x="3130" y="846"/>
                    </a:lnTo>
                    <a:lnTo>
                      <a:pt x="2318" y="846"/>
                    </a:lnTo>
                    <a:lnTo>
                      <a:pt x="1267" y="846"/>
                    </a:lnTo>
                    <a:lnTo>
                      <a:pt x="455" y="846"/>
                    </a:lnTo>
                    <a:lnTo>
                      <a:pt x="265" y="846"/>
                    </a:lnTo>
                    <a:lnTo>
                      <a:pt x="190" y="846"/>
                    </a:lnTo>
                    <a:cubicBezTo>
                      <a:pt x="190" y="755"/>
                      <a:pt x="105" y="681"/>
                      <a:pt x="0" y="681"/>
                    </a:cubicBezTo>
                    <a:lnTo>
                      <a:pt x="0" y="165"/>
                    </a:lnTo>
                    <a:cubicBezTo>
                      <a:pt x="105" y="165"/>
                      <a:pt x="190" y="91"/>
                      <a:pt x="190" y="0"/>
                    </a:cubicBezTo>
                    <a:close/>
                  </a:path>
                </a:pathLst>
              </a:custGeom>
              <a:noFill/>
              <a:ln w="12700" cmpd="sng">
                <a:solidFill>
                  <a:srgbClr val="FFB34D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A000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9" y="404"/>
              <a:ext cx="4142" cy="1280"/>
              <a:chOff x="244" y="529"/>
              <a:chExt cx="4142" cy="1280"/>
            </a:xfrm>
          </p:grpSpPr>
          <p:sp>
            <p:nvSpPr>
              <p:cNvPr id="12" name="文本框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476" y="826"/>
                <a:ext cx="2910" cy="72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rPr>
                  <a:t>存在问题</a:t>
                </a:r>
                <a:endParaRPr lang="zh-CN" altLang="en-US" sz="2400">
                  <a:solidFill>
                    <a:srgbClr val="5F2311"/>
                  </a:solidFill>
                  <a:latin typeface="Arial" panose="020B0604020202020204"/>
                  <a:ea typeface="三极春联字体简"/>
                  <a:sym typeface="Arial" panose="020B0604020202020204"/>
                </a:endParaRPr>
              </a:p>
            </p:txBody>
          </p:sp>
          <p:pic>
            <p:nvPicPr>
              <p:cNvPr id="72" name="图片 71" descr="Layer 010      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rcRect l="10204" t="10278" r="55630" b="61806"/>
              <a:stretch>
                <a:fillRect/>
              </a:stretch>
            </p:blipFill>
            <p:spPr>
              <a:xfrm>
                <a:off x="244" y="529"/>
                <a:ext cx="1565" cy="1280"/>
              </a:xfrm>
              <a:prstGeom prst="rect">
                <a:avLst/>
              </a:prstGeom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1234440" y="1804670"/>
            <a:ext cx="5582285" cy="4107180"/>
            <a:chOff x="3933500" y="1135666"/>
            <a:chExt cx="4412631" cy="3245917"/>
          </a:xfrm>
        </p:grpSpPr>
        <p:grpSp>
          <p:nvGrpSpPr>
            <p:cNvPr id="78" name="组合 77"/>
            <p:cNvGrpSpPr/>
            <p:nvPr/>
          </p:nvGrpSpPr>
          <p:grpSpPr>
            <a:xfrm>
              <a:off x="3933502" y="1135666"/>
              <a:ext cx="708829" cy="705634"/>
              <a:chOff x="3995936" y="1495374"/>
              <a:chExt cx="720080" cy="720080"/>
            </a:xfrm>
          </p:grpSpPr>
          <p:sp>
            <p:nvSpPr>
              <p:cNvPr id="79" name="椭圆 78"/>
              <p:cNvSpPr/>
              <p:nvPr>
                <p:custDataLst>
                  <p:tags r:id="rId7"/>
                </p:custDataLst>
              </p:nvPr>
            </p:nvSpPr>
            <p:spPr>
              <a:xfrm>
                <a:off x="3995936" y="1495374"/>
                <a:ext cx="720080" cy="720080"/>
              </a:xfrm>
              <a:prstGeom prst="ellipse">
                <a:avLst/>
              </a:prstGeom>
              <a:gradFill>
                <a:gsLst>
                  <a:gs pos="0">
                    <a:srgbClr val="FFB34E"/>
                  </a:gs>
                  <a:gs pos="100000">
                    <a:srgbClr val="FFCF86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75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80" name="TextBox 9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093621" y="1655100"/>
                <a:ext cx="524711" cy="371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壹</a:t>
                </a:r>
                <a:endParaRPr lang="zh-CN" altLang="en-US" sz="24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3933502" y="2400960"/>
              <a:ext cx="708829" cy="705634"/>
              <a:chOff x="3995936" y="2786571"/>
              <a:chExt cx="720080" cy="720080"/>
            </a:xfrm>
          </p:grpSpPr>
          <p:sp>
            <p:nvSpPr>
              <p:cNvPr id="34" name="椭圆 33"/>
              <p:cNvSpPr/>
              <p:nvPr>
                <p:custDataLst>
                  <p:tags r:id="rId9"/>
                </p:custDataLst>
              </p:nvPr>
            </p:nvSpPr>
            <p:spPr>
              <a:xfrm>
                <a:off x="3995936" y="2786571"/>
                <a:ext cx="720080" cy="720080"/>
              </a:xfrm>
              <a:prstGeom prst="ellipse">
                <a:avLst/>
              </a:prstGeom>
              <a:gradFill>
                <a:gsLst>
                  <a:gs pos="0">
                    <a:srgbClr val="FFB34E"/>
                  </a:gs>
                  <a:gs pos="100000">
                    <a:srgbClr val="FFCF86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75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83" name="TextBox 1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093621" y="2951932"/>
                <a:ext cx="524711" cy="371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贰</a:t>
                </a:r>
                <a:endParaRPr lang="zh-CN" altLang="en-US" sz="24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3933500" y="3675949"/>
              <a:ext cx="708829" cy="705634"/>
              <a:chOff x="3995936" y="4087662"/>
              <a:chExt cx="720080" cy="720080"/>
            </a:xfrm>
          </p:grpSpPr>
          <p:sp>
            <p:nvSpPr>
              <p:cNvPr id="3" name="椭圆 2"/>
              <p:cNvSpPr/>
              <p:nvPr>
                <p:custDataLst>
                  <p:tags r:id="rId11"/>
                </p:custDataLst>
              </p:nvPr>
            </p:nvSpPr>
            <p:spPr>
              <a:xfrm>
                <a:off x="3995936" y="4087662"/>
                <a:ext cx="720080" cy="720080"/>
              </a:xfrm>
              <a:prstGeom prst="ellipse">
                <a:avLst/>
              </a:prstGeom>
              <a:gradFill>
                <a:gsLst>
                  <a:gs pos="0">
                    <a:srgbClr val="FFB34E"/>
                  </a:gs>
                  <a:gs pos="100000">
                    <a:srgbClr val="FFCF86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75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4" name="TextBox 15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4093623" y="4247388"/>
                <a:ext cx="524711" cy="371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3500">
                    <a:solidFill>
                      <a:schemeClr val="bg1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sz="24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叁</a:t>
                </a:r>
                <a:endParaRPr lang="zh-CN" altLang="en-US" sz="24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sp>
          <p:nvSpPr>
            <p:cNvPr id="87" name="TextBox 16"/>
            <p:cNvSpPr txBox="1"/>
            <p:nvPr>
              <p:custDataLst>
                <p:tags r:id="rId13"/>
              </p:custDataLst>
            </p:nvPr>
          </p:nvSpPr>
          <p:spPr bwMode="auto">
            <a:xfrm>
              <a:off x="4810515" y="1417920"/>
              <a:ext cx="3491154" cy="386491"/>
            </a:xfrm>
            <a:prstGeom prst="rect">
              <a:avLst/>
            </a:prstGeom>
            <a:noFill/>
          </p:spPr>
          <p:txBody>
            <a:bodyPr wrap="square" lIns="66037" tIns="33018" rIns="66037" bIns="33018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您的内容打在这里，或者通过复制您的文本后，在此框中选择粘贴，并选择只保留文字</a:t>
              </a:r>
              <a:r>
                <a:rPr lang="en-US" altLang="zh-CN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.</a:t>
              </a:r>
              <a:endParaRPr lang="en-US" altLang="zh-CN" sz="12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88" name="矩形 87"/>
            <p:cNvSpPr/>
            <p:nvPr>
              <p:custDataLst>
                <p:tags r:id="rId14"/>
              </p:custDataLst>
            </p:nvPr>
          </p:nvSpPr>
          <p:spPr bwMode="auto">
            <a:xfrm>
              <a:off x="4824655" y="1135855"/>
              <a:ext cx="1989311" cy="245419"/>
            </a:xfrm>
            <a:prstGeom prst="rect">
              <a:avLst/>
            </a:prstGeom>
          </p:spPr>
          <p:txBody>
            <a:bodyPr lIns="66037" tIns="33018" rIns="66037" bIns="33018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altLang="en-US" sz="1600" b="1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输入您的标题</a:t>
              </a:r>
              <a:endParaRPr lang="zh-CN" altLang="en-US" sz="1600" b="1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89" name="TextBox 18"/>
            <p:cNvSpPr txBox="1"/>
            <p:nvPr>
              <p:custDataLst>
                <p:tags r:id="rId15"/>
              </p:custDataLst>
            </p:nvPr>
          </p:nvSpPr>
          <p:spPr bwMode="auto">
            <a:xfrm>
              <a:off x="4837083" y="2623403"/>
              <a:ext cx="3491154" cy="386491"/>
            </a:xfrm>
            <a:prstGeom prst="rect">
              <a:avLst/>
            </a:prstGeom>
            <a:noFill/>
          </p:spPr>
          <p:txBody>
            <a:bodyPr wrap="square" lIns="66037" tIns="33018" rIns="66037" bIns="33018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您的内容打在这里，或者通过复制您的文本后，在此框中选择粘贴，并选择只保留文字</a:t>
              </a:r>
              <a:r>
                <a:rPr lang="en-US" altLang="zh-CN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.</a:t>
              </a:r>
              <a:endParaRPr lang="en-US" altLang="zh-CN" sz="12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39" name="矩形 38"/>
            <p:cNvSpPr/>
            <p:nvPr>
              <p:custDataLst>
                <p:tags r:id="rId16"/>
              </p:custDataLst>
            </p:nvPr>
          </p:nvSpPr>
          <p:spPr bwMode="auto">
            <a:xfrm>
              <a:off x="4851225" y="2364297"/>
              <a:ext cx="1989311" cy="245419"/>
            </a:xfrm>
            <a:prstGeom prst="rect">
              <a:avLst/>
            </a:prstGeom>
          </p:spPr>
          <p:txBody>
            <a:bodyPr lIns="66037" tIns="33018" rIns="66037" bIns="33018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altLang="en-US" sz="1600" b="1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输入您的标题</a:t>
              </a:r>
              <a:endParaRPr lang="zh-CN" altLang="en-US" sz="1600" b="1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91" name="TextBox 20"/>
            <p:cNvSpPr txBox="1"/>
            <p:nvPr>
              <p:custDataLst>
                <p:tags r:id="rId17"/>
              </p:custDataLst>
            </p:nvPr>
          </p:nvSpPr>
          <p:spPr bwMode="auto">
            <a:xfrm>
              <a:off x="4854977" y="3893544"/>
              <a:ext cx="3491154" cy="386491"/>
            </a:xfrm>
            <a:prstGeom prst="rect">
              <a:avLst/>
            </a:prstGeom>
            <a:noFill/>
          </p:spPr>
          <p:txBody>
            <a:bodyPr wrap="square" lIns="66037" tIns="33018" rIns="66037" bIns="33018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您的内容打在这里，或者通过复制您的文本后，在此框中选择粘贴，并选择只保留文字</a:t>
              </a:r>
              <a:r>
                <a:rPr lang="en-US" altLang="zh-CN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.</a:t>
              </a:r>
              <a:endParaRPr lang="en-US" altLang="zh-CN" sz="12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92" name="矩形 91"/>
            <p:cNvSpPr/>
            <p:nvPr>
              <p:custDataLst>
                <p:tags r:id="rId18"/>
              </p:custDataLst>
            </p:nvPr>
          </p:nvSpPr>
          <p:spPr bwMode="auto">
            <a:xfrm>
              <a:off x="4869118" y="3619132"/>
              <a:ext cx="1989311" cy="245419"/>
            </a:xfrm>
            <a:prstGeom prst="rect">
              <a:avLst/>
            </a:prstGeom>
          </p:spPr>
          <p:txBody>
            <a:bodyPr lIns="66037" tIns="33018" rIns="66037" bIns="33018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altLang="en-US" sz="1600" b="1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输入您的标题</a:t>
              </a:r>
              <a:endParaRPr lang="zh-CN" altLang="en-US" sz="1600" b="1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</p:grpSp>
      <p:pic>
        <p:nvPicPr>
          <p:cNvPr id="5" name="图片 4" descr="组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5538470" y="256542"/>
            <a:ext cx="5853431" cy="5928995"/>
          </a:xfrm>
          <a:prstGeom prst="rect">
            <a:avLst/>
          </a:prstGeom>
          <a:effectLst/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40666" y="256540"/>
            <a:ext cx="2874645" cy="812800"/>
            <a:chOff x="379" y="404"/>
            <a:chExt cx="4527" cy="1280"/>
          </a:xfrm>
        </p:grpSpPr>
        <p:grpSp>
          <p:nvGrpSpPr>
            <p:cNvPr id="18" name="组合 17"/>
            <p:cNvGrpSpPr/>
            <p:nvPr/>
          </p:nvGrpSpPr>
          <p:grpSpPr>
            <a:xfrm>
              <a:off x="1273" y="633"/>
              <a:ext cx="3633" cy="941"/>
              <a:chOff x="7004" y="6520"/>
              <a:chExt cx="3585" cy="846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任意多边形 18"/>
              <p:cNvSpPr/>
              <p:nvPr userDrawn="1">
                <p:custDataLst>
                  <p:tags r:id="rId1"/>
                </p:custDataLst>
              </p:nvPr>
            </p:nvSpPr>
            <p:spPr>
              <a:xfrm flipH="1">
                <a:off x="7071" y="6581"/>
                <a:ext cx="3451" cy="723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51" h="723">
                    <a:moveTo>
                      <a:pt x="180" y="0"/>
                    </a:moveTo>
                    <a:lnTo>
                      <a:pt x="309" y="0"/>
                    </a:lnTo>
                    <a:lnTo>
                      <a:pt x="489" y="0"/>
                    </a:lnTo>
                    <a:lnTo>
                      <a:pt x="1199" y="0"/>
                    </a:lnTo>
                    <a:lnTo>
                      <a:pt x="2252" y="0"/>
                    </a:lnTo>
                    <a:lnTo>
                      <a:pt x="2962" y="0"/>
                    </a:lnTo>
                    <a:lnTo>
                      <a:pt x="3142" y="0"/>
                    </a:lnTo>
                    <a:lnTo>
                      <a:pt x="3271" y="0"/>
                    </a:lnTo>
                    <a:cubicBezTo>
                      <a:pt x="3271" y="78"/>
                      <a:pt x="3351" y="141"/>
                      <a:pt x="3451" y="141"/>
                    </a:cubicBezTo>
                    <a:lnTo>
                      <a:pt x="3451" y="582"/>
                    </a:lnTo>
                    <a:cubicBezTo>
                      <a:pt x="3351" y="582"/>
                      <a:pt x="3271" y="645"/>
                      <a:pt x="3271" y="723"/>
                    </a:cubicBezTo>
                    <a:lnTo>
                      <a:pt x="3142" y="723"/>
                    </a:lnTo>
                    <a:lnTo>
                      <a:pt x="2962" y="723"/>
                    </a:lnTo>
                    <a:lnTo>
                      <a:pt x="2252" y="723"/>
                    </a:lnTo>
                    <a:lnTo>
                      <a:pt x="1199" y="723"/>
                    </a:lnTo>
                    <a:lnTo>
                      <a:pt x="489" y="723"/>
                    </a:lnTo>
                    <a:lnTo>
                      <a:pt x="309" y="723"/>
                    </a:lnTo>
                    <a:lnTo>
                      <a:pt x="180" y="723"/>
                    </a:lnTo>
                    <a:cubicBezTo>
                      <a:pt x="180" y="645"/>
                      <a:pt x="100" y="582"/>
                      <a:pt x="0" y="582"/>
                    </a:cubicBezTo>
                    <a:lnTo>
                      <a:pt x="0" y="141"/>
                    </a:lnTo>
                    <a:cubicBezTo>
                      <a:pt x="100" y="141"/>
                      <a:pt x="180" y="78"/>
                      <a:pt x="1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F87"/>
                  </a:gs>
                  <a:gs pos="100000">
                    <a:srgbClr val="FFB34D"/>
                  </a:gs>
                </a:gsLst>
                <a:lin ang="5400000" scaled="0"/>
              </a:gradFill>
              <a:ln w="76200" cmpd="sng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26" name="任意多边形 25"/>
              <p:cNvSpPr/>
              <p:nvPr userDrawn="1">
                <p:custDataLst>
                  <p:tags r:id="rId3"/>
                </p:custDataLst>
              </p:nvPr>
            </p:nvSpPr>
            <p:spPr>
              <a:xfrm flipH="1">
                <a:off x="7004" y="6520"/>
                <a:ext cx="3585" cy="846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85" h="846">
                    <a:moveTo>
                      <a:pt x="190" y="0"/>
                    </a:moveTo>
                    <a:lnTo>
                      <a:pt x="265" y="0"/>
                    </a:lnTo>
                    <a:lnTo>
                      <a:pt x="455" y="0"/>
                    </a:lnTo>
                    <a:lnTo>
                      <a:pt x="1267" y="0"/>
                    </a:lnTo>
                    <a:lnTo>
                      <a:pt x="2318" y="0"/>
                    </a:lnTo>
                    <a:lnTo>
                      <a:pt x="3130" y="0"/>
                    </a:lnTo>
                    <a:lnTo>
                      <a:pt x="3320" y="0"/>
                    </a:lnTo>
                    <a:lnTo>
                      <a:pt x="3395" y="0"/>
                    </a:lnTo>
                    <a:cubicBezTo>
                      <a:pt x="3395" y="91"/>
                      <a:pt x="3480" y="165"/>
                      <a:pt x="3585" y="165"/>
                    </a:cubicBezTo>
                    <a:lnTo>
                      <a:pt x="3585" y="681"/>
                    </a:lnTo>
                    <a:cubicBezTo>
                      <a:pt x="3480" y="681"/>
                      <a:pt x="3395" y="755"/>
                      <a:pt x="3395" y="846"/>
                    </a:cubicBezTo>
                    <a:lnTo>
                      <a:pt x="3320" y="846"/>
                    </a:lnTo>
                    <a:lnTo>
                      <a:pt x="3130" y="846"/>
                    </a:lnTo>
                    <a:lnTo>
                      <a:pt x="2318" y="846"/>
                    </a:lnTo>
                    <a:lnTo>
                      <a:pt x="1267" y="846"/>
                    </a:lnTo>
                    <a:lnTo>
                      <a:pt x="455" y="846"/>
                    </a:lnTo>
                    <a:lnTo>
                      <a:pt x="265" y="846"/>
                    </a:lnTo>
                    <a:lnTo>
                      <a:pt x="190" y="846"/>
                    </a:lnTo>
                    <a:cubicBezTo>
                      <a:pt x="190" y="755"/>
                      <a:pt x="105" y="681"/>
                      <a:pt x="0" y="681"/>
                    </a:cubicBezTo>
                    <a:lnTo>
                      <a:pt x="0" y="165"/>
                    </a:lnTo>
                    <a:cubicBezTo>
                      <a:pt x="105" y="165"/>
                      <a:pt x="190" y="91"/>
                      <a:pt x="190" y="0"/>
                    </a:cubicBezTo>
                    <a:close/>
                  </a:path>
                </a:pathLst>
              </a:custGeom>
              <a:noFill/>
              <a:ln w="12700" cmpd="sng">
                <a:solidFill>
                  <a:srgbClr val="FFB34D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A000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9" y="404"/>
              <a:ext cx="4142" cy="1280"/>
              <a:chOff x="244" y="529"/>
              <a:chExt cx="4142" cy="1280"/>
            </a:xfrm>
          </p:grpSpPr>
          <p:sp>
            <p:nvSpPr>
              <p:cNvPr id="12" name="文本框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476" y="826"/>
                <a:ext cx="2910" cy="72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rPr>
                  <a:t>存在问题</a:t>
                </a:r>
                <a:endParaRPr lang="zh-CN" altLang="en-US" sz="2400">
                  <a:solidFill>
                    <a:srgbClr val="5F2311"/>
                  </a:solidFill>
                  <a:latin typeface="Arial" panose="020B0604020202020204"/>
                  <a:ea typeface="三极春联字体简"/>
                  <a:sym typeface="Arial" panose="020B0604020202020204"/>
                </a:endParaRPr>
              </a:p>
            </p:txBody>
          </p:sp>
          <p:pic>
            <p:nvPicPr>
              <p:cNvPr id="72" name="图片 71" descr="Layer 010      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rcRect l="10204" t="10278" r="55630" b="61806"/>
              <a:stretch>
                <a:fillRect/>
              </a:stretch>
            </p:blipFill>
            <p:spPr>
              <a:xfrm>
                <a:off x="244" y="529"/>
                <a:ext cx="1565" cy="1280"/>
              </a:xfrm>
              <a:prstGeom prst="rect">
                <a:avLst/>
              </a:prstGeom>
            </p:spPr>
          </p:pic>
        </p:grpSp>
      </p:grpSp>
      <p:grpSp>
        <p:nvGrpSpPr>
          <p:cNvPr id="23" name="组合 22"/>
          <p:cNvGrpSpPr/>
          <p:nvPr/>
        </p:nvGrpSpPr>
        <p:grpSpPr>
          <a:xfrm>
            <a:off x="1372235" y="1941196"/>
            <a:ext cx="2697480" cy="3455035"/>
            <a:chOff x="1044" y="3245"/>
            <a:chExt cx="4248" cy="5441"/>
          </a:xfrm>
        </p:grpSpPr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1044" y="3646"/>
              <a:ext cx="4248" cy="5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/>
                <a:ea typeface="三极春联字体简"/>
                <a:cs typeface="+mn-ea"/>
                <a:sym typeface="Arial" panose="020B0604020202020204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8"/>
              </p:custDataLst>
            </p:nvPr>
          </p:nvSpPr>
          <p:spPr>
            <a:xfrm>
              <a:off x="1380" y="4425"/>
              <a:ext cx="3719" cy="3810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80000"/>
                </a:lnSpc>
              </a:pPr>
              <a:r>
                <a:rPr lang="zh-CN" altLang="en-US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您的内容打在这里，或者通过复制您的文本后，在此框中选择粘贴，并选择只保留文字</a:t>
              </a:r>
              <a:r>
                <a:rPr lang="en-US" altLang="zh-CN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.</a:t>
              </a:r>
              <a:r>
                <a:rPr lang="zh-CN" altLang="en-US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您的内容打在这里，或者通过复制您的文本后，在此框中选择粘贴，并选择只保留文字</a:t>
              </a:r>
              <a:r>
                <a:rPr lang="en-US" altLang="zh-CN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.</a:t>
              </a:r>
              <a:endParaRPr lang="en-US" altLang="zh-CN" sz="12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  <a:p>
              <a:pPr algn="ctr">
                <a:lnSpc>
                  <a:spcPct val="180000"/>
                </a:lnSpc>
              </a:pPr>
              <a:endParaRPr lang="en-US" altLang="zh-CN" sz="12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24" name="缺角矩形 23"/>
            <p:cNvSpPr/>
            <p:nvPr>
              <p:custDataLst>
                <p:tags r:id="rId9"/>
              </p:custDataLst>
            </p:nvPr>
          </p:nvSpPr>
          <p:spPr>
            <a:xfrm>
              <a:off x="1792" y="3245"/>
              <a:ext cx="2895" cy="893"/>
            </a:xfrm>
            <a:prstGeom prst="plaque">
              <a:avLst/>
            </a:prstGeom>
            <a:gradFill>
              <a:gsLst>
                <a:gs pos="0">
                  <a:srgbClr val="FFB34E"/>
                </a:gs>
                <a:gs pos="100000">
                  <a:srgbClr val="FFCF86"/>
                </a:gs>
              </a:gsLst>
              <a:lin ang="5400000" scaled="0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/>
                <a:ea typeface="三极春联字体简"/>
                <a:cs typeface="+mn-ea"/>
                <a:sym typeface="Arial" panose="020B0604020202020204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10"/>
              </p:custDataLst>
            </p:nvPr>
          </p:nvSpPr>
          <p:spPr>
            <a:xfrm>
              <a:off x="1962" y="3361"/>
              <a:ext cx="2534" cy="533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altLang="en-US" sz="1600" b="1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输入您的标题</a:t>
              </a:r>
              <a:endParaRPr lang="zh-CN" altLang="en-US" sz="1600" b="1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808220" y="1941196"/>
            <a:ext cx="2697480" cy="3455035"/>
            <a:chOff x="1044" y="3245"/>
            <a:chExt cx="4248" cy="5441"/>
          </a:xfrm>
        </p:grpSpPr>
        <p:sp>
          <p:nvSpPr>
            <p:cNvPr id="53" name="矩形 52"/>
            <p:cNvSpPr/>
            <p:nvPr>
              <p:custDataLst>
                <p:tags r:id="rId11"/>
              </p:custDataLst>
            </p:nvPr>
          </p:nvSpPr>
          <p:spPr>
            <a:xfrm>
              <a:off x="1044" y="3646"/>
              <a:ext cx="4248" cy="5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/>
                <a:ea typeface="三极春联字体简"/>
                <a:cs typeface="+mn-ea"/>
                <a:sym typeface="Arial" panose="020B0604020202020204"/>
              </a:endParaRPr>
            </a:p>
          </p:txBody>
        </p:sp>
        <p:sp>
          <p:nvSpPr>
            <p:cNvPr id="54" name="文本框 53"/>
            <p:cNvSpPr txBox="1"/>
            <p:nvPr>
              <p:custDataLst>
                <p:tags r:id="rId12"/>
              </p:custDataLst>
            </p:nvPr>
          </p:nvSpPr>
          <p:spPr>
            <a:xfrm>
              <a:off x="1380" y="4425"/>
              <a:ext cx="3719" cy="3810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80000"/>
                </a:lnSpc>
              </a:pPr>
              <a:r>
                <a:rPr lang="zh-CN" altLang="en-US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您的内容打在这里，或者通过复制您的文本后，在此框中选择粘贴，并选择只保留文字</a:t>
              </a:r>
              <a:r>
                <a:rPr lang="en-US" altLang="zh-CN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.</a:t>
              </a:r>
              <a:r>
                <a:rPr lang="zh-CN" altLang="en-US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您的内容打在这里，或者通过复制您的文本后，在此框中选择粘贴，并选择只保留文字</a:t>
              </a:r>
              <a:r>
                <a:rPr lang="en-US" altLang="zh-CN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.</a:t>
              </a:r>
              <a:endParaRPr lang="en-US" altLang="zh-CN" sz="12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  <a:p>
              <a:pPr algn="ctr">
                <a:lnSpc>
                  <a:spcPct val="180000"/>
                </a:lnSpc>
              </a:pPr>
              <a:endParaRPr lang="en-US" altLang="zh-CN" sz="12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55" name="缺角矩形 54"/>
            <p:cNvSpPr/>
            <p:nvPr>
              <p:custDataLst>
                <p:tags r:id="rId13"/>
              </p:custDataLst>
            </p:nvPr>
          </p:nvSpPr>
          <p:spPr>
            <a:xfrm>
              <a:off x="1792" y="3245"/>
              <a:ext cx="2895" cy="893"/>
            </a:xfrm>
            <a:prstGeom prst="plaque">
              <a:avLst/>
            </a:prstGeom>
            <a:gradFill>
              <a:gsLst>
                <a:gs pos="0">
                  <a:srgbClr val="FFB34E"/>
                </a:gs>
                <a:gs pos="100000">
                  <a:srgbClr val="FFCF86"/>
                </a:gs>
              </a:gsLst>
              <a:lin ang="5400000" scaled="0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/>
                <a:ea typeface="三极春联字体简"/>
                <a:cs typeface="+mn-ea"/>
                <a:sym typeface="Arial" panose="020B0604020202020204"/>
              </a:endParaRPr>
            </a:p>
          </p:txBody>
        </p:sp>
        <p:sp>
          <p:nvSpPr>
            <p:cNvPr id="56" name="文本框 55"/>
            <p:cNvSpPr txBox="1"/>
            <p:nvPr>
              <p:custDataLst>
                <p:tags r:id="rId14"/>
              </p:custDataLst>
            </p:nvPr>
          </p:nvSpPr>
          <p:spPr>
            <a:xfrm>
              <a:off x="1962" y="3361"/>
              <a:ext cx="2534" cy="533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altLang="en-US" sz="1600" b="1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输入您的标题</a:t>
              </a:r>
              <a:endParaRPr lang="zh-CN" altLang="en-US" sz="1600" b="1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244205" y="1941196"/>
            <a:ext cx="2697480" cy="3455035"/>
            <a:chOff x="1044" y="3245"/>
            <a:chExt cx="4248" cy="5441"/>
          </a:xfrm>
        </p:grpSpPr>
        <p:sp>
          <p:nvSpPr>
            <p:cNvPr id="58" name="矩形 57"/>
            <p:cNvSpPr/>
            <p:nvPr>
              <p:custDataLst>
                <p:tags r:id="rId15"/>
              </p:custDataLst>
            </p:nvPr>
          </p:nvSpPr>
          <p:spPr>
            <a:xfrm>
              <a:off x="1044" y="3646"/>
              <a:ext cx="4248" cy="5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/>
                <a:ea typeface="三极春联字体简"/>
                <a:cs typeface="+mn-ea"/>
                <a:sym typeface="Arial" panose="020B0604020202020204"/>
              </a:endParaRPr>
            </a:p>
          </p:txBody>
        </p:sp>
        <p:sp>
          <p:nvSpPr>
            <p:cNvPr id="59" name="文本框 58"/>
            <p:cNvSpPr txBox="1"/>
            <p:nvPr>
              <p:custDataLst>
                <p:tags r:id="rId16"/>
              </p:custDataLst>
            </p:nvPr>
          </p:nvSpPr>
          <p:spPr>
            <a:xfrm>
              <a:off x="1380" y="4425"/>
              <a:ext cx="3719" cy="3810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80000"/>
                </a:lnSpc>
              </a:pPr>
              <a:r>
                <a:rPr lang="zh-CN" altLang="en-US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您的内容打在这里，或者通过复制您的文本后，在此框中选择粘贴，并选择只保留文字</a:t>
              </a:r>
              <a:r>
                <a:rPr lang="en-US" altLang="zh-CN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.</a:t>
              </a:r>
              <a:r>
                <a:rPr lang="zh-CN" altLang="en-US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您的内容打在这里，或者通过复制您的文本后，在此框中选择粘贴，并选择只保留文字</a:t>
              </a:r>
              <a:r>
                <a:rPr lang="en-US" altLang="zh-CN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.</a:t>
              </a:r>
              <a:endParaRPr lang="en-US" altLang="zh-CN" sz="12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  <a:p>
              <a:pPr algn="ctr">
                <a:lnSpc>
                  <a:spcPct val="180000"/>
                </a:lnSpc>
              </a:pPr>
              <a:endParaRPr lang="en-US" altLang="zh-CN" sz="12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60" name="缺角矩形 59"/>
            <p:cNvSpPr/>
            <p:nvPr>
              <p:custDataLst>
                <p:tags r:id="rId17"/>
              </p:custDataLst>
            </p:nvPr>
          </p:nvSpPr>
          <p:spPr>
            <a:xfrm>
              <a:off x="1792" y="3245"/>
              <a:ext cx="2895" cy="893"/>
            </a:xfrm>
            <a:prstGeom prst="plaque">
              <a:avLst/>
            </a:prstGeom>
            <a:gradFill>
              <a:gsLst>
                <a:gs pos="0">
                  <a:srgbClr val="FFB34E"/>
                </a:gs>
                <a:gs pos="100000">
                  <a:srgbClr val="FFCF86"/>
                </a:gs>
              </a:gsLst>
              <a:lin ang="5400000" scaled="0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/>
                <a:ea typeface="三极春联字体简"/>
                <a:cs typeface="+mn-ea"/>
                <a:sym typeface="Arial" panose="020B0604020202020204"/>
              </a:endParaRPr>
            </a:p>
          </p:txBody>
        </p:sp>
        <p:sp>
          <p:nvSpPr>
            <p:cNvPr id="61" name="文本框 60"/>
            <p:cNvSpPr txBox="1"/>
            <p:nvPr>
              <p:custDataLst>
                <p:tags r:id="rId18"/>
              </p:custDataLst>
            </p:nvPr>
          </p:nvSpPr>
          <p:spPr>
            <a:xfrm>
              <a:off x="1962" y="3361"/>
              <a:ext cx="2534" cy="533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altLang="en-US" sz="1600" b="1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输入您的标题</a:t>
              </a:r>
              <a:endParaRPr lang="zh-CN" altLang="en-US" sz="1600" b="1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spd="slow" advTm="300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组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0" y="4721227"/>
            <a:ext cx="12192000" cy="2157095"/>
            <a:chOff x="0" y="8978"/>
            <a:chExt cx="19200" cy="3397"/>
          </a:xfrm>
        </p:grpSpPr>
        <p:pic>
          <p:nvPicPr>
            <p:cNvPr id="43" name="图片 42" descr="图层 22 副本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52109" t="52222" b="18997"/>
            <a:stretch>
              <a:fillRect/>
            </a:stretch>
          </p:blipFill>
          <p:spPr>
            <a:xfrm>
              <a:off x="9195" y="8978"/>
              <a:ext cx="10005" cy="3382"/>
            </a:xfrm>
            <a:prstGeom prst="rect">
              <a:avLst/>
            </a:prstGeom>
          </p:spPr>
        </p:pic>
        <p:pic>
          <p:nvPicPr>
            <p:cNvPr id="44" name="图片 43" descr="图层 22 副本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/>
            <a:srcRect l="52109" t="52222" b="18056"/>
            <a:stretch>
              <a:fillRect/>
            </a:stretch>
          </p:blipFill>
          <p:spPr>
            <a:xfrm flipH="1">
              <a:off x="0" y="9165"/>
              <a:ext cx="9195" cy="3210"/>
            </a:xfrm>
            <a:prstGeom prst="rect">
              <a:avLst/>
            </a:prstGeom>
          </p:spPr>
        </p:pic>
      </p:grpSp>
      <p:pic>
        <p:nvPicPr>
          <p:cNvPr id="11" name="图片 10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5283200"/>
          </a:xfrm>
          <a:prstGeom prst="rect">
            <a:avLst/>
          </a:prstGeom>
        </p:spPr>
      </p:pic>
      <p:sp>
        <p:nvSpPr>
          <p:cNvPr id="53" name="椭圆 52"/>
          <p:cNvSpPr/>
          <p:nvPr>
            <p:custDataLst>
              <p:tags r:id="rId7"/>
            </p:custDataLst>
          </p:nvPr>
        </p:nvSpPr>
        <p:spPr>
          <a:xfrm>
            <a:off x="2732089" y="65088"/>
            <a:ext cx="6727825" cy="6727825"/>
          </a:xfrm>
          <a:prstGeom prst="ellipse">
            <a:avLst/>
          </a:prstGeom>
          <a:noFill/>
          <a:ln w="15875">
            <a:solidFill>
              <a:srgbClr val="FFE9CA"/>
            </a:solidFill>
          </a:ln>
          <a:extLst>
            <a:ext uri="{909E8E84-426E-40DD-AFC4-6F175D3DCCD1}">
              <a14:hiddenFill xmlns:a14="http://schemas.microsoft.com/office/drawing/2010/main">
                <a:gradFill flip="none">
                  <a:gsLst>
                    <a:gs pos="0">
                      <a:srgbClr val="FFE9CB"/>
                    </a:gs>
                    <a:gs pos="100000">
                      <a:srgbClr val="FEC389"/>
                    </a:gs>
                  </a:gsLst>
                  <a:lin ang="54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三极春联字体简"/>
              <a:sym typeface="Arial" panose="020B0604020202020204"/>
            </a:endParaRPr>
          </a:p>
        </p:txBody>
      </p:sp>
      <p:sp>
        <p:nvSpPr>
          <p:cNvPr id="12" name="椭圆 11"/>
          <p:cNvSpPr/>
          <p:nvPr>
            <p:custDataLst>
              <p:tags r:id="rId8"/>
            </p:custDataLst>
          </p:nvPr>
        </p:nvSpPr>
        <p:spPr>
          <a:xfrm>
            <a:off x="2873375" y="206375"/>
            <a:ext cx="6445251" cy="6445250"/>
          </a:xfrm>
          <a:prstGeom prst="ellipse">
            <a:avLst/>
          </a:prstGeom>
          <a:gradFill flip="none">
            <a:gsLst>
              <a:gs pos="0">
                <a:srgbClr val="FFE9CB"/>
              </a:gs>
              <a:gs pos="100000">
                <a:srgbClr val="FEC38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三极春联字体简"/>
              <a:sym typeface="Arial" panose="020B0604020202020204"/>
            </a:endParaRPr>
          </a:p>
        </p:txBody>
      </p:sp>
      <p:pic>
        <p:nvPicPr>
          <p:cNvPr id="2" name="图片 1" descr="E:\PPT\包图网\审核中\图层 2.png图层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flipH="1">
            <a:off x="-623570" y="3052447"/>
            <a:ext cx="6614795" cy="3805555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7213593" y="1841502"/>
            <a:ext cx="597534" cy="2531745"/>
            <a:chOff x="11619" y="3235"/>
            <a:chExt cx="941" cy="3987"/>
          </a:xfrm>
        </p:grpSpPr>
        <p:grpSp>
          <p:nvGrpSpPr>
            <p:cNvPr id="52" name="组合 51"/>
            <p:cNvGrpSpPr/>
            <p:nvPr/>
          </p:nvGrpSpPr>
          <p:grpSpPr>
            <a:xfrm rot="5400000">
              <a:off x="10096" y="4758"/>
              <a:ext cx="3987" cy="941"/>
              <a:chOff x="7004" y="6520"/>
              <a:chExt cx="3585" cy="846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任意多边形 53"/>
              <p:cNvSpPr/>
              <p:nvPr userDrawn="1">
                <p:custDataLst>
                  <p:tags r:id="rId10"/>
                </p:custDataLst>
              </p:nvPr>
            </p:nvSpPr>
            <p:spPr>
              <a:xfrm flipH="1">
                <a:off x="7071" y="6581"/>
                <a:ext cx="3451" cy="723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51" h="723">
                    <a:moveTo>
                      <a:pt x="180" y="0"/>
                    </a:moveTo>
                    <a:lnTo>
                      <a:pt x="309" y="0"/>
                    </a:lnTo>
                    <a:lnTo>
                      <a:pt x="489" y="0"/>
                    </a:lnTo>
                    <a:lnTo>
                      <a:pt x="1199" y="0"/>
                    </a:lnTo>
                    <a:lnTo>
                      <a:pt x="2252" y="0"/>
                    </a:lnTo>
                    <a:lnTo>
                      <a:pt x="2962" y="0"/>
                    </a:lnTo>
                    <a:lnTo>
                      <a:pt x="3142" y="0"/>
                    </a:lnTo>
                    <a:lnTo>
                      <a:pt x="3271" y="0"/>
                    </a:lnTo>
                    <a:cubicBezTo>
                      <a:pt x="3271" y="78"/>
                      <a:pt x="3351" y="141"/>
                      <a:pt x="3451" y="141"/>
                    </a:cubicBezTo>
                    <a:lnTo>
                      <a:pt x="3451" y="582"/>
                    </a:lnTo>
                    <a:cubicBezTo>
                      <a:pt x="3351" y="582"/>
                      <a:pt x="3271" y="645"/>
                      <a:pt x="3271" y="723"/>
                    </a:cubicBezTo>
                    <a:lnTo>
                      <a:pt x="3142" y="723"/>
                    </a:lnTo>
                    <a:lnTo>
                      <a:pt x="2962" y="723"/>
                    </a:lnTo>
                    <a:lnTo>
                      <a:pt x="2252" y="723"/>
                    </a:lnTo>
                    <a:lnTo>
                      <a:pt x="1199" y="723"/>
                    </a:lnTo>
                    <a:lnTo>
                      <a:pt x="489" y="723"/>
                    </a:lnTo>
                    <a:lnTo>
                      <a:pt x="309" y="723"/>
                    </a:lnTo>
                    <a:lnTo>
                      <a:pt x="180" y="723"/>
                    </a:lnTo>
                    <a:cubicBezTo>
                      <a:pt x="180" y="645"/>
                      <a:pt x="100" y="582"/>
                      <a:pt x="0" y="582"/>
                    </a:cubicBezTo>
                    <a:lnTo>
                      <a:pt x="0" y="141"/>
                    </a:lnTo>
                    <a:cubicBezTo>
                      <a:pt x="100" y="141"/>
                      <a:pt x="180" y="78"/>
                      <a:pt x="1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F87"/>
                  </a:gs>
                  <a:gs pos="100000">
                    <a:srgbClr val="FFB34D"/>
                  </a:gs>
                </a:gsLst>
                <a:lin ang="5400000" scaled="0"/>
              </a:gradFill>
              <a:ln w="76200" cmpd="sng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11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55" name="任意多边形 54"/>
              <p:cNvSpPr/>
              <p:nvPr userDrawn="1">
                <p:custDataLst>
                  <p:tags r:id="rId12"/>
                </p:custDataLst>
              </p:nvPr>
            </p:nvSpPr>
            <p:spPr>
              <a:xfrm flipH="1">
                <a:off x="7004" y="6520"/>
                <a:ext cx="3585" cy="846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85" h="846">
                    <a:moveTo>
                      <a:pt x="190" y="0"/>
                    </a:moveTo>
                    <a:lnTo>
                      <a:pt x="265" y="0"/>
                    </a:lnTo>
                    <a:lnTo>
                      <a:pt x="455" y="0"/>
                    </a:lnTo>
                    <a:lnTo>
                      <a:pt x="1267" y="0"/>
                    </a:lnTo>
                    <a:lnTo>
                      <a:pt x="2318" y="0"/>
                    </a:lnTo>
                    <a:lnTo>
                      <a:pt x="3130" y="0"/>
                    </a:lnTo>
                    <a:lnTo>
                      <a:pt x="3320" y="0"/>
                    </a:lnTo>
                    <a:lnTo>
                      <a:pt x="3395" y="0"/>
                    </a:lnTo>
                    <a:cubicBezTo>
                      <a:pt x="3395" y="91"/>
                      <a:pt x="3480" y="165"/>
                      <a:pt x="3585" y="165"/>
                    </a:cubicBezTo>
                    <a:lnTo>
                      <a:pt x="3585" y="681"/>
                    </a:lnTo>
                    <a:cubicBezTo>
                      <a:pt x="3480" y="681"/>
                      <a:pt x="3395" y="755"/>
                      <a:pt x="3395" y="846"/>
                    </a:cubicBezTo>
                    <a:lnTo>
                      <a:pt x="3320" y="846"/>
                    </a:lnTo>
                    <a:lnTo>
                      <a:pt x="3130" y="846"/>
                    </a:lnTo>
                    <a:lnTo>
                      <a:pt x="2318" y="846"/>
                    </a:lnTo>
                    <a:lnTo>
                      <a:pt x="1267" y="846"/>
                    </a:lnTo>
                    <a:lnTo>
                      <a:pt x="455" y="846"/>
                    </a:lnTo>
                    <a:lnTo>
                      <a:pt x="265" y="846"/>
                    </a:lnTo>
                    <a:lnTo>
                      <a:pt x="190" y="846"/>
                    </a:lnTo>
                    <a:cubicBezTo>
                      <a:pt x="190" y="755"/>
                      <a:pt x="105" y="681"/>
                      <a:pt x="0" y="681"/>
                    </a:cubicBezTo>
                    <a:lnTo>
                      <a:pt x="0" y="165"/>
                    </a:lnTo>
                    <a:cubicBezTo>
                      <a:pt x="105" y="165"/>
                      <a:pt x="190" y="91"/>
                      <a:pt x="190" y="0"/>
                    </a:cubicBezTo>
                    <a:close/>
                  </a:path>
                </a:pathLst>
              </a:custGeom>
              <a:noFill/>
              <a:ln w="12700" cmpd="sng">
                <a:solidFill>
                  <a:srgbClr val="FFB34D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A000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11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sp>
          <p:nvSpPr>
            <p:cNvPr id="56" name="文本框 55"/>
            <p:cNvSpPr txBox="1"/>
            <p:nvPr>
              <p:custDataLst>
                <p:tags r:id="rId13"/>
              </p:custDataLst>
            </p:nvPr>
          </p:nvSpPr>
          <p:spPr>
            <a:xfrm>
              <a:off x="11652" y="4288"/>
              <a:ext cx="872" cy="18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rgbClr val="5F2311"/>
                  </a:solidFill>
                  <a:effectLst/>
                  <a:latin typeface="Arial" panose="020B0604020202020204"/>
                  <a:ea typeface="三极春联字体简"/>
                  <a:cs typeface="思源宋体 CN Heavy" panose="02020900000000000000" charset="-122"/>
                  <a:sym typeface="Arial" panose="020B0604020202020204"/>
                </a:rPr>
                <a:t>第肆章</a:t>
              </a:r>
              <a:endParaRPr lang="zh-CN" altLang="en-US" sz="2400">
                <a:solidFill>
                  <a:srgbClr val="5F2311"/>
                </a:solidFill>
                <a:effectLst/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756911" y="1839595"/>
            <a:ext cx="1019175" cy="3040380"/>
            <a:chOff x="9367" y="2400"/>
            <a:chExt cx="1605" cy="4788"/>
          </a:xfrm>
        </p:grpSpPr>
        <p:sp>
          <p:nvSpPr>
            <p:cNvPr id="58" name="文本框 57"/>
            <p:cNvSpPr txBox="1"/>
            <p:nvPr>
              <p:custDataLst>
                <p:tags r:id="rId14"/>
              </p:custDataLst>
            </p:nvPr>
          </p:nvSpPr>
          <p:spPr>
            <a:xfrm>
              <a:off x="9369" y="2400"/>
              <a:ext cx="1599" cy="46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5400">
                  <a:solidFill>
                    <a:srgbClr val="5F2311"/>
                  </a:solidFill>
                  <a:latin typeface="Arial" panose="020B0604020202020204"/>
                  <a:ea typeface="三极春联字体简"/>
                  <a:sym typeface="Arial" panose="020B0604020202020204"/>
                </a:rPr>
                <a:t>工作计划</a:t>
              </a:r>
              <a:endParaRPr lang="zh-CN" altLang="en-US" sz="5400">
                <a:solidFill>
                  <a:srgbClr val="5F2311"/>
                </a:solidFill>
                <a:latin typeface="Arial" panose="020B0604020202020204"/>
                <a:ea typeface="三极春联字体简"/>
                <a:sym typeface="Arial" panose="020B0604020202020204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9367" y="2404"/>
              <a:ext cx="1605" cy="4784"/>
              <a:chOff x="9367" y="2404"/>
              <a:chExt cx="1605" cy="4784"/>
            </a:xfrm>
          </p:grpSpPr>
          <p:cxnSp>
            <p:nvCxnSpPr>
              <p:cNvPr id="60" name="直接连接符 59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9367" y="2404"/>
                <a:ext cx="0" cy="4785"/>
              </a:xfrm>
              <a:prstGeom prst="line">
                <a:avLst/>
              </a:prstGeom>
              <a:ln>
                <a:solidFill>
                  <a:srgbClr val="5F231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10972" y="2404"/>
                <a:ext cx="0" cy="4785"/>
              </a:xfrm>
              <a:prstGeom prst="line">
                <a:avLst/>
              </a:prstGeom>
              <a:ln>
                <a:solidFill>
                  <a:srgbClr val="5F231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文本框 61"/>
          <p:cNvSpPr txBox="1"/>
          <p:nvPr>
            <p:custDataLst>
              <p:tags r:id="rId17"/>
            </p:custDataLst>
          </p:nvPr>
        </p:nvSpPr>
        <p:spPr>
          <a:xfrm>
            <a:off x="3939344" y="1839597"/>
            <a:ext cx="1661993" cy="23082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120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Medium" panose="02020500000000000000" charset="-122"/>
                <a:sym typeface="Arial" panose="020B0604020202020204"/>
              </a:rPr>
              <a:t>吟行不惮遥，风景尽堪抄。</a:t>
            </a:r>
            <a:endParaRPr lang="zh-CN" altLang="en-US" sz="1200">
              <a:solidFill>
                <a:srgbClr val="5F2311"/>
              </a:solidFill>
              <a:latin typeface="Arial" panose="020B0604020202020204"/>
              <a:ea typeface="三极春联字体简"/>
              <a:cs typeface="思源宋体 CN Medium" panose="02020500000000000000" charset="-122"/>
              <a:sym typeface="Arial" panose="020B0604020202020204"/>
            </a:endParaRPr>
          </a:p>
          <a:p>
            <a:pPr algn="l">
              <a:lnSpc>
                <a:spcPct val="200000"/>
              </a:lnSpc>
            </a:pPr>
            <a:r>
              <a:rPr lang="zh-CN" altLang="en-US" sz="120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Medium" panose="02020500000000000000" charset="-122"/>
                <a:sym typeface="Arial" panose="020B0604020202020204"/>
              </a:rPr>
              <a:t>天水清相入，秋冬气始交。</a:t>
            </a:r>
            <a:endParaRPr lang="zh-CN" altLang="en-US" sz="1200">
              <a:solidFill>
                <a:srgbClr val="5F2311"/>
              </a:solidFill>
              <a:latin typeface="Arial" panose="020B0604020202020204"/>
              <a:ea typeface="三极春联字体简"/>
              <a:cs typeface="思源宋体 CN Medium" panose="02020500000000000000" charset="-122"/>
              <a:sym typeface="Arial" panose="020B0604020202020204"/>
            </a:endParaRPr>
          </a:p>
          <a:p>
            <a:pPr algn="l">
              <a:lnSpc>
                <a:spcPct val="200000"/>
              </a:lnSpc>
            </a:pPr>
            <a:r>
              <a:rPr lang="zh-CN" altLang="en-US" sz="120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Medium" panose="02020500000000000000" charset="-122"/>
                <a:sym typeface="Arial" panose="020B0604020202020204"/>
              </a:rPr>
              <a:t>饮虹消海曲，宿雁下塘坳。</a:t>
            </a:r>
            <a:endParaRPr lang="zh-CN" altLang="en-US" sz="1200">
              <a:solidFill>
                <a:srgbClr val="5F2311"/>
              </a:solidFill>
              <a:latin typeface="Arial" panose="020B0604020202020204"/>
              <a:ea typeface="三极春联字体简"/>
              <a:cs typeface="思源宋体 CN Medium" panose="02020500000000000000" charset="-122"/>
              <a:sym typeface="Arial" panose="020B0604020202020204"/>
            </a:endParaRPr>
          </a:p>
          <a:p>
            <a:pPr algn="l">
              <a:lnSpc>
                <a:spcPct val="200000"/>
              </a:lnSpc>
            </a:pPr>
            <a:r>
              <a:rPr lang="zh-CN" altLang="en-US" sz="120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Medium" panose="02020500000000000000" charset="-122"/>
                <a:sym typeface="Arial" panose="020B0604020202020204"/>
              </a:rPr>
              <a:t>归去须乘月，松门许夜敲。</a:t>
            </a:r>
            <a:endParaRPr lang="zh-CN" altLang="en-US" sz="1200">
              <a:solidFill>
                <a:srgbClr val="5F2311"/>
              </a:solidFill>
              <a:latin typeface="Arial" panose="020B0604020202020204"/>
              <a:ea typeface="三极春联字体简"/>
              <a:cs typeface="思源宋体 CN Medium" panose="02020500000000000000" charset="-122"/>
              <a:sym typeface="Arial" panose="020B0604020202020204"/>
            </a:endParaRPr>
          </a:p>
        </p:txBody>
      </p:sp>
      <p:pic>
        <p:nvPicPr>
          <p:cNvPr id="63" name="图片 62" descr="Layer 010      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rcRect l="10204" t="10278" r="55630" b="61806"/>
          <a:stretch>
            <a:fillRect/>
          </a:stretch>
        </p:blipFill>
        <p:spPr>
          <a:xfrm>
            <a:off x="2547620" y="755015"/>
            <a:ext cx="1793240" cy="1465580"/>
          </a:xfrm>
          <a:prstGeom prst="rect">
            <a:avLst/>
          </a:prstGeom>
        </p:spPr>
      </p:pic>
      <p:pic>
        <p:nvPicPr>
          <p:cNvPr id="64" name="图片 63" descr="Layer 015      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rcRect l="50824" t="45972" r="7231" b="12917"/>
          <a:stretch>
            <a:fillRect/>
          </a:stretch>
        </p:blipFill>
        <p:spPr>
          <a:xfrm>
            <a:off x="8462011" y="2901950"/>
            <a:ext cx="1475740" cy="1446530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3" grpId="1" animBg="1"/>
      <p:bldP spid="12" grpId="0" bldLvl="0" animBg="1"/>
      <p:bldP spid="12" grpId="1" animBg="1"/>
      <p:bldP spid="62" grpId="0"/>
      <p:bldP spid="6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组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 descr="组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5283200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535624" y="931230"/>
            <a:ext cx="11120755" cy="4797425"/>
          </a:xfrm>
          <a:prstGeom prst="plaque">
            <a:avLst>
              <a:gd name="adj" fmla="val 7215"/>
            </a:avLst>
          </a:prstGeom>
          <a:gradFill>
            <a:gsLst>
              <a:gs pos="0">
                <a:srgbClr val="FFE9CA">
                  <a:alpha val="23000"/>
                </a:srgbClr>
              </a:gs>
              <a:gs pos="100000">
                <a:srgbClr val="FEC892"/>
              </a:gs>
            </a:gsLst>
            <a:lin ang="19200000" scaled="0"/>
          </a:gradFill>
          <a:ln w="7620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三极春联字体简"/>
              <a:cs typeface="思源宋体 CN Light" panose="02020300000000000000" charset="-122"/>
              <a:sym typeface="Arial" panose="020B0604020202020204"/>
            </a:endParaRPr>
          </a:p>
        </p:txBody>
      </p:sp>
      <p:sp>
        <p:nvSpPr>
          <p:cNvPr id="96" name="缺角矩形 95"/>
          <p:cNvSpPr/>
          <p:nvPr userDrawn="1"/>
        </p:nvSpPr>
        <p:spPr>
          <a:xfrm>
            <a:off x="387986" y="776605"/>
            <a:ext cx="11416031" cy="5081270"/>
          </a:xfrm>
          <a:prstGeom prst="plaque">
            <a:avLst>
              <a:gd name="adj" fmla="val 7215"/>
            </a:avLst>
          </a:prstGeom>
          <a:noFill/>
          <a:ln w="12700" cmpd="sng">
            <a:solidFill>
              <a:srgbClr val="FFE9CA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FE9CA">
                        <a:alpha val="23000"/>
                      </a:srgbClr>
                    </a:gs>
                    <a:gs pos="100000">
                      <a:srgbClr val="FEC892"/>
                    </a:gs>
                  </a:gsLst>
                  <a:lin ang="192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三极春联字体简"/>
              <a:cs typeface="思源宋体 CN Light" panose="02020300000000000000" charset="-122"/>
              <a:sym typeface="Arial" panose="020B0604020202020204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1852931" y="1610360"/>
            <a:ext cx="2132965" cy="2887980"/>
            <a:chOff x="1966" y="3119"/>
            <a:chExt cx="3359" cy="4548"/>
          </a:xfrm>
        </p:grpSpPr>
        <p:grpSp>
          <p:nvGrpSpPr>
            <p:cNvPr id="98" name="组合 97"/>
            <p:cNvGrpSpPr/>
            <p:nvPr/>
          </p:nvGrpSpPr>
          <p:grpSpPr>
            <a:xfrm>
              <a:off x="1966" y="3119"/>
              <a:ext cx="3359" cy="4548"/>
              <a:chOff x="1966" y="3119"/>
              <a:chExt cx="3359" cy="4548"/>
            </a:xfrm>
          </p:grpSpPr>
          <p:grpSp>
            <p:nvGrpSpPr>
              <p:cNvPr id="99" name="组合 98"/>
              <p:cNvGrpSpPr/>
              <p:nvPr/>
            </p:nvGrpSpPr>
            <p:grpSpPr>
              <a:xfrm>
                <a:off x="1966" y="3119"/>
                <a:ext cx="3359" cy="4548"/>
                <a:chOff x="7690" y="1364"/>
                <a:chExt cx="3359" cy="4548"/>
              </a:xfrm>
            </p:grpSpPr>
            <p:sp>
              <p:nvSpPr>
                <p:cNvPr id="100" name="文本框 99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690" y="1364"/>
                  <a:ext cx="2300" cy="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50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sym typeface="Arial" panose="020B0604020202020204"/>
                    </a:rPr>
                    <a:t>目</a:t>
                  </a:r>
                  <a:endParaRPr lang="zh-CN" altLang="en-US" sz="1150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endParaRPr>
                </a:p>
              </p:txBody>
            </p:sp>
            <p:sp>
              <p:nvSpPr>
                <p:cNvPr id="101" name="文本框 100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8749" y="3442"/>
                  <a:ext cx="2300" cy="24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960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sym typeface="Arial" panose="020B0604020202020204"/>
                    </a:rPr>
                    <a:t>录</a:t>
                  </a:r>
                  <a:endParaRPr lang="zh-CN" altLang="en-US" sz="960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endParaRPr>
                </a:p>
              </p:txBody>
            </p:sp>
          </p:grpSp>
          <p:sp>
            <p:nvSpPr>
              <p:cNvPr id="102" name="文本框 101"/>
              <p:cNvSpPr txBox="1"/>
              <p:nvPr>
                <p:custDataLst>
                  <p:tags r:id="rId6"/>
                </p:custDataLst>
              </p:nvPr>
            </p:nvSpPr>
            <p:spPr>
              <a:xfrm rot="5400000">
                <a:off x="3201" y="4496"/>
                <a:ext cx="1947" cy="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20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rPr>
                  <a:t>CONTENTS</a:t>
                </a:r>
                <a:endParaRPr lang="en-US" altLang="zh-CN" sz="1200">
                  <a:solidFill>
                    <a:srgbClr val="5F2311"/>
                  </a:solidFill>
                  <a:latin typeface="Arial" panose="020B0604020202020204"/>
                  <a:ea typeface="三极春联字体简"/>
                  <a:sym typeface="Arial" panose="020B0604020202020204"/>
                </a:endParaRPr>
              </a:p>
            </p:txBody>
          </p:sp>
        </p:grpSp>
        <p:sp>
          <p:nvSpPr>
            <p:cNvPr id="103" name="文本框 102"/>
            <p:cNvSpPr txBox="1"/>
            <p:nvPr>
              <p:custDataLst>
                <p:tags r:id="rId7"/>
              </p:custDataLst>
            </p:nvPr>
          </p:nvSpPr>
          <p:spPr>
            <a:xfrm>
              <a:off x="2357" y="5616"/>
              <a:ext cx="1191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>
                  <a:solidFill>
                    <a:srgbClr val="5F2311"/>
                  </a:solidFill>
                  <a:latin typeface="Arial" panose="020B0604020202020204"/>
                  <a:ea typeface="三极春联字体简"/>
                  <a:sym typeface="Arial" panose="020B0604020202020204"/>
                </a:rPr>
                <a:t>MULU</a:t>
              </a:r>
              <a:endParaRPr lang="en-US" altLang="zh-CN" sz="1200">
                <a:solidFill>
                  <a:srgbClr val="5F2311"/>
                </a:solidFill>
                <a:latin typeface="Arial" panose="020B0604020202020204"/>
                <a:ea typeface="三极春联字体简"/>
                <a:sym typeface="Arial" panose="020B0604020202020204"/>
              </a:endParaRPr>
            </a:p>
          </p:txBody>
        </p:sp>
      </p:grpSp>
      <p:pic>
        <p:nvPicPr>
          <p:cNvPr id="104" name="图片 103" descr="Layer 010      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10204" t="10278" r="55630" b="61806"/>
          <a:stretch>
            <a:fillRect/>
          </a:stretch>
        </p:blipFill>
        <p:spPr>
          <a:xfrm>
            <a:off x="3536951" y="1414145"/>
            <a:ext cx="1457325" cy="1191260"/>
          </a:xfrm>
          <a:prstGeom prst="rect">
            <a:avLst/>
          </a:prstGeom>
        </p:spPr>
      </p:pic>
      <p:pic>
        <p:nvPicPr>
          <p:cNvPr id="105" name="图片 104" descr="Layer 015      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 l="50824" t="45972" r="7231" b="12917"/>
          <a:stretch>
            <a:fillRect/>
          </a:stretch>
        </p:blipFill>
        <p:spPr>
          <a:xfrm>
            <a:off x="1266191" y="3540127"/>
            <a:ext cx="1325880" cy="129984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5166202" y="1924685"/>
            <a:ext cx="548959" cy="2733040"/>
            <a:chOff x="7239" y="3119"/>
            <a:chExt cx="865" cy="4304"/>
          </a:xfrm>
        </p:grpSpPr>
        <p:grpSp>
          <p:nvGrpSpPr>
            <p:cNvPr id="107" name="组合 106"/>
            <p:cNvGrpSpPr/>
            <p:nvPr/>
          </p:nvGrpSpPr>
          <p:grpSpPr>
            <a:xfrm>
              <a:off x="7239" y="3119"/>
              <a:ext cx="865" cy="4304"/>
              <a:chOff x="7264" y="3119"/>
              <a:chExt cx="865" cy="4304"/>
            </a:xfrm>
          </p:grpSpPr>
          <p:sp>
            <p:nvSpPr>
              <p:cNvPr id="108" name="文本框 107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264" y="3119"/>
                <a:ext cx="831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sz="3200">
                    <a:solidFill>
                      <a:srgbClr val="5F2311"/>
                    </a:solidFill>
                    <a:effectLst/>
                    <a:latin typeface="Arial" panose="020B0604020202020204"/>
                    <a:ea typeface="三极春联字体简"/>
                    <a:sym typeface="Arial" panose="020B0604020202020204"/>
                  </a:rPr>
                  <a:t>壹</a:t>
                </a:r>
                <a:endParaRPr lang="zh-CN" altLang="en-US" sz="3200">
                  <a:solidFill>
                    <a:srgbClr val="5F2311"/>
                  </a:solidFill>
                  <a:effectLst/>
                  <a:latin typeface="Arial" panose="020B0604020202020204"/>
                  <a:ea typeface="三极春联字体简"/>
                  <a:sym typeface="Arial" panose="020B0604020202020204"/>
                </a:endParaRPr>
              </a:p>
            </p:txBody>
          </p:sp>
          <p:grpSp>
            <p:nvGrpSpPr>
              <p:cNvPr id="109" name="组合 108"/>
              <p:cNvGrpSpPr/>
              <p:nvPr/>
            </p:nvGrpSpPr>
            <p:grpSpPr>
              <a:xfrm>
                <a:off x="7283" y="4103"/>
                <a:ext cx="846" cy="3320"/>
                <a:chOff x="8995" y="4330"/>
                <a:chExt cx="846" cy="2597"/>
              </a:xfrm>
            </p:grpSpPr>
            <p:sp>
              <p:nvSpPr>
                <p:cNvPr id="110" name="任意多边形 109"/>
                <p:cNvSpPr/>
                <p:nvPr userDrawn="1">
                  <p:custDataLst>
                    <p:tags r:id="rId13"/>
                  </p:custDataLst>
                </p:nvPr>
              </p:nvSpPr>
              <p:spPr>
                <a:xfrm rot="16200000">
                  <a:off x="8189" y="5266"/>
                  <a:ext cx="2458" cy="723"/>
                </a:xfrm>
                <a:custGeom>
                  <a:avLst/>
                  <a:gdLst>
                    <a:gd name="adj" fmla="val 19507"/>
                    <a:gd name="a" fmla="pin 0 adj 50000"/>
                    <a:gd name="x1" fmla="*/ ss a 100000"/>
                    <a:gd name="x2" fmla="+- r 0 x1"/>
                    <a:gd name="y2" fmla="+- b 0 x1"/>
                    <a:gd name="il" fmla="*/ x1 70711 100000"/>
                    <a:gd name="ir" fmla="+- r 0 il"/>
                    <a:gd name="ib" fmla="+- b 0 il"/>
                  </a:gdLst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458" h="723">
                      <a:moveTo>
                        <a:pt x="141" y="0"/>
                      </a:moveTo>
                      <a:lnTo>
                        <a:pt x="938" y="0"/>
                      </a:lnTo>
                      <a:lnTo>
                        <a:pt x="2317" y="0"/>
                      </a:lnTo>
                      <a:lnTo>
                        <a:pt x="2458" y="0"/>
                      </a:lnTo>
                      <a:lnTo>
                        <a:pt x="2458" y="141"/>
                      </a:lnTo>
                      <a:lnTo>
                        <a:pt x="2458" y="582"/>
                      </a:lnTo>
                      <a:lnTo>
                        <a:pt x="2458" y="723"/>
                      </a:lnTo>
                      <a:lnTo>
                        <a:pt x="2317" y="723"/>
                      </a:lnTo>
                      <a:lnTo>
                        <a:pt x="938" y="723"/>
                      </a:lnTo>
                      <a:lnTo>
                        <a:pt x="141" y="723"/>
                      </a:lnTo>
                      <a:cubicBezTo>
                        <a:pt x="141" y="645"/>
                        <a:pt x="78" y="582"/>
                        <a:pt x="0" y="582"/>
                      </a:cubicBezTo>
                      <a:lnTo>
                        <a:pt x="0" y="141"/>
                      </a:lnTo>
                      <a:cubicBezTo>
                        <a:pt x="78" y="141"/>
                        <a:pt x="141" y="78"/>
                        <a:pt x="141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CF87"/>
                    </a:gs>
                    <a:gs pos="100000">
                      <a:srgbClr val="FFB34D"/>
                    </a:gs>
                  </a:gsLst>
                  <a:lin ang="5400000" scaled="0"/>
                </a:gradFill>
                <a:ln w="76200" cmpd="sng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000" dirty="0">
                    <a:blipFill>
                      <a:blip r:embed="rId14"/>
                      <a:stretch>
                        <a:fillRect/>
                      </a:stretch>
                    </a:blip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  <p:sp>
              <p:nvSpPr>
                <p:cNvPr id="111" name="任意多边形 110"/>
                <p:cNvSpPr/>
                <p:nvPr userDrawn="1">
                  <p:custDataLst>
                    <p:tags r:id="rId15"/>
                  </p:custDataLst>
                </p:nvPr>
              </p:nvSpPr>
              <p:spPr>
                <a:xfrm rot="16200000">
                  <a:off x="8119" y="5205"/>
                  <a:ext cx="2597" cy="846"/>
                </a:xfrm>
                <a:custGeom>
                  <a:avLst/>
                  <a:gdLst>
                    <a:gd name="adj" fmla="val 19507"/>
                    <a:gd name="a" fmla="pin 0 adj 50000"/>
                    <a:gd name="x1" fmla="*/ ss a 100000"/>
                    <a:gd name="x2" fmla="+- r 0 x1"/>
                    <a:gd name="y2" fmla="+- b 0 x1"/>
                    <a:gd name="il" fmla="*/ x1 70711 100000"/>
                    <a:gd name="ir" fmla="+- r 0 il"/>
                    <a:gd name="ib" fmla="+- b 0 il"/>
                  </a:gdLst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458" h="723">
                      <a:moveTo>
                        <a:pt x="141" y="0"/>
                      </a:moveTo>
                      <a:lnTo>
                        <a:pt x="938" y="0"/>
                      </a:lnTo>
                      <a:lnTo>
                        <a:pt x="2317" y="0"/>
                      </a:lnTo>
                      <a:lnTo>
                        <a:pt x="2458" y="0"/>
                      </a:lnTo>
                      <a:lnTo>
                        <a:pt x="2458" y="141"/>
                      </a:lnTo>
                      <a:lnTo>
                        <a:pt x="2458" y="582"/>
                      </a:lnTo>
                      <a:lnTo>
                        <a:pt x="2458" y="723"/>
                      </a:lnTo>
                      <a:lnTo>
                        <a:pt x="2317" y="723"/>
                      </a:lnTo>
                      <a:lnTo>
                        <a:pt x="938" y="723"/>
                      </a:lnTo>
                      <a:lnTo>
                        <a:pt x="141" y="723"/>
                      </a:lnTo>
                      <a:cubicBezTo>
                        <a:pt x="141" y="645"/>
                        <a:pt x="78" y="582"/>
                        <a:pt x="0" y="582"/>
                      </a:cubicBezTo>
                      <a:lnTo>
                        <a:pt x="0" y="141"/>
                      </a:lnTo>
                      <a:cubicBezTo>
                        <a:pt x="78" y="141"/>
                        <a:pt x="141" y="78"/>
                        <a:pt x="141" y="0"/>
                      </a:cubicBezTo>
                      <a:close/>
                    </a:path>
                  </a:pathLst>
                </a:custGeom>
                <a:noFill/>
                <a:ln w="12700" cmpd="sng">
                  <a:solidFill>
                    <a:srgbClr val="FFB34D"/>
                  </a:solidFill>
                  <a:prstDash val="soli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A000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000" dirty="0">
                    <a:blipFill>
                      <a:blip r:embed="rId14"/>
                      <a:stretch>
                        <a:fillRect/>
                      </a:stretch>
                    </a:blip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112" name="文本框 111"/>
            <p:cNvSpPr txBox="1"/>
            <p:nvPr>
              <p:custDataLst>
                <p:tags r:id="rId16"/>
              </p:custDataLst>
            </p:nvPr>
          </p:nvSpPr>
          <p:spPr>
            <a:xfrm>
              <a:off x="7315" y="4322"/>
              <a:ext cx="727" cy="3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zh-CN" altLang="en-US" b="1" spc="3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本月工作概述</a:t>
              </a:r>
              <a:endParaRPr lang="zh-CN" altLang="en-US" dirty="0">
                <a:latin typeface="Arial" panose="020B0604020202020204"/>
                <a:ea typeface="三极春联字体简"/>
                <a:sym typeface="Arial" panose="020B0604020202020204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6703217" y="1924685"/>
            <a:ext cx="548640" cy="2733040"/>
            <a:chOff x="7239" y="3119"/>
            <a:chExt cx="865" cy="4304"/>
          </a:xfrm>
        </p:grpSpPr>
        <p:grpSp>
          <p:nvGrpSpPr>
            <p:cNvPr id="114" name="组合 113"/>
            <p:cNvGrpSpPr/>
            <p:nvPr/>
          </p:nvGrpSpPr>
          <p:grpSpPr>
            <a:xfrm>
              <a:off x="7239" y="3119"/>
              <a:ext cx="865" cy="4304"/>
              <a:chOff x="7264" y="3119"/>
              <a:chExt cx="865" cy="4304"/>
            </a:xfrm>
          </p:grpSpPr>
          <p:sp>
            <p:nvSpPr>
              <p:cNvPr id="115" name="文本框 114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7264" y="3119"/>
                <a:ext cx="831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sz="3200">
                    <a:solidFill>
                      <a:srgbClr val="5F2311"/>
                    </a:solidFill>
                    <a:effectLst/>
                    <a:latin typeface="Arial" panose="020B0604020202020204"/>
                    <a:ea typeface="三极春联字体简"/>
                    <a:sym typeface="Arial" panose="020B0604020202020204"/>
                  </a:rPr>
                  <a:t>贰</a:t>
                </a:r>
                <a:endParaRPr lang="zh-CN" altLang="en-US" sz="3200">
                  <a:solidFill>
                    <a:srgbClr val="5F2311"/>
                  </a:solidFill>
                  <a:effectLst/>
                  <a:latin typeface="Arial" panose="020B0604020202020204"/>
                  <a:ea typeface="三极春联字体简"/>
                  <a:sym typeface="Arial" panose="020B0604020202020204"/>
                </a:endParaRPr>
              </a:p>
            </p:txBody>
          </p:sp>
          <p:grpSp>
            <p:nvGrpSpPr>
              <p:cNvPr id="116" name="组合 115"/>
              <p:cNvGrpSpPr/>
              <p:nvPr/>
            </p:nvGrpSpPr>
            <p:grpSpPr>
              <a:xfrm>
                <a:off x="7283" y="4103"/>
                <a:ext cx="846" cy="3320"/>
                <a:chOff x="8995" y="4330"/>
                <a:chExt cx="846" cy="2597"/>
              </a:xfrm>
            </p:grpSpPr>
            <p:sp>
              <p:nvSpPr>
                <p:cNvPr id="117" name="任意多边形 116"/>
                <p:cNvSpPr/>
                <p:nvPr userDrawn="1">
                  <p:custDataLst>
                    <p:tags r:id="rId18"/>
                  </p:custDataLst>
                </p:nvPr>
              </p:nvSpPr>
              <p:spPr>
                <a:xfrm rot="16200000">
                  <a:off x="8189" y="5266"/>
                  <a:ext cx="2458" cy="723"/>
                </a:xfrm>
                <a:custGeom>
                  <a:avLst/>
                  <a:gdLst>
                    <a:gd name="adj" fmla="val 19507"/>
                    <a:gd name="a" fmla="pin 0 adj 50000"/>
                    <a:gd name="x1" fmla="*/ ss a 100000"/>
                    <a:gd name="x2" fmla="+- r 0 x1"/>
                    <a:gd name="y2" fmla="+- b 0 x1"/>
                    <a:gd name="il" fmla="*/ x1 70711 100000"/>
                    <a:gd name="ir" fmla="+- r 0 il"/>
                    <a:gd name="ib" fmla="+- b 0 il"/>
                  </a:gdLst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458" h="723">
                      <a:moveTo>
                        <a:pt x="141" y="0"/>
                      </a:moveTo>
                      <a:lnTo>
                        <a:pt x="938" y="0"/>
                      </a:lnTo>
                      <a:lnTo>
                        <a:pt x="2317" y="0"/>
                      </a:lnTo>
                      <a:lnTo>
                        <a:pt x="2458" y="0"/>
                      </a:lnTo>
                      <a:lnTo>
                        <a:pt x="2458" y="141"/>
                      </a:lnTo>
                      <a:lnTo>
                        <a:pt x="2458" y="582"/>
                      </a:lnTo>
                      <a:lnTo>
                        <a:pt x="2458" y="723"/>
                      </a:lnTo>
                      <a:lnTo>
                        <a:pt x="2317" y="723"/>
                      </a:lnTo>
                      <a:lnTo>
                        <a:pt x="938" y="723"/>
                      </a:lnTo>
                      <a:lnTo>
                        <a:pt x="141" y="723"/>
                      </a:lnTo>
                      <a:cubicBezTo>
                        <a:pt x="141" y="645"/>
                        <a:pt x="78" y="582"/>
                        <a:pt x="0" y="582"/>
                      </a:cubicBezTo>
                      <a:lnTo>
                        <a:pt x="0" y="141"/>
                      </a:lnTo>
                      <a:cubicBezTo>
                        <a:pt x="78" y="141"/>
                        <a:pt x="141" y="78"/>
                        <a:pt x="141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CF87"/>
                    </a:gs>
                    <a:gs pos="100000">
                      <a:srgbClr val="FFB34D"/>
                    </a:gs>
                  </a:gsLst>
                  <a:lin ang="5400000" scaled="0"/>
                </a:gradFill>
                <a:ln w="76200" cmpd="sng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000" dirty="0">
                    <a:blipFill>
                      <a:blip r:embed="rId14"/>
                      <a:stretch>
                        <a:fillRect/>
                      </a:stretch>
                    </a:blip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  <p:sp>
              <p:nvSpPr>
                <p:cNvPr id="118" name="任意多边形 117"/>
                <p:cNvSpPr/>
                <p:nvPr userDrawn="1">
                  <p:custDataLst>
                    <p:tags r:id="rId19"/>
                  </p:custDataLst>
                </p:nvPr>
              </p:nvSpPr>
              <p:spPr>
                <a:xfrm rot="16200000">
                  <a:off x="8119" y="5205"/>
                  <a:ext cx="2597" cy="846"/>
                </a:xfrm>
                <a:custGeom>
                  <a:avLst/>
                  <a:gdLst>
                    <a:gd name="adj" fmla="val 19507"/>
                    <a:gd name="a" fmla="pin 0 adj 50000"/>
                    <a:gd name="x1" fmla="*/ ss a 100000"/>
                    <a:gd name="x2" fmla="+- r 0 x1"/>
                    <a:gd name="y2" fmla="+- b 0 x1"/>
                    <a:gd name="il" fmla="*/ x1 70711 100000"/>
                    <a:gd name="ir" fmla="+- r 0 il"/>
                    <a:gd name="ib" fmla="+- b 0 il"/>
                  </a:gdLst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458" h="723">
                      <a:moveTo>
                        <a:pt x="141" y="0"/>
                      </a:moveTo>
                      <a:lnTo>
                        <a:pt x="938" y="0"/>
                      </a:lnTo>
                      <a:lnTo>
                        <a:pt x="2317" y="0"/>
                      </a:lnTo>
                      <a:lnTo>
                        <a:pt x="2458" y="0"/>
                      </a:lnTo>
                      <a:lnTo>
                        <a:pt x="2458" y="141"/>
                      </a:lnTo>
                      <a:lnTo>
                        <a:pt x="2458" y="582"/>
                      </a:lnTo>
                      <a:lnTo>
                        <a:pt x="2458" y="723"/>
                      </a:lnTo>
                      <a:lnTo>
                        <a:pt x="2317" y="723"/>
                      </a:lnTo>
                      <a:lnTo>
                        <a:pt x="938" y="723"/>
                      </a:lnTo>
                      <a:lnTo>
                        <a:pt x="141" y="723"/>
                      </a:lnTo>
                      <a:cubicBezTo>
                        <a:pt x="141" y="645"/>
                        <a:pt x="78" y="582"/>
                        <a:pt x="0" y="582"/>
                      </a:cubicBezTo>
                      <a:lnTo>
                        <a:pt x="0" y="141"/>
                      </a:lnTo>
                      <a:cubicBezTo>
                        <a:pt x="78" y="141"/>
                        <a:pt x="141" y="78"/>
                        <a:pt x="141" y="0"/>
                      </a:cubicBezTo>
                      <a:close/>
                    </a:path>
                  </a:pathLst>
                </a:custGeom>
                <a:noFill/>
                <a:ln w="12700" cmpd="sng">
                  <a:solidFill>
                    <a:srgbClr val="FFB34D"/>
                  </a:solidFill>
                  <a:prstDash val="soli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A000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000" dirty="0">
                    <a:blipFill>
                      <a:blip r:embed="rId14"/>
                      <a:stretch>
                        <a:fillRect/>
                      </a:stretch>
                    </a:blip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119" name="文本框 118"/>
            <p:cNvSpPr txBox="1"/>
            <p:nvPr>
              <p:custDataLst>
                <p:tags r:id="rId20"/>
              </p:custDataLst>
            </p:nvPr>
          </p:nvSpPr>
          <p:spPr>
            <a:xfrm>
              <a:off x="7314" y="4322"/>
              <a:ext cx="728" cy="3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zh-CN" altLang="en-US" b="1" spc="3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本月业绩展示</a:t>
              </a:r>
              <a:endParaRPr lang="zh-CN" altLang="en-US">
                <a:latin typeface="Arial" panose="020B0604020202020204"/>
                <a:ea typeface="三极春联字体简"/>
                <a:sym typeface="Arial" panose="020B0604020202020204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8239917" y="1924685"/>
            <a:ext cx="548640" cy="2733040"/>
            <a:chOff x="7239" y="3119"/>
            <a:chExt cx="865" cy="4304"/>
          </a:xfrm>
        </p:grpSpPr>
        <p:grpSp>
          <p:nvGrpSpPr>
            <p:cNvPr id="121" name="组合 120"/>
            <p:cNvGrpSpPr/>
            <p:nvPr/>
          </p:nvGrpSpPr>
          <p:grpSpPr>
            <a:xfrm>
              <a:off x="7239" y="3119"/>
              <a:ext cx="865" cy="4304"/>
              <a:chOff x="7264" y="3119"/>
              <a:chExt cx="865" cy="4304"/>
            </a:xfrm>
          </p:grpSpPr>
          <p:sp>
            <p:nvSpPr>
              <p:cNvPr id="122" name="文本框 121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7264" y="3119"/>
                <a:ext cx="831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sz="3200">
                    <a:solidFill>
                      <a:srgbClr val="5F2311"/>
                    </a:solidFill>
                    <a:effectLst/>
                    <a:latin typeface="Arial" panose="020B0604020202020204"/>
                    <a:ea typeface="三极春联字体简"/>
                    <a:sym typeface="Arial" panose="020B0604020202020204"/>
                  </a:rPr>
                  <a:t>叁</a:t>
                </a:r>
                <a:endParaRPr lang="zh-CN" altLang="en-US" sz="3200">
                  <a:solidFill>
                    <a:srgbClr val="5F2311"/>
                  </a:solidFill>
                  <a:effectLst/>
                  <a:latin typeface="Arial" panose="020B0604020202020204"/>
                  <a:ea typeface="三极春联字体简"/>
                  <a:sym typeface="Arial" panose="020B0604020202020204"/>
                </a:endParaRPr>
              </a:p>
            </p:txBody>
          </p:sp>
          <p:grpSp>
            <p:nvGrpSpPr>
              <p:cNvPr id="123" name="组合 122"/>
              <p:cNvGrpSpPr/>
              <p:nvPr/>
            </p:nvGrpSpPr>
            <p:grpSpPr>
              <a:xfrm>
                <a:off x="7283" y="4103"/>
                <a:ext cx="846" cy="3320"/>
                <a:chOff x="8995" y="4330"/>
                <a:chExt cx="846" cy="2597"/>
              </a:xfrm>
            </p:grpSpPr>
            <p:sp>
              <p:nvSpPr>
                <p:cNvPr id="124" name="任意多边形 123"/>
                <p:cNvSpPr/>
                <p:nvPr userDrawn="1">
                  <p:custDataLst>
                    <p:tags r:id="rId22"/>
                  </p:custDataLst>
                </p:nvPr>
              </p:nvSpPr>
              <p:spPr>
                <a:xfrm rot="16200000">
                  <a:off x="8189" y="5266"/>
                  <a:ext cx="2458" cy="723"/>
                </a:xfrm>
                <a:custGeom>
                  <a:avLst/>
                  <a:gdLst>
                    <a:gd name="adj" fmla="val 19507"/>
                    <a:gd name="a" fmla="pin 0 adj 50000"/>
                    <a:gd name="x1" fmla="*/ ss a 100000"/>
                    <a:gd name="x2" fmla="+- r 0 x1"/>
                    <a:gd name="y2" fmla="+- b 0 x1"/>
                    <a:gd name="il" fmla="*/ x1 70711 100000"/>
                    <a:gd name="ir" fmla="+- r 0 il"/>
                    <a:gd name="ib" fmla="+- b 0 il"/>
                  </a:gdLst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458" h="723">
                      <a:moveTo>
                        <a:pt x="141" y="0"/>
                      </a:moveTo>
                      <a:lnTo>
                        <a:pt x="938" y="0"/>
                      </a:lnTo>
                      <a:lnTo>
                        <a:pt x="2317" y="0"/>
                      </a:lnTo>
                      <a:lnTo>
                        <a:pt x="2458" y="0"/>
                      </a:lnTo>
                      <a:lnTo>
                        <a:pt x="2458" y="141"/>
                      </a:lnTo>
                      <a:lnTo>
                        <a:pt x="2458" y="582"/>
                      </a:lnTo>
                      <a:lnTo>
                        <a:pt x="2458" y="723"/>
                      </a:lnTo>
                      <a:lnTo>
                        <a:pt x="2317" y="723"/>
                      </a:lnTo>
                      <a:lnTo>
                        <a:pt x="938" y="723"/>
                      </a:lnTo>
                      <a:lnTo>
                        <a:pt x="141" y="723"/>
                      </a:lnTo>
                      <a:cubicBezTo>
                        <a:pt x="141" y="645"/>
                        <a:pt x="78" y="582"/>
                        <a:pt x="0" y="582"/>
                      </a:cubicBezTo>
                      <a:lnTo>
                        <a:pt x="0" y="141"/>
                      </a:lnTo>
                      <a:cubicBezTo>
                        <a:pt x="78" y="141"/>
                        <a:pt x="141" y="78"/>
                        <a:pt x="141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CF87"/>
                    </a:gs>
                    <a:gs pos="100000">
                      <a:srgbClr val="FFB34D"/>
                    </a:gs>
                  </a:gsLst>
                  <a:lin ang="5400000" scaled="0"/>
                </a:gradFill>
                <a:ln w="76200" cmpd="sng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000" dirty="0">
                    <a:blipFill>
                      <a:blip r:embed="rId14"/>
                      <a:stretch>
                        <a:fillRect/>
                      </a:stretch>
                    </a:blip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  <p:sp>
              <p:nvSpPr>
                <p:cNvPr id="125" name="任意多边形 124"/>
                <p:cNvSpPr/>
                <p:nvPr userDrawn="1">
                  <p:custDataLst>
                    <p:tags r:id="rId23"/>
                  </p:custDataLst>
                </p:nvPr>
              </p:nvSpPr>
              <p:spPr>
                <a:xfrm rot="16200000">
                  <a:off x="8119" y="5205"/>
                  <a:ext cx="2597" cy="846"/>
                </a:xfrm>
                <a:custGeom>
                  <a:avLst/>
                  <a:gdLst>
                    <a:gd name="adj" fmla="val 19507"/>
                    <a:gd name="a" fmla="pin 0 adj 50000"/>
                    <a:gd name="x1" fmla="*/ ss a 100000"/>
                    <a:gd name="x2" fmla="+- r 0 x1"/>
                    <a:gd name="y2" fmla="+- b 0 x1"/>
                    <a:gd name="il" fmla="*/ x1 70711 100000"/>
                    <a:gd name="ir" fmla="+- r 0 il"/>
                    <a:gd name="ib" fmla="+- b 0 il"/>
                  </a:gdLst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458" h="723">
                      <a:moveTo>
                        <a:pt x="141" y="0"/>
                      </a:moveTo>
                      <a:lnTo>
                        <a:pt x="938" y="0"/>
                      </a:lnTo>
                      <a:lnTo>
                        <a:pt x="2317" y="0"/>
                      </a:lnTo>
                      <a:lnTo>
                        <a:pt x="2458" y="0"/>
                      </a:lnTo>
                      <a:lnTo>
                        <a:pt x="2458" y="141"/>
                      </a:lnTo>
                      <a:lnTo>
                        <a:pt x="2458" y="582"/>
                      </a:lnTo>
                      <a:lnTo>
                        <a:pt x="2458" y="723"/>
                      </a:lnTo>
                      <a:lnTo>
                        <a:pt x="2317" y="723"/>
                      </a:lnTo>
                      <a:lnTo>
                        <a:pt x="938" y="723"/>
                      </a:lnTo>
                      <a:lnTo>
                        <a:pt x="141" y="723"/>
                      </a:lnTo>
                      <a:cubicBezTo>
                        <a:pt x="141" y="645"/>
                        <a:pt x="78" y="582"/>
                        <a:pt x="0" y="582"/>
                      </a:cubicBezTo>
                      <a:lnTo>
                        <a:pt x="0" y="141"/>
                      </a:lnTo>
                      <a:cubicBezTo>
                        <a:pt x="78" y="141"/>
                        <a:pt x="141" y="78"/>
                        <a:pt x="141" y="0"/>
                      </a:cubicBezTo>
                      <a:close/>
                    </a:path>
                  </a:pathLst>
                </a:custGeom>
                <a:noFill/>
                <a:ln w="12700" cmpd="sng">
                  <a:solidFill>
                    <a:srgbClr val="FFB34D"/>
                  </a:solidFill>
                  <a:prstDash val="soli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A000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000" dirty="0">
                    <a:blipFill>
                      <a:blip r:embed="rId14"/>
                      <a:stretch>
                        <a:fillRect/>
                      </a:stretch>
                    </a:blip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126" name="文本框 125"/>
            <p:cNvSpPr txBox="1"/>
            <p:nvPr>
              <p:custDataLst>
                <p:tags r:id="rId24"/>
              </p:custDataLst>
            </p:nvPr>
          </p:nvSpPr>
          <p:spPr>
            <a:xfrm>
              <a:off x="7314" y="4322"/>
              <a:ext cx="728" cy="3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zh-CN" altLang="en-US" b="1" spc="3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本月存在问题</a:t>
              </a:r>
              <a:endParaRPr lang="zh-CN" altLang="en-US">
                <a:latin typeface="Arial" panose="020B0604020202020204"/>
                <a:ea typeface="三极春联字体简"/>
                <a:sym typeface="Arial" panose="020B0604020202020204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9776617" y="1924685"/>
            <a:ext cx="548640" cy="2733040"/>
            <a:chOff x="7239" y="3119"/>
            <a:chExt cx="865" cy="4304"/>
          </a:xfrm>
        </p:grpSpPr>
        <p:grpSp>
          <p:nvGrpSpPr>
            <p:cNvPr id="128" name="组合 127"/>
            <p:cNvGrpSpPr/>
            <p:nvPr/>
          </p:nvGrpSpPr>
          <p:grpSpPr>
            <a:xfrm>
              <a:off x="7239" y="3119"/>
              <a:ext cx="865" cy="4304"/>
              <a:chOff x="7264" y="3119"/>
              <a:chExt cx="865" cy="4304"/>
            </a:xfrm>
          </p:grpSpPr>
          <p:sp>
            <p:nvSpPr>
              <p:cNvPr id="129" name="文本框 128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7264" y="3119"/>
                <a:ext cx="831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sz="3200">
                    <a:solidFill>
                      <a:srgbClr val="5F2311"/>
                    </a:solidFill>
                    <a:effectLst/>
                    <a:latin typeface="Arial" panose="020B0604020202020204"/>
                    <a:ea typeface="三极春联字体简"/>
                    <a:sym typeface="Arial" panose="020B0604020202020204"/>
                  </a:rPr>
                  <a:t>肆</a:t>
                </a:r>
                <a:endParaRPr lang="zh-CN" altLang="en-US" sz="3200">
                  <a:solidFill>
                    <a:srgbClr val="5F2311"/>
                  </a:solidFill>
                  <a:effectLst/>
                  <a:latin typeface="Arial" panose="020B0604020202020204"/>
                  <a:ea typeface="三极春联字体简"/>
                  <a:sym typeface="Arial" panose="020B0604020202020204"/>
                </a:endParaRPr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>
                <a:off x="7283" y="4103"/>
                <a:ext cx="846" cy="3320"/>
                <a:chOff x="8995" y="4330"/>
                <a:chExt cx="846" cy="2597"/>
              </a:xfrm>
            </p:grpSpPr>
            <p:sp>
              <p:nvSpPr>
                <p:cNvPr id="131" name="任意多边形 130"/>
                <p:cNvSpPr/>
                <p:nvPr userDrawn="1">
                  <p:custDataLst>
                    <p:tags r:id="rId26"/>
                  </p:custDataLst>
                </p:nvPr>
              </p:nvSpPr>
              <p:spPr>
                <a:xfrm rot="16200000">
                  <a:off x="8189" y="5266"/>
                  <a:ext cx="2458" cy="723"/>
                </a:xfrm>
                <a:custGeom>
                  <a:avLst/>
                  <a:gdLst>
                    <a:gd name="adj" fmla="val 19507"/>
                    <a:gd name="a" fmla="pin 0 adj 50000"/>
                    <a:gd name="x1" fmla="*/ ss a 100000"/>
                    <a:gd name="x2" fmla="+- r 0 x1"/>
                    <a:gd name="y2" fmla="+- b 0 x1"/>
                    <a:gd name="il" fmla="*/ x1 70711 100000"/>
                    <a:gd name="ir" fmla="+- r 0 il"/>
                    <a:gd name="ib" fmla="+- b 0 il"/>
                  </a:gdLst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458" h="723">
                      <a:moveTo>
                        <a:pt x="141" y="0"/>
                      </a:moveTo>
                      <a:lnTo>
                        <a:pt x="938" y="0"/>
                      </a:lnTo>
                      <a:lnTo>
                        <a:pt x="2317" y="0"/>
                      </a:lnTo>
                      <a:lnTo>
                        <a:pt x="2458" y="0"/>
                      </a:lnTo>
                      <a:lnTo>
                        <a:pt x="2458" y="141"/>
                      </a:lnTo>
                      <a:lnTo>
                        <a:pt x="2458" y="582"/>
                      </a:lnTo>
                      <a:lnTo>
                        <a:pt x="2458" y="723"/>
                      </a:lnTo>
                      <a:lnTo>
                        <a:pt x="2317" y="723"/>
                      </a:lnTo>
                      <a:lnTo>
                        <a:pt x="938" y="723"/>
                      </a:lnTo>
                      <a:lnTo>
                        <a:pt x="141" y="723"/>
                      </a:lnTo>
                      <a:cubicBezTo>
                        <a:pt x="141" y="645"/>
                        <a:pt x="78" y="582"/>
                        <a:pt x="0" y="582"/>
                      </a:cubicBezTo>
                      <a:lnTo>
                        <a:pt x="0" y="141"/>
                      </a:lnTo>
                      <a:cubicBezTo>
                        <a:pt x="78" y="141"/>
                        <a:pt x="141" y="78"/>
                        <a:pt x="141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CF87"/>
                    </a:gs>
                    <a:gs pos="100000">
                      <a:srgbClr val="FFB34D"/>
                    </a:gs>
                  </a:gsLst>
                  <a:lin ang="5400000" scaled="0"/>
                </a:gradFill>
                <a:ln w="76200" cmpd="sng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000" dirty="0">
                    <a:blipFill>
                      <a:blip r:embed="rId14"/>
                      <a:stretch>
                        <a:fillRect/>
                      </a:stretch>
                    </a:blip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  <p:sp>
              <p:nvSpPr>
                <p:cNvPr id="132" name="任意多边形 131"/>
                <p:cNvSpPr/>
                <p:nvPr userDrawn="1">
                  <p:custDataLst>
                    <p:tags r:id="rId27"/>
                  </p:custDataLst>
                </p:nvPr>
              </p:nvSpPr>
              <p:spPr>
                <a:xfrm rot="16200000">
                  <a:off x="8119" y="5205"/>
                  <a:ext cx="2597" cy="846"/>
                </a:xfrm>
                <a:custGeom>
                  <a:avLst/>
                  <a:gdLst>
                    <a:gd name="adj" fmla="val 19507"/>
                    <a:gd name="a" fmla="pin 0 adj 50000"/>
                    <a:gd name="x1" fmla="*/ ss a 100000"/>
                    <a:gd name="x2" fmla="+- r 0 x1"/>
                    <a:gd name="y2" fmla="+- b 0 x1"/>
                    <a:gd name="il" fmla="*/ x1 70711 100000"/>
                    <a:gd name="ir" fmla="+- r 0 il"/>
                    <a:gd name="ib" fmla="+- b 0 il"/>
                  </a:gdLst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458" h="723">
                      <a:moveTo>
                        <a:pt x="141" y="0"/>
                      </a:moveTo>
                      <a:lnTo>
                        <a:pt x="938" y="0"/>
                      </a:lnTo>
                      <a:lnTo>
                        <a:pt x="2317" y="0"/>
                      </a:lnTo>
                      <a:lnTo>
                        <a:pt x="2458" y="0"/>
                      </a:lnTo>
                      <a:lnTo>
                        <a:pt x="2458" y="141"/>
                      </a:lnTo>
                      <a:lnTo>
                        <a:pt x="2458" y="582"/>
                      </a:lnTo>
                      <a:lnTo>
                        <a:pt x="2458" y="723"/>
                      </a:lnTo>
                      <a:lnTo>
                        <a:pt x="2317" y="723"/>
                      </a:lnTo>
                      <a:lnTo>
                        <a:pt x="938" y="723"/>
                      </a:lnTo>
                      <a:lnTo>
                        <a:pt x="141" y="723"/>
                      </a:lnTo>
                      <a:cubicBezTo>
                        <a:pt x="141" y="645"/>
                        <a:pt x="78" y="582"/>
                        <a:pt x="0" y="582"/>
                      </a:cubicBezTo>
                      <a:lnTo>
                        <a:pt x="0" y="141"/>
                      </a:lnTo>
                      <a:cubicBezTo>
                        <a:pt x="78" y="141"/>
                        <a:pt x="141" y="78"/>
                        <a:pt x="141" y="0"/>
                      </a:cubicBezTo>
                      <a:close/>
                    </a:path>
                  </a:pathLst>
                </a:custGeom>
                <a:noFill/>
                <a:ln w="12700" cmpd="sng">
                  <a:solidFill>
                    <a:srgbClr val="FFB34D"/>
                  </a:solidFill>
                  <a:prstDash val="soli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A000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000" dirty="0">
                    <a:blipFill>
                      <a:blip r:embed="rId14"/>
                      <a:stretch>
                        <a:fillRect/>
                      </a:stretch>
                    </a:blip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133" name="文本框 132"/>
            <p:cNvSpPr txBox="1"/>
            <p:nvPr>
              <p:custDataLst>
                <p:tags r:id="rId28"/>
              </p:custDataLst>
            </p:nvPr>
          </p:nvSpPr>
          <p:spPr>
            <a:xfrm>
              <a:off x="7314" y="4322"/>
              <a:ext cx="728" cy="3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zh-CN" altLang="en-US" b="1" spc="3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未来工作计划</a:t>
              </a:r>
              <a:endParaRPr lang="zh-CN" altLang="en-US">
                <a:latin typeface="Arial" panose="020B0604020202020204"/>
                <a:ea typeface="三极春联字体简"/>
                <a:sym typeface="Arial" panose="020B0604020202020204"/>
              </a:endParaRPr>
            </a:p>
          </p:txBody>
        </p:sp>
      </p:grpSp>
      <p:cxnSp>
        <p:nvCxnSpPr>
          <p:cNvPr id="134" name="直接连接符 133"/>
          <p:cNvCxnSpPr/>
          <p:nvPr>
            <p:custDataLst>
              <p:tags r:id="rId29"/>
            </p:custDataLst>
          </p:nvPr>
        </p:nvCxnSpPr>
        <p:spPr>
          <a:xfrm>
            <a:off x="9282589" y="2015173"/>
            <a:ext cx="0" cy="2552065"/>
          </a:xfrm>
          <a:prstGeom prst="line">
            <a:avLst/>
          </a:prstGeom>
          <a:ln w="12700" cmpd="sng">
            <a:solidFill>
              <a:srgbClr val="5F231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>
            <p:custDataLst>
              <p:tags r:id="rId30"/>
            </p:custDataLst>
          </p:nvPr>
        </p:nvCxnSpPr>
        <p:spPr>
          <a:xfrm>
            <a:off x="7745889" y="2015173"/>
            <a:ext cx="0" cy="2552065"/>
          </a:xfrm>
          <a:prstGeom prst="line">
            <a:avLst/>
          </a:prstGeom>
          <a:ln w="12700" cmpd="sng">
            <a:solidFill>
              <a:srgbClr val="5F231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>
            <p:custDataLst>
              <p:tags r:id="rId31"/>
            </p:custDataLst>
          </p:nvPr>
        </p:nvCxnSpPr>
        <p:spPr>
          <a:xfrm>
            <a:off x="6209189" y="2015173"/>
            <a:ext cx="0" cy="2552065"/>
          </a:xfrm>
          <a:prstGeom prst="line">
            <a:avLst/>
          </a:prstGeom>
          <a:ln w="12700" cmpd="sng">
            <a:solidFill>
              <a:srgbClr val="5F231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0" y="4721227"/>
            <a:ext cx="12192000" cy="2157095"/>
            <a:chOff x="0" y="8978"/>
            <a:chExt cx="19200" cy="3397"/>
          </a:xfrm>
        </p:grpSpPr>
        <p:pic>
          <p:nvPicPr>
            <p:cNvPr id="43" name="图片 42" descr="图层 22 副本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33"/>
            <a:srcRect l="52109" t="52222" b="18997"/>
            <a:stretch>
              <a:fillRect/>
            </a:stretch>
          </p:blipFill>
          <p:spPr>
            <a:xfrm>
              <a:off x="9195" y="8978"/>
              <a:ext cx="10005" cy="3382"/>
            </a:xfrm>
            <a:prstGeom prst="rect">
              <a:avLst/>
            </a:prstGeom>
          </p:spPr>
        </p:pic>
        <p:pic>
          <p:nvPicPr>
            <p:cNvPr id="44" name="图片 43" descr="图层 22 副本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33"/>
            <a:srcRect l="52109" t="52222" b="18056"/>
            <a:stretch>
              <a:fillRect/>
            </a:stretch>
          </p:blipFill>
          <p:spPr>
            <a:xfrm flipH="1">
              <a:off x="0" y="9165"/>
              <a:ext cx="9195" cy="3210"/>
            </a:xfrm>
            <a:prstGeom prst="rect">
              <a:avLst/>
            </a:prstGeom>
          </p:spPr>
        </p:pic>
      </p:grpSp>
      <p:sp>
        <p:nvSpPr>
          <p:cNvPr id="49" name="TextBox 3"/>
          <p:cNvSpPr txBox="1"/>
          <p:nvPr/>
        </p:nvSpPr>
        <p:spPr>
          <a:xfrm>
            <a:off x="726131" y="-2766"/>
            <a:ext cx="540060" cy="11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Arial" panose="020B0604020202020204"/>
                <a:ea typeface="三极春联字体简"/>
                <a:sym typeface="Arial" panose="020B0604020202020204"/>
              </a:rPr>
              <a:t>PPT</a:t>
            </a:r>
            <a:r>
              <a:rPr lang="zh-CN" altLang="en-US" sz="100" dirty="0">
                <a:noFill/>
                <a:latin typeface="Arial" panose="020B0604020202020204"/>
                <a:ea typeface="三极春联字体简"/>
                <a:sym typeface="Arial" panose="020B0604020202020204"/>
              </a:rPr>
              <a:t>模板 </a:t>
            </a:r>
            <a:r>
              <a:rPr lang="en-US" altLang="zh-CN" sz="100" dirty="0">
                <a:noFill/>
                <a:latin typeface="Arial" panose="020B0604020202020204"/>
                <a:ea typeface="三极春联字体简"/>
                <a:sym typeface="Arial" panose="020B0604020202020204"/>
              </a:rPr>
              <a:t>http://www.1ppt.com/moban/</a:t>
            </a:r>
            <a:r>
              <a:rPr lang="zh-CN" altLang="en-US" sz="100" dirty="0">
                <a:noFill/>
                <a:latin typeface="Arial" panose="020B0604020202020204"/>
                <a:ea typeface="三极春联字体简"/>
                <a:sym typeface="Arial" panose="020B0604020202020204"/>
              </a:rPr>
              <a:t> </a:t>
            </a:r>
            <a:endParaRPr lang="en-US" altLang="zh-CN" sz="100" dirty="0">
              <a:noFill/>
              <a:latin typeface="Arial" panose="020B0604020202020204"/>
              <a:ea typeface="三极春联字体简"/>
              <a:sym typeface="Arial" panose="020B0604020202020204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6" grpId="0" bldLvl="0" animBg="1"/>
      <p:bldP spid="9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40666" y="256540"/>
            <a:ext cx="2874645" cy="812800"/>
            <a:chOff x="379" y="404"/>
            <a:chExt cx="4527" cy="1280"/>
          </a:xfrm>
        </p:grpSpPr>
        <p:grpSp>
          <p:nvGrpSpPr>
            <p:cNvPr id="18" name="组合 17"/>
            <p:cNvGrpSpPr/>
            <p:nvPr/>
          </p:nvGrpSpPr>
          <p:grpSpPr>
            <a:xfrm>
              <a:off x="1273" y="633"/>
              <a:ext cx="3633" cy="941"/>
              <a:chOff x="7004" y="6520"/>
              <a:chExt cx="3585" cy="846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任意多边形 18"/>
              <p:cNvSpPr/>
              <p:nvPr userDrawn="1">
                <p:custDataLst>
                  <p:tags r:id="rId1"/>
                </p:custDataLst>
              </p:nvPr>
            </p:nvSpPr>
            <p:spPr>
              <a:xfrm flipH="1">
                <a:off x="7071" y="6581"/>
                <a:ext cx="3451" cy="723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51" h="723">
                    <a:moveTo>
                      <a:pt x="180" y="0"/>
                    </a:moveTo>
                    <a:lnTo>
                      <a:pt x="309" y="0"/>
                    </a:lnTo>
                    <a:lnTo>
                      <a:pt x="489" y="0"/>
                    </a:lnTo>
                    <a:lnTo>
                      <a:pt x="1199" y="0"/>
                    </a:lnTo>
                    <a:lnTo>
                      <a:pt x="2252" y="0"/>
                    </a:lnTo>
                    <a:lnTo>
                      <a:pt x="2962" y="0"/>
                    </a:lnTo>
                    <a:lnTo>
                      <a:pt x="3142" y="0"/>
                    </a:lnTo>
                    <a:lnTo>
                      <a:pt x="3271" y="0"/>
                    </a:lnTo>
                    <a:cubicBezTo>
                      <a:pt x="3271" y="78"/>
                      <a:pt x="3351" y="141"/>
                      <a:pt x="3451" y="141"/>
                    </a:cubicBezTo>
                    <a:lnTo>
                      <a:pt x="3451" y="582"/>
                    </a:lnTo>
                    <a:cubicBezTo>
                      <a:pt x="3351" y="582"/>
                      <a:pt x="3271" y="645"/>
                      <a:pt x="3271" y="723"/>
                    </a:cubicBezTo>
                    <a:lnTo>
                      <a:pt x="3142" y="723"/>
                    </a:lnTo>
                    <a:lnTo>
                      <a:pt x="2962" y="723"/>
                    </a:lnTo>
                    <a:lnTo>
                      <a:pt x="2252" y="723"/>
                    </a:lnTo>
                    <a:lnTo>
                      <a:pt x="1199" y="723"/>
                    </a:lnTo>
                    <a:lnTo>
                      <a:pt x="489" y="723"/>
                    </a:lnTo>
                    <a:lnTo>
                      <a:pt x="309" y="723"/>
                    </a:lnTo>
                    <a:lnTo>
                      <a:pt x="180" y="723"/>
                    </a:lnTo>
                    <a:cubicBezTo>
                      <a:pt x="180" y="645"/>
                      <a:pt x="100" y="582"/>
                      <a:pt x="0" y="582"/>
                    </a:cubicBezTo>
                    <a:lnTo>
                      <a:pt x="0" y="141"/>
                    </a:lnTo>
                    <a:cubicBezTo>
                      <a:pt x="100" y="141"/>
                      <a:pt x="180" y="78"/>
                      <a:pt x="1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F87"/>
                  </a:gs>
                  <a:gs pos="100000">
                    <a:srgbClr val="FFB34D"/>
                  </a:gs>
                </a:gsLst>
                <a:lin ang="5400000" scaled="0"/>
              </a:gradFill>
              <a:ln w="76200" cmpd="sng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26" name="任意多边形 25"/>
              <p:cNvSpPr/>
              <p:nvPr userDrawn="1">
                <p:custDataLst>
                  <p:tags r:id="rId3"/>
                </p:custDataLst>
              </p:nvPr>
            </p:nvSpPr>
            <p:spPr>
              <a:xfrm flipH="1">
                <a:off x="7004" y="6520"/>
                <a:ext cx="3585" cy="846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85" h="846">
                    <a:moveTo>
                      <a:pt x="190" y="0"/>
                    </a:moveTo>
                    <a:lnTo>
                      <a:pt x="265" y="0"/>
                    </a:lnTo>
                    <a:lnTo>
                      <a:pt x="455" y="0"/>
                    </a:lnTo>
                    <a:lnTo>
                      <a:pt x="1267" y="0"/>
                    </a:lnTo>
                    <a:lnTo>
                      <a:pt x="2318" y="0"/>
                    </a:lnTo>
                    <a:lnTo>
                      <a:pt x="3130" y="0"/>
                    </a:lnTo>
                    <a:lnTo>
                      <a:pt x="3320" y="0"/>
                    </a:lnTo>
                    <a:lnTo>
                      <a:pt x="3395" y="0"/>
                    </a:lnTo>
                    <a:cubicBezTo>
                      <a:pt x="3395" y="91"/>
                      <a:pt x="3480" y="165"/>
                      <a:pt x="3585" y="165"/>
                    </a:cubicBezTo>
                    <a:lnTo>
                      <a:pt x="3585" y="681"/>
                    </a:lnTo>
                    <a:cubicBezTo>
                      <a:pt x="3480" y="681"/>
                      <a:pt x="3395" y="755"/>
                      <a:pt x="3395" y="846"/>
                    </a:cubicBezTo>
                    <a:lnTo>
                      <a:pt x="3320" y="846"/>
                    </a:lnTo>
                    <a:lnTo>
                      <a:pt x="3130" y="846"/>
                    </a:lnTo>
                    <a:lnTo>
                      <a:pt x="2318" y="846"/>
                    </a:lnTo>
                    <a:lnTo>
                      <a:pt x="1267" y="846"/>
                    </a:lnTo>
                    <a:lnTo>
                      <a:pt x="455" y="846"/>
                    </a:lnTo>
                    <a:lnTo>
                      <a:pt x="265" y="846"/>
                    </a:lnTo>
                    <a:lnTo>
                      <a:pt x="190" y="846"/>
                    </a:lnTo>
                    <a:cubicBezTo>
                      <a:pt x="190" y="755"/>
                      <a:pt x="105" y="681"/>
                      <a:pt x="0" y="681"/>
                    </a:cubicBezTo>
                    <a:lnTo>
                      <a:pt x="0" y="165"/>
                    </a:lnTo>
                    <a:cubicBezTo>
                      <a:pt x="105" y="165"/>
                      <a:pt x="190" y="91"/>
                      <a:pt x="190" y="0"/>
                    </a:cubicBezTo>
                    <a:close/>
                  </a:path>
                </a:pathLst>
              </a:custGeom>
              <a:noFill/>
              <a:ln w="12700" cmpd="sng">
                <a:solidFill>
                  <a:srgbClr val="FFB34D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A000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9" y="404"/>
              <a:ext cx="4142" cy="1280"/>
              <a:chOff x="244" y="529"/>
              <a:chExt cx="4142" cy="1280"/>
            </a:xfrm>
          </p:grpSpPr>
          <p:sp>
            <p:nvSpPr>
              <p:cNvPr id="12" name="文本框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476" y="826"/>
                <a:ext cx="2910" cy="72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rPr>
                  <a:t>工作计划</a:t>
                </a:r>
                <a:endParaRPr lang="zh-CN" altLang="en-US" sz="2400">
                  <a:solidFill>
                    <a:srgbClr val="5F2311"/>
                  </a:solidFill>
                  <a:latin typeface="Arial" panose="020B0604020202020204"/>
                  <a:ea typeface="三极春联字体简"/>
                  <a:sym typeface="Arial" panose="020B0604020202020204"/>
                </a:endParaRPr>
              </a:p>
            </p:txBody>
          </p:sp>
          <p:pic>
            <p:nvPicPr>
              <p:cNvPr id="72" name="图片 71" descr="Layer 010      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rcRect l="10204" t="10278" r="55630" b="61806"/>
              <a:stretch>
                <a:fillRect/>
              </a:stretch>
            </p:blipFill>
            <p:spPr>
              <a:xfrm>
                <a:off x="244" y="529"/>
                <a:ext cx="1565" cy="1280"/>
              </a:xfrm>
              <a:prstGeom prst="rect">
                <a:avLst/>
              </a:prstGeom>
            </p:spPr>
          </p:pic>
        </p:grpSp>
      </p:grpSp>
      <p:grpSp>
        <p:nvGrpSpPr>
          <p:cNvPr id="8" name="组合 7"/>
          <p:cNvGrpSpPr/>
          <p:nvPr/>
        </p:nvGrpSpPr>
        <p:grpSpPr>
          <a:xfrm>
            <a:off x="469900" y="1654175"/>
            <a:ext cx="11252835" cy="4160520"/>
            <a:chOff x="740" y="2605"/>
            <a:chExt cx="17721" cy="6552"/>
          </a:xfrm>
        </p:grpSpPr>
        <p:pic>
          <p:nvPicPr>
            <p:cNvPr id="73" name="图片 72" descr="包图原创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7814" y="2605"/>
              <a:ext cx="3838" cy="5789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740" y="3400"/>
              <a:ext cx="17721" cy="5757"/>
              <a:chOff x="954" y="2594"/>
              <a:chExt cx="16840" cy="5470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954" y="2594"/>
                <a:ext cx="6951" cy="5270"/>
                <a:chOff x="1206" y="2594"/>
                <a:chExt cx="6951" cy="5270"/>
              </a:xfrm>
            </p:grpSpPr>
            <p:grpSp>
              <p:nvGrpSpPr>
                <p:cNvPr id="28" name="组合 27"/>
                <p:cNvGrpSpPr/>
                <p:nvPr/>
              </p:nvGrpSpPr>
              <p:grpSpPr>
                <a:xfrm>
                  <a:off x="1206" y="2594"/>
                  <a:ext cx="5491" cy="2265"/>
                  <a:chOff x="1458" y="2917"/>
                  <a:chExt cx="5491" cy="2265"/>
                </a:xfrm>
              </p:grpSpPr>
              <p:sp>
                <p:nvSpPr>
                  <p:cNvPr id="4" name="圆角矩形 3"/>
                  <p:cNvSpPr/>
                  <p:nvPr>
                    <p:custDataLst>
                      <p:tags r:id="rId9"/>
                    </p:custDataLst>
                  </p:nvPr>
                </p:nvSpPr>
                <p:spPr>
                  <a:xfrm>
                    <a:off x="1458" y="2917"/>
                    <a:ext cx="5491" cy="226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292100" dist="38100" dir="5400000" algn="t" rotWithShape="0">
                      <a:prstClr val="black">
                        <a:alpha val="6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endParaRPr>
                  </a:p>
                </p:txBody>
              </p:sp>
              <p:grpSp>
                <p:nvGrpSpPr>
                  <p:cNvPr id="30" name="组合 29"/>
                  <p:cNvGrpSpPr/>
                  <p:nvPr/>
                </p:nvGrpSpPr>
                <p:grpSpPr>
                  <a:xfrm>
                    <a:off x="2337" y="3209"/>
                    <a:ext cx="4612" cy="1632"/>
                    <a:chOff x="11292" y="3486"/>
                    <a:chExt cx="4612" cy="1632"/>
                  </a:xfrm>
                </p:grpSpPr>
                <p:sp>
                  <p:nvSpPr>
                    <p:cNvPr id="35" name="文本框 34"/>
                    <p:cNvSpPr txBox="1"/>
                    <p:nvPr>
                      <p:custDataLst>
                        <p:tags r:id="rId10"/>
                      </p:custDataLst>
                    </p:nvPr>
                  </p:nvSpPr>
                  <p:spPr>
                    <a:xfrm>
                      <a:off x="12232" y="3486"/>
                      <a:ext cx="3672" cy="5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16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rPr>
                        <a:t>输入您的标题</a:t>
                      </a:r>
                      <a:endParaRPr lang="zh-CN" altLang="en-US" sz="1600" b="1" dirty="0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5" name="文本框 4"/>
                    <p:cNvSpPr txBox="1"/>
                    <p:nvPr>
                      <p:custDataLst>
                        <p:tags r:id="rId11"/>
                      </p:custDataLst>
                    </p:nvPr>
                  </p:nvSpPr>
                  <p:spPr>
                    <a:xfrm>
                      <a:off x="12232" y="3985"/>
                      <a:ext cx="3420" cy="11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l" defTabSz="914400">
                        <a:lnSpc>
                          <a:spcPct val="120000"/>
                        </a:lnSpc>
                      </a:pPr>
                      <a:r>
                        <a:rPr lang="zh-CN" altLang="en-US" sz="12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+mn-ea"/>
                          <a:sym typeface="Arial" panose="020B0604020202020204"/>
                        </a:rPr>
                        <a:t>您的内容打在这里，或者通过复制您的文本后，在此框中选择粘贴，并选择只保留文字</a:t>
                      </a:r>
                      <a:r>
                        <a:rPr lang="en-US" altLang="zh-CN" sz="12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+mn-ea"/>
                          <a:sym typeface="Arial" panose="020B0604020202020204"/>
                        </a:rPr>
                        <a:t>.</a:t>
                      </a:r>
                      <a:endParaRPr lang="en-US" altLang="zh-CN" sz="1200" dirty="0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+mn-ea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6" name="Rounded Rectangle 19"/>
                    <p:cNvSpPr/>
                    <p:nvPr>
                      <p:custDataLst>
                        <p:tags r:id="rId12"/>
                      </p:custDataLst>
                    </p:nvPr>
                  </p:nvSpPr>
                  <p:spPr>
                    <a:xfrm>
                      <a:off x="11292" y="3928"/>
                      <a:ext cx="839" cy="806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0">
                          <a:srgbClr val="FFB34E"/>
                        </a:gs>
                        <a:gs pos="100000">
                          <a:srgbClr val="FFCF86"/>
                        </a:gs>
                      </a:gsLst>
                      <a:lin ang="5400000" scaled="0"/>
                    </a:gradFill>
                    <a:ln w="25400">
                      <a:solidFill>
                        <a:srgbClr val="000000">
                          <a:alpha val="0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rPr>
                        <a:t>1</a:t>
                      </a:r>
                      <a:endParaRPr lang="en-US" altLang="zh-CN" dirty="0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</p:grpSp>
            </p:grpSp>
            <p:grpSp>
              <p:nvGrpSpPr>
                <p:cNvPr id="39" name="组合 38"/>
                <p:cNvGrpSpPr/>
                <p:nvPr/>
              </p:nvGrpSpPr>
              <p:grpSpPr>
                <a:xfrm>
                  <a:off x="2666" y="5599"/>
                  <a:ext cx="5491" cy="2265"/>
                  <a:chOff x="1458" y="2917"/>
                  <a:chExt cx="5491" cy="2265"/>
                </a:xfrm>
              </p:grpSpPr>
              <p:sp>
                <p:nvSpPr>
                  <p:cNvPr id="40" name="圆角矩形 39"/>
                  <p:cNvSpPr/>
                  <p:nvPr>
                    <p:custDataLst>
                      <p:tags r:id="rId13"/>
                    </p:custDataLst>
                  </p:nvPr>
                </p:nvSpPr>
                <p:spPr>
                  <a:xfrm>
                    <a:off x="1458" y="2917"/>
                    <a:ext cx="5491" cy="226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292100" dist="38100" dir="5400000" algn="t" rotWithShape="0">
                      <a:prstClr val="black">
                        <a:alpha val="6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endParaRPr>
                  </a:p>
                </p:txBody>
              </p:sp>
              <p:grpSp>
                <p:nvGrpSpPr>
                  <p:cNvPr id="41" name="组合 40"/>
                  <p:cNvGrpSpPr/>
                  <p:nvPr/>
                </p:nvGrpSpPr>
                <p:grpSpPr>
                  <a:xfrm>
                    <a:off x="2337" y="3209"/>
                    <a:ext cx="4612" cy="1631"/>
                    <a:chOff x="11292" y="3486"/>
                    <a:chExt cx="4612" cy="1631"/>
                  </a:xfrm>
                </p:grpSpPr>
                <p:sp>
                  <p:nvSpPr>
                    <p:cNvPr id="42" name="文本框 41"/>
                    <p:cNvSpPr txBox="1"/>
                    <p:nvPr>
                      <p:custDataLst>
                        <p:tags r:id="rId14"/>
                      </p:custDataLst>
                    </p:nvPr>
                  </p:nvSpPr>
                  <p:spPr>
                    <a:xfrm>
                      <a:off x="12232" y="3486"/>
                      <a:ext cx="3672" cy="5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16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rPr>
                        <a:t>输入您的标题</a:t>
                      </a:r>
                      <a:endParaRPr lang="zh-CN" altLang="en-US" sz="1600" b="1" dirty="0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43" name="文本框 42"/>
                    <p:cNvSpPr txBox="1"/>
                    <p:nvPr>
                      <p:custDataLst>
                        <p:tags r:id="rId15"/>
                      </p:custDataLst>
                    </p:nvPr>
                  </p:nvSpPr>
                  <p:spPr>
                    <a:xfrm>
                      <a:off x="12232" y="3984"/>
                      <a:ext cx="3420" cy="11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l" defTabSz="914400">
                        <a:lnSpc>
                          <a:spcPct val="120000"/>
                        </a:lnSpc>
                      </a:pPr>
                      <a:r>
                        <a:rPr lang="zh-CN" altLang="en-US" sz="12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+mn-ea"/>
                          <a:sym typeface="Arial" panose="020B0604020202020204"/>
                        </a:rPr>
                        <a:t>您的内容打在这里，或者通过复制您的文本后，在此框中选择粘贴，并选择只保留文字</a:t>
                      </a:r>
                      <a:r>
                        <a:rPr lang="en-US" altLang="zh-CN" sz="12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+mn-ea"/>
                          <a:sym typeface="Arial" panose="020B0604020202020204"/>
                        </a:rPr>
                        <a:t>.</a:t>
                      </a:r>
                      <a:endParaRPr lang="en-US" altLang="zh-CN" sz="1200" dirty="0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+mn-ea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44" name="Rounded Rectangle 19"/>
                    <p:cNvSpPr/>
                    <p:nvPr>
                      <p:custDataLst>
                        <p:tags r:id="rId16"/>
                      </p:custDataLst>
                    </p:nvPr>
                  </p:nvSpPr>
                  <p:spPr>
                    <a:xfrm>
                      <a:off x="11292" y="3928"/>
                      <a:ext cx="839" cy="806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0">
                          <a:srgbClr val="FFB34E"/>
                        </a:gs>
                        <a:gs pos="100000">
                          <a:srgbClr val="FFCF86"/>
                        </a:gs>
                      </a:gsLst>
                      <a:lin ang="5400000" scaled="0"/>
                    </a:gradFill>
                    <a:ln w="25400">
                      <a:solidFill>
                        <a:srgbClr val="000000">
                          <a:alpha val="0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rPr>
                        <a:t>3</a:t>
                      </a:r>
                      <a:endParaRPr lang="en-US" altLang="zh-CN" dirty="0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</p:grpSp>
            </p:grpSp>
          </p:grpSp>
          <p:grpSp>
            <p:nvGrpSpPr>
              <p:cNvPr id="45" name="组合 44"/>
              <p:cNvGrpSpPr/>
              <p:nvPr/>
            </p:nvGrpSpPr>
            <p:grpSpPr>
              <a:xfrm flipH="1">
                <a:off x="10843" y="2794"/>
                <a:ext cx="6951" cy="5270"/>
                <a:chOff x="1206" y="2594"/>
                <a:chExt cx="6951" cy="5270"/>
              </a:xfrm>
            </p:grpSpPr>
            <p:grpSp>
              <p:nvGrpSpPr>
                <p:cNvPr id="46" name="组合 45"/>
                <p:cNvGrpSpPr/>
                <p:nvPr/>
              </p:nvGrpSpPr>
              <p:grpSpPr>
                <a:xfrm>
                  <a:off x="1206" y="2594"/>
                  <a:ext cx="5491" cy="2265"/>
                  <a:chOff x="1458" y="2917"/>
                  <a:chExt cx="5491" cy="2265"/>
                </a:xfrm>
              </p:grpSpPr>
              <p:sp>
                <p:nvSpPr>
                  <p:cNvPr id="47" name="圆角矩形 46"/>
                  <p:cNvSpPr/>
                  <p:nvPr>
                    <p:custDataLst>
                      <p:tags r:id="rId17"/>
                    </p:custDataLst>
                  </p:nvPr>
                </p:nvSpPr>
                <p:spPr>
                  <a:xfrm>
                    <a:off x="1458" y="2917"/>
                    <a:ext cx="5491" cy="226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292100" dist="38100" dir="5400000" algn="t" rotWithShape="0">
                      <a:prstClr val="black">
                        <a:alpha val="6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endParaRPr>
                  </a:p>
                </p:txBody>
              </p:sp>
              <p:grpSp>
                <p:nvGrpSpPr>
                  <p:cNvPr id="50" name="组合 49"/>
                  <p:cNvGrpSpPr/>
                  <p:nvPr/>
                </p:nvGrpSpPr>
                <p:grpSpPr>
                  <a:xfrm>
                    <a:off x="2337" y="3209"/>
                    <a:ext cx="4612" cy="1631"/>
                    <a:chOff x="11292" y="3486"/>
                    <a:chExt cx="4612" cy="1631"/>
                  </a:xfrm>
                </p:grpSpPr>
                <p:sp>
                  <p:nvSpPr>
                    <p:cNvPr id="52" name="文本框 51"/>
                    <p:cNvSpPr txBox="1"/>
                    <p:nvPr>
                      <p:custDataLst>
                        <p:tags r:id="rId18"/>
                      </p:custDataLst>
                    </p:nvPr>
                  </p:nvSpPr>
                  <p:spPr>
                    <a:xfrm>
                      <a:off x="12232" y="3486"/>
                      <a:ext cx="3672" cy="5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zh-CN" altLang="en-US" sz="16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rPr>
                        <a:t>输入您的标题</a:t>
                      </a:r>
                      <a:endParaRPr lang="zh-CN" altLang="en-US" sz="1600" b="1" dirty="0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53" name="文本框 52"/>
                    <p:cNvSpPr txBox="1"/>
                    <p:nvPr>
                      <p:custDataLst>
                        <p:tags r:id="rId19"/>
                      </p:custDataLst>
                    </p:nvPr>
                  </p:nvSpPr>
                  <p:spPr>
                    <a:xfrm>
                      <a:off x="12232" y="3984"/>
                      <a:ext cx="3420" cy="11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r" defTabSz="914400">
                        <a:lnSpc>
                          <a:spcPct val="120000"/>
                        </a:lnSpc>
                      </a:pPr>
                      <a:r>
                        <a:rPr lang="zh-CN" altLang="en-US" sz="12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+mn-ea"/>
                          <a:sym typeface="Arial" panose="020B0604020202020204"/>
                        </a:rPr>
                        <a:t>您的内容打在这里，或者通过复制您的文本后，在此框中选择粘贴，并选择只保留文字</a:t>
                      </a:r>
                      <a:r>
                        <a:rPr lang="en-US" altLang="zh-CN" sz="12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+mn-ea"/>
                          <a:sym typeface="Arial" panose="020B0604020202020204"/>
                        </a:rPr>
                        <a:t>.</a:t>
                      </a:r>
                      <a:endParaRPr lang="en-US" altLang="zh-CN" sz="1200" dirty="0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+mn-ea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54" name="Rounded Rectangle 19"/>
                    <p:cNvSpPr/>
                    <p:nvPr>
                      <p:custDataLst>
                        <p:tags r:id="rId20"/>
                      </p:custDataLst>
                    </p:nvPr>
                  </p:nvSpPr>
                  <p:spPr>
                    <a:xfrm>
                      <a:off x="11292" y="3928"/>
                      <a:ext cx="839" cy="806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0">
                          <a:srgbClr val="FFB34E"/>
                        </a:gs>
                        <a:gs pos="100000">
                          <a:srgbClr val="FFCF86"/>
                        </a:gs>
                      </a:gsLst>
                      <a:lin ang="5400000" scaled="0"/>
                    </a:gradFill>
                    <a:ln w="25400">
                      <a:solidFill>
                        <a:srgbClr val="000000">
                          <a:alpha val="0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rPr>
                        <a:t>2</a:t>
                      </a:r>
                      <a:endParaRPr lang="en-US" altLang="zh-CN" dirty="0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</p:grpSp>
            </p:grpSp>
            <p:grpSp>
              <p:nvGrpSpPr>
                <p:cNvPr id="55" name="组合 54"/>
                <p:cNvGrpSpPr/>
                <p:nvPr/>
              </p:nvGrpSpPr>
              <p:grpSpPr>
                <a:xfrm>
                  <a:off x="2666" y="5599"/>
                  <a:ext cx="5491" cy="2265"/>
                  <a:chOff x="1458" y="2917"/>
                  <a:chExt cx="5491" cy="2265"/>
                </a:xfrm>
              </p:grpSpPr>
              <p:sp>
                <p:nvSpPr>
                  <p:cNvPr id="56" name="圆角矩形 55"/>
                  <p:cNvSpPr/>
                  <p:nvPr>
                    <p:custDataLst>
                      <p:tags r:id="rId21"/>
                    </p:custDataLst>
                  </p:nvPr>
                </p:nvSpPr>
                <p:spPr>
                  <a:xfrm>
                    <a:off x="1458" y="2917"/>
                    <a:ext cx="5491" cy="226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292100" dist="38100" dir="5400000" algn="t" rotWithShape="0">
                      <a:prstClr val="black">
                        <a:alpha val="6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endParaRPr>
                  </a:p>
                </p:txBody>
              </p:sp>
              <p:grpSp>
                <p:nvGrpSpPr>
                  <p:cNvPr id="57" name="组合 56"/>
                  <p:cNvGrpSpPr/>
                  <p:nvPr/>
                </p:nvGrpSpPr>
                <p:grpSpPr>
                  <a:xfrm>
                    <a:off x="2337" y="3209"/>
                    <a:ext cx="4612" cy="1635"/>
                    <a:chOff x="11292" y="3486"/>
                    <a:chExt cx="4612" cy="1635"/>
                  </a:xfrm>
                </p:grpSpPr>
                <p:sp>
                  <p:nvSpPr>
                    <p:cNvPr id="58" name="文本框 57"/>
                    <p:cNvSpPr txBox="1"/>
                    <p:nvPr>
                      <p:custDataLst>
                        <p:tags r:id="rId22"/>
                      </p:custDataLst>
                    </p:nvPr>
                  </p:nvSpPr>
                  <p:spPr>
                    <a:xfrm>
                      <a:off x="12232" y="3486"/>
                      <a:ext cx="3672" cy="5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zh-CN" altLang="en-US" sz="16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rPr>
                        <a:t>输入您的标题</a:t>
                      </a:r>
                      <a:endParaRPr lang="zh-CN" altLang="en-US" sz="1600" b="1" dirty="0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59" name="文本框 58"/>
                    <p:cNvSpPr txBox="1"/>
                    <p:nvPr>
                      <p:custDataLst>
                        <p:tags r:id="rId23"/>
                      </p:custDataLst>
                    </p:nvPr>
                  </p:nvSpPr>
                  <p:spPr>
                    <a:xfrm>
                      <a:off x="12232" y="3988"/>
                      <a:ext cx="3420" cy="11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r" defTabSz="914400">
                        <a:lnSpc>
                          <a:spcPct val="120000"/>
                        </a:lnSpc>
                      </a:pPr>
                      <a:r>
                        <a:rPr lang="zh-CN" altLang="en-US" sz="12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+mn-ea"/>
                          <a:sym typeface="Arial" panose="020B0604020202020204"/>
                        </a:rPr>
                        <a:t>您的内容打在这里，或者通过复制您的文本后，在此框中选择粘贴，并选择只保留文字</a:t>
                      </a:r>
                      <a:r>
                        <a:rPr lang="en-US" altLang="zh-CN" sz="12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+mn-ea"/>
                          <a:sym typeface="Arial" panose="020B0604020202020204"/>
                        </a:rPr>
                        <a:t>.</a:t>
                      </a:r>
                      <a:endParaRPr lang="en-US" altLang="zh-CN" sz="1200" dirty="0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+mn-ea"/>
                        <a:sym typeface="Arial" panose="020B0604020202020204"/>
                      </a:endParaRPr>
                    </a:p>
                  </p:txBody>
                </p:sp>
                <p:sp>
                  <p:nvSpPr>
                    <p:cNvPr id="60" name="Rounded Rectangle 19"/>
                    <p:cNvSpPr/>
                    <p:nvPr>
                      <p:custDataLst>
                        <p:tags r:id="rId24"/>
                      </p:custDataLst>
                    </p:nvPr>
                  </p:nvSpPr>
                  <p:spPr>
                    <a:xfrm>
                      <a:off x="11292" y="3928"/>
                      <a:ext cx="839" cy="806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0">
                          <a:srgbClr val="FFB34E"/>
                        </a:gs>
                        <a:gs pos="100000">
                          <a:srgbClr val="FFCF86"/>
                        </a:gs>
                      </a:gsLst>
                      <a:lin ang="5400000" scaled="0"/>
                    </a:gradFill>
                    <a:ln w="25400">
                      <a:solidFill>
                        <a:srgbClr val="000000">
                          <a:alpha val="0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rPr>
                        <a:t>4</a:t>
                      </a:r>
                      <a:endParaRPr lang="en-US" altLang="zh-CN" dirty="0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ransition spd="slow" advTm="300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40666" y="256540"/>
            <a:ext cx="2874645" cy="812800"/>
            <a:chOff x="379" y="404"/>
            <a:chExt cx="4527" cy="1280"/>
          </a:xfrm>
        </p:grpSpPr>
        <p:grpSp>
          <p:nvGrpSpPr>
            <p:cNvPr id="18" name="组合 17"/>
            <p:cNvGrpSpPr/>
            <p:nvPr/>
          </p:nvGrpSpPr>
          <p:grpSpPr>
            <a:xfrm>
              <a:off x="1273" y="633"/>
              <a:ext cx="3633" cy="941"/>
              <a:chOff x="7004" y="6520"/>
              <a:chExt cx="3585" cy="846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任意多边形 18"/>
              <p:cNvSpPr/>
              <p:nvPr userDrawn="1">
                <p:custDataLst>
                  <p:tags r:id="rId1"/>
                </p:custDataLst>
              </p:nvPr>
            </p:nvSpPr>
            <p:spPr>
              <a:xfrm flipH="1">
                <a:off x="7071" y="6581"/>
                <a:ext cx="3451" cy="723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51" h="723">
                    <a:moveTo>
                      <a:pt x="180" y="0"/>
                    </a:moveTo>
                    <a:lnTo>
                      <a:pt x="309" y="0"/>
                    </a:lnTo>
                    <a:lnTo>
                      <a:pt x="489" y="0"/>
                    </a:lnTo>
                    <a:lnTo>
                      <a:pt x="1199" y="0"/>
                    </a:lnTo>
                    <a:lnTo>
                      <a:pt x="2252" y="0"/>
                    </a:lnTo>
                    <a:lnTo>
                      <a:pt x="2962" y="0"/>
                    </a:lnTo>
                    <a:lnTo>
                      <a:pt x="3142" y="0"/>
                    </a:lnTo>
                    <a:lnTo>
                      <a:pt x="3271" y="0"/>
                    </a:lnTo>
                    <a:cubicBezTo>
                      <a:pt x="3271" y="78"/>
                      <a:pt x="3351" y="141"/>
                      <a:pt x="3451" y="141"/>
                    </a:cubicBezTo>
                    <a:lnTo>
                      <a:pt x="3451" y="582"/>
                    </a:lnTo>
                    <a:cubicBezTo>
                      <a:pt x="3351" y="582"/>
                      <a:pt x="3271" y="645"/>
                      <a:pt x="3271" y="723"/>
                    </a:cubicBezTo>
                    <a:lnTo>
                      <a:pt x="3142" y="723"/>
                    </a:lnTo>
                    <a:lnTo>
                      <a:pt x="2962" y="723"/>
                    </a:lnTo>
                    <a:lnTo>
                      <a:pt x="2252" y="723"/>
                    </a:lnTo>
                    <a:lnTo>
                      <a:pt x="1199" y="723"/>
                    </a:lnTo>
                    <a:lnTo>
                      <a:pt x="489" y="723"/>
                    </a:lnTo>
                    <a:lnTo>
                      <a:pt x="309" y="723"/>
                    </a:lnTo>
                    <a:lnTo>
                      <a:pt x="180" y="723"/>
                    </a:lnTo>
                    <a:cubicBezTo>
                      <a:pt x="180" y="645"/>
                      <a:pt x="100" y="582"/>
                      <a:pt x="0" y="582"/>
                    </a:cubicBezTo>
                    <a:lnTo>
                      <a:pt x="0" y="141"/>
                    </a:lnTo>
                    <a:cubicBezTo>
                      <a:pt x="100" y="141"/>
                      <a:pt x="180" y="78"/>
                      <a:pt x="1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F87"/>
                  </a:gs>
                  <a:gs pos="100000">
                    <a:srgbClr val="FFB34D"/>
                  </a:gs>
                </a:gsLst>
                <a:lin ang="5400000" scaled="0"/>
              </a:gradFill>
              <a:ln w="76200" cmpd="sng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26" name="任意多边形 25"/>
              <p:cNvSpPr/>
              <p:nvPr userDrawn="1">
                <p:custDataLst>
                  <p:tags r:id="rId3"/>
                </p:custDataLst>
              </p:nvPr>
            </p:nvSpPr>
            <p:spPr>
              <a:xfrm flipH="1">
                <a:off x="7004" y="6520"/>
                <a:ext cx="3585" cy="846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85" h="846">
                    <a:moveTo>
                      <a:pt x="190" y="0"/>
                    </a:moveTo>
                    <a:lnTo>
                      <a:pt x="265" y="0"/>
                    </a:lnTo>
                    <a:lnTo>
                      <a:pt x="455" y="0"/>
                    </a:lnTo>
                    <a:lnTo>
                      <a:pt x="1267" y="0"/>
                    </a:lnTo>
                    <a:lnTo>
                      <a:pt x="2318" y="0"/>
                    </a:lnTo>
                    <a:lnTo>
                      <a:pt x="3130" y="0"/>
                    </a:lnTo>
                    <a:lnTo>
                      <a:pt x="3320" y="0"/>
                    </a:lnTo>
                    <a:lnTo>
                      <a:pt x="3395" y="0"/>
                    </a:lnTo>
                    <a:cubicBezTo>
                      <a:pt x="3395" y="91"/>
                      <a:pt x="3480" y="165"/>
                      <a:pt x="3585" y="165"/>
                    </a:cubicBezTo>
                    <a:lnTo>
                      <a:pt x="3585" y="681"/>
                    </a:lnTo>
                    <a:cubicBezTo>
                      <a:pt x="3480" y="681"/>
                      <a:pt x="3395" y="755"/>
                      <a:pt x="3395" y="846"/>
                    </a:cubicBezTo>
                    <a:lnTo>
                      <a:pt x="3320" y="846"/>
                    </a:lnTo>
                    <a:lnTo>
                      <a:pt x="3130" y="846"/>
                    </a:lnTo>
                    <a:lnTo>
                      <a:pt x="2318" y="846"/>
                    </a:lnTo>
                    <a:lnTo>
                      <a:pt x="1267" y="846"/>
                    </a:lnTo>
                    <a:lnTo>
                      <a:pt x="455" y="846"/>
                    </a:lnTo>
                    <a:lnTo>
                      <a:pt x="265" y="846"/>
                    </a:lnTo>
                    <a:lnTo>
                      <a:pt x="190" y="846"/>
                    </a:lnTo>
                    <a:cubicBezTo>
                      <a:pt x="190" y="755"/>
                      <a:pt x="105" y="681"/>
                      <a:pt x="0" y="681"/>
                    </a:cubicBezTo>
                    <a:lnTo>
                      <a:pt x="0" y="165"/>
                    </a:lnTo>
                    <a:cubicBezTo>
                      <a:pt x="105" y="165"/>
                      <a:pt x="190" y="91"/>
                      <a:pt x="190" y="0"/>
                    </a:cubicBezTo>
                    <a:close/>
                  </a:path>
                </a:pathLst>
              </a:custGeom>
              <a:noFill/>
              <a:ln w="12700" cmpd="sng">
                <a:solidFill>
                  <a:srgbClr val="FFB34D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A000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9" y="404"/>
              <a:ext cx="4142" cy="1280"/>
              <a:chOff x="244" y="529"/>
              <a:chExt cx="4142" cy="1280"/>
            </a:xfrm>
          </p:grpSpPr>
          <p:sp>
            <p:nvSpPr>
              <p:cNvPr id="12" name="文本框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476" y="826"/>
                <a:ext cx="2910" cy="72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rPr>
                  <a:t>工作计划</a:t>
                </a:r>
                <a:endParaRPr lang="zh-CN" altLang="en-US" sz="2400">
                  <a:solidFill>
                    <a:srgbClr val="5F2311"/>
                  </a:solidFill>
                  <a:latin typeface="Arial" panose="020B0604020202020204"/>
                  <a:ea typeface="三极春联字体简"/>
                  <a:sym typeface="Arial" panose="020B0604020202020204"/>
                </a:endParaRPr>
              </a:p>
            </p:txBody>
          </p:sp>
          <p:pic>
            <p:nvPicPr>
              <p:cNvPr id="72" name="图片 71" descr="Layer 010      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rcRect l="10204" t="10278" r="55630" b="61806"/>
              <a:stretch>
                <a:fillRect/>
              </a:stretch>
            </p:blipFill>
            <p:spPr>
              <a:xfrm>
                <a:off x="244" y="529"/>
                <a:ext cx="1565" cy="1280"/>
              </a:xfrm>
              <a:prstGeom prst="rect">
                <a:avLst/>
              </a:prstGeom>
            </p:spPr>
          </p:pic>
        </p:grpSp>
      </p:grpSp>
      <p:grpSp>
        <p:nvGrpSpPr>
          <p:cNvPr id="50" name="组合 49"/>
          <p:cNvGrpSpPr/>
          <p:nvPr/>
        </p:nvGrpSpPr>
        <p:grpSpPr>
          <a:xfrm>
            <a:off x="880111" y="1849121"/>
            <a:ext cx="10432415" cy="3615055"/>
            <a:chOff x="1324" y="2912"/>
            <a:chExt cx="16429" cy="5693"/>
          </a:xfrm>
        </p:grpSpPr>
        <p:grpSp>
          <p:nvGrpSpPr>
            <p:cNvPr id="4" name="组合 3"/>
            <p:cNvGrpSpPr/>
            <p:nvPr/>
          </p:nvGrpSpPr>
          <p:grpSpPr>
            <a:xfrm>
              <a:off x="6350" y="2912"/>
              <a:ext cx="6500" cy="5500"/>
              <a:chOff x="6350" y="3304"/>
              <a:chExt cx="6500" cy="5500"/>
            </a:xfrm>
          </p:grpSpPr>
          <p:sp>
            <p:nvSpPr>
              <p:cNvPr id="1611" name="Linie"/>
              <p:cNvSpPr/>
              <p:nvPr>
                <p:custDataLst>
                  <p:tags r:id="rId7"/>
                </p:custDataLst>
              </p:nvPr>
            </p:nvSpPr>
            <p:spPr>
              <a:xfrm flipH="1" flipV="1">
                <a:off x="7860" y="4816"/>
                <a:ext cx="481" cy="337"/>
              </a:xfrm>
              <a:prstGeom prst="line">
                <a:avLst/>
              </a:prstGeom>
              <a:ln w="38100">
                <a:solidFill>
                  <a:srgbClr val="FFB34E"/>
                </a:solidFill>
                <a:miter lim="400000"/>
              </a:ln>
            </p:spPr>
            <p:txBody>
              <a:bodyPr lIns="25400" tIns="25400" rIns="25400" bIns="25400" anchor="ctr"/>
              <a:lstStyle/>
              <a:p>
                <a:pPr>
                  <a:defRPr sz="3200"/>
                </a:pPr>
                <a:endParaRPr sz="1600" dirty="0"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grpSp>
            <p:nvGrpSpPr>
              <p:cNvPr id="1618" name="Gruppieren"/>
              <p:cNvGrpSpPr/>
              <p:nvPr/>
            </p:nvGrpSpPr>
            <p:grpSpPr>
              <a:xfrm>
                <a:off x="8350" y="4804"/>
                <a:ext cx="2500" cy="2500"/>
                <a:chOff x="0" y="0"/>
                <a:chExt cx="3175000" cy="3175000"/>
              </a:xfrm>
              <a:solidFill>
                <a:srgbClr val="467A36"/>
              </a:solidFill>
            </p:grpSpPr>
            <p:sp>
              <p:nvSpPr>
                <p:cNvPr id="1616" name="Kreis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0" y="0"/>
                  <a:ext cx="3175000" cy="3175000"/>
                </a:xfrm>
                <a:prstGeom prst="ellipse">
                  <a:avLst/>
                </a:prstGeom>
                <a:gradFill>
                  <a:gsLst>
                    <a:gs pos="0">
                      <a:srgbClr val="FFB34E"/>
                    </a:gs>
                    <a:gs pos="100000">
                      <a:srgbClr val="FFCF86"/>
                    </a:gs>
                  </a:gsLst>
                  <a:lin ang="5400000" scaled="0"/>
                </a:gradFill>
                <a:ln w="381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</a:defRPr>
                  </a:pPr>
                  <a:endParaRPr sz="16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  <p:sp>
              <p:nvSpPr>
                <p:cNvPr id="1617" name="Rectangle 27"/>
                <p:cNvSpPr txBox="1"/>
                <p:nvPr>
                  <p:custDataLst>
                    <p:tags r:id="rId9"/>
                  </p:custDataLst>
                </p:nvPr>
              </p:nvSpPr>
              <p:spPr>
                <a:xfrm>
                  <a:off x="63502" y="1264920"/>
                  <a:ext cx="3048000" cy="59067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22860" tIns="22860" rIns="22860" bIns="22860" numCol="1" anchor="t">
                  <a:spAutoFit/>
                </a:bodyPr>
                <a:lstStyle>
                  <a:lvl1pPr>
                    <a:lnSpc>
                      <a:spcPct val="110000"/>
                    </a:lnSpc>
                    <a:defRPr sz="3000">
                      <a:solidFill>
                        <a:srgbClr val="FFFFFF"/>
                      </a:solidFill>
                      <a:latin typeface="Montserrat Bold"/>
                      <a:ea typeface="Montserrat Bold"/>
                      <a:cs typeface="Montserrat Bold"/>
                      <a:sym typeface="Montserrat Bold"/>
                    </a:defRPr>
                  </a:lvl1pPr>
                </a:lstStyle>
                <a:p>
                  <a:pPr algn="ctr"/>
                  <a:r>
                    <a:rPr lang="zh-CN" sz="160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Heavy" panose="02020900000000000000" charset="-122"/>
                      <a:sym typeface="Arial" panose="020B0604020202020204"/>
                    </a:rPr>
                    <a:t>输入您的标题</a:t>
                  </a:r>
                  <a:endParaRPr lang="zh-CN" altLang="en-US" sz="1600" b="1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Heavy" panose="02020900000000000000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619" name="Kreis"/>
              <p:cNvSpPr/>
              <p:nvPr>
                <p:custDataLst>
                  <p:tags r:id="rId10"/>
                </p:custDataLst>
              </p:nvPr>
            </p:nvSpPr>
            <p:spPr>
              <a:xfrm>
                <a:off x="11350" y="7304"/>
                <a:ext cx="1500" cy="1500"/>
              </a:xfrm>
              <a:prstGeom prst="ellipse">
                <a:avLst/>
              </a:prstGeom>
              <a:gradFill>
                <a:gsLst>
                  <a:gs pos="0">
                    <a:srgbClr val="FFB34E"/>
                  </a:gs>
                  <a:gs pos="100000">
                    <a:srgbClr val="FFCF86"/>
                  </a:gs>
                </a:gsLst>
                <a:lin ang="5400000" scaled="0"/>
              </a:gradFill>
              <a:ln w="38100">
                <a:noFill/>
                <a:miter lim="400000"/>
              </a:ln>
            </p:spPr>
            <p:txBody>
              <a:bodyPr lIns="25400" tIns="25400" rIns="25400" bIns="25400" anchor="ctr"/>
              <a:lstStyle/>
              <a:p>
                <a:pPr algn="ctr">
                  <a:defRPr sz="3200">
                    <a:solidFill>
                      <a:srgbClr val="FFFFFF"/>
                    </a:solidFill>
                  </a:defRPr>
                </a:pPr>
                <a:r>
                  <a:rPr lang="zh-CN" altLang="en-US" sz="20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肆</a:t>
                </a:r>
                <a:endParaRPr lang="zh-CN" altLang="en-US" sz="20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1620" name="Kreis"/>
              <p:cNvSpPr/>
              <p:nvPr>
                <p:custDataLst>
                  <p:tags r:id="rId11"/>
                </p:custDataLst>
              </p:nvPr>
            </p:nvSpPr>
            <p:spPr>
              <a:xfrm>
                <a:off x="6350" y="7304"/>
                <a:ext cx="1500" cy="1500"/>
              </a:xfrm>
              <a:prstGeom prst="ellipse">
                <a:avLst/>
              </a:prstGeom>
              <a:gradFill>
                <a:gsLst>
                  <a:gs pos="0">
                    <a:srgbClr val="FFB34E"/>
                  </a:gs>
                  <a:gs pos="100000">
                    <a:srgbClr val="FFCF86"/>
                  </a:gs>
                </a:gsLst>
                <a:lin ang="5400000" scaled="0"/>
              </a:gradFill>
              <a:ln w="381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FFFFFF"/>
                    </a:solidFill>
                  </a:defRPr>
                </a:pPr>
                <a:r>
                  <a:rPr lang="zh-CN" altLang="en-US" sz="20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叁</a:t>
                </a:r>
                <a:endParaRPr lang="zh-CN" altLang="en-US" sz="20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1623" name="Kreis"/>
              <p:cNvSpPr/>
              <p:nvPr>
                <p:custDataLst>
                  <p:tags r:id="rId12"/>
                </p:custDataLst>
              </p:nvPr>
            </p:nvSpPr>
            <p:spPr>
              <a:xfrm>
                <a:off x="6350" y="3304"/>
                <a:ext cx="1500" cy="1500"/>
              </a:xfrm>
              <a:prstGeom prst="ellipse">
                <a:avLst/>
              </a:prstGeom>
              <a:gradFill>
                <a:gsLst>
                  <a:gs pos="0">
                    <a:srgbClr val="FFB34E"/>
                  </a:gs>
                  <a:gs pos="100000">
                    <a:srgbClr val="FFCF86"/>
                  </a:gs>
                </a:gsLst>
                <a:lin ang="5400000" scaled="0"/>
              </a:gradFill>
              <a:ln w="381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FFFFFF"/>
                    </a:solidFill>
                  </a:defRPr>
                </a:pPr>
                <a:r>
                  <a:rPr lang="zh-CN" altLang="en-US" sz="20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壹</a:t>
                </a:r>
                <a:endParaRPr lang="zh-CN" altLang="en-US" sz="20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1626" name="Kreis"/>
              <p:cNvSpPr/>
              <p:nvPr>
                <p:custDataLst>
                  <p:tags r:id="rId13"/>
                </p:custDataLst>
              </p:nvPr>
            </p:nvSpPr>
            <p:spPr>
              <a:xfrm>
                <a:off x="11350" y="3304"/>
                <a:ext cx="1500" cy="1500"/>
              </a:xfrm>
              <a:prstGeom prst="ellipse">
                <a:avLst/>
              </a:prstGeom>
              <a:gradFill>
                <a:gsLst>
                  <a:gs pos="0">
                    <a:srgbClr val="FFB34E"/>
                  </a:gs>
                  <a:gs pos="100000">
                    <a:srgbClr val="FFCF86"/>
                  </a:gs>
                </a:gsLst>
                <a:lin ang="5400000" scaled="0"/>
              </a:gradFill>
              <a:ln w="38100">
                <a:noFill/>
                <a:miter lim="400000"/>
              </a:ln>
            </p:spPr>
            <p:txBody>
              <a:bodyPr lIns="25400" tIns="25400" rIns="25400" bIns="25400" anchor="ctr"/>
              <a:lstStyle/>
              <a:p>
                <a:pPr algn="ctr">
                  <a:defRPr sz="3200">
                    <a:solidFill>
                      <a:srgbClr val="FFFFFF"/>
                    </a:solidFill>
                  </a:defRPr>
                </a:pPr>
                <a:r>
                  <a:rPr lang="zh-CN" altLang="en-US" sz="20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贰</a:t>
                </a:r>
                <a:endParaRPr lang="zh-CN" altLang="en-US" sz="20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1627" name="Linie"/>
              <p:cNvSpPr/>
              <p:nvPr>
                <p:custDataLst>
                  <p:tags r:id="rId14"/>
                </p:custDataLst>
              </p:nvPr>
            </p:nvSpPr>
            <p:spPr>
              <a:xfrm flipH="1" flipV="1">
                <a:off x="10859" y="7136"/>
                <a:ext cx="481" cy="337"/>
              </a:xfrm>
              <a:prstGeom prst="line">
                <a:avLst/>
              </a:prstGeom>
              <a:ln w="38100">
                <a:solidFill>
                  <a:srgbClr val="FFB34E"/>
                </a:solidFill>
                <a:miter lim="400000"/>
              </a:ln>
            </p:spPr>
            <p:txBody>
              <a:bodyPr lIns="25400" tIns="25400" rIns="25400" bIns="25400" anchor="ctr"/>
              <a:lstStyle/>
              <a:p>
                <a:pPr>
                  <a:defRPr sz="3200"/>
                </a:pPr>
                <a:endParaRPr sz="1600" dirty="0"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1628" name="Linie"/>
              <p:cNvSpPr/>
              <p:nvPr>
                <p:custDataLst>
                  <p:tags r:id="rId15"/>
                </p:custDataLst>
              </p:nvPr>
            </p:nvSpPr>
            <p:spPr>
              <a:xfrm flipH="1">
                <a:off x="10860" y="4816"/>
                <a:ext cx="481" cy="337"/>
              </a:xfrm>
              <a:prstGeom prst="line">
                <a:avLst/>
              </a:prstGeom>
              <a:ln w="38100">
                <a:solidFill>
                  <a:srgbClr val="FFB34E"/>
                </a:solidFill>
                <a:miter lim="400000"/>
              </a:ln>
            </p:spPr>
            <p:txBody>
              <a:bodyPr lIns="25400" tIns="25400" rIns="25400" bIns="25400" anchor="ctr"/>
              <a:lstStyle/>
              <a:p>
                <a:pPr>
                  <a:defRPr sz="3200"/>
                </a:pPr>
                <a:endParaRPr sz="1600" dirty="0"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1629" name="Linie"/>
              <p:cNvSpPr/>
              <p:nvPr>
                <p:custDataLst>
                  <p:tags r:id="rId16"/>
                </p:custDataLst>
              </p:nvPr>
            </p:nvSpPr>
            <p:spPr>
              <a:xfrm flipH="1">
                <a:off x="7860" y="7136"/>
                <a:ext cx="481" cy="337"/>
              </a:xfrm>
              <a:prstGeom prst="line">
                <a:avLst/>
              </a:prstGeom>
              <a:ln w="38100">
                <a:solidFill>
                  <a:srgbClr val="FFB34E"/>
                </a:solidFill>
                <a:miter lim="400000"/>
              </a:ln>
            </p:spPr>
            <p:txBody>
              <a:bodyPr lIns="25400" tIns="25400" rIns="25400" bIns="25400" anchor="ctr"/>
              <a:lstStyle/>
              <a:p>
                <a:pPr>
                  <a:defRPr sz="3200"/>
                </a:pPr>
                <a:endParaRPr sz="1600" dirty="0"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324" y="2912"/>
              <a:ext cx="4617" cy="1693"/>
              <a:chOff x="8709" y="2967"/>
              <a:chExt cx="4617" cy="1693"/>
            </a:xfrm>
          </p:grpSpPr>
          <p:sp>
            <p:nvSpPr>
              <p:cNvPr id="40" name="矩形 39"/>
              <p:cNvSpPr/>
              <p:nvPr>
                <p:custDataLst>
                  <p:tags r:id="rId17"/>
                </p:custDataLst>
              </p:nvPr>
            </p:nvSpPr>
            <p:spPr>
              <a:xfrm>
                <a:off x="8774" y="2967"/>
                <a:ext cx="2230" cy="712"/>
              </a:xfrm>
              <a:prstGeom prst="rect">
                <a:avLst/>
              </a:prstGeom>
            </p:spPr>
            <p:txBody>
              <a:bodyPr wrap="none" lIns="91428" tIns="45715" rIns="91428" bIns="45715">
                <a:spAutoFit/>
              </a:bodyPr>
              <a:lstStyle/>
              <a:p>
                <a:pPr marL="0" indent="0" algn="l" fontAlgn="base">
                  <a:lnSpc>
                    <a:spcPct val="17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16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输入您的标题</a:t>
                </a:r>
                <a:endParaRPr lang="zh-CN" altLang="en-US" sz="16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41" name="矩形 4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8709" y="3595"/>
                <a:ext cx="4617" cy="1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28" tIns="45715" rIns="91428" bIns="45715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9pPr>
              </a:lstStyle>
              <a:p>
                <a:pPr marL="0" indent="0" algn="l" fontAlgn="base">
                  <a:lnSpc>
                    <a:spcPct val="17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您的内容打在这里，或者通过复制您的文本后，在此框中选择粘贴</a:t>
                </a:r>
                <a:endParaRPr lang="zh-CN" altLang="en-US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324" y="6912"/>
              <a:ext cx="4617" cy="1693"/>
              <a:chOff x="8709" y="2967"/>
              <a:chExt cx="4617" cy="1693"/>
            </a:xfrm>
          </p:grpSpPr>
          <p:sp>
            <p:nvSpPr>
              <p:cNvPr id="42" name="矩形 41"/>
              <p:cNvSpPr/>
              <p:nvPr>
                <p:custDataLst>
                  <p:tags r:id="rId19"/>
                </p:custDataLst>
              </p:nvPr>
            </p:nvSpPr>
            <p:spPr>
              <a:xfrm>
                <a:off x="8774" y="2967"/>
                <a:ext cx="2230" cy="712"/>
              </a:xfrm>
              <a:prstGeom prst="rect">
                <a:avLst/>
              </a:prstGeom>
            </p:spPr>
            <p:txBody>
              <a:bodyPr wrap="none" lIns="91428" tIns="45715" rIns="91428" bIns="45715">
                <a:spAutoFit/>
              </a:bodyPr>
              <a:lstStyle/>
              <a:p>
                <a:pPr marL="0" indent="0" algn="l" fontAlgn="base">
                  <a:lnSpc>
                    <a:spcPct val="17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16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输入您的标题</a:t>
                </a:r>
                <a:endParaRPr lang="zh-CN" altLang="en-US" sz="16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43" name="矩形 47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8709" y="3595"/>
                <a:ext cx="4617" cy="1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28" tIns="45715" rIns="91428" bIns="45715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9pPr>
              </a:lstStyle>
              <a:p>
                <a:pPr marL="0" indent="0" algn="l" fontAlgn="base">
                  <a:lnSpc>
                    <a:spcPct val="17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您的内容打在这里，或者通过复制您的文本后，在此框中选择粘贴</a:t>
                </a:r>
                <a:endParaRPr lang="zh-CN" altLang="en-US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136" y="2912"/>
              <a:ext cx="4617" cy="1693"/>
              <a:chOff x="8709" y="2967"/>
              <a:chExt cx="4617" cy="1693"/>
            </a:xfrm>
          </p:grpSpPr>
          <p:sp>
            <p:nvSpPr>
              <p:cNvPr id="45" name="矩形 44"/>
              <p:cNvSpPr/>
              <p:nvPr>
                <p:custDataLst>
                  <p:tags r:id="rId21"/>
                </p:custDataLst>
              </p:nvPr>
            </p:nvSpPr>
            <p:spPr>
              <a:xfrm>
                <a:off x="8774" y="2967"/>
                <a:ext cx="2230" cy="712"/>
              </a:xfrm>
              <a:prstGeom prst="rect">
                <a:avLst/>
              </a:prstGeom>
            </p:spPr>
            <p:txBody>
              <a:bodyPr wrap="none" lIns="91428" tIns="45715" rIns="91428" bIns="45715">
                <a:spAutoFit/>
              </a:bodyPr>
              <a:lstStyle/>
              <a:p>
                <a:pPr marL="0" indent="0" algn="l" fontAlgn="base">
                  <a:lnSpc>
                    <a:spcPct val="17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16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输入您的标题</a:t>
                </a:r>
                <a:endParaRPr lang="zh-CN" altLang="en-US" sz="16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46" name="矩形 4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8709" y="3595"/>
                <a:ext cx="4617" cy="1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28" tIns="45715" rIns="91428" bIns="45715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9pPr>
              </a:lstStyle>
              <a:p>
                <a:pPr marL="0" indent="0" algn="l" fontAlgn="base">
                  <a:lnSpc>
                    <a:spcPct val="17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您的内容打在这里，或者通过复制您的文本后，在此框中选择粘贴</a:t>
                </a:r>
                <a:endParaRPr lang="zh-CN" altLang="en-US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3136" y="6912"/>
              <a:ext cx="4617" cy="1693"/>
              <a:chOff x="8709" y="2967"/>
              <a:chExt cx="4617" cy="1693"/>
            </a:xfrm>
          </p:grpSpPr>
          <p:sp>
            <p:nvSpPr>
              <p:cNvPr id="48" name="矩形 47"/>
              <p:cNvSpPr/>
              <p:nvPr>
                <p:custDataLst>
                  <p:tags r:id="rId23"/>
                </p:custDataLst>
              </p:nvPr>
            </p:nvSpPr>
            <p:spPr>
              <a:xfrm>
                <a:off x="8774" y="2967"/>
                <a:ext cx="2230" cy="712"/>
              </a:xfrm>
              <a:prstGeom prst="rect">
                <a:avLst/>
              </a:prstGeom>
            </p:spPr>
            <p:txBody>
              <a:bodyPr wrap="none" lIns="91428" tIns="45715" rIns="91428" bIns="45715">
                <a:spAutoFit/>
              </a:bodyPr>
              <a:lstStyle/>
              <a:p>
                <a:pPr marL="0" indent="0" algn="l" fontAlgn="base">
                  <a:lnSpc>
                    <a:spcPct val="17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16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输入您的标题</a:t>
                </a:r>
                <a:endParaRPr lang="zh-CN" altLang="en-US" sz="16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49" name="矩形 4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8709" y="3595"/>
                <a:ext cx="4617" cy="1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28" tIns="45715" rIns="91428" bIns="45715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9pPr>
              </a:lstStyle>
              <a:p>
                <a:pPr marL="0" indent="0" algn="l" fontAlgn="base">
                  <a:lnSpc>
                    <a:spcPct val="17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您的内容打在这里，或者通过复制您的文本后，在此框中选择粘贴</a:t>
                </a:r>
                <a:endParaRPr lang="zh-CN" altLang="en-US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ransition spd="slow" advTm="300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40666" y="256540"/>
            <a:ext cx="2874645" cy="812800"/>
            <a:chOff x="379" y="404"/>
            <a:chExt cx="4527" cy="1280"/>
          </a:xfrm>
        </p:grpSpPr>
        <p:grpSp>
          <p:nvGrpSpPr>
            <p:cNvPr id="18" name="组合 17"/>
            <p:cNvGrpSpPr/>
            <p:nvPr/>
          </p:nvGrpSpPr>
          <p:grpSpPr>
            <a:xfrm>
              <a:off x="1273" y="633"/>
              <a:ext cx="3633" cy="941"/>
              <a:chOff x="7004" y="6520"/>
              <a:chExt cx="3585" cy="846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任意多边形 18"/>
              <p:cNvSpPr/>
              <p:nvPr userDrawn="1">
                <p:custDataLst>
                  <p:tags r:id="rId1"/>
                </p:custDataLst>
              </p:nvPr>
            </p:nvSpPr>
            <p:spPr>
              <a:xfrm flipH="1">
                <a:off x="7071" y="6581"/>
                <a:ext cx="3451" cy="723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51" h="723">
                    <a:moveTo>
                      <a:pt x="180" y="0"/>
                    </a:moveTo>
                    <a:lnTo>
                      <a:pt x="309" y="0"/>
                    </a:lnTo>
                    <a:lnTo>
                      <a:pt x="489" y="0"/>
                    </a:lnTo>
                    <a:lnTo>
                      <a:pt x="1199" y="0"/>
                    </a:lnTo>
                    <a:lnTo>
                      <a:pt x="2252" y="0"/>
                    </a:lnTo>
                    <a:lnTo>
                      <a:pt x="2962" y="0"/>
                    </a:lnTo>
                    <a:lnTo>
                      <a:pt x="3142" y="0"/>
                    </a:lnTo>
                    <a:lnTo>
                      <a:pt x="3271" y="0"/>
                    </a:lnTo>
                    <a:cubicBezTo>
                      <a:pt x="3271" y="78"/>
                      <a:pt x="3351" y="141"/>
                      <a:pt x="3451" y="141"/>
                    </a:cubicBezTo>
                    <a:lnTo>
                      <a:pt x="3451" y="582"/>
                    </a:lnTo>
                    <a:cubicBezTo>
                      <a:pt x="3351" y="582"/>
                      <a:pt x="3271" y="645"/>
                      <a:pt x="3271" y="723"/>
                    </a:cubicBezTo>
                    <a:lnTo>
                      <a:pt x="3142" y="723"/>
                    </a:lnTo>
                    <a:lnTo>
                      <a:pt x="2962" y="723"/>
                    </a:lnTo>
                    <a:lnTo>
                      <a:pt x="2252" y="723"/>
                    </a:lnTo>
                    <a:lnTo>
                      <a:pt x="1199" y="723"/>
                    </a:lnTo>
                    <a:lnTo>
                      <a:pt x="489" y="723"/>
                    </a:lnTo>
                    <a:lnTo>
                      <a:pt x="309" y="723"/>
                    </a:lnTo>
                    <a:lnTo>
                      <a:pt x="180" y="723"/>
                    </a:lnTo>
                    <a:cubicBezTo>
                      <a:pt x="180" y="645"/>
                      <a:pt x="100" y="582"/>
                      <a:pt x="0" y="582"/>
                    </a:cubicBezTo>
                    <a:lnTo>
                      <a:pt x="0" y="141"/>
                    </a:lnTo>
                    <a:cubicBezTo>
                      <a:pt x="100" y="141"/>
                      <a:pt x="180" y="78"/>
                      <a:pt x="1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F87"/>
                  </a:gs>
                  <a:gs pos="100000">
                    <a:srgbClr val="FFB34D"/>
                  </a:gs>
                </a:gsLst>
                <a:lin ang="5400000" scaled="0"/>
              </a:gradFill>
              <a:ln w="76200" cmpd="sng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26" name="任意多边形 25"/>
              <p:cNvSpPr/>
              <p:nvPr userDrawn="1">
                <p:custDataLst>
                  <p:tags r:id="rId3"/>
                </p:custDataLst>
              </p:nvPr>
            </p:nvSpPr>
            <p:spPr>
              <a:xfrm flipH="1">
                <a:off x="7004" y="6520"/>
                <a:ext cx="3585" cy="846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85" h="846">
                    <a:moveTo>
                      <a:pt x="190" y="0"/>
                    </a:moveTo>
                    <a:lnTo>
                      <a:pt x="265" y="0"/>
                    </a:lnTo>
                    <a:lnTo>
                      <a:pt x="455" y="0"/>
                    </a:lnTo>
                    <a:lnTo>
                      <a:pt x="1267" y="0"/>
                    </a:lnTo>
                    <a:lnTo>
                      <a:pt x="2318" y="0"/>
                    </a:lnTo>
                    <a:lnTo>
                      <a:pt x="3130" y="0"/>
                    </a:lnTo>
                    <a:lnTo>
                      <a:pt x="3320" y="0"/>
                    </a:lnTo>
                    <a:lnTo>
                      <a:pt x="3395" y="0"/>
                    </a:lnTo>
                    <a:cubicBezTo>
                      <a:pt x="3395" y="91"/>
                      <a:pt x="3480" y="165"/>
                      <a:pt x="3585" y="165"/>
                    </a:cubicBezTo>
                    <a:lnTo>
                      <a:pt x="3585" y="681"/>
                    </a:lnTo>
                    <a:cubicBezTo>
                      <a:pt x="3480" y="681"/>
                      <a:pt x="3395" y="755"/>
                      <a:pt x="3395" y="846"/>
                    </a:cubicBezTo>
                    <a:lnTo>
                      <a:pt x="3320" y="846"/>
                    </a:lnTo>
                    <a:lnTo>
                      <a:pt x="3130" y="846"/>
                    </a:lnTo>
                    <a:lnTo>
                      <a:pt x="2318" y="846"/>
                    </a:lnTo>
                    <a:lnTo>
                      <a:pt x="1267" y="846"/>
                    </a:lnTo>
                    <a:lnTo>
                      <a:pt x="455" y="846"/>
                    </a:lnTo>
                    <a:lnTo>
                      <a:pt x="265" y="846"/>
                    </a:lnTo>
                    <a:lnTo>
                      <a:pt x="190" y="846"/>
                    </a:lnTo>
                    <a:cubicBezTo>
                      <a:pt x="190" y="755"/>
                      <a:pt x="105" y="681"/>
                      <a:pt x="0" y="681"/>
                    </a:cubicBezTo>
                    <a:lnTo>
                      <a:pt x="0" y="165"/>
                    </a:lnTo>
                    <a:cubicBezTo>
                      <a:pt x="105" y="165"/>
                      <a:pt x="190" y="91"/>
                      <a:pt x="190" y="0"/>
                    </a:cubicBezTo>
                    <a:close/>
                  </a:path>
                </a:pathLst>
              </a:custGeom>
              <a:noFill/>
              <a:ln w="12700" cmpd="sng">
                <a:solidFill>
                  <a:srgbClr val="FFB34D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A000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9" y="404"/>
              <a:ext cx="4142" cy="1280"/>
              <a:chOff x="244" y="529"/>
              <a:chExt cx="4142" cy="1280"/>
            </a:xfrm>
          </p:grpSpPr>
          <p:sp>
            <p:nvSpPr>
              <p:cNvPr id="12" name="文本框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476" y="826"/>
                <a:ext cx="2910" cy="72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rPr>
                  <a:t>工作计划</a:t>
                </a:r>
                <a:endParaRPr lang="zh-CN" altLang="en-US" sz="24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sym typeface="Arial" panose="020B0604020202020204"/>
                </a:endParaRPr>
              </a:p>
            </p:txBody>
          </p:sp>
          <p:pic>
            <p:nvPicPr>
              <p:cNvPr id="72" name="图片 71" descr="Layer 010      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rcRect l="10204" t="10278" r="55630" b="61806"/>
              <a:stretch>
                <a:fillRect/>
              </a:stretch>
            </p:blipFill>
            <p:spPr>
              <a:xfrm>
                <a:off x="244" y="529"/>
                <a:ext cx="1565" cy="1280"/>
              </a:xfrm>
              <a:prstGeom prst="rect">
                <a:avLst/>
              </a:prstGeom>
            </p:spPr>
          </p:pic>
        </p:grpSp>
      </p:grpSp>
      <p:grpSp>
        <p:nvGrpSpPr>
          <p:cNvPr id="28" name="组合 27"/>
          <p:cNvGrpSpPr/>
          <p:nvPr/>
        </p:nvGrpSpPr>
        <p:grpSpPr>
          <a:xfrm>
            <a:off x="1022985" y="2243455"/>
            <a:ext cx="6309360" cy="3124200"/>
            <a:chOff x="11292" y="3570"/>
            <a:chExt cx="9936" cy="4920"/>
          </a:xfrm>
        </p:grpSpPr>
        <p:grpSp>
          <p:nvGrpSpPr>
            <p:cNvPr id="17" name="组合 16"/>
            <p:cNvGrpSpPr/>
            <p:nvPr/>
          </p:nvGrpSpPr>
          <p:grpSpPr>
            <a:xfrm>
              <a:off x="11292" y="3570"/>
              <a:ext cx="9936" cy="2323"/>
              <a:chOff x="10647" y="3153"/>
              <a:chExt cx="9936" cy="2323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11587" y="3153"/>
                <a:ext cx="8996" cy="2323"/>
                <a:chOff x="11587" y="3153"/>
                <a:chExt cx="8996" cy="2323"/>
              </a:xfrm>
            </p:grpSpPr>
            <p:sp>
              <p:nvSpPr>
                <p:cNvPr id="21" name="文本框 20"/>
                <p:cNvSpPr txBox="1"/>
                <p:nvPr>
                  <p:custDataLst>
                    <p:tags r:id="rId7"/>
                  </p:custDataLst>
                </p:nvPr>
              </p:nvSpPr>
              <p:spPr>
                <a:xfrm>
                  <a:off x="11587" y="3153"/>
                  <a:ext cx="3672" cy="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6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输入您的标题</a:t>
                  </a:r>
                  <a:endParaRPr lang="zh-CN" altLang="en-US" sz="16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  <p:sp>
              <p:nvSpPr>
                <p:cNvPr id="22" name="文本框 21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11587" y="3715"/>
                  <a:ext cx="8996" cy="17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lvl="0">
                    <a:lnSpc>
                      <a:spcPts val="2000"/>
                    </a:lnSpc>
                    <a:defRPr/>
                  </a:pPr>
                  <a:r>
                    <a:rPr lang="zh-CN" altLang="en-US" sz="12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您的内容打在这里，或者通过复制您的文本后，在此框中选择粘贴。您的内容打在这里您的内容打在这里，或者通过复制您的文本后，在此框中选择粘贴。您的内容打在这里</a:t>
                  </a:r>
                  <a:endPara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  <a:p>
                  <a:pPr lvl="0">
                    <a:lnSpc>
                      <a:spcPts val="2000"/>
                    </a:lnSpc>
                    <a:defRPr/>
                  </a:pPr>
                  <a:endPara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25" name="Rounded Rectangle 19"/>
              <p:cNvSpPr/>
              <p:nvPr>
                <p:custDataLst>
                  <p:tags r:id="rId9"/>
                </p:custDataLst>
              </p:nvPr>
            </p:nvSpPr>
            <p:spPr>
              <a:xfrm>
                <a:off x="10647" y="3511"/>
                <a:ext cx="839" cy="80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B34E"/>
                  </a:gs>
                  <a:gs pos="100000">
                    <a:srgbClr val="FFCF86"/>
                  </a:gs>
                </a:gsLst>
                <a:lin ang="54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zh-CN" altLang="en-US" sz="16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壹</a:t>
                </a:r>
                <a:endParaRPr lang="zh-CN" altLang="en-US" sz="16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1292" y="6169"/>
              <a:ext cx="9936" cy="2321"/>
              <a:chOff x="10647" y="3153"/>
              <a:chExt cx="9936" cy="2321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11587" y="3153"/>
                <a:ext cx="8996" cy="2321"/>
                <a:chOff x="11587" y="3153"/>
                <a:chExt cx="8996" cy="2321"/>
              </a:xfrm>
            </p:grpSpPr>
            <p:sp>
              <p:nvSpPr>
                <p:cNvPr id="35" name="文本框 34"/>
                <p:cNvSpPr txBox="1"/>
                <p:nvPr>
                  <p:custDataLst>
                    <p:tags r:id="rId10"/>
                  </p:custDataLst>
                </p:nvPr>
              </p:nvSpPr>
              <p:spPr>
                <a:xfrm>
                  <a:off x="11587" y="3153"/>
                  <a:ext cx="3672" cy="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6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输入您的标题</a:t>
                  </a:r>
                  <a:endParaRPr lang="zh-CN" altLang="en-US" sz="16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  <p:sp>
              <p:nvSpPr>
                <p:cNvPr id="39" name="文本框 38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11587" y="3715"/>
                  <a:ext cx="8996" cy="17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lvl="0">
                    <a:lnSpc>
                      <a:spcPts val="2000"/>
                    </a:lnSpc>
                    <a:defRPr/>
                  </a:pPr>
                  <a:r>
                    <a:rPr lang="zh-CN" altLang="en-US" sz="12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您的内容打在这里，或者通过复制您的文本后，在此框中选择粘贴。您的内容打在这里您的内容打在这里，或者通过复制您的文本后，在此框中选择粘贴。您的内容打在这里</a:t>
                  </a:r>
                  <a:endPara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  <a:p>
                  <a:pPr lvl="0">
                    <a:lnSpc>
                      <a:spcPts val="2000"/>
                    </a:lnSpc>
                    <a:defRPr/>
                  </a:pPr>
                  <a:endPara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40" name="Rounded Rectangle 19"/>
              <p:cNvSpPr/>
              <p:nvPr>
                <p:custDataLst>
                  <p:tags r:id="rId12"/>
                </p:custDataLst>
              </p:nvPr>
            </p:nvSpPr>
            <p:spPr>
              <a:xfrm>
                <a:off x="10647" y="3511"/>
                <a:ext cx="839" cy="80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B34E"/>
                  </a:gs>
                  <a:gs pos="100000">
                    <a:srgbClr val="FFCF86"/>
                  </a:gs>
                </a:gsLst>
                <a:lin ang="54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zh-CN" altLang="en-US" sz="16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贰</a:t>
                </a:r>
                <a:endParaRPr lang="zh-CN" altLang="en-US" sz="16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</p:grpSp>
      <p:pic>
        <p:nvPicPr>
          <p:cNvPr id="2" name="图片 1" descr="人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901181" y="1273810"/>
            <a:ext cx="4989195" cy="5386070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40666" y="256540"/>
            <a:ext cx="2874645" cy="812800"/>
            <a:chOff x="379" y="404"/>
            <a:chExt cx="4527" cy="1280"/>
          </a:xfrm>
        </p:grpSpPr>
        <p:grpSp>
          <p:nvGrpSpPr>
            <p:cNvPr id="18" name="组合 17"/>
            <p:cNvGrpSpPr/>
            <p:nvPr/>
          </p:nvGrpSpPr>
          <p:grpSpPr>
            <a:xfrm>
              <a:off x="1273" y="633"/>
              <a:ext cx="3633" cy="941"/>
              <a:chOff x="7004" y="6520"/>
              <a:chExt cx="3585" cy="846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任意多边形 18"/>
              <p:cNvSpPr/>
              <p:nvPr userDrawn="1">
                <p:custDataLst>
                  <p:tags r:id="rId1"/>
                </p:custDataLst>
              </p:nvPr>
            </p:nvSpPr>
            <p:spPr>
              <a:xfrm flipH="1">
                <a:off x="7071" y="6581"/>
                <a:ext cx="3451" cy="723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51" h="723">
                    <a:moveTo>
                      <a:pt x="180" y="0"/>
                    </a:moveTo>
                    <a:lnTo>
                      <a:pt x="309" y="0"/>
                    </a:lnTo>
                    <a:lnTo>
                      <a:pt x="489" y="0"/>
                    </a:lnTo>
                    <a:lnTo>
                      <a:pt x="1199" y="0"/>
                    </a:lnTo>
                    <a:lnTo>
                      <a:pt x="2252" y="0"/>
                    </a:lnTo>
                    <a:lnTo>
                      <a:pt x="2962" y="0"/>
                    </a:lnTo>
                    <a:lnTo>
                      <a:pt x="3142" y="0"/>
                    </a:lnTo>
                    <a:lnTo>
                      <a:pt x="3271" y="0"/>
                    </a:lnTo>
                    <a:cubicBezTo>
                      <a:pt x="3271" y="78"/>
                      <a:pt x="3351" y="141"/>
                      <a:pt x="3451" y="141"/>
                    </a:cubicBezTo>
                    <a:lnTo>
                      <a:pt x="3451" y="582"/>
                    </a:lnTo>
                    <a:cubicBezTo>
                      <a:pt x="3351" y="582"/>
                      <a:pt x="3271" y="645"/>
                      <a:pt x="3271" y="723"/>
                    </a:cubicBezTo>
                    <a:lnTo>
                      <a:pt x="3142" y="723"/>
                    </a:lnTo>
                    <a:lnTo>
                      <a:pt x="2962" y="723"/>
                    </a:lnTo>
                    <a:lnTo>
                      <a:pt x="2252" y="723"/>
                    </a:lnTo>
                    <a:lnTo>
                      <a:pt x="1199" y="723"/>
                    </a:lnTo>
                    <a:lnTo>
                      <a:pt x="489" y="723"/>
                    </a:lnTo>
                    <a:lnTo>
                      <a:pt x="309" y="723"/>
                    </a:lnTo>
                    <a:lnTo>
                      <a:pt x="180" y="723"/>
                    </a:lnTo>
                    <a:cubicBezTo>
                      <a:pt x="180" y="645"/>
                      <a:pt x="100" y="582"/>
                      <a:pt x="0" y="582"/>
                    </a:cubicBezTo>
                    <a:lnTo>
                      <a:pt x="0" y="141"/>
                    </a:lnTo>
                    <a:cubicBezTo>
                      <a:pt x="100" y="141"/>
                      <a:pt x="180" y="78"/>
                      <a:pt x="1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F87"/>
                  </a:gs>
                  <a:gs pos="100000">
                    <a:srgbClr val="FFB34D"/>
                  </a:gs>
                </a:gsLst>
                <a:lin ang="5400000" scaled="0"/>
              </a:gradFill>
              <a:ln w="76200" cmpd="sng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26" name="任意多边形 25"/>
              <p:cNvSpPr/>
              <p:nvPr userDrawn="1">
                <p:custDataLst>
                  <p:tags r:id="rId3"/>
                </p:custDataLst>
              </p:nvPr>
            </p:nvSpPr>
            <p:spPr>
              <a:xfrm flipH="1">
                <a:off x="7004" y="6520"/>
                <a:ext cx="3585" cy="846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85" h="846">
                    <a:moveTo>
                      <a:pt x="190" y="0"/>
                    </a:moveTo>
                    <a:lnTo>
                      <a:pt x="265" y="0"/>
                    </a:lnTo>
                    <a:lnTo>
                      <a:pt x="455" y="0"/>
                    </a:lnTo>
                    <a:lnTo>
                      <a:pt x="1267" y="0"/>
                    </a:lnTo>
                    <a:lnTo>
                      <a:pt x="2318" y="0"/>
                    </a:lnTo>
                    <a:lnTo>
                      <a:pt x="3130" y="0"/>
                    </a:lnTo>
                    <a:lnTo>
                      <a:pt x="3320" y="0"/>
                    </a:lnTo>
                    <a:lnTo>
                      <a:pt x="3395" y="0"/>
                    </a:lnTo>
                    <a:cubicBezTo>
                      <a:pt x="3395" y="91"/>
                      <a:pt x="3480" y="165"/>
                      <a:pt x="3585" y="165"/>
                    </a:cubicBezTo>
                    <a:lnTo>
                      <a:pt x="3585" y="681"/>
                    </a:lnTo>
                    <a:cubicBezTo>
                      <a:pt x="3480" y="681"/>
                      <a:pt x="3395" y="755"/>
                      <a:pt x="3395" y="846"/>
                    </a:cubicBezTo>
                    <a:lnTo>
                      <a:pt x="3320" y="846"/>
                    </a:lnTo>
                    <a:lnTo>
                      <a:pt x="3130" y="846"/>
                    </a:lnTo>
                    <a:lnTo>
                      <a:pt x="2318" y="846"/>
                    </a:lnTo>
                    <a:lnTo>
                      <a:pt x="1267" y="846"/>
                    </a:lnTo>
                    <a:lnTo>
                      <a:pt x="455" y="846"/>
                    </a:lnTo>
                    <a:lnTo>
                      <a:pt x="265" y="846"/>
                    </a:lnTo>
                    <a:lnTo>
                      <a:pt x="190" y="846"/>
                    </a:lnTo>
                    <a:cubicBezTo>
                      <a:pt x="190" y="755"/>
                      <a:pt x="105" y="681"/>
                      <a:pt x="0" y="681"/>
                    </a:cubicBezTo>
                    <a:lnTo>
                      <a:pt x="0" y="165"/>
                    </a:lnTo>
                    <a:cubicBezTo>
                      <a:pt x="105" y="165"/>
                      <a:pt x="190" y="91"/>
                      <a:pt x="190" y="0"/>
                    </a:cubicBezTo>
                    <a:close/>
                  </a:path>
                </a:pathLst>
              </a:custGeom>
              <a:noFill/>
              <a:ln w="12700" cmpd="sng">
                <a:solidFill>
                  <a:srgbClr val="FFB34D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A000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9" y="404"/>
              <a:ext cx="4142" cy="1280"/>
              <a:chOff x="244" y="529"/>
              <a:chExt cx="4142" cy="1280"/>
            </a:xfrm>
          </p:grpSpPr>
          <p:sp>
            <p:nvSpPr>
              <p:cNvPr id="12" name="文本框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476" y="826"/>
                <a:ext cx="2910" cy="72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rPr>
                  <a:t>工作计划</a:t>
                </a:r>
                <a:endParaRPr lang="zh-CN" altLang="en-US" sz="2400">
                  <a:solidFill>
                    <a:srgbClr val="5F2311"/>
                  </a:solidFill>
                  <a:latin typeface="Arial" panose="020B0604020202020204"/>
                  <a:ea typeface="三极春联字体简"/>
                  <a:sym typeface="Arial" panose="020B0604020202020204"/>
                </a:endParaRPr>
              </a:p>
            </p:txBody>
          </p:sp>
          <p:pic>
            <p:nvPicPr>
              <p:cNvPr id="72" name="图片 71" descr="Layer 010      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rcRect l="10204" t="10278" r="55630" b="61806"/>
              <a:stretch>
                <a:fillRect/>
              </a:stretch>
            </p:blipFill>
            <p:spPr>
              <a:xfrm>
                <a:off x="244" y="529"/>
                <a:ext cx="1565" cy="1280"/>
              </a:xfrm>
              <a:prstGeom prst="rect">
                <a:avLst/>
              </a:prstGeom>
            </p:spPr>
          </p:pic>
        </p:grpSp>
      </p:grpSp>
      <p:grpSp>
        <p:nvGrpSpPr>
          <p:cNvPr id="3" name="组合 2"/>
          <p:cNvGrpSpPr/>
          <p:nvPr/>
        </p:nvGrpSpPr>
        <p:grpSpPr>
          <a:xfrm>
            <a:off x="1217929" y="2062480"/>
            <a:ext cx="2697480" cy="3522980"/>
            <a:chOff x="2161" y="3546"/>
            <a:chExt cx="4248" cy="5548"/>
          </a:xfrm>
        </p:grpSpPr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2161" y="4054"/>
              <a:ext cx="4248" cy="5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/>
                <a:ea typeface="三极春联字体简"/>
                <a:cs typeface="+mn-ea"/>
                <a:sym typeface="Arial" panose="020B0604020202020204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595" y="3546"/>
              <a:ext cx="3381" cy="4523"/>
              <a:chOff x="578" y="3289"/>
              <a:chExt cx="3381" cy="4523"/>
            </a:xfrm>
          </p:grpSpPr>
          <p:sp>
            <p:nvSpPr>
              <p:cNvPr id="25" name="Rounded Rectangle 19"/>
              <p:cNvSpPr/>
              <p:nvPr>
                <p:custDataLst>
                  <p:tags r:id="rId8"/>
                </p:custDataLst>
              </p:nvPr>
            </p:nvSpPr>
            <p:spPr>
              <a:xfrm>
                <a:off x="1722" y="3289"/>
                <a:ext cx="1093" cy="10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CF86"/>
                  </a:gs>
                  <a:gs pos="100000">
                    <a:srgbClr val="FFB34E"/>
                  </a:gs>
                </a:gsLst>
                <a:lin ang="19200000" scaled="0"/>
              </a:gradFill>
              <a:ln w="38100">
                <a:solidFill>
                  <a:srgbClr val="000000">
                    <a:alpha val="0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24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壹</a:t>
                </a:r>
                <a:endParaRPr lang="zh-CN" altLang="en-US" sz="24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31" name="ïṧḷïḓê-TextBox 30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010" y="4877"/>
                <a:ext cx="2516" cy="44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输入您的标题</a:t>
                </a:r>
                <a:endParaRPr lang="zh-CN" altLang="en-US" sz="1600" b="1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32" name="ïṧḷïḓê-TextBox 31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78" y="5847"/>
                <a:ext cx="3381" cy="1965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Autofit/>
              </a:bodyPr>
              <a:lstStyle/>
              <a:p>
                <a:pPr algn="ctr">
                  <a:lnSpc>
                    <a:spcPct val="190000"/>
                  </a:lnSpc>
                </a:pPr>
                <a:r>
                  <a: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您的内容打在这里或者通过复制您的文本后，在此框中选择粘贴，并选择只保留文字。您的内容打在这里或者通过复制您的文本后，在此框中选择粘贴</a:t>
                </a:r>
                <a:endParaRPr lang="zh-CN" altLang="en-US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740275" y="2062480"/>
            <a:ext cx="2697480" cy="3522980"/>
            <a:chOff x="2161" y="3546"/>
            <a:chExt cx="4248" cy="5548"/>
          </a:xfrm>
        </p:grpSpPr>
        <p:sp>
          <p:nvSpPr>
            <p:cNvPr id="6" name="矩形 5"/>
            <p:cNvSpPr/>
            <p:nvPr>
              <p:custDataLst>
                <p:tags r:id="rId11"/>
              </p:custDataLst>
            </p:nvPr>
          </p:nvSpPr>
          <p:spPr>
            <a:xfrm>
              <a:off x="2161" y="4054"/>
              <a:ext cx="4248" cy="5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/>
                <a:ea typeface="三极春联字体简"/>
                <a:cs typeface="+mn-ea"/>
                <a:sym typeface="Arial" panose="020B0604020202020204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595" y="3546"/>
              <a:ext cx="3381" cy="4523"/>
              <a:chOff x="578" y="3289"/>
              <a:chExt cx="3381" cy="4523"/>
            </a:xfrm>
          </p:grpSpPr>
          <p:sp>
            <p:nvSpPr>
              <p:cNvPr id="10" name="Rounded Rectangle 19"/>
              <p:cNvSpPr/>
              <p:nvPr>
                <p:custDataLst>
                  <p:tags r:id="rId12"/>
                </p:custDataLst>
              </p:nvPr>
            </p:nvSpPr>
            <p:spPr>
              <a:xfrm>
                <a:off x="1722" y="3289"/>
                <a:ext cx="1093" cy="10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CF86"/>
                  </a:gs>
                  <a:gs pos="100000">
                    <a:srgbClr val="FFB34E"/>
                  </a:gs>
                </a:gsLst>
                <a:lin ang="19200000" scaled="0"/>
              </a:gradFill>
              <a:ln w="38100">
                <a:solidFill>
                  <a:srgbClr val="000000">
                    <a:alpha val="0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24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贰</a:t>
                </a:r>
                <a:endParaRPr lang="zh-CN" altLang="en-US" sz="24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11" name="ïṧḷïḓê-TextBox 30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010" y="4877"/>
                <a:ext cx="2516" cy="44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输入您的标题</a:t>
                </a:r>
                <a:endParaRPr lang="zh-CN" altLang="en-US" sz="1600" b="1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13" name="ïṧḷïḓê-TextBox 31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578" y="5847"/>
                <a:ext cx="3381" cy="1965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Autofit/>
              </a:bodyPr>
              <a:lstStyle/>
              <a:p>
                <a:pPr algn="ctr">
                  <a:lnSpc>
                    <a:spcPct val="190000"/>
                  </a:lnSpc>
                </a:pPr>
                <a:r>
                  <a: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您的内容打在这里或者通过复制您的文本后，在此框中选择粘贴，并选择只保留文字。您的内容打在这里或者通过复制您的文本后，在此框中选择粘贴</a:t>
                </a:r>
                <a:endParaRPr lang="zh-CN" altLang="en-US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8262620" y="2062480"/>
            <a:ext cx="2697480" cy="3522980"/>
            <a:chOff x="2161" y="3546"/>
            <a:chExt cx="4248" cy="5548"/>
          </a:xfrm>
        </p:grpSpPr>
        <p:sp>
          <p:nvSpPr>
            <p:cNvPr id="15" name="矩形 14"/>
            <p:cNvSpPr/>
            <p:nvPr>
              <p:custDataLst>
                <p:tags r:id="rId15"/>
              </p:custDataLst>
            </p:nvPr>
          </p:nvSpPr>
          <p:spPr>
            <a:xfrm>
              <a:off x="2161" y="4054"/>
              <a:ext cx="4248" cy="5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/>
                <a:ea typeface="三极春联字体简"/>
                <a:cs typeface="+mn-ea"/>
                <a:sym typeface="Arial" panose="020B0604020202020204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2595" y="3546"/>
              <a:ext cx="3381" cy="4523"/>
              <a:chOff x="578" y="3289"/>
              <a:chExt cx="3381" cy="4523"/>
            </a:xfrm>
          </p:grpSpPr>
          <p:sp>
            <p:nvSpPr>
              <p:cNvPr id="17" name="Rounded Rectangle 19"/>
              <p:cNvSpPr/>
              <p:nvPr>
                <p:custDataLst>
                  <p:tags r:id="rId16"/>
                </p:custDataLst>
              </p:nvPr>
            </p:nvSpPr>
            <p:spPr>
              <a:xfrm>
                <a:off x="1722" y="3289"/>
                <a:ext cx="1093" cy="10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CF86"/>
                  </a:gs>
                  <a:gs pos="100000">
                    <a:srgbClr val="FFB34E"/>
                  </a:gs>
                </a:gsLst>
                <a:lin ang="19200000" scaled="0"/>
              </a:gradFill>
              <a:ln w="38100">
                <a:solidFill>
                  <a:srgbClr val="000000">
                    <a:alpha val="0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24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叁</a:t>
                </a:r>
                <a:endParaRPr lang="zh-CN" altLang="en-US" sz="24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20" name="ïṧḷïḓê-TextBox 30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010" y="4877"/>
                <a:ext cx="2516" cy="44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输入您的标题</a:t>
                </a:r>
                <a:endParaRPr lang="zh-CN" altLang="en-US" sz="1600" b="1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21" name="ïṧḷïḓê-TextBox 31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578" y="5847"/>
                <a:ext cx="3381" cy="1965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Autofit/>
              </a:bodyPr>
              <a:lstStyle/>
              <a:p>
                <a:pPr algn="ctr">
                  <a:lnSpc>
                    <a:spcPct val="190000"/>
                  </a:lnSpc>
                </a:pPr>
                <a:r>
                  <a: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您的内容打在这里或者通过复制您的文本后，在此框中选择粘贴，并选择只保留文字。您的内容打在这里或者通过复制您的文本后，在此框中选择粘贴</a:t>
                </a:r>
                <a:endParaRPr lang="zh-CN" altLang="en-US" sz="12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ransition spd="slow" advTm="300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40666" y="256540"/>
            <a:ext cx="2874645" cy="812800"/>
            <a:chOff x="379" y="404"/>
            <a:chExt cx="4527" cy="1280"/>
          </a:xfrm>
        </p:grpSpPr>
        <p:grpSp>
          <p:nvGrpSpPr>
            <p:cNvPr id="18" name="组合 17"/>
            <p:cNvGrpSpPr/>
            <p:nvPr/>
          </p:nvGrpSpPr>
          <p:grpSpPr>
            <a:xfrm>
              <a:off x="1273" y="633"/>
              <a:ext cx="3633" cy="941"/>
              <a:chOff x="7004" y="6520"/>
              <a:chExt cx="3585" cy="846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任意多边形 18"/>
              <p:cNvSpPr/>
              <p:nvPr userDrawn="1">
                <p:custDataLst>
                  <p:tags r:id="rId1"/>
                </p:custDataLst>
              </p:nvPr>
            </p:nvSpPr>
            <p:spPr>
              <a:xfrm flipH="1">
                <a:off x="7071" y="6581"/>
                <a:ext cx="3451" cy="723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51" h="723">
                    <a:moveTo>
                      <a:pt x="180" y="0"/>
                    </a:moveTo>
                    <a:lnTo>
                      <a:pt x="309" y="0"/>
                    </a:lnTo>
                    <a:lnTo>
                      <a:pt x="489" y="0"/>
                    </a:lnTo>
                    <a:lnTo>
                      <a:pt x="1199" y="0"/>
                    </a:lnTo>
                    <a:lnTo>
                      <a:pt x="2252" y="0"/>
                    </a:lnTo>
                    <a:lnTo>
                      <a:pt x="2962" y="0"/>
                    </a:lnTo>
                    <a:lnTo>
                      <a:pt x="3142" y="0"/>
                    </a:lnTo>
                    <a:lnTo>
                      <a:pt x="3271" y="0"/>
                    </a:lnTo>
                    <a:cubicBezTo>
                      <a:pt x="3271" y="78"/>
                      <a:pt x="3351" y="141"/>
                      <a:pt x="3451" y="141"/>
                    </a:cubicBezTo>
                    <a:lnTo>
                      <a:pt x="3451" y="582"/>
                    </a:lnTo>
                    <a:cubicBezTo>
                      <a:pt x="3351" y="582"/>
                      <a:pt x="3271" y="645"/>
                      <a:pt x="3271" y="723"/>
                    </a:cubicBezTo>
                    <a:lnTo>
                      <a:pt x="3142" y="723"/>
                    </a:lnTo>
                    <a:lnTo>
                      <a:pt x="2962" y="723"/>
                    </a:lnTo>
                    <a:lnTo>
                      <a:pt x="2252" y="723"/>
                    </a:lnTo>
                    <a:lnTo>
                      <a:pt x="1199" y="723"/>
                    </a:lnTo>
                    <a:lnTo>
                      <a:pt x="489" y="723"/>
                    </a:lnTo>
                    <a:lnTo>
                      <a:pt x="309" y="723"/>
                    </a:lnTo>
                    <a:lnTo>
                      <a:pt x="180" y="723"/>
                    </a:lnTo>
                    <a:cubicBezTo>
                      <a:pt x="180" y="645"/>
                      <a:pt x="100" y="582"/>
                      <a:pt x="0" y="582"/>
                    </a:cubicBezTo>
                    <a:lnTo>
                      <a:pt x="0" y="141"/>
                    </a:lnTo>
                    <a:cubicBezTo>
                      <a:pt x="100" y="141"/>
                      <a:pt x="180" y="78"/>
                      <a:pt x="1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F87"/>
                  </a:gs>
                  <a:gs pos="100000">
                    <a:srgbClr val="FFB34D"/>
                  </a:gs>
                </a:gsLst>
                <a:lin ang="5400000" scaled="0"/>
              </a:gradFill>
              <a:ln w="76200" cmpd="sng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26" name="任意多边形 25"/>
              <p:cNvSpPr/>
              <p:nvPr userDrawn="1">
                <p:custDataLst>
                  <p:tags r:id="rId3"/>
                </p:custDataLst>
              </p:nvPr>
            </p:nvSpPr>
            <p:spPr>
              <a:xfrm flipH="1">
                <a:off x="7004" y="6520"/>
                <a:ext cx="3585" cy="846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85" h="846">
                    <a:moveTo>
                      <a:pt x="190" y="0"/>
                    </a:moveTo>
                    <a:lnTo>
                      <a:pt x="265" y="0"/>
                    </a:lnTo>
                    <a:lnTo>
                      <a:pt x="455" y="0"/>
                    </a:lnTo>
                    <a:lnTo>
                      <a:pt x="1267" y="0"/>
                    </a:lnTo>
                    <a:lnTo>
                      <a:pt x="2318" y="0"/>
                    </a:lnTo>
                    <a:lnTo>
                      <a:pt x="3130" y="0"/>
                    </a:lnTo>
                    <a:lnTo>
                      <a:pt x="3320" y="0"/>
                    </a:lnTo>
                    <a:lnTo>
                      <a:pt x="3395" y="0"/>
                    </a:lnTo>
                    <a:cubicBezTo>
                      <a:pt x="3395" y="91"/>
                      <a:pt x="3480" y="165"/>
                      <a:pt x="3585" y="165"/>
                    </a:cubicBezTo>
                    <a:lnTo>
                      <a:pt x="3585" y="681"/>
                    </a:lnTo>
                    <a:cubicBezTo>
                      <a:pt x="3480" y="681"/>
                      <a:pt x="3395" y="755"/>
                      <a:pt x="3395" y="846"/>
                    </a:cubicBezTo>
                    <a:lnTo>
                      <a:pt x="3320" y="846"/>
                    </a:lnTo>
                    <a:lnTo>
                      <a:pt x="3130" y="846"/>
                    </a:lnTo>
                    <a:lnTo>
                      <a:pt x="2318" y="846"/>
                    </a:lnTo>
                    <a:lnTo>
                      <a:pt x="1267" y="846"/>
                    </a:lnTo>
                    <a:lnTo>
                      <a:pt x="455" y="846"/>
                    </a:lnTo>
                    <a:lnTo>
                      <a:pt x="265" y="846"/>
                    </a:lnTo>
                    <a:lnTo>
                      <a:pt x="190" y="846"/>
                    </a:lnTo>
                    <a:cubicBezTo>
                      <a:pt x="190" y="755"/>
                      <a:pt x="105" y="681"/>
                      <a:pt x="0" y="681"/>
                    </a:cubicBezTo>
                    <a:lnTo>
                      <a:pt x="0" y="165"/>
                    </a:lnTo>
                    <a:cubicBezTo>
                      <a:pt x="105" y="165"/>
                      <a:pt x="190" y="91"/>
                      <a:pt x="190" y="0"/>
                    </a:cubicBezTo>
                    <a:close/>
                  </a:path>
                </a:pathLst>
              </a:custGeom>
              <a:noFill/>
              <a:ln w="12700" cmpd="sng">
                <a:solidFill>
                  <a:srgbClr val="FFB34D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A000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9" y="404"/>
              <a:ext cx="4142" cy="1280"/>
              <a:chOff x="244" y="529"/>
              <a:chExt cx="4142" cy="1280"/>
            </a:xfrm>
          </p:grpSpPr>
          <p:sp>
            <p:nvSpPr>
              <p:cNvPr id="12" name="文本框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476" y="826"/>
                <a:ext cx="2910" cy="72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rPr>
                  <a:t>工作计划</a:t>
                </a:r>
                <a:endParaRPr lang="zh-CN" altLang="en-US" sz="2400">
                  <a:solidFill>
                    <a:srgbClr val="5F2311"/>
                  </a:solidFill>
                  <a:latin typeface="Arial" panose="020B0604020202020204"/>
                  <a:ea typeface="三极春联字体简"/>
                  <a:sym typeface="Arial" panose="020B0604020202020204"/>
                </a:endParaRPr>
              </a:p>
            </p:txBody>
          </p:sp>
          <p:pic>
            <p:nvPicPr>
              <p:cNvPr id="72" name="图片 71" descr="Layer 010      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rcRect l="10204" t="10278" r="55630" b="61806"/>
              <a:stretch>
                <a:fillRect/>
              </a:stretch>
            </p:blipFill>
            <p:spPr>
              <a:xfrm>
                <a:off x="244" y="529"/>
                <a:ext cx="1565" cy="1280"/>
              </a:xfrm>
              <a:prstGeom prst="rect">
                <a:avLst/>
              </a:prstGeom>
            </p:spPr>
          </p:pic>
        </p:grpSp>
      </p:grpSp>
      <p:pic>
        <p:nvPicPr>
          <p:cNvPr id="30" name="图片 29" descr="组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486" y="1811020"/>
            <a:ext cx="4031615" cy="4340225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4958715" y="2243455"/>
            <a:ext cx="6309360" cy="3124200"/>
            <a:chOff x="11292" y="3570"/>
            <a:chExt cx="9936" cy="4920"/>
          </a:xfrm>
        </p:grpSpPr>
        <p:grpSp>
          <p:nvGrpSpPr>
            <p:cNvPr id="37" name="组合 36"/>
            <p:cNvGrpSpPr/>
            <p:nvPr/>
          </p:nvGrpSpPr>
          <p:grpSpPr>
            <a:xfrm>
              <a:off x="11292" y="3570"/>
              <a:ext cx="9936" cy="2323"/>
              <a:chOff x="10647" y="3153"/>
              <a:chExt cx="9936" cy="2323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11587" y="3153"/>
                <a:ext cx="8996" cy="2323"/>
                <a:chOff x="11587" y="3153"/>
                <a:chExt cx="8996" cy="2323"/>
              </a:xfrm>
            </p:grpSpPr>
            <p:sp>
              <p:nvSpPr>
                <p:cNvPr id="41" name="文本框 4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11587" y="3153"/>
                  <a:ext cx="3672" cy="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6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输入您的标题</a:t>
                  </a:r>
                  <a:endParaRPr lang="zh-CN" altLang="en-US" sz="16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  <p:sp>
              <p:nvSpPr>
                <p:cNvPr id="42" name="文本框 41"/>
                <p:cNvSpPr txBox="1"/>
                <p:nvPr>
                  <p:custDataLst>
                    <p:tags r:id="rId9"/>
                  </p:custDataLst>
                </p:nvPr>
              </p:nvSpPr>
              <p:spPr>
                <a:xfrm>
                  <a:off x="11587" y="3715"/>
                  <a:ext cx="8996" cy="17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lvl="0">
                    <a:lnSpc>
                      <a:spcPts val="2000"/>
                    </a:lnSpc>
                    <a:defRPr/>
                  </a:pPr>
                  <a:r>
                    <a:rPr lang="zh-CN" altLang="en-US" sz="12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您的内容打在这里，或者通过复制您的文本后，在此框中选择粘贴。您的内容打在这里您的内容打在这里，或者通过复制您的文本后，在此框中选择粘贴。您的内容打在这里</a:t>
                  </a:r>
                  <a:endPara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  <a:p>
                  <a:pPr lvl="0">
                    <a:lnSpc>
                      <a:spcPts val="2000"/>
                    </a:lnSpc>
                    <a:defRPr/>
                  </a:pPr>
                  <a:endPara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43" name="Rounded Rectangle 19"/>
              <p:cNvSpPr/>
              <p:nvPr>
                <p:custDataLst>
                  <p:tags r:id="rId10"/>
                </p:custDataLst>
              </p:nvPr>
            </p:nvSpPr>
            <p:spPr>
              <a:xfrm>
                <a:off x="10647" y="3511"/>
                <a:ext cx="839" cy="80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B34E"/>
                  </a:gs>
                  <a:gs pos="100000">
                    <a:srgbClr val="FFCF86"/>
                  </a:gs>
                </a:gsLst>
                <a:lin ang="54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zh-CN" altLang="en-US" sz="16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壹</a:t>
                </a:r>
                <a:endParaRPr lang="zh-CN" altLang="en-US" sz="16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1292" y="6169"/>
              <a:ext cx="9936" cy="2321"/>
              <a:chOff x="10647" y="3153"/>
              <a:chExt cx="9936" cy="2321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11587" y="3153"/>
                <a:ext cx="8996" cy="2321"/>
                <a:chOff x="11587" y="3153"/>
                <a:chExt cx="8996" cy="2321"/>
              </a:xfrm>
            </p:grpSpPr>
            <p:sp>
              <p:nvSpPr>
                <p:cNvPr id="46" name="文本框 45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11587" y="3153"/>
                  <a:ext cx="3672" cy="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6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输入您的标题</a:t>
                  </a:r>
                  <a:endParaRPr lang="zh-CN" altLang="en-US" sz="16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  <p:sp>
              <p:nvSpPr>
                <p:cNvPr id="47" name="文本框 46"/>
                <p:cNvSpPr txBox="1"/>
                <p:nvPr>
                  <p:custDataLst>
                    <p:tags r:id="rId12"/>
                  </p:custDataLst>
                </p:nvPr>
              </p:nvSpPr>
              <p:spPr>
                <a:xfrm>
                  <a:off x="11587" y="3715"/>
                  <a:ext cx="8996" cy="17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lvl="0">
                    <a:lnSpc>
                      <a:spcPts val="2000"/>
                    </a:lnSpc>
                    <a:defRPr/>
                  </a:pPr>
                  <a:r>
                    <a:rPr lang="zh-CN" altLang="en-US" sz="12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您的内容打在这里，或者通过复制您的文本后，在此框中选择粘贴。您的内容打在这里您的内容打在这里，或者通过复制您的文本后，在此框中选择粘贴。您的内容打在这里</a:t>
                  </a:r>
                  <a:endPara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  <a:p>
                  <a:pPr lvl="0">
                    <a:lnSpc>
                      <a:spcPts val="2000"/>
                    </a:lnSpc>
                    <a:defRPr/>
                  </a:pPr>
                  <a:endPara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48" name="Rounded Rectangle 19"/>
              <p:cNvSpPr/>
              <p:nvPr>
                <p:custDataLst>
                  <p:tags r:id="rId13"/>
                </p:custDataLst>
              </p:nvPr>
            </p:nvSpPr>
            <p:spPr>
              <a:xfrm>
                <a:off x="10647" y="3511"/>
                <a:ext cx="839" cy="80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B34E"/>
                  </a:gs>
                  <a:gs pos="100000">
                    <a:srgbClr val="FFCF86"/>
                  </a:gs>
                </a:gsLst>
                <a:lin ang="54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zh-CN" altLang="en-US" sz="16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贰</a:t>
                </a:r>
                <a:endParaRPr lang="zh-CN" altLang="en-US" sz="16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ransition spd="slow" advTm="300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组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0" y="4721227"/>
            <a:ext cx="12192000" cy="2157095"/>
            <a:chOff x="0" y="8978"/>
            <a:chExt cx="19200" cy="3397"/>
          </a:xfrm>
        </p:grpSpPr>
        <p:pic>
          <p:nvPicPr>
            <p:cNvPr id="43" name="图片 42" descr="图层 22 副本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52109" t="52222" b="18997"/>
            <a:stretch>
              <a:fillRect/>
            </a:stretch>
          </p:blipFill>
          <p:spPr>
            <a:xfrm>
              <a:off x="9195" y="8978"/>
              <a:ext cx="10005" cy="3382"/>
            </a:xfrm>
            <a:prstGeom prst="rect">
              <a:avLst/>
            </a:prstGeom>
          </p:spPr>
        </p:pic>
        <p:pic>
          <p:nvPicPr>
            <p:cNvPr id="44" name="图片 43" descr="图层 22 副本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/>
            <a:srcRect l="52109" t="52222" b="18056"/>
            <a:stretch>
              <a:fillRect/>
            </a:stretch>
          </p:blipFill>
          <p:spPr>
            <a:xfrm flipH="1">
              <a:off x="0" y="9165"/>
              <a:ext cx="9195" cy="3210"/>
            </a:xfrm>
            <a:prstGeom prst="rect">
              <a:avLst/>
            </a:prstGeom>
          </p:spPr>
        </p:pic>
      </p:grpSp>
      <p:pic>
        <p:nvPicPr>
          <p:cNvPr id="11" name="图片 10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5283200"/>
          </a:xfrm>
          <a:prstGeom prst="rect">
            <a:avLst/>
          </a:prstGeom>
        </p:spPr>
      </p:pic>
      <p:sp>
        <p:nvSpPr>
          <p:cNvPr id="53" name="椭圆 52"/>
          <p:cNvSpPr/>
          <p:nvPr/>
        </p:nvSpPr>
        <p:spPr>
          <a:xfrm>
            <a:off x="2732089" y="65088"/>
            <a:ext cx="6727825" cy="6727825"/>
          </a:xfrm>
          <a:prstGeom prst="ellipse">
            <a:avLst/>
          </a:prstGeom>
          <a:noFill/>
          <a:ln w="15875">
            <a:solidFill>
              <a:srgbClr val="FFE9CA"/>
            </a:solidFill>
          </a:ln>
          <a:extLst>
            <a:ext uri="{909E8E84-426E-40DD-AFC4-6F175D3DCCD1}">
              <a14:hiddenFill xmlns:a14="http://schemas.microsoft.com/office/drawing/2010/main">
                <a:gradFill flip="none">
                  <a:gsLst>
                    <a:gs pos="0">
                      <a:srgbClr val="FFE9CB"/>
                    </a:gs>
                    <a:gs pos="100000">
                      <a:srgbClr val="FEC389"/>
                    </a:gs>
                  </a:gsLst>
                  <a:lin ang="54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三极春联字体简"/>
              <a:sym typeface="Arial" panose="020B0604020202020204"/>
            </a:endParaRPr>
          </a:p>
        </p:txBody>
      </p:sp>
      <p:sp>
        <p:nvSpPr>
          <p:cNvPr id="12" name="椭圆 11"/>
          <p:cNvSpPr/>
          <p:nvPr>
            <p:custDataLst>
              <p:tags r:id="rId7"/>
            </p:custDataLst>
          </p:nvPr>
        </p:nvSpPr>
        <p:spPr>
          <a:xfrm>
            <a:off x="2873375" y="206375"/>
            <a:ext cx="6445251" cy="6445250"/>
          </a:xfrm>
          <a:prstGeom prst="ellipse">
            <a:avLst/>
          </a:prstGeom>
          <a:gradFill flip="none">
            <a:gsLst>
              <a:gs pos="0">
                <a:srgbClr val="FFE9CB"/>
              </a:gs>
              <a:gs pos="100000">
                <a:srgbClr val="FEC38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三极春联字体简"/>
              <a:sym typeface="Arial" panose="020B0604020202020204"/>
            </a:endParaRPr>
          </a:p>
        </p:txBody>
      </p:sp>
      <p:pic>
        <p:nvPicPr>
          <p:cNvPr id="2" name="图片 1" descr="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1471930"/>
            <a:ext cx="4989195" cy="5386070"/>
          </a:xfrm>
          <a:prstGeom prst="rect">
            <a:avLst/>
          </a:prstGeom>
        </p:spPr>
      </p:pic>
      <p:sp>
        <p:nvSpPr>
          <p:cNvPr id="37" name="文本框 36" descr="e7d195523061f1c0092ce48a5fc95870a0687ac45bc8b2caB227BFDC40F9DB2B7A559DE97B8BDC6E716585DDCE188C7BF488BAA08C98985C74A3E1B5E305210FABE6A8AE2A6A8AB67019A6860E9B7AF54D1CA0734B74BBA66834ECA66167B54908CFD1D9282B47C0F4A86B700627AE89D77C22A3650FA120DCACECE2A8E514F8F5E786BAF56D80ECE6281CF3EE21E54E"/>
          <p:cNvSpPr txBox="1"/>
          <p:nvPr/>
        </p:nvSpPr>
        <p:spPr>
          <a:xfrm>
            <a:off x="2873375" y="2021841"/>
            <a:ext cx="64998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0" dirty="0">
                <a:ln>
                  <a:noFill/>
                </a:ln>
                <a:solidFill>
                  <a:srgbClr val="5F2311"/>
                </a:solidFill>
                <a:effectLst/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rPr>
              <a:t>演示完毕</a:t>
            </a:r>
            <a:endParaRPr lang="zh-CN" altLang="en-US" sz="10000" dirty="0">
              <a:ln>
                <a:noFill/>
              </a:ln>
              <a:solidFill>
                <a:srgbClr val="5F2311"/>
              </a:solidFill>
              <a:effectLst/>
              <a:latin typeface="Arial" panose="020B0604020202020204"/>
              <a:ea typeface="三极春联字体简"/>
              <a:cs typeface="思源宋体 CN Light" panose="02020300000000000000" charset="-122"/>
              <a:sym typeface="Arial" panose="020B0604020202020204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924109" y="1087755"/>
            <a:ext cx="2342515" cy="532130"/>
            <a:chOff x="11724" y="7738"/>
            <a:chExt cx="3276" cy="744"/>
          </a:xfrm>
          <a:gradFill>
            <a:gsLst>
              <a:gs pos="0">
                <a:srgbClr val="FFAE43"/>
              </a:gs>
              <a:gs pos="100000">
                <a:srgbClr val="FFD088"/>
              </a:gs>
            </a:gsLst>
            <a:lin ang="5400000" scaled="0"/>
          </a:gradFill>
        </p:grpSpPr>
        <p:sp>
          <p:nvSpPr>
            <p:cNvPr id="42" name="椭圆 41"/>
            <p:cNvSpPr/>
            <p:nvPr>
              <p:custDataLst>
                <p:tags r:id="rId9"/>
              </p:custDataLst>
            </p:nvPr>
          </p:nvSpPr>
          <p:spPr>
            <a:xfrm>
              <a:off x="11724" y="7738"/>
              <a:ext cx="744" cy="744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F2311"/>
                  </a:solidFill>
                  <a:effectLst/>
                  <a:latin typeface="Arial" panose="020B0604020202020204"/>
                  <a:ea typeface="三极春联字体简"/>
                  <a:cs typeface="思源宋体 CN Heavy" panose="02020900000000000000" charset="-122"/>
                  <a:sym typeface="Arial" panose="020B0604020202020204"/>
                </a:rPr>
                <a:t>贰</a:t>
              </a:r>
              <a:endParaRPr lang="zh-CN" altLang="en-US" sz="2000">
                <a:solidFill>
                  <a:srgbClr val="5F2311"/>
                </a:solidFill>
                <a:effectLst/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endParaRPr>
            </a:p>
          </p:txBody>
        </p:sp>
        <p:sp>
          <p:nvSpPr>
            <p:cNvPr id="46" name="椭圆 45"/>
            <p:cNvSpPr/>
            <p:nvPr>
              <p:custDataLst>
                <p:tags r:id="rId10"/>
              </p:custDataLst>
            </p:nvPr>
          </p:nvSpPr>
          <p:spPr>
            <a:xfrm>
              <a:off x="12568" y="7738"/>
              <a:ext cx="744" cy="744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F2311"/>
                  </a:solidFill>
                  <a:effectLst/>
                  <a:latin typeface="Arial" panose="020B0604020202020204"/>
                  <a:ea typeface="三极春联字体简"/>
                  <a:cs typeface="思源宋体 CN Heavy" panose="02020900000000000000" charset="-122"/>
                  <a:sym typeface="Arial" panose="020B0604020202020204"/>
                </a:rPr>
                <a:t>零</a:t>
              </a:r>
              <a:endParaRPr lang="zh-CN" altLang="en-US" sz="2000">
                <a:solidFill>
                  <a:srgbClr val="5F2311"/>
                </a:solidFill>
                <a:effectLst/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endParaRPr>
            </a:p>
          </p:txBody>
        </p:sp>
        <p:sp>
          <p:nvSpPr>
            <p:cNvPr id="47" name="椭圆 46"/>
            <p:cNvSpPr/>
            <p:nvPr>
              <p:custDataLst>
                <p:tags r:id="rId11"/>
              </p:custDataLst>
            </p:nvPr>
          </p:nvSpPr>
          <p:spPr>
            <a:xfrm>
              <a:off x="13412" y="7738"/>
              <a:ext cx="744" cy="744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F2311"/>
                  </a:solidFill>
                  <a:effectLst/>
                  <a:latin typeface="Arial" panose="020B0604020202020204"/>
                  <a:ea typeface="三极春联字体简"/>
                  <a:cs typeface="思源宋体 CN Heavy" panose="02020900000000000000" charset="-122"/>
                  <a:sym typeface="Arial" panose="020B0604020202020204"/>
                </a:rPr>
                <a:t>贰</a:t>
              </a:r>
              <a:endParaRPr lang="zh-CN" altLang="en-US" sz="2000">
                <a:solidFill>
                  <a:srgbClr val="5F2311"/>
                </a:solidFill>
                <a:effectLst/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endParaRPr>
            </a:p>
          </p:txBody>
        </p:sp>
        <p:sp>
          <p:nvSpPr>
            <p:cNvPr id="48" name="椭圆 47"/>
            <p:cNvSpPr/>
            <p:nvPr>
              <p:custDataLst>
                <p:tags r:id="rId12"/>
              </p:custDataLst>
            </p:nvPr>
          </p:nvSpPr>
          <p:spPr>
            <a:xfrm>
              <a:off x="14256" y="7738"/>
              <a:ext cx="744" cy="744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F2311"/>
                  </a:solidFill>
                  <a:effectLst/>
                  <a:latin typeface="Arial" panose="020B0604020202020204"/>
                  <a:ea typeface="三极春联字体简"/>
                  <a:cs typeface="思源宋体 CN Heavy" panose="02020900000000000000" charset="-122"/>
                  <a:sym typeface="Arial" panose="020B0604020202020204"/>
                </a:rPr>
                <a:t>叁</a:t>
              </a:r>
              <a:endParaRPr lang="zh-CN" altLang="en-US" sz="2000">
                <a:solidFill>
                  <a:srgbClr val="5F2311"/>
                </a:solidFill>
                <a:effectLst/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13"/>
            </p:custDataLst>
          </p:nvPr>
        </p:nvSpPr>
        <p:spPr>
          <a:xfrm>
            <a:off x="3730309" y="3949700"/>
            <a:ext cx="47313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国</a:t>
            </a:r>
            <a:r>
              <a:rPr lang="en-US" alt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/</a:t>
            </a:r>
            <a:r>
              <a:rPr 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潮</a:t>
            </a:r>
            <a:r>
              <a:rPr lang="en-US" alt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/</a:t>
            </a:r>
            <a:r>
              <a:rPr 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风</a:t>
            </a:r>
            <a:r>
              <a:rPr lang="en-US" alt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/</a:t>
            </a:r>
            <a:r>
              <a:rPr 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商</a:t>
            </a:r>
            <a:r>
              <a:rPr lang="en-US" alt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/</a:t>
            </a:r>
            <a:r>
              <a:rPr 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务</a:t>
            </a:r>
            <a:r>
              <a:rPr lang="en-US" alt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/</a:t>
            </a:r>
            <a:r>
              <a:rPr 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汇</a:t>
            </a:r>
            <a:r>
              <a:rPr lang="en-US" alt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/</a:t>
            </a:r>
            <a:r>
              <a:rPr 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报</a:t>
            </a:r>
            <a:r>
              <a:rPr lang="en-US" alt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/</a:t>
            </a:r>
            <a:r>
              <a:rPr 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模</a:t>
            </a:r>
            <a:r>
              <a:rPr lang="en-US" alt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/</a:t>
            </a:r>
            <a:r>
              <a:rPr lang="zh-CN" sz="20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板</a:t>
            </a:r>
            <a:endParaRPr lang="zh-CN" altLang="zh-CN" sz="2000" dirty="0">
              <a:solidFill>
                <a:srgbClr val="5F2311"/>
              </a:solidFill>
              <a:latin typeface="Arial" panose="020B0604020202020204"/>
              <a:ea typeface="三极春联字体简"/>
              <a:cs typeface="思源宋体 CN Heavy" panose="02020900000000000000" charset="-122"/>
              <a:sym typeface="Arial" panose="020B0604020202020204"/>
            </a:endParaRPr>
          </a:p>
        </p:txBody>
      </p:sp>
      <p:sp>
        <p:nvSpPr>
          <p:cNvPr id="5" name="文本框 4"/>
          <p:cNvSpPr txBox="1"/>
          <p:nvPr>
            <p:custDataLst>
              <p:tags r:id="rId14"/>
            </p:custDataLst>
          </p:nvPr>
        </p:nvSpPr>
        <p:spPr>
          <a:xfrm>
            <a:off x="3730309" y="4381502"/>
            <a:ext cx="47313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sz="140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rPr>
              <a:t>Contracted wind the boom business report</a:t>
            </a:r>
            <a:endParaRPr sz="1400">
              <a:solidFill>
                <a:srgbClr val="5F2311"/>
              </a:solidFill>
              <a:latin typeface="Arial" panose="020B0604020202020204"/>
              <a:ea typeface="三极春联字体简"/>
              <a:cs typeface="思源宋体 CN Heavy" panose="02020900000000000000" charset="-122"/>
              <a:sym typeface="Arial" panose="020B0604020202020204"/>
            </a:endParaRPr>
          </a:p>
        </p:txBody>
      </p:sp>
      <p:sp>
        <p:nvSpPr>
          <p:cNvPr id="6" name="圆角矩形 5"/>
          <p:cNvSpPr/>
          <p:nvPr>
            <p:custDataLst>
              <p:tags r:id="rId15"/>
            </p:custDataLst>
          </p:nvPr>
        </p:nvSpPr>
        <p:spPr>
          <a:xfrm>
            <a:off x="5088255" y="5344797"/>
            <a:ext cx="2015491" cy="48069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AE43"/>
              </a:gs>
              <a:gs pos="100000">
                <a:srgbClr val="FFD08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5F231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宋体 CN Heavy" panose="02020900000000000000" charset="-122"/>
                <a:sym typeface="Arial" panose="020B0604020202020204"/>
              </a:rPr>
              <a:t>汇报人</a:t>
            </a:r>
            <a:r>
              <a:rPr lang="zh-CN" altLang="en-US" sz="1600" dirty="0" smtClean="0">
                <a:solidFill>
                  <a:srgbClr val="5F231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宋体 CN Heavy" panose="02020900000000000000" charset="-122"/>
                <a:sym typeface="Arial" panose="020B0604020202020204"/>
              </a:rPr>
              <a:t>：</a:t>
            </a:r>
            <a:r>
              <a:rPr lang="zh-CN" altLang="en-US" sz="1600" dirty="0">
                <a:solidFill>
                  <a:srgbClr val="5F23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宋体 CN Heavy" panose="02020900000000000000" charset="-122"/>
                <a:sym typeface="Arial" panose="020B0604020202020204"/>
              </a:rPr>
              <a:t>优品</a:t>
            </a:r>
            <a:r>
              <a:rPr lang="en-US" altLang="zh-CN" sz="1600" dirty="0" smtClean="0">
                <a:solidFill>
                  <a:srgbClr val="5F231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宋体 CN Heavy" panose="02020900000000000000" charset="-122"/>
                <a:sym typeface="Arial" panose="020B0604020202020204"/>
              </a:rPr>
              <a:t>PPT</a:t>
            </a:r>
            <a:endParaRPr lang="zh-CN" altLang="en-US" sz="1600" dirty="0">
              <a:solidFill>
                <a:srgbClr val="5F231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思源宋体 CN Heavy" panose="02020900000000000000" charset="-122"/>
              <a:sym typeface="Arial" panose="020B0604020202020204"/>
            </a:endParaRPr>
          </a:p>
        </p:txBody>
      </p:sp>
      <p:pic>
        <p:nvPicPr>
          <p:cNvPr id="7" name="图片 6" descr="Layer 010      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rcRect l="10204" t="10278" r="55630" b="61806"/>
          <a:stretch>
            <a:fillRect/>
          </a:stretch>
        </p:blipFill>
        <p:spPr>
          <a:xfrm>
            <a:off x="2547620" y="755015"/>
            <a:ext cx="1793240" cy="1465580"/>
          </a:xfrm>
          <a:prstGeom prst="rect">
            <a:avLst/>
          </a:prstGeom>
        </p:spPr>
      </p:pic>
      <p:pic>
        <p:nvPicPr>
          <p:cNvPr id="8" name="图片 7" descr="Layer 015      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rcRect l="50824" t="45972" r="7231" b="12917"/>
          <a:stretch>
            <a:fillRect/>
          </a:stretch>
        </p:blipFill>
        <p:spPr>
          <a:xfrm>
            <a:off x="8462011" y="2901950"/>
            <a:ext cx="1475740" cy="1446530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3" grpId="1" animBg="1"/>
      <p:bldP spid="12" grpId="0" bldLvl="0" animBg="1"/>
      <p:bldP spid="12" grpId="1" animBg="1"/>
      <p:bldP spid="37" grpId="0"/>
      <p:bldP spid="37" grpId="1"/>
      <p:bldP spid="4" grpId="0"/>
      <p:bldP spid="4" grpId="1"/>
      <p:bldP spid="5" grpId="0"/>
      <p:bldP spid="5" grpId="1"/>
      <p:bldP spid="6" grpId="0" bldLvl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组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0" y="4721227"/>
            <a:ext cx="12192000" cy="2157095"/>
            <a:chOff x="0" y="8978"/>
            <a:chExt cx="19200" cy="3397"/>
          </a:xfrm>
        </p:grpSpPr>
        <p:pic>
          <p:nvPicPr>
            <p:cNvPr id="43" name="图片 42" descr="图层 22 副本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52109" t="52222" b="18997"/>
            <a:stretch>
              <a:fillRect/>
            </a:stretch>
          </p:blipFill>
          <p:spPr>
            <a:xfrm>
              <a:off x="9195" y="8978"/>
              <a:ext cx="10005" cy="3382"/>
            </a:xfrm>
            <a:prstGeom prst="rect">
              <a:avLst/>
            </a:prstGeom>
          </p:spPr>
        </p:pic>
        <p:pic>
          <p:nvPicPr>
            <p:cNvPr id="44" name="图片 43" descr="图层 22 副本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/>
            <a:srcRect l="52109" t="52222" b="18056"/>
            <a:stretch>
              <a:fillRect/>
            </a:stretch>
          </p:blipFill>
          <p:spPr>
            <a:xfrm flipH="1">
              <a:off x="0" y="9165"/>
              <a:ext cx="9195" cy="3210"/>
            </a:xfrm>
            <a:prstGeom prst="rect">
              <a:avLst/>
            </a:prstGeom>
          </p:spPr>
        </p:pic>
      </p:grpSp>
      <p:pic>
        <p:nvPicPr>
          <p:cNvPr id="11" name="图片 10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5283200"/>
          </a:xfrm>
          <a:prstGeom prst="rect">
            <a:avLst/>
          </a:prstGeom>
        </p:spPr>
      </p:pic>
      <p:sp>
        <p:nvSpPr>
          <p:cNvPr id="53" name="椭圆 52"/>
          <p:cNvSpPr/>
          <p:nvPr>
            <p:custDataLst>
              <p:tags r:id="rId7"/>
            </p:custDataLst>
          </p:nvPr>
        </p:nvSpPr>
        <p:spPr>
          <a:xfrm>
            <a:off x="2732089" y="65088"/>
            <a:ext cx="6727825" cy="6727825"/>
          </a:xfrm>
          <a:prstGeom prst="ellipse">
            <a:avLst/>
          </a:prstGeom>
          <a:noFill/>
          <a:ln w="15875">
            <a:solidFill>
              <a:srgbClr val="FFE9CA"/>
            </a:solidFill>
          </a:ln>
          <a:extLst>
            <a:ext uri="{909E8E84-426E-40DD-AFC4-6F175D3DCCD1}">
              <a14:hiddenFill xmlns:a14="http://schemas.microsoft.com/office/drawing/2010/main">
                <a:gradFill flip="none">
                  <a:gsLst>
                    <a:gs pos="0">
                      <a:srgbClr val="FFE9CB"/>
                    </a:gs>
                    <a:gs pos="100000">
                      <a:srgbClr val="FEC389"/>
                    </a:gs>
                  </a:gsLst>
                  <a:lin ang="54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三极春联字体简"/>
              <a:sym typeface="Arial" panose="020B0604020202020204"/>
            </a:endParaRPr>
          </a:p>
        </p:txBody>
      </p:sp>
      <p:sp>
        <p:nvSpPr>
          <p:cNvPr id="12" name="椭圆 11"/>
          <p:cNvSpPr/>
          <p:nvPr>
            <p:custDataLst>
              <p:tags r:id="rId8"/>
            </p:custDataLst>
          </p:nvPr>
        </p:nvSpPr>
        <p:spPr>
          <a:xfrm>
            <a:off x="2873375" y="206375"/>
            <a:ext cx="6445251" cy="6445250"/>
          </a:xfrm>
          <a:prstGeom prst="ellipse">
            <a:avLst/>
          </a:prstGeom>
          <a:gradFill flip="none">
            <a:gsLst>
              <a:gs pos="0">
                <a:srgbClr val="FFE9CB"/>
              </a:gs>
              <a:gs pos="100000">
                <a:srgbClr val="FEC38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三极春联字体简"/>
              <a:sym typeface="Arial" panose="020B0604020202020204"/>
            </a:endParaRPr>
          </a:p>
        </p:txBody>
      </p:sp>
      <p:pic>
        <p:nvPicPr>
          <p:cNvPr id="2" name="图片 1" descr="E:\PPT\包图网\审核中\图层 2.png图层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flipH="1">
            <a:off x="-623570" y="3052447"/>
            <a:ext cx="6614795" cy="3805555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7213593" y="1841502"/>
            <a:ext cx="597534" cy="2531745"/>
            <a:chOff x="11619" y="3235"/>
            <a:chExt cx="941" cy="3987"/>
          </a:xfrm>
        </p:grpSpPr>
        <p:grpSp>
          <p:nvGrpSpPr>
            <p:cNvPr id="52" name="组合 51"/>
            <p:cNvGrpSpPr/>
            <p:nvPr/>
          </p:nvGrpSpPr>
          <p:grpSpPr>
            <a:xfrm rot="5400000">
              <a:off x="10096" y="4758"/>
              <a:ext cx="3987" cy="941"/>
              <a:chOff x="7004" y="6520"/>
              <a:chExt cx="3585" cy="846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任意多边形 53"/>
              <p:cNvSpPr/>
              <p:nvPr userDrawn="1">
                <p:custDataLst>
                  <p:tags r:id="rId10"/>
                </p:custDataLst>
              </p:nvPr>
            </p:nvSpPr>
            <p:spPr>
              <a:xfrm flipH="1">
                <a:off x="7071" y="6581"/>
                <a:ext cx="3451" cy="723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51" h="723">
                    <a:moveTo>
                      <a:pt x="180" y="0"/>
                    </a:moveTo>
                    <a:lnTo>
                      <a:pt x="309" y="0"/>
                    </a:lnTo>
                    <a:lnTo>
                      <a:pt x="489" y="0"/>
                    </a:lnTo>
                    <a:lnTo>
                      <a:pt x="1199" y="0"/>
                    </a:lnTo>
                    <a:lnTo>
                      <a:pt x="2252" y="0"/>
                    </a:lnTo>
                    <a:lnTo>
                      <a:pt x="2962" y="0"/>
                    </a:lnTo>
                    <a:lnTo>
                      <a:pt x="3142" y="0"/>
                    </a:lnTo>
                    <a:lnTo>
                      <a:pt x="3271" y="0"/>
                    </a:lnTo>
                    <a:cubicBezTo>
                      <a:pt x="3271" y="78"/>
                      <a:pt x="3351" y="141"/>
                      <a:pt x="3451" y="141"/>
                    </a:cubicBezTo>
                    <a:lnTo>
                      <a:pt x="3451" y="582"/>
                    </a:lnTo>
                    <a:cubicBezTo>
                      <a:pt x="3351" y="582"/>
                      <a:pt x="3271" y="645"/>
                      <a:pt x="3271" y="723"/>
                    </a:cubicBezTo>
                    <a:lnTo>
                      <a:pt x="3142" y="723"/>
                    </a:lnTo>
                    <a:lnTo>
                      <a:pt x="2962" y="723"/>
                    </a:lnTo>
                    <a:lnTo>
                      <a:pt x="2252" y="723"/>
                    </a:lnTo>
                    <a:lnTo>
                      <a:pt x="1199" y="723"/>
                    </a:lnTo>
                    <a:lnTo>
                      <a:pt x="489" y="723"/>
                    </a:lnTo>
                    <a:lnTo>
                      <a:pt x="309" y="723"/>
                    </a:lnTo>
                    <a:lnTo>
                      <a:pt x="180" y="723"/>
                    </a:lnTo>
                    <a:cubicBezTo>
                      <a:pt x="180" y="645"/>
                      <a:pt x="100" y="582"/>
                      <a:pt x="0" y="582"/>
                    </a:cubicBezTo>
                    <a:lnTo>
                      <a:pt x="0" y="141"/>
                    </a:lnTo>
                    <a:cubicBezTo>
                      <a:pt x="100" y="141"/>
                      <a:pt x="180" y="78"/>
                      <a:pt x="1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F87"/>
                  </a:gs>
                  <a:gs pos="100000">
                    <a:srgbClr val="FFB34D"/>
                  </a:gs>
                </a:gsLst>
                <a:lin ang="5400000" scaled="0"/>
              </a:gradFill>
              <a:ln w="76200" cmpd="sng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11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55" name="任意多边形 54"/>
              <p:cNvSpPr/>
              <p:nvPr userDrawn="1">
                <p:custDataLst>
                  <p:tags r:id="rId12"/>
                </p:custDataLst>
              </p:nvPr>
            </p:nvSpPr>
            <p:spPr>
              <a:xfrm flipH="1">
                <a:off x="7004" y="6520"/>
                <a:ext cx="3585" cy="846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85" h="846">
                    <a:moveTo>
                      <a:pt x="190" y="0"/>
                    </a:moveTo>
                    <a:lnTo>
                      <a:pt x="265" y="0"/>
                    </a:lnTo>
                    <a:lnTo>
                      <a:pt x="455" y="0"/>
                    </a:lnTo>
                    <a:lnTo>
                      <a:pt x="1267" y="0"/>
                    </a:lnTo>
                    <a:lnTo>
                      <a:pt x="2318" y="0"/>
                    </a:lnTo>
                    <a:lnTo>
                      <a:pt x="3130" y="0"/>
                    </a:lnTo>
                    <a:lnTo>
                      <a:pt x="3320" y="0"/>
                    </a:lnTo>
                    <a:lnTo>
                      <a:pt x="3395" y="0"/>
                    </a:lnTo>
                    <a:cubicBezTo>
                      <a:pt x="3395" y="91"/>
                      <a:pt x="3480" y="165"/>
                      <a:pt x="3585" y="165"/>
                    </a:cubicBezTo>
                    <a:lnTo>
                      <a:pt x="3585" y="681"/>
                    </a:lnTo>
                    <a:cubicBezTo>
                      <a:pt x="3480" y="681"/>
                      <a:pt x="3395" y="755"/>
                      <a:pt x="3395" y="846"/>
                    </a:cubicBezTo>
                    <a:lnTo>
                      <a:pt x="3320" y="846"/>
                    </a:lnTo>
                    <a:lnTo>
                      <a:pt x="3130" y="846"/>
                    </a:lnTo>
                    <a:lnTo>
                      <a:pt x="2318" y="846"/>
                    </a:lnTo>
                    <a:lnTo>
                      <a:pt x="1267" y="846"/>
                    </a:lnTo>
                    <a:lnTo>
                      <a:pt x="455" y="846"/>
                    </a:lnTo>
                    <a:lnTo>
                      <a:pt x="265" y="846"/>
                    </a:lnTo>
                    <a:lnTo>
                      <a:pt x="190" y="846"/>
                    </a:lnTo>
                    <a:cubicBezTo>
                      <a:pt x="190" y="755"/>
                      <a:pt x="105" y="681"/>
                      <a:pt x="0" y="681"/>
                    </a:cubicBezTo>
                    <a:lnTo>
                      <a:pt x="0" y="165"/>
                    </a:lnTo>
                    <a:cubicBezTo>
                      <a:pt x="105" y="165"/>
                      <a:pt x="190" y="91"/>
                      <a:pt x="190" y="0"/>
                    </a:cubicBezTo>
                    <a:close/>
                  </a:path>
                </a:pathLst>
              </a:custGeom>
              <a:noFill/>
              <a:ln w="12700" cmpd="sng">
                <a:solidFill>
                  <a:srgbClr val="FFB34D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A000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11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sp>
          <p:nvSpPr>
            <p:cNvPr id="56" name="文本框 55"/>
            <p:cNvSpPr txBox="1"/>
            <p:nvPr>
              <p:custDataLst>
                <p:tags r:id="rId13"/>
              </p:custDataLst>
            </p:nvPr>
          </p:nvSpPr>
          <p:spPr>
            <a:xfrm>
              <a:off x="11652" y="4288"/>
              <a:ext cx="872" cy="18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rgbClr val="5F2311"/>
                  </a:solidFill>
                  <a:effectLst/>
                  <a:latin typeface="Arial" panose="020B0604020202020204"/>
                  <a:ea typeface="三极春联字体简"/>
                  <a:cs typeface="思源宋体 CN Heavy" panose="02020900000000000000" charset="-122"/>
                  <a:sym typeface="Arial" panose="020B0604020202020204"/>
                </a:rPr>
                <a:t>第壹章</a:t>
              </a:r>
              <a:endParaRPr lang="zh-CN" altLang="en-US" sz="2400">
                <a:solidFill>
                  <a:srgbClr val="5F2311"/>
                </a:solidFill>
                <a:effectLst/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756911" y="1839595"/>
            <a:ext cx="1019175" cy="3040380"/>
            <a:chOff x="9367" y="2400"/>
            <a:chExt cx="1605" cy="4788"/>
          </a:xfrm>
        </p:grpSpPr>
        <p:sp>
          <p:nvSpPr>
            <p:cNvPr id="58" name="文本框 57"/>
            <p:cNvSpPr txBox="1"/>
            <p:nvPr>
              <p:custDataLst>
                <p:tags r:id="rId14"/>
              </p:custDataLst>
            </p:nvPr>
          </p:nvSpPr>
          <p:spPr>
            <a:xfrm>
              <a:off x="9369" y="2400"/>
              <a:ext cx="1599" cy="46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sym typeface="Arial" panose="020B0604020202020204"/>
                </a:rPr>
                <a:t>工作概述</a:t>
              </a:r>
              <a:endParaRPr lang="zh-CN" altLang="en-US" sz="5400" dirty="0">
                <a:solidFill>
                  <a:srgbClr val="5F2311"/>
                </a:solidFill>
                <a:latin typeface="Arial" panose="020B0604020202020204"/>
                <a:ea typeface="三极春联字体简"/>
                <a:sym typeface="Arial" panose="020B0604020202020204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9367" y="2404"/>
              <a:ext cx="1605" cy="4784"/>
              <a:chOff x="9367" y="2404"/>
              <a:chExt cx="1605" cy="4784"/>
            </a:xfrm>
          </p:grpSpPr>
          <p:cxnSp>
            <p:nvCxnSpPr>
              <p:cNvPr id="60" name="直接连接符 59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9367" y="2404"/>
                <a:ext cx="0" cy="4785"/>
              </a:xfrm>
              <a:prstGeom prst="line">
                <a:avLst/>
              </a:prstGeom>
              <a:ln>
                <a:solidFill>
                  <a:srgbClr val="5F231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10972" y="2404"/>
                <a:ext cx="0" cy="4785"/>
              </a:xfrm>
              <a:prstGeom prst="line">
                <a:avLst/>
              </a:prstGeom>
              <a:ln>
                <a:solidFill>
                  <a:srgbClr val="5F231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文本框 61"/>
          <p:cNvSpPr txBox="1"/>
          <p:nvPr>
            <p:custDataLst>
              <p:tags r:id="rId17"/>
            </p:custDataLst>
          </p:nvPr>
        </p:nvSpPr>
        <p:spPr>
          <a:xfrm>
            <a:off x="3939344" y="1839597"/>
            <a:ext cx="1661993" cy="23082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120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Medium" panose="02020500000000000000" charset="-122"/>
                <a:sym typeface="Arial" panose="020B0604020202020204"/>
              </a:rPr>
              <a:t>吟行不惮遥，风景尽堪抄。</a:t>
            </a:r>
            <a:endParaRPr lang="zh-CN" altLang="en-US" sz="1200">
              <a:solidFill>
                <a:srgbClr val="5F2311"/>
              </a:solidFill>
              <a:latin typeface="Arial" panose="020B0604020202020204"/>
              <a:ea typeface="三极春联字体简"/>
              <a:cs typeface="思源宋体 CN Medium" panose="02020500000000000000" charset="-122"/>
              <a:sym typeface="Arial" panose="020B0604020202020204"/>
            </a:endParaRPr>
          </a:p>
          <a:p>
            <a:pPr algn="l">
              <a:lnSpc>
                <a:spcPct val="200000"/>
              </a:lnSpc>
            </a:pPr>
            <a:r>
              <a:rPr lang="zh-CN" altLang="en-US" sz="120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Medium" panose="02020500000000000000" charset="-122"/>
                <a:sym typeface="Arial" panose="020B0604020202020204"/>
              </a:rPr>
              <a:t>天水清相入，秋冬气始交。</a:t>
            </a:r>
            <a:endParaRPr lang="zh-CN" altLang="en-US" sz="1200">
              <a:solidFill>
                <a:srgbClr val="5F2311"/>
              </a:solidFill>
              <a:latin typeface="Arial" panose="020B0604020202020204"/>
              <a:ea typeface="三极春联字体简"/>
              <a:cs typeface="思源宋体 CN Medium" panose="02020500000000000000" charset="-122"/>
              <a:sym typeface="Arial" panose="020B0604020202020204"/>
            </a:endParaRPr>
          </a:p>
          <a:p>
            <a:pPr algn="l">
              <a:lnSpc>
                <a:spcPct val="200000"/>
              </a:lnSpc>
            </a:pPr>
            <a:r>
              <a:rPr lang="zh-CN" altLang="en-US" sz="120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Medium" panose="02020500000000000000" charset="-122"/>
                <a:sym typeface="Arial" panose="020B0604020202020204"/>
              </a:rPr>
              <a:t>饮虹消海曲，宿雁下塘坳。</a:t>
            </a:r>
            <a:endParaRPr lang="zh-CN" altLang="en-US" sz="1200">
              <a:solidFill>
                <a:srgbClr val="5F2311"/>
              </a:solidFill>
              <a:latin typeface="Arial" panose="020B0604020202020204"/>
              <a:ea typeface="三极春联字体简"/>
              <a:cs typeface="思源宋体 CN Medium" panose="02020500000000000000" charset="-122"/>
              <a:sym typeface="Arial" panose="020B0604020202020204"/>
            </a:endParaRPr>
          </a:p>
          <a:p>
            <a:pPr algn="l">
              <a:lnSpc>
                <a:spcPct val="200000"/>
              </a:lnSpc>
            </a:pPr>
            <a:r>
              <a:rPr lang="zh-CN" altLang="en-US" sz="120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Medium" panose="02020500000000000000" charset="-122"/>
                <a:sym typeface="Arial" panose="020B0604020202020204"/>
              </a:rPr>
              <a:t>归去须乘月，松门许夜敲。</a:t>
            </a:r>
            <a:endParaRPr lang="zh-CN" altLang="en-US" sz="1200">
              <a:solidFill>
                <a:srgbClr val="5F2311"/>
              </a:solidFill>
              <a:latin typeface="Arial" panose="020B0604020202020204"/>
              <a:ea typeface="三极春联字体简"/>
              <a:cs typeface="思源宋体 CN Medium" panose="02020500000000000000" charset="-122"/>
              <a:sym typeface="Arial" panose="020B0604020202020204"/>
            </a:endParaRPr>
          </a:p>
        </p:txBody>
      </p:sp>
      <p:pic>
        <p:nvPicPr>
          <p:cNvPr id="63" name="图片 62" descr="Layer 010      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rcRect l="10204" t="10278" r="55630" b="61806"/>
          <a:stretch>
            <a:fillRect/>
          </a:stretch>
        </p:blipFill>
        <p:spPr>
          <a:xfrm>
            <a:off x="2547620" y="755015"/>
            <a:ext cx="1793240" cy="1465580"/>
          </a:xfrm>
          <a:prstGeom prst="rect">
            <a:avLst/>
          </a:prstGeom>
        </p:spPr>
      </p:pic>
      <p:pic>
        <p:nvPicPr>
          <p:cNvPr id="64" name="图片 63" descr="Layer 015      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rcRect l="50824" t="45972" r="7231" b="12917"/>
          <a:stretch>
            <a:fillRect/>
          </a:stretch>
        </p:blipFill>
        <p:spPr>
          <a:xfrm>
            <a:off x="8462011" y="2901950"/>
            <a:ext cx="1475740" cy="1446530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3" grpId="1" animBg="1"/>
      <p:bldP spid="12" grpId="0" bldLvl="0" animBg="1"/>
      <p:bldP spid="12" grpId="1" animBg="1"/>
      <p:bldP spid="62" grpId="0"/>
      <p:bldP spid="6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40666" y="256540"/>
            <a:ext cx="2874645" cy="812800"/>
            <a:chOff x="379" y="404"/>
            <a:chExt cx="4527" cy="1280"/>
          </a:xfrm>
        </p:grpSpPr>
        <p:grpSp>
          <p:nvGrpSpPr>
            <p:cNvPr id="18" name="组合 17"/>
            <p:cNvGrpSpPr/>
            <p:nvPr/>
          </p:nvGrpSpPr>
          <p:grpSpPr>
            <a:xfrm>
              <a:off x="1273" y="633"/>
              <a:ext cx="3633" cy="941"/>
              <a:chOff x="7004" y="6520"/>
              <a:chExt cx="3585" cy="846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任意多边形 18"/>
              <p:cNvSpPr/>
              <p:nvPr userDrawn="1">
                <p:custDataLst>
                  <p:tags r:id="rId1"/>
                </p:custDataLst>
              </p:nvPr>
            </p:nvSpPr>
            <p:spPr>
              <a:xfrm flipH="1">
                <a:off x="7071" y="6581"/>
                <a:ext cx="3451" cy="723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51" h="723">
                    <a:moveTo>
                      <a:pt x="180" y="0"/>
                    </a:moveTo>
                    <a:lnTo>
                      <a:pt x="309" y="0"/>
                    </a:lnTo>
                    <a:lnTo>
                      <a:pt x="489" y="0"/>
                    </a:lnTo>
                    <a:lnTo>
                      <a:pt x="1199" y="0"/>
                    </a:lnTo>
                    <a:lnTo>
                      <a:pt x="2252" y="0"/>
                    </a:lnTo>
                    <a:lnTo>
                      <a:pt x="2962" y="0"/>
                    </a:lnTo>
                    <a:lnTo>
                      <a:pt x="3142" y="0"/>
                    </a:lnTo>
                    <a:lnTo>
                      <a:pt x="3271" y="0"/>
                    </a:lnTo>
                    <a:cubicBezTo>
                      <a:pt x="3271" y="78"/>
                      <a:pt x="3351" y="141"/>
                      <a:pt x="3451" y="141"/>
                    </a:cubicBezTo>
                    <a:lnTo>
                      <a:pt x="3451" y="582"/>
                    </a:lnTo>
                    <a:cubicBezTo>
                      <a:pt x="3351" y="582"/>
                      <a:pt x="3271" y="645"/>
                      <a:pt x="3271" y="723"/>
                    </a:cubicBezTo>
                    <a:lnTo>
                      <a:pt x="3142" y="723"/>
                    </a:lnTo>
                    <a:lnTo>
                      <a:pt x="2962" y="723"/>
                    </a:lnTo>
                    <a:lnTo>
                      <a:pt x="2252" y="723"/>
                    </a:lnTo>
                    <a:lnTo>
                      <a:pt x="1199" y="723"/>
                    </a:lnTo>
                    <a:lnTo>
                      <a:pt x="489" y="723"/>
                    </a:lnTo>
                    <a:lnTo>
                      <a:pt x="309" y="723"/>
                    </a:lnTo>
                    <a:lnTo>
                      <a:pt x="180" y="723"/>
                    </a:lnTo>
                    <a:cubicBezTo>
                      <a:pt x="180" y="645"/>
                      <a:pt x="100" y="582"/>
                      <a:pt x="0" y="582"/>
                    </a:cubicBezTo>
                    <a:lnTo>
                      <a:pt x="0" y="141"/>
                    </a:lnTo>
                    <a:cubicBezTo>
                      <a:pt x="100" y="141"/>
                      <a:pt x="180" y="78"/>
                      <a:pt x="1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F87"/>
                  </a:gs>
                  <a:gs pos="100000">
                    <a:srgbClr val="FFB34D"/>
                  </a:gs>
                </a:gsLst>
                <a:lin ang="5400000" scaled="0"/>
              </a:gradFill>
              <a:ln w="76200" cmpd="sng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26" name="任意多边形 25"/>
              <p:cNvSpPr/>
              <p:nvPr userDrawn="1">
                <p:custDataLst>
                  <p:tags r:id="rId3"/>
                </p:custDataLst>
              </p:nvPr>
            </p:nvSpPr>
            <p:spPr>
              <a:xfrm flipH="1">
                <a:off x="7004" y="6520"/>
                <a:ext cx="3585" cy="846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85" h="846">
                    <a:moveTo>
                      <a:pt x="190" y="0"/>
                    </a:moveTo>
                    <a:lnTo>
                      <a:pt x="265" y="0"/>
                    </a:lnTo>
                    <a:lnTo>
                      <a:pt x="455" y="0"/>
                    </a:lnTo>
                    <a:lnTo>
                      <a:pt x="1267" y="0"/>
                    </a:lnTo>
                    <a:lnTo>
                      <a:pt x="2318" y="0"/>
                    </a:lnTo>
                    <a:lnTo>
                      <a:pt x="3130" y="0"/>
                    </a:lnTo>
                    <a:lnTo>
                      <a:pt x="3320" y="0"/>
                    </a:lnTo>
                    <a:lnTo>
                      <a:pt x="3395" y="0"/>
                    </a:lnTo>
                    <a:cubicBezTo>
                      <a:pt x="3395" y="91"/>
                      <a:pt x="3480" y="165"/>
                      <a:pt x="3585" y="165"/>
                    </a:cubicBezTo>
                    <a:lnTo>
                      <a:pt x="3585" y="681"/>
                    </a:lnTo>
                    <a:cubicBezTo>
                      <a:pt x="3480" y="681"/>
                      <a:pt x="3395" y="755"/>
                      <a:pt x="3395" y="846"/>
                    </a:cubicBezTo>
                    <a:lnTo>
                      <a:pt x="3320" y="846"/>
                    </a:lnTo>
                    <a:lnTo>
                      <a:pt x="3130" y="846"/>
                    </a:lnTo>
                    <a:lnTo>
                      <a:pt x="2318" y="846"/>
                    </a:lnTo>
                    <a:lnTo>
                      <a:pt x="1267" y="846"/>
                    </a:lnTo>
                    <a:lnTo>
                      <a:pt x="455" y="846"/>
                    </a:lnTo>
                    <a:lnTo>
                      <a:pt x="265" y="846"/>
                    </a:lnTo>
                    <a:lnTo>
                      <a:pt x="190" y="846"/>
                    </a:lnTo>
                    <a:cubicBezTo>
                      <a:pt x="190" y="755"/>
                      <a:pt x="105" y="681"/>
                      <a:pt x="0" y="681"/>
                    </a:cubicBezTo>
                    <a:lnTo>
                      <a:pt x="0" y="165"/>
                    </a:lnTo>
                    <a:cubicBezTo>
                      <a:pt x="105" y="165"/>
                      <a:pt x="190" y="91"/>
                      <a:pt x="190" y="0"/>
                    </a:cubicBezTo>
                    <a:close/>
                  </a:path>
                </a:pathLst>
              </a:custGeom>
              <a:noFill/>
              <a:ln w="12700" cmpd="sng">
                <a:solidFill>
                  <a:srgbClr val="FFB34D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A000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9" y="404"/>
              <a:ext cx="4142" cy="1280"/>
              <a:chOff x="244" y="529"/>
              <a:chExt cx="4142" cy="1280"/>
            </a:xfrm>
          </p:grpSpPr>
          <p:sp>
            <p:nvSpPr>
              <p:cNvPr id="12" name="文本框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476" y="826"/>
                <a:ext cx="2910" cy="72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rPr>
                  <a:t>工作概述</a:t>
                </a:r>
                <a:endParaRPr lang="zh-CN" altLang="en-US" sz="2400">
                  <a:solidFill>
                    <a:srgbClr val="5F2311"/>
                  </a:solidFill>
                  <a:latin typeface="Arial" panose="020B0604020202020204"/>
                  <a:ea typeface="三极春联字体简"/>
                  <a:sym typeface="Arial" panose="020B0604020202020204"/>
                </a:endParaRPr>
              </a:p>
            </p:txBody>
          </p:sp>
          <p:pic>
            <p:nvPicPr>
              <p:cNvPr id="72" name="图片 71" descr="Layer 010      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rcRect l="10204" t="10278" r="55630" b="61806"/>
              <a:stretch>
                <a:fillRect/>
              </a:stretch>
            </p:blipFill>
            <p:spPr>
              <a:xfrm>
                <a:off x="244" y="529"/>
                <a:ext cx="1565" cy="1280"/>
              </a:xfrm>
              <a:prstGeom prst="rect">
                <a:avLst/>
              </a:prstGeom>
            </p:spPr>
          </p:pic>
        </p:grpSp>
      </p:grpSp>
      <p:grpSp>
        <p:nvGrpSpPr>
          <p:cNvPr id="96" name="组合 95"/>
          <p:cNvGrpSpPr/>
          <p:nvPr/>
        </p:nvGrpSpPr>
        <p:grpSpPr>
          <a:xfrm>
            <a:off x="749300" y="2124710"/>
            <a:ext cx="10693400" cy="3473450"/>
            <a:chOff x="1180" y="3346"/>
            <a:chExt cx="16840" cy="5470"/>
          </a:xfrm>
        </p:grpSpPr>
        <p:grpSp>
          <p:nvGrpSpPr>
            <p:cNvPr id="82" name="组合 81"/>
            <p:cNvGrpSpPr/>
            <p:nvPr/>
          </p:nvGrpSpPr>
          <p:grpSpPr>
            <a:xfrm>
              <a:off x="1180" y="3346"/>
              <a:ext cx="16840" cy="5470"/>
              <a:chOff x="1206" y="3346"/>
              <a:chExt cx="16840" cy="5470"/>
            </a:xfrm>
          </p:grpSpPr>
          <p:sp>
            <p:nvSpPr>
              <p:cNvPr id="32" name="Rounded Rectangle 19"/>
              <p:cNvSpPr/>
              <p:nvPr>
                <p:custDataLst>
                  <p:tags r:id="rId7"/>
                </p:custDataLst>
              </p:nvPr>
            </p:nvSpPr>
            <p:spPr>
              <a:xfrm>
                <a:off x="7657" y="3611"/>
                <a:ext cx="3939" cy="397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CF86"/>
                  </a:gs>
                  <a:gs pos="100000">
                    <a:srgbClr val="FFB34E"/>
                  </a:gs>
                </a:gsLst>
                <a:lin ang="192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8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1206" y="3346"/>
                <a:ext cx="16840" cy="5470"/>
                <a:chOff x="954" y="2594"/>
                <a:chExt cx="16840" cy="5470"/>
              </a:xfrm>
            </p:grpSpPr>
            <p:grpSp>
              <p:nvGrpSpPr>
                <p:cNvPr id="61" name="组合 60"/>
                <p:cNvGrpSpPr/>
                <p:nvPr/>
              </p:nvGrpSpPr>
              <p:grpSpPr>
                <a:xfrm>
                  <a:off x="954" y="2594"/>
                  <a:ext cx="6951" cy="5270"/>
                  <a:chOff x="1206" y="2594"/>
                  <a:chExt cx="6951" cy="5270"/>
                </a:xfrm>
              </p:grpSpPr>
              <p:grpSp>
                <p:nvGrpSpPr>
                  <p:cNvPr id="62" name="组合 61"/>
                  <p:cNvGrpSpPr/>
                  <p:nvPr/>
                </p:nvGrpSpPr>
                <p:grpSpPr>
                  <a:xfrm>
                    <a:off x="1206" y="2594"/>
                    <a:ext cx="5491" cy="2265"/>
                    <a:chOff x="1458" y="2917"/>
                    <a:chExt cx="5491" cy="2265"/>
                  </a:xfrm>
                </p:grpSpPr>
                <p:sp>
                  <p:nvSpPr>
                    <p:cNvPr id="63" name="圆角矩形 62"/>
                    <p:cNvSpPr/>
                    <p:nvPr>
                      <p:custDataLst>
                        <p:tags r:id="rId8"/>
                      </p:custDataLst>
                    </p:nvPr>
                  </p:nvSpPr>
                  <p:spPr>
                    <a:xfrm>
                      <a:off x="1458" y="2917"/>
                      <a:ext cx="5491" cy="2265"/>
                    </a:xfrm>
                    <a:prstGeom prst="roundRect">
                      <a:avLst>
                        <a:gd name="adj" fmla="val 50000"/>
                      </a:avLst>
                    </a:prstGeom>
                    <a:noFill/>
                    <a:ln>
                      <a:gradFill>
                        <a:gsLst>
                          <a:gs pos="0">
                            <a:srgbClr val="FFB34E"/>
                          </a:gs>
                          <a:gs pos="80000">
                            <a:srgbClr val="F9F8F0"/>
                          </a:gs>
                        </a:gsLst>
                        <a:lin ang="300000" scaled="1"/>
                      </a:gradFill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  <p:grpSp>
                  <p:nvGrpSpPr>
                    <p:cNvPr id="64" name="组合 63"/>
                    <p:cNvGrpSpPr/>
                    <p:nvPr/>
                  </p:nvGrpSpPr>
                  <p:grpSpPr>
                    <a:xfrm>
                      <a:off x="2337" y="3293"/>
                      <a:ext cx="4612" cy="1469"/>
                      <a:chOff x="11292" y="3570"/>
                      <a:chExt cx="4612" cy="1469"/>
                    </a:xfrm>
                  </p:grpSpPr>
                  <p:sp>
                    <p:nvSpPr>
                      <p:cNvPr id="68" name="文本框 67"/>
                      <p:cNvSpPr txBox="1"/>
                      <p:nvPr>
                        <p:custDataLst>
                          <p:tags r:id="rId9"/>
                        </p:custDataLst>
                      </p:nvPr>
                    </p:nvSpPr>
                    <p:spPr>
                      <a:xfrm>
                        <a:off x="12232" y="3570"/>
                        <a:ext cx="3672" cy="56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l">
                          <a:lnSpc>
                            <a:spcPct val="120000"/>
                          </a:lnSpc>
                        </a:pPr>
                        <a:r>
                          <a:rPr lang="zh-CN" altLang="en-US" sz="1600" dirty="0">
                            <a:solidFill>
                              <a:srgbClr val="5F2311"/>
                            </a:solidFill>
                            <a:latin typeface="Arial" panose="020B0604020202020204"/>
                            <a:ea typeface="三极春联字体简"/>
                            <a:cs typeface="思源宋体 CN Light" panose="02020300000000000000" charset="-122"/>
                            <a:sym typeface="Arial" panose="020B0604020202020204"/>
                          </a:rPr>
                          <a:t>输入您的标题</a:t>
                        </a:r>
                        <a:endParaRPr lang="zh-CN" altLang="en-US" sz="16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endParaRPr>
                      </a:p>
                    </p:txBody>
                  </p:sp>
                  <p:sp>
                    <p:nvSpPr>
                      <p:cNvPr id="69" name="文本框 68"/>
                      <p:cNvSpPr txBox="1"/>
                      <p:nvPr>
                        <p:custDataLst>
                          <p:tags r:id="rId10"/>
                        </p:custDataLst>
                      </p:nvPr>
                    </p:nvSpPr>
                    <p:spPr>
                      <a:xfrm>
                        <a:off x="12232" y="4132"/>
                        <a:ext cx="3420" cy="90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  <a:scene3d>
                          <a:camera prst="orthographicFront"/>
                          <a:lightRig rig="threePt" dir="t"/>
                        </a:scene3d>
                        <a:sp3d contourW="12700"/>
                      </a:bodyPr>
                      <a:lstStyle/>
                      <a:p>
                        <a:pPr lvl="0">
                          <a:lnSpc>
                            <a:spcPts val="2000"/>
                          </a:lnSpc>
                          <a:defRPr/>
                        </a:pPr>
                        <a:r>
                          <a:rPr lang="zh-CN" altLang="en-US" sz="1200" dirty="0">
                            <a:solidFill>
                              <a:srgbClr val="5F2311"/>
                            </a:solidFill>
                            <a:latin typeface="Arial" panose="020B0604020202020204"/>
                            <a:ea typeface="三极春联字体简"/>
                            <a:cs typeface="思源宋体 CN Light" panose="02020300000000000000" charset="-122"/>
                            <a:sym typeface="Arial" panose="020B0604020202020204"/>
                          </a:rPr>
                          <a:t>您的内容打在这里，或者通过复制您的文本后</a:t>
                        </a:r>
                        <a:endParaRPr lang="zh-CN" altLang="en-US" sz="12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endParaRPr>
                      </a:p>
                    </p:txBody>
                  </p:sp>
                  <p:sp>
                    <p:nvSpPr>
                      <p:cNvPr id="70" name="Rounded Rectangle 19"/>
                      <p:cNvSpPr/>
                      <p:nvPr>
                        <p:custDataLst>
                          <p:tags r:id="rId11"/>
                        </p:custDataLst>
                      </p:nvPr>
                    </p:nvSpPr>
                    <p:spPr>
                      <a:xfrm>
                        <a:off x="11292" y="3928"/>
                        <a:ext cx="839" cy="80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0">
                            <a:srgbClr val="FFCF86"/>
                          </a:gs>
                          <a:gs pos="100000">
                            <a:srgbClr val="FFB34E"/>
                          </a:gs>
                        </a:gsLst>
                        <a:lin ang="19200000" scaled="0"/>
                      </a:gradFill>
                      <a:ln w="381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zh-CN" altLang="en-US" sz="1600" dirty="0">
                            <a:solidFill>
                              <a:srgbClr val="5F2311"/>
                            </a:solidFill>
                            <a:latin typeface="Arial" panose="020B0604020202020204"/>
                            <a:ea typeface="三极春联字体简"/>
                            <a:cs typeface="思源宋体 CN Light" panose="02020300000000000000" charset="-122"/>
                            <a:sym typeface="Arial" panose="020B0604020202020204"/>
                          </a:rPr>
                          <a:t>壹</a:t>
                        </a:r>
                        <a:endParaRPr lang="zh-CN" altLang="en-US" sz="16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endParaRPr>
                      </a:p>
                    </p:txBody>
                  </p:sp>
                </p:grpSp>
              </p:grpSp>
              <p:grpSp>
                <p:nvGrpSpPr>
                  <p:cNvPr id="73" name="组合 72"/>
                  <p:cNvGrpSpPr/>
                  <p:nvPr/>
                </p:nvGrpSpPr>
                <p:grpSpPr>
                  <a:xfrm>
                    <a:off x="2666" y="5599"/>
                    <a:ext cx="5491" cy="2265"/>
                    <a:chOff x="1458" y="2917"/>
                    <a:chExt cx="5491" cy="2265"/>
                  </a:xfrm>
                </p:grpSpPr>
                <p:sp>
                  <p:nvSpPr>
                    <p:cNvPr id="74" name="圆角矩形 73"/>
                    <p:cNvSpPr/>
                    <p:nvPr>
                      <p:custDataLst>
                        <p:tags r:id="rId12"/>
                      </p:custDataLst>
                    </p:nvPr>
                  </p:nvSpPr>
                  <p:spPr>
                    <a:xfrm>
                      <a:off x="1458" y="2917"/>
                      <a:ext cx="5491" cy="2265"/>
                    </a:xfrm>
                    <a:prstGeom prst="roundRect">
                      <a:avLst>
                        <a:gd name="adj" fmla="val 50000"/>
                      </a:avLst>
                    </a:prstGeom>
                    <a:noFill/>
                    <a:ln>
                      <a:gradFill>
                        <a:gsLst>
                          <a:gs pos="0">
                            <a:srgbClr val="FFB34E"/>
                          </a:gs>
                          <a:gs pos="80000">
                            <a:srgbClr val="F9F8F0"/>
                          </a:gs>
                        </a:gsLst>
                        <a:lin ang="300000" scaled="1"/>
                      </a:gradFill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  <p:grpSp>
                  <p:nvGrpSpPr>
                    <p:cNvPr id="75" name="组合 74"/>
                    <p:cNvGrpSpPr/>
                    <p:nvPr/>
                  </p:nvGrpSpPr>
                  <p:grpSpPr>
                    <a:xfrm>
                      <a:off x="2337" y="3293"/>
                      <a:ext cx="4612" cy="1469"/>
                      <a:chOff x="11292" y="3570"/>
                      <a:chExt cx="4612" cy="1469"/>
                    </a:xfrm>
                  </p:grpSpPr>
                  <p:sp>
                    <p:nvSpPr>
                      <p:cNvPr id="76" name="文本框 75"/>
                      <p:cNvSpPr txBox="1"/>
                      <p:nvPr>
                        <p:custDataLst>
                          <p:tags r:id="rId13"/>
                        </p:custDataLst>
                      </p:nvPr>
                    </p:nvSpPr>
                    <p:spPr>
                      <a:xfrm>
                        <a:off x="12232" y="3570"/>
                        <a:ext cx="3672" cy="56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l">
                          <a:lnSpc>
                            <a:spcPct val="120000"/>
                          </a:lnSpc>
                        </a:pPr>
                        <a:r>
                          <a:rPr lang="zh-CN" altLang="en-US" sz="1600" dirty="0">
                            <a:solidFill>
                              <a:srgbClr val="5F2311"/>
                            </a:solidFill>
                            <a:latin typeface="Arial" panose="020B0604020202020204"/>
                            <a:ea typeface="三极春联字体简"/>
                            <a:cs typeface="思源宋体 CN Light" panose="02020300000000000000" charset="-122"/>
                            <a:sym typeface="Arial" panose="020B0604020202020204"/>
                          </a:rPr>
                          <a:t>输入您的标题</a:t>
                        </a:r>
                        <a:endParaRPr lang="zh-CN" altLang="en-US" sz="16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endParaRPr>
                      </a:p>
                    </p:txBody>
                  </p:sp>
                  <p:sp>
                    <p:nvSpPr>
                      <p:cNvPr id="77" name="文本框 76"/>
                      <p:cNvSpPr txBox="1"/>
                      <p:nvPr>
                        <p:custDataLst>
                          <p:tags r:id="rId14"/>
                        </p:custDataLst>
                      </p:nvPr>
                    </p:nvSpPr>
                    <p:spPr>
                      <a:xfrm>
                        <a:off x="12232" y="4132"/>
                        <a:ext cx="3420" cy="90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  <a:scene3d>
                          <a:camera prst="orthographicFront"/>
                          <a:lightRig rig="threePt" dir="t"/>
                        </a:scene3d>
                        <a:sp3d contourW="12700"/>
                      </a:bodyPr>
                      <a:lstStyle/>
                      <a:p>
                        <a:pPr lvl="0">
                          <a:lnSpc>
                            <a:spcPts val="2000"/>
                          </a:lnSpc>
                          <a:defRPr/>
                        </a:pPr>
                        <a:r>
                          <a:rPr lang="zh-CN" altLang="en-US" sz="1200" dirty="0">
                            <a:solidFill>
                              <a:srgbClr val="5F2311"/>
                            </a:solidFill>
                            <a:latin typeface="Arial" panose="020B0604020202020204"/>
                            <a:ea typeface="三极春联字体简"/>
                            <a:cs typeface="思源宋体 CN Light" panose="02020300000000000000" charset="-122"/>
                            <a:sym typeface="Arial" panose="020B0604020202020204"/>
                          </a:rPr>
                          <a:t>您的内容打在这里，或者通过复制您的文本后</a:t>
                        </a:r>
                        <a:endParaRPr lang="zh-CN" altLang="en-US" sz="12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endParaRPr>
                      </a:p>
                    </p:txBody>
                  </p:sp>
                  <p:sp>
                    <p:nvSpPr>
                      <p:cNvPr id="78" name="Rounded Rectangle 19"/>
                      <p:cNvSpPr/>
                      <p:nvPr>
                        <p:custDataLst>
                          <p:tags r:id="rId15"/>
                        </p:custDataLst>
                      </p:nvPr>
                    </p:nvSpPr>
                    <p:spPr>
                      <a:xfrm>
                        <a:off x="11292" y="3928"/>
                        <a:ext cx="839" cy="80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0">
                            <a:srgbClr val="FFCF86"/>
                          </a:gs>
                          <a:gs pos="100000">
                            <a:srgbClr val="FFB34E"/>
                          </a:gs>
                        </a:gsLst>
                        <a:lin ang="19200000" scaled="0"/>
                      </a:gradFill>
                      <a:ln w="381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zh-CN" altLang="en-US" sz="1600" dirty="0">
                            <a:solidFill>
                              <a:srgbClr val="5F2311"/>
                            </a:solidFill>
                            <a:latin typeface="Arial" panose="020B0604020202020204"/>
                            <a:ea typeface="三极春联字体简"/>
                            <a:cs typeface="思源宋体 CN Light" panose="02020300000000000000" charset="-122"/>
                            <a:sym typeface="Arial" panose="020B0604020202020204"/>
                          </a:rPr>
                          <a:t>叁</a:t>
                        </a:r>
                        <a:endParaRPr lang="zh-CN" altLang="en-US" sz="16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79" name="组合 78"/>
                <p:cNvGrpSpPr/>
                <p:nvPr/>
              </p:nvGrpSpPr>
              <p:grpSpPr>
                <a:xfrm flipH="1">
                  <a:off x="10843" y="2794"/>
                  <a:ext cx="6951" cy="5270"/>
                  <a:chOff x="1206" y="2594"/>
                  <a:chExt cx="6951" cy="5270"/>
                </a:xfrm>
              </p:grpSpPr>
              <p:grpSp>
                <p:nvGrpSpPr>
                  <p:cNvPr id="80" name="组合 79"/>
                  <p:cNvGrpSpPr/>
                  <p:nvPr/>
                </p:nvGrpSpPr>
                <p:grpSpPr>
                  <a:xfrm>
                    <a:off x="1206" y="2594"/>
                    <a:ext cx="5491" cy="2265"/>
                    <a:chOff x="1458" y="2917"/>
                    <a:chExt cx="5491" cy="2265"/>
                  </a:xfrm>
                </p:grpSpPr>
                <p:sp>
                  <p:nvSpPr>
                    <p:cNvPr id="81" name="圆角矩形 80"/>
                    <p:cNvSpPr/>
                    <p:nvPr>
                      <p:custDataLst>
                        <p:tags r:id="rId16"/>
                      </p:custDataLst>
                    </p:nvPr>
                  </p:nvSpPr>
                  <p:spPr>
                    <a:xfrm>
                      <a:off x="1458" y="2917"/>
                      <a:ext cx="5491" cy="2265"/>
                    </a:xfrm>
                    <a:prstGeom prst="roundRect">
                      <a:avLst>
                        <a:gd name="adj" fmla="val 50000"/>
                      </a:avLst>
                    </a:prstGeom>
                    <a:noFill/>
                    <a:ln>
                      <a:gradFill>
                        <a:gsLst>
                          <a:gs pos="0">
                            <a:srgbClr val="FFB34E"/>
                          </a:gs>
                          <a:gs pos="80000">
                            <a:srgbClr val="F9F8F0"/>
                          </a:gs>
                        </a:gsLst>
                        <a:lin ang="300000" scaled="1"/>
                      </a:gradFill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  <p:grpSp>
                  <p:nvGrpSpPr>
                    <p:cNvPr id="84" name="组合 83"/>
                    <p:cNvGrpSpPr/>
                    <p:nvPr/>
                  </p:nvGrpSpPr>
                  <p:grpSpPr>
                    <a:xfrm>
                      <a:off x="2337" y="3293"/>
                      <a:ext cx="4612" cy="1469"/>
                      <a:chOff x="11292" y="3570"/>
                      <a:chExt cx="4612" cy="1469"/>
                    </a:xfrm>
                  </p:grpSpPr>
                  <p:sp>
                    <p:nvSpPr>
                      <p:cNvPr id="85" name="文本框 84"/>
                      <p:cNvSpPr txBox="1"/>
                      <p:nvPr>
                        <p:custDataLst>
                          <p:tags r:id="rId17"/>
                        </p:custDataLst>
                      </p:nvPr>
                    </p:nvSpPr>
                    <p:spPr>
                      <a:xfrm>
                        <a:off x="12232" y="3570"/>
                        <a:ext cx="3672" cy="56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r">
                          <a:lnSpc>
                            <a:spcPct val="120000"/>
                          </a:lnSpc>
                        </a:pPr>
                        <a:r>
                          <a:rPr lang="zh-CN" altLang="en-US" sz="1600" dirty="0">
                            <a:solidFill>
                              <a:srgbClr val="5F2311"/>
                            </a:solidFill>
                            <a:latin typeface="Arial" panose="020B0604020202020204"/>
                            <a:ea typeface="三极春联字体简"/>
                            <a:cs typeface="思源宋体 CN Light" panose="02020300000000000000" charset="-122"/>
                            <a:sym typeface="Arial" panose="020B0604020202020204"/>
                          </a:rPr>
                          <a:t>输入您的标题</a:t>
                        </a:r>
                        <a:endParaRPr lang="zh-CN" altLang="en-US" sz="16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endParaRPr>
                      </a:p>
                    </p:txBody>
                  </p:sp>
                  <p:sp>
                    <p:nvSpPr>
                      <p:cNvPr id="86" name="文本框 85"/>
                      <p:cNvSpPr txBox="1"/>
                      <p:nvPr>
                        <p:custDataLst>
                          <p:tags r:id="rId18"/>
                        </p:custDataLst>
                      </p:nvPr>
                    </p:nvSpPr>
                    <p:spPr>
                      <a:xfrm>
                        <a:off x="12232" y="4132"/>
                        <a:ext cx="3420" cy="90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  <a:scene3d>
                          <a:camera prst="orthographicFront"/>
                          <a:lightRig rig="threePt" dir="t"/>
                        </a:scene3d>
                        <a:sp3d contourW="12700"/>
                      </a:bodyPr>
                      <a:lstStyle/>
                      <a:p>
                        <a:pPr lvl="0" algn="r">
                          <a:lnSpc>
                            <a:spcPts val="2000"/>
                          </a:lnSpc>
                          <a:defRPr/>
                        </a:pPr>
                        <a:r>
                          <a:rPr lang="zh-CN" altLang="en-US" sz="1200" dirty="0">
                            <a:solidFill>
                              <a:srgbClr val="5F2311"/>
                            </a:solidFill>
                            <a:latin typeface="Arial" panose="020B0604020202020204"/>
                            <a:ea typeface="三极春联字体简"/>
                            <a:cs typeface="思源宋体 CN Light" panose="02020300000000000000" charset="-122"/>
                            <a:sym typeface="Arial" panose="020B0604020202020204"/>
                          </a:rPr>
                          <a:t>您的内容打在这里，或者通过复制您的文本后</a:t>
                        </a:r>
                        <a:endParaRPr lang="zh-CN" altLang="en-US" sz="12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endParaRPr>
                      </a:p>
                    </p:txBody>
                  </p:sp>
                  <p:sp>
                    <p:nvSpPr>
                      <p:cNvPr id="87" name="Rounded Rectangle 19"/>
                      <p:cNvSpPr/>
                      <p:nvPr>
                        <p:custDataLst>
                          <p:tags r:id="rId19"/>
                        </p:custDataLst>
                      </p:nvPr>
                    </p:nvSpPr>
                    <p:spPr>
                      <a:xfrm>
                        <a:off x="11292" y="3928"/>
                        <a:ext cx="839" cy="80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0">
                            <a:srgbClr val="FFCF86"/>
                          </a:gs>
                          <a:gs pos="100000">
                            <a:srgbClr val="FFB34E"/>
                          </a:gs>
                        </a:gsLst>
                        <a:lin ang="19200000" scaled="0"/>
                      </a:gradFill>
                      <a:ln w="381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zh-CN" altLang="en-US" sz="1600" dirty="0">
                            <a:solidFill>
                              <a:srgbClr val="5F2311"/>
                            </a:solidFill>
                            <a:latin typeface="Arial" panose="020B0604020202020204"/>
                            <a:ea typeface="三极春联字体简"/>
                            <a:cs typeface="思源宋体 CN Light" panose="02020300000000000000" charset="-122"/>
                            <a:sym typeface="Arial" panose="020B0604020202020204"/>
                          </a:rPr>
                          <a:t>贰</a:t>
                        </a:r>
                        <a:endParaRPr lang="zh-CN" altLang="en-US" sz="16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endParaRPr>
                      </a:p>
                    </p:txBody>
                  </p:sp>
                </p:grpSp>
              </p:grpSp>
              <p:grpSp>
                <p:nvGrpSpPr>
                  <p:cNvPr id="88" name="组合 87"/>
                  <p:cNvGrpSpPr/>
                  <p:nvPr/>
                </p:nvGrpSpPr>
                <p:grpSpPr>
                  <a:xfrm>
                    <a:off x="2666" y="5599"/>
                    <a:ext cx="5491" cy="2265"/>
                    <a:chOff x="1458" y="2917"/>
                    <a:chExt cx="5491" cy="2265"/>
                  </a:xfrm>
                </p:grpSpPr>
                <p:sp>
                  <p:nvSpPr>
                    <p:cNvPr id="89" name="圆角矩形 88"/>
                    <p:cNvSpPr/>
                    <p:nvPr>
                      <p:custDataLst>
                        <p:tags r:id="rId20"/>
                      </p:custDataLst>
                    </p:nvPr>
                  </p:nvSpPr>
                  <p:spPr>
                    <a:xfrm>
                      <a:off x="1458" y="2917"/>
                      <a:ext cx="5491" cy="2265"/>
                    </a:xfrm>
                    <a:prstGeom prst="roundRect">
                      <a:avLst>
                        <a:gd name="adj" fmla="val 50000"/>
                      </a:avLst>
                    </a:prstGeom>
                    <a:noFill/>
                    <a:ln>
                      <a:gradFill>
                        <a:gsLst>
                          <a:gs pos="0">
                            <a:srgbClr val="FFB34E"/>
                          </a:gs>
                          <a:gs pos="80000">
                            <a:srgbClr val="F9F8F0"/>
                          </a:gs>
                        </a:gsLst>
                        <a:lin ang="300000" scaled="1"/>
                      </a:gradFill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rgbClr val="5F2311"/>
                        </a:solidFill>
                        <a:latin typeface="Arial" panose="020B0604020202020204"/>
                        <a:ea typeface="三极春联字体简"/>
                        <a:cs typeface="思源宋体 CN Light" panose="02020300000000000000" charset="-122"/>
                        <a:sym typeface="Arial" panose="020B0604020202020204"/>
                      </a:endParaRPr>
                    </a:p>
                  </p:txBody>
                </p:sp>
                <p:grpSp>
                  <p:nvGrpSpPr>
                    <p:cNvPr id="90" name="组合 89"/>
                    <p:cNvGrpSpPr/>
                    <p:nvPr/>
                  </p:nvGrpSpPr>
                  <p:grpSpPr>
                    <a:xfrm>
                      <a:off x="2337" y="3293"/>
                      <a:ext cx="4612" cy="1469"/>
                      <a:chOff x="11292" y="3570"/>
                      <a:chExt cx="4612" cy="1469"/>
                    </a:xfrm>
                  </p:grpSpPr>
                  <p:sp>
                    <p:nvSpPr>
                      <p:cNvPr id="91" name="文本框 90"/>
                      <p:cNvSpPr txBox="1"/>
                      <p:nvPr>
                        <p:custDataLst>
                          <p:tags r:id="rId21"/>
                        </p:custDataLst>
                      </p:nvPr>
                    </p:nvSpPr>
                    <p:spPr>
                      <a:xfrm>
                        <a:off x="12232" y="3570"/>
                        <a:ext cx="3672" cy="56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r">
                          <a:lnSpc>
                            <a:spcPct val="120000"/>
                          </a:lnSpc>
                        </a:pPr>
                        <a:r>
                          <a:rPr lang="zh-CN" altLang="en-US" sz="1600" dirty="0">
                            <a:solidFill>
                              <a:srgbClr val="5F2311"/>
                            </a:solidFill>
                            <a:latin typeface="Arial" panose="020B0604020202020204"/>
                            <a:ea typeface="三极春联字体简"/>
                            <a:cs typeface="思源宋体 CN Light" panose="02020300000000000000" charset="-122"/>
                            <a:sym typeface="Arial" panose="020B0604020202020204"/>
                          </a:rPr>
                          <a:t>输入您的标题</a:t>
                        </a:r>
                        <a:endParaRPr lang="zh-CN" altLang="en-US" sz="16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endParaRPr>
                      </a:p>
                    </p:txBody>
                  </p:sp>
                  <p:sp>
                    <p:nvSpPr>
                      <p:cNvPr id="92" name="文本框 91"/>
                      <p:cNvSpPr txBox="1"/>
                      <p:nvPr>
                        <p:custDataLst>
                          <p:tags r:id="rId22"/>
                        </p:custDataLst>
                      </p:nvPr>
                    </p:nvSpPr>
                    <p:spPr>
                      <a:xfrm>
                        <a:off x="12232" y="4132"/>
                        <a:ext cx="3420" cy="90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  <a:scene3d>
                          <a:camera prst="orthographicFront"/>
                          <a:lightRig rig="threePt" dir="t"/>
                        </a:scene3d>
                        <a:sp3d contourW="12700"/>
                      </a:bodyPr>
                      <a:lstStyle/>
                      <a:p>
                        <a:pPr lvl="0" algn="r">
                          <a:lnSpc>
                            <a:spcPts val="2000"/>
                          </a:lnSpc>
                          <a:defRPr/>
                        </a:pPr>
                        <a:r>
                          <a:rPr lang="zh-CN" altLang="en-US" sz="1200" dirty="0">
                            <a:solidFill>
                              <a:srgbClr val="5F2311"/>
                            </a:solidFill>
                            <a:latin typeface="Arial" panose="020B0604020202020204"/>
                            <a:ea typeface="三极春联字体简"/>
                            <a:cs typeface="思源宋体 CN Light" panose="02020300000000000000" charset="-122"/>
                            <a:sym typeface="Arial" panose="020B0604020202020204"/>
                          </a:rPr>
                          <a:t>您的内容打在这里，或者通过复制您的文本后</a:t>
                        </a:r>
                        <a:endParaRPr lang="zh-CN" altLang="en-US" sz="12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endParaRPr>
                      </a:p>
                    </p:txBody>
                  </p:sp>
                  <p:sp>
                    <p:nvSpPr>
                      <p:cNvPr id="93" name="Rounded Rectangle 19"/>
                      <p:cNvSpPr/>
                      <p:nvPr>
                        <p:custDataLst>
                          <p:tags r:id="rId23"/>
                        </p:custDataLst>
                      </p:nvPr>
                    </p:nvSpPr>
                    <p:spPr>
                      <a:xfrm>
                        <a:off x="11292" y="3928"/>
                        <a:ext cx="839" cy="80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>
                        <a:gsLst>
                          <a:gs pos="0">
                            <a:srgbClr val="FFCF86"/>
                          </a:gs>
                          <a:gs pos="100000">
                            <a:srgbClr val="FFB34E"/>
                          </a:gs>
                        </a:gsLst>
                        <a:lin ang="19200000" scaled="0"/>
                      </a:gradFill>
                      <a:ln w="381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zh-CN" altLang="en-US" sz="1600" dirty="0">
                            <a:solidFill>
                              <a:srgbClr val="5F2311"/>
                            </a:solidFill>
                            <a:latin typeface="Arial" panose="020B0604020202020204"/>
                            <a:ea typeface="三极春联字体简"/>
                            <a:cs typeface="思源宋体 CN Light" panose="02020300000000000000" charset="-122"/>
                            <a:sym typeface="Arial" panose="020B0604020202020204"/>
                          </a:rPr>
                          <a:t>肆</a:t>
                        </a:r>
                        <a:endParaRPr lang="zh-CN" altLang="en-US" sz="1600" dirty="0">
                          <a:solidFill>
                            <a:srgbClr val="5F2311"/>
                          </a:solidFill>
                          <a:latin typeface="Arial" panose="020B0604020202020204"/>
                          <a:ea typeface="三极春联字体简"/>
                          <a:cs typeface="思源宋体 CN Light" panose="02020300000000000000" charset="-122"/>
                          <a:sym typeface="Arial" panose="020B0604020202020204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95" name="文本框 94"/>
            <p:cNvSpPr txBox="1"/>
            <p:nvPr>
              <p:custDataLst>
                <p:tags r:id="rId24"/>
              </p:custDataLst>
            </p:nvPr>
          </p:nvSpPr>
          <p:spPr>
            <a:xfrm>
              <a:off x="8909" y="5061"/>
              <a:ext cx="1382" cy="1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rPr>
                <a:t>输入您的标题</a:t>
              </a:r>
              <a:endParaRPr lang="zh-CN" altLang="en-US" sz="1600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236085" y="1420427"/>
            <a:ext cx="15077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" dirty="0">
                <a:solidFill>
                  <a:srgbClr val="F9F8EE"/>
                </a:solidFill>
              </a:rPr>
              <a:t>https://www.ypppt.com/</a:t>
            </a:r>
            <a:endParaRPr lang="zh-CN" altLang="en-US" sz="500" dirty="0">
              <a:solidFill>
                <a:srgbClr val="F9F8EE"/>
              </a:solidFill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40666" y="256540"/>
            <a:ext cx="2874645" cy="812800"/>
            <a:chOff x="379" y="404"/>
            <a:chExt cx="4527" cy="1280"/>
          </a:xfrm>
        </p:grpSpPr>
        <p:grpSp>
          <p:nvGrpSpPr>
            <p:cNvPr id="18" name="组合 17"/>
            <p:cNvGrpSpPr/>
            <p:nvPr/>
          </p:nvGrpSpPr>
          <p:grpSpPr>
            <a:xfrm>
              <a:off x="1273" y="633"/>
              <a:ext cx="3633" cy="941"/>
              <a:chOff x="7004" y="6520"/>
              <a:chExt cx="3585" cy="846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任意多边形 18"/>
              <p:cNvSpPr/>
              <p:nvPr userDrawn="1">
                <p:custDataLst>
                  <p:tags r:id="rId1"/>
                </p:custDataLst>
              </p:nvPr>
            </p:nvSpPr>
            <p:spPr>
              <a:xfrm flipH="1">
                <a:off x="7071" y="6581"/>
                <a:ext cx="3451" cy="723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51" h="723">
                    <a:moveTo>
                      <a:pt x="180" y="0"/>
                    </a:moveTo>
                    <a:lnTo>
                      <a:pt x="309" y="0"/>
                    </a:lnTo>
                    <a:lnTo>
                      <a:pt x="489" y="0"/>
                    </a:lnTo>
                    <a:lnTo>
                      <a:pt x="1199" y="0"/>
                    </a:lnTo>
                    <a:lnTo>
                      <a:pt x="2252" y="0"/>
                    </a:lnTo>
                    <a:lnTo>
                      <a:pt x="2962" y="0"/>
                    </a:lnTo>
                    <a:lnTo>
                      <a:pt x="3142" y="0"/>
                    </a:lnTo>
                    <a:lnTo>
                      <a:pt x="3271" y="0"/>
                    </a:lnTo>
                    <a:cubicBezTo>
                      <a:pt x="3271" y="78"/>
                      <a:pt x="3351" y="141"/>
                      <a:pt x="3451" y="141"/>
                    </a:cubicBezTo>
                    <a:lnTo>
                      <a:pt x="3451" y="582"/>
                    </a:lnTo>
                    <a:cubicBezTo>
                      <a:pt x="3351" y="582"/>
                      <a:pt x="3271" y="645"/>
                      <a:pt x="3271" y="723"/>
                    </a:cubicBezTo>
                    <a:lnTo>
                      <a:pt x="3142" y="723"/>
                    </a:lnTo>
                    <a:lnTo>
                      <a:pt x="2962" y="723"/>
                    </a:lnTo>
                    <a:lnTo>
                      <a:pt x="2252" y="723"/>
                    </a:lnTo>
                    <a:lnTo>
                      <a:pt x="1199" y="723"/>
                    </a:lnTo>
                    <a:lnTo>
                      <a:pt x="489" y="723"/>
                    </a:lnTo>
                    <a:lnTo>
                      <a:pt x="309" y="723"/>
                    </a:lnTo>
                    <a:lnTo>
                      <a:pt x="180" y="723"/>
                    </a:lnTo>
                    <a:cubicBezTo>
                      <a:pt x="180" y="645"/>
                      <a:pt x="100" y="582"/>
                      <a:pt x="0" y="582"/>
                    </a:cubicBezTo>
                    <a:lnTo>
                      <a:pt x="0" y="141"/>
                    </a:lnTo>
                    <a:cubicBezTo>
                      <a:pt x="100" y="141"/>
                      <a:pt x="180" y="78"/>
                      <a:pt x="1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F87"/>
                  </a:gs>
                  <a:gs pos="100000">
                    <a:srgbClr val="FFB34D"/>
                  </a:gs>
                </a:gsLst>
                <a:lin ang="5400000" scaled="0"/>
              </a:gradFill>
              <a:ln w="76200" cmpd="sng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26" name="任意多边形 25"/>
              <p:cNvSpPr/>
              <p:nvPr userDrawn="1">
                <p:custDataLst>
                  <p:tags r:id="rId3"/>
                </p:custDataLst>
              </p:nvPr>
            </p:nvSpPr>
            <p:spPr>
              <a:xfrm flipH="1">
                <a:off x="7004" y="6520"/>
                <a:ext cx="3585" cy="846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85" h="846">
                    <a:moveTo>
                      <a:pt x="190" y="0"/>
                    </a:moveTo>
                    <a:lnTo>
                      <a:pt x="265" y="0"/>
                    </a:lnTo>
                    <a:lnTo>
                      <a:pt x="455" y="0"/>
                    </a:lnTo>
                    <a:lnTo>
                      <a:pt x="1267" y="0"/>
                    </a:lnTo>
                    <a:lnTo>
                      <a:pt x="2318" y="0"/>
                    </a:lnTo>
                    <a:lnTo>
                      <a:pt x="3130" y="0"/>
                    </a:lnTo>
                    <a:lnTo>
                      <a:pt x="3320" y="0"/>
                    </a:lnTo>
                    <a:lnTo>
                      <a:pt x="3395" y="0"/>
                    </a:lnTo>
                    <a:cubicBezTo>
                      <a:pt x="3395" y="91"/>
                      <a:pt x="3480" y="165"/>
                      <a:pt x="3585" y="165"/>
                    </a:cubicBezTo>
                    <a:lnTo>
                      <a:pt x="3585" y="681"/>
                    </a:lnTo>
                    <a:cubicBezTo>
                      <a:pt x="3480" y="681"/>
                      <a:pt x="3395" y="755"/>
                      <a:pt x="3395" y="846"/>
                    </a:cubicBezTo>
                    <a:lnTo>
                      <a:pt x="3320" y="846"/>
                    </a:lnTo>
                    <a:lnTo>
                      <a:pt x="3130" y="846"/>
                    </a:lnTo>
                    <a:lnTo>
                      <a:pt x="2318" y="846"/>
                    </a:lnTo>
                    <a:lnTo>
                      <a:pt x="1267" y="846"/>
                    </a:lnTo>
                    <a:lnTo>
                      <a:pt x="455" y="846"/>
                    </a:lnTo>
                    <a:lnTo>
                      <a:pt x="265" y="846"/>
                    </a:lnTo>
                    <a:lnTo>
                      <a:pt x="190" y="846"/>
                    </a:lnTo>
                    <a:cubicBezTo>
                      <a:pt x="190" y="755"/>
                      <a:pt x="105" y="681"/>
                      <a:pt x="0" y="681"/>
                    </a:cubicBezTo>
                    <a:lnTo>
                      <a:pt x="0" y="165"/>
                    </a:lnTo>
                    <a:cubicBezTo>
                      <a:pt x="105" y="165"/>
                      <a:pt x="190" y="91"/>
                      <a:pt x="190" y="0"/>
                    </a:cubicBezTo>
                    <a:close/>
                  </a:path>
                </a:pathLst>
              </a:custGeom>
              <a:noFill/>
              <a:ln w="12700" cmpd="sng">
                <a:solidFill>
                  <a:srgbClr val="FFB34D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A000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9" y="404"/>
              <a:ext cx="4142" cy="1280"/>
              <a:chOff x="244" y="529"/>
              <a:chExt cx="4142" cy="1280"/>
            </a:xfrm>
          </p:grpSpPr>
          <p:sp>
            <p:nvSpPr>
              <p:cNvPr id="12" name="文本框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476" y="826"/>
                <a:ext cx="2910" cy="72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rPr>
                  <a:t>工作概述</a:t>
                </a:r>
                <a:endParaRPr lang="zh-CN" altLang="en-US" sz="2400">
                  <a:solidFill>
                    <a:srgbClr val="5F2311"/>
                  </a:solidFill>
                  <a:latin typeface="Arial" panose="020B0604020202020204"/>
                  <a:ea typeface="三极春联字体简"/>
                  <a:sym typeface="Arial" panose="020B0604020202020204"/>
                </a:endParaRPr>
              </a:p>
            </p:txBody>
          </p:sp>
          <p:pic>
            <p:nvPicPr>
              <p:cNvPr id="72" name="图片 71" descr="Layer 010      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rcRect l="10204" t="10278" r="55630" b="61806"/>
              <a:stretch>
                <a:fillRect/>
              </a:stretch>
            </p:blipFill>
            <p:spPr>
              <a:xfrm>
                <a:off x="244" y="529"/>
                <a:ext cx="1565" cy="1280"/>
              </a:xfrm>
              <a:prstGeom prst="rect">
                <a:avLst/>
              </a:prstGeom>
            </p:spPr>
          </p:pic>
        </p:grpSp>
      </p:grpSp>
      <p:grpSp>
        <p:nvGrpSpPr>
          <p:cNvPr id="9" name="组合 8"/>
          <p:cNvGrpSpPr/>
          <p:nvPr/>
        </p:nvGrpSpPr>
        <p:grpSpPr>
          <a:xfrm>
            <a:off x="-156844" y="1811020"/>
            <a:ext cx="11504295" cy="4340225"/>
            <a:chOff x="-247" y="2852"/>
            <a:chExt cx="18117" cy="6835"/>
          </a:xfrm>
        </p:grpSpPr>
        <p:grpSp>
          <p:nvGrpSpPr>
            <p:cNvPr id="31" name="组合 30"/>
            <p:cNvGrpSpPr/>
            <p:nvPr/>
          </p:nvGrpSpPr>
          <p:grpSpPr>
            <a:xfrm>
              <a:off x="1559" y="3033"/>
              <a:ext cx="16311" cy="6001"/>
              <a:chOff x="1802" y="2659"/>
              <a:chExt cx="11649" cy="4286"/>
            </a:xfrm>
          </p:grpSpPr>
          <p:sp>
            <p:nvSpPr>
              <p:cNvPr id="3" name="TextBox 54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863" y="2733"/>
                <a:ext cx="5756" cy="9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l">
                  <a:lnSpc>
                    <a:spcPct val="160000"/>
                  </a:lnSpc>
                </a:pPr>
                <a:r>
                  <a: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您的内容打在这里或者通过复制您的文本后，在此框中选择粘贴，并选择只保留文字。您的内容打在这里或者通过复制您的文本后，在此框中选择粘贴，并选择只保留文字。</a:t>
                </a:r>
                <a:endParaRPr lang="zh-CN" altLang="en-US" sz="1200" kern="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2" name="Freeform 5"/>
              <p:cNvSpPr/>
              <p:nvPr>
                <p:custDataLst>
                  <p:tags r:id="rId8"/>
                </p:custDataLst>
              </p:nvPr>
            </p:nvSpPr>
            <p:spPr bwMode="auto">
              <a:xfrm rot="5400000">
                <a:off x="1587" y="2874"/>
                <a:ext cx="3977" cy="3547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FFCF86"/>
                  </a:gs>
                  <a:gs pos="100000">
                    <a:srgbClr val="FFB34E"/>
                  </a:gs>
                </a:gsLst>
                <a:lin ang="19200000" scaled="0"/>
              </a:gradFill>
              <a:ln w="9525" cap="flat">
                <a:noFill/>
                <a:prstDash val="solid"/>
                <a:miter lim="800000"/>
              </a:ln>
            </p:spPr>
            <p:txBody>
              <a:bodyPr vert="horz" wrap="square" lIns="91372" tIns="45684" rIns="91372" bIns="45684" numCol="1" anchor="t" anchorCtr="0" compatLnSpc="1"/>
              <a:lstStyle/>
              <a:p>
                <a:pPr defTabSz="913130"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 panose="020B0604020202020204"/>
                  <a:ea typeface="三极春联字体简"/>
                  <a:sym typeface="Arial" panose="020B0604020202020204"/>
                </a:endParaRPr>
              </a:p>
            </p:txBody>
          </p:sp>
          <p:grpSp>
            <p:nvGrpSpPr>
              <p:cNvPr id="44" name="组合 13"/>
              <p:cNvGrpSpPr/>
              <p:nvPr/>
            </p:nvGrpSpPr>
            <p:grpSpPr>
              <a:xfrm>
                <a:off x="4928" y="2766"/>
                <a:ext cx="1656" cy="559"/>
                <a:chOff x="3513818" y="1963801"/>
                <a:chExt cx="1051729" cy="354618"/>
              </a:xfrm>
            </p:grpSpPr>
            <p:cxnSp>
              <p:nvCxnSpPr>
                <p:cNvPr id="45" name="直接连接符 44"/>
                <p:cNvCxnSpPr/>
                <p:nvPr>
                  <p:custDataLst>
                    <p:tags r:id="rId9"/>
                  </p:custDataLst>
                </p:nvPr>
              </p:nvCxnSpPr>
              <p:spPr>
                <a:xfrm>
                  <a:off x="3513818" y="2141110"/>
                  <a:ext cx="105172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F2311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" name="直接连接符 45"/>
                <p:cNvCxnSpPr/>
                <p:nvPr>
                  <p:custDataLst>
                    <p:tags r:id="rId10"/>
                  </p:custDataLst>
                </p:nvPr>
              </p:nvCxnSpPr>
              <p:spPr>
                <a:xfrm>
                  <a:off x="4565547" y="1963801"/>
                  <a:ext cx="0" cy="35461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F2311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47" name="TextBox 64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7695" y="4263"/>
                <a:ext cx="5756" cy="9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l">
                  <a:lnSpc>
                    <a:spcPct val="160000"/>
                  </a:lnSpc>
                </a:pPr>
                <a:r>
                  <a: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您的内容打在这里或者通过复制您的文本后，在此框中选择粘贴，并选择只保留文字。您的内容打在这里或者通过复制您的文本后，在此框中选择粘贴，并选择只保留文字。</a:t>
                </a:r>
                <a:endParaRPr lang="zh-CN" altLang="en-US" sz="1200" kern="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48" name="TextBox 65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6899" y="5992"/>
                <a:ext cx="5756" cy="9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l">
                  <a:lnSpc>
                    <a:spcPct val="160000"/>
                  </a:lnSpc>
                </a:pPr>
                <a:r>
                  <a: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您的内容打在这里或者通过复制您的文本后，在此框中选择粘贴，并选择只保留文字。您的内容打在这里或者通过复制您的文本后，在此框中选择粘贴，并选择只保留文字。</a:t>
                </a:r>
                <a:endParaRPr lang="zh-CN" altLang="en-US" sz="1200" kern="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grpSp>
            <p:nvGrpSpPr>
              <p:cNvPr id="49" name="组合 18"/>
              <p:cNvGrpSpPr/>
              <p:nvPr/>
            </p:nvGrpSpPr>
            <p:grpSpPr>
              <a:xfrm>
                <a:off x="5793" y="4368"/>
                <a:ext cx="1656" cy="559"/>
                <a:chOff x="3513818" y="1963801"/>
                <a:chExt cx="1051729" cy="354618"/>
              </a:xfrm>
            </p:grpSpPr>
            <p:cxnSp>
              <p:nvCxnSpPr>
                <p:cNvPr id="50" name="直接连接符 49"/>
                <p:cNvCxnSpPr/>
                <p:nvPr>
                  <p:custDataLst>
                    <p:tags r:id="rId13"/>
                  </p:custDataLst>
                </p:nvPr>
              </p:nvCxnSpPr>
              <p:spPr>
                <a:xfrm>
                  <a:off x="3513818" y="2141110"/>
                  <a:ext cx="105172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F2311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" name="直接连接符 50"/>
                <p:cNvCxnSpPr/>
                <p:nvPr>
                  <p:custDataLst>
                    <p:tags r:id="rId14"/>
                  </p:custDataLst>
                </p:nvPr>
              </p:nvCxnSpPr>
              <p:spPr>
                <a:xfrm>
                  <a:off x="4565547" y="1963801"/>
                  <a:ext cx="0" cy="35461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F2311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2" name="组合 21"/>
              <p:cNvGrpSpPr/>
              <p:nvPr/>
            </p:nvGrpSpPr>
            <p:grpSpPr>
              <a:xfrm>
                <a:off x="4928" y="5961"/>
                <a:ext cx="1656" cy="559"/>
                <a:chOff x="3513818" y="1963801"/>
                <a:chExt cx="1051729" cy="354618"/>
              </a:xfrm>
            </p:grpSpPr>
            <p:cxnSp>
              <p:nvCxnSpPr>
                <p:cNvPr id="53" name="直接连接符 52"/>
                <p:cNvCxnSpPr/>
                <p:nvPr>
                  <p:custDataLst>
                    <p:tags r:id="rId15"/>
                  </p:custDataLst>
                </p:nvPr>
              </p:nvCxnSpPr>
              <p:spPr>
                <a:xfrm>
                  <a:off x="3513818" y="2141110"/>
                  <a:ext cx="105172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F2311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" name="直接连接符 53"/>
                <p:cNvCxnSpPr/>
                <p:nvPr>
                  <p:custDataLst>
                    <p:tags r:id="rId16"/>
                  </p:custDataLst>
                </p:nvPr>
              </p:nvCxnSpPr>
              <p:spPr>
                <a:xfrm>
                  <a:off x="4565547" y="1963801"/>
                  <a:ext cx="0" cy="35461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F2311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</p:grpSp>
        <p:pic>
          <p:nvPicPr>
            <p:cNvPr id="8" name="图片 7" descr="组 2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-247" y="2852"/>
              <a:ext cx="6349" cy="683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300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40666" y="256540"/>
            <a:ext cx="2874645" cy="812800"/>
            <a:chOff x="379" y="404"/>
            <a:chExt cx="4527" cy="1280"/>
          </a:xfrm>
        </p:grpSpPr>
        <p:grpSp>
          <p:nvGrpSpPr>
            <p:cNvPr id="18" name="组合 17"/>
            <p:cNvGrpSpPr/>
            <p:nvPr/>
          </p:nvGrpSpPr>
          <p:grpSpPr>
            <a:xfrm>
              <a:off x="1273" y="633"/>
              <a:ext cx="3633" cy="941"/>
              <a:chOff x="7004" y="6520"/>
              <a:chExt cx="3585" cy="846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任意多边形 18"/>
              <p:cNvSpPr/>
              <p:nvPr userDrawn="1">
                <p:custDataLst>
                  <p:tags r:id="rId1"/>
                </p:custDataLst>
              </p:nvPr>
            </p:nvSpPr>
            <p:spPr>
              <a:xfrm flipH="1">
                <a:off x="7071" y="6581"/>
                <a:ext cx="3451" cy="723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51" h="723">
                    <a:moveTo>
                      <a:pt x="180" y="0"/>
                    </a:moveTo>
                    <a:lnTo>
                      <a:pt x="309" y="0"/>
                    </a:lnTo>
                    <a:lnTo>
                      <a:pt x="489" y="0"/>
                    </a:lnTo>
                    <a:lnTo>
                      <a:pt x="1199" y="0"/>
                    </a:lnTo>
                    <a:lnTo>
                      <a:pt x="2252" y="0"/>
                    </a:lnTo>
                    <a:lnTo>
                      <a:pt x="2962" y="0"/>
                    </a:lnTo>
                    <a:lnTo>
                      <a:pt x="3142" y="0"/>
                    </a:lnTo>
                    <a:lnTo>
                      <a:pt x="3271" y="0"/>
                    </a:lnTo>
                    <a:cubicBezTo>
                      <a:pt x="3271" y="78"/>
                      <a:pt x="3351" y="141"/>
                      <a:pt x="3451" y="141"/>
                    </a:cubicBezTo>
                    <a:lnTo>
                      <a:pt x="3451" y="582"/>
                    </a:lnTo>
                    <a:cubicBezTo>
                      <a:pt x="3351" y="582"/>
                      <a:pt x="3271" y="645"/>
                      <a:pt x="3271" y="723"/>
                    </a:cubicBezTo>
                    <a:lnTo>
                      <a:pt x="3142" y="723"/>
                    </a:lnTo>
                    <a:lnTo>
                      <a:pt x="2962" y="723"/>
                    </a:lnTo>
                    <a:lnTo>
                      <a:pt x="2252" y="723"/>
                    </a:lnTo>
                    <a:lnTo>
                      <a:pt x="1199" y="723"/>
                    </a:lnTo>
                    <a:lnTo>
                      <a:pt x="489" y="723"/>
                    </a:lnTo>
                    <a:lnTo>
                      <a:pt x="309" y="723"/>
                    </a:lnTo>
                    <a:lnTo>
                      <a:pt x="180" y="723"/>
                    </a:lnTo>
                    <a:cubicBezTo>
                      <a:pt x="180" y="645"/>
                      <a:pt x="100" y="582"/>
                      <a:pt x="0" y="582"/>
                    </a:cubicBezTo>
                    <a:lnTo>
                      <a:pt x="0" y="141"/>
                    </a:lnTo>
                    <a:cubicBezTo>
                      <a:pt x="100" y="141"/>
                      <a:pt x="180" y="78"/>
                      <a:pt x="1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F87"/>
                  </a:gs>
                  <a:gs pos="100000">
                    <a:srgbClr val="FFB34D"/>
                  </a:gs>
                </a:gsLst>
                <a:lin ang="5400000" scaled="0"/>
              </a:gradFill>
              <a:ln w="76200" cmpd="sng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26" name="任意多边形 25"/>
              <p:cNvSpPr/>
              <p:nvPr userDrawn="1">
                <p:custDataLst>
                  <p:tags r:id="rId3"/>
                </p:custDataLst>
              </p:nvPr>
            </p:nvSpPr>
            <p:spPr>
              <a:xfrm flipH="1">
                <a:off x="7004" y="6520"/>
                <a:ext cx="3585" cy="846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85" h="846">
                    <a:moveTo>
                      <a:pt x="190" y="0"/>
                    </a:moveTo>
                    <a:lnTo>
                      <a:pt x="265" y="0"/>
                    </a:lnTo>
                    <a:lnTo>
                      <a:pt x="455" y="0"/>
                    </a:lnTo>
                    <a:lnTo>
                      <a:pt x="1267" y="0"/>
                    </a:lnTo>
                    <a:lnTo>
                      <a:pt x="2318" y="0"/>
                    </a:lnTo>
                    <a:lnTo>
                      <a:pt x="3130" y="0"/>
                    </a:lnTo>
                    <a:lnTo>
                      <a:pt x="3320" y="0"/>
                    </a:lnTo>
                    <a:lnTo>
                      <a:pt x="3395" y="0"/>
                    </a:lnTo>
                    <a:cubicBezTo>
                      <a:pt x="3395" y="91"/>
                      <a:pt x="3480" y="165"/>
                      <a:pt x="3585" y="165"/>
                    </a:cubicBezTo>
                    <a:lnTo>
                      <a:pt x="3585" y="681"/>
                    </a:lnTo>
                    <a:cubicBezTo>
                      <a:pt x="3480" y="681"/>
                      <a:pt x="3395" y="755"/>
                      <a:pt x="3395" y="846"/>
                    </a:cubicBezTo>
                    <a:lnTo>
                      <a:pt x="3320" y="846"/>
                    </a:lnTo>
                    <a:lnTo>
                      <a:pt x="3130" y="846"/>
                    </a:lnTo>
                    <a:lnTo>
                      <a:pt x="2318" y="846"/>
                    </a:lnTo>
                    <a:lnTo>
                      <a:pt x="1267" y="846"/>
                    </a:lnTo>
                    <a:lnTo>
                      <a:pt x="455" y="846"/>
                    </a:lnTo>
                    <a:lnTo>
                      <a:pt x="265" y="846"/>
                    </a:lnTo>
                    <a:lnTo>
                      <a:pt x="190" y="846"/>
                    </a:lnTo>
                    <a:cubicBezTo>
                      <a:pt x="190" y="755"/>
                      <a:pt x="105" y="681"/>
                      <a:pt x="0" y="681"/>
                    </a:cubicBezTo>
                    <a:lnTo>
                      <a:pt x="0" y="165"/>
                    </a:lnTo>
                    <a:cubicBezTo>
                      <a:pt x="105" y="165"/>
                      <a:pt x="190" y="91"/>
                      <a:pt x="190" y="0"/>
                    </a:cubicBezTo>
                    <a:close/>
                  </a:path>
                </a:pathLst>
              </a:custGeom>
              <a:noFill/>
              <a:ln w="12700" cmpd="sng">
                <a:solidFill>
                  <a:srgbClr val="FFB34D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A000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9" y="404"/>
              <a:ext cx="4142" cy="1280"/>
              <a:chOff x="244" y="529"/>
              <a:chExt cx="4142" cy="1280"/>
            </a:xfrm>
          </p:grpSpPr>
          <p:sp>
            <p:nvSpPr>
              <p:cNvPr id="12" name="文本框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476" y="826"/>
                <a:ext cx="2910" cy="72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rPr>
                  <a:t>工作概述</a:t>
                </a:r>
                <a:endParaRPr lang="zh-CN" altLang="en-US" sz="2400">
                  <a:solidFill>
                    <a:srgbClr val="5F2311"/>
                  </a:solidFill>
                  <a:latin typeface="Arial" panose="020B0604020202020204"/>
                  <a:ea typeface="三极春联字体简"/>
                  <a:sym typeface="Arial" panose="020B0604020202020204"/>
                </a:endParaRPr>
              </a:p>
            </p:txBody>
          </p:sp>
          <p:pic>
            <p:nvPicPr>
              <p:cNvPr id="72" name="图片 71" descr="Layer 010      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rcRect l="10204" t="10278" r="55630" b="61806"/>
              <a:stretch>
                <a:fillRect/>
              </a:stretch>
            </p:blipFill>
            <p:spPr>
              <a:xfrm>
                <a:off x="244" y="529"/>
                <a:ext cx="1565" cy="1280"/>
              </a:xfrm>
              <a:prstGeom prst="rect">
                <a:avLst/>
              </a:prstGeom>
            </p:spPr>
          </p:pic>
        </p:grpSp>
      </p:grpSp>
      <p:grpSp>
        <p:nvGrpSpPr>
          <p:cNvPr id="55" name="组合 54"/>
          <p:cNvGrpSpPr/>
          <p:nvPr/>
        </p:nvGrpSpPr>
        <p:grpSpPr>
          <a:xfrm>
            <a:off x="567055" y="2088515"/>
            <a:ext cx="10937240" cy="3232150"/>
            <a:chOff x="893" y="3289"/>
            <a:chExt cx="17224" cy="5090"/>
          </a:xfrm>
        </p:grpSpPr>
        <p:grpSp>
          <p:nvGrpSpPr>
            <p:cNvPr id="4" name="组合 3"/>
            <p:cNvGrpSpPr/>
            <p:nvPr/>
          </p:nvGrpSpPr>
          <p:grpSpPr>
            <a:xfrm>
              <a:off x="893" y="4219"/>
              <a:ext cx="17225" cy="1839"/>
              <a:chOff x="1605" y="3640"/>
              <a:chExt cx="14618" cy="2192"/>
            </a:xfrm>
          </p:grpSpPr>
          <p:sp>
            <p:nvSpPr>
              <p:cNvPr id="2" name="等腰三角形 1"/>
              <p:cNvSpPr/>
              <p:nvPr/>
            </p:nvSpPr>
            <p:spPr>
              <a:xfrm rot="5400000">
                <a:off x="14667" y="4276"/>
                <a:ext cx="2193" cy="920"/>
              </a:xfrm>
              <a:prstGeom prst="triangle">
                <a:avLst/>
              </a:prstGeom>
              <a:solidFill>
                <a:srgbClr val="FFF2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2311"/>
                  </a:solidFill>
                  <a:latin typeface="Arial" panose="020B0604020202020204"/>
                  <a:ea typeface="三极春联字体简"/>
                  <a:sym typeface="Arial" panose="020B0604020202020204"/>
                </a:endParaRPr>
              </a:p>
            </p:txBody>
          </p:sp>
          <p:sp>
            <p:nvSpPr>
              <p:cNvPr id="3" name="等腰三角形 2"/>
              <p:cNvSpPr/>
              <p:nvPr>
                <p:custDataLst>
                  <p:tags r:id="rId7"/>
                </p:custDataLst>
              </p:nvPr>
            </p:nvSpPr>
            <p:spPr>
              <a:xfrm rot="16200000" flipH="1">
                <a:off x="8236" y="-2220"/>
                <a:ext cx="651" cy="13912"/>
              </a:xfrm>
              <a:prstGeom prst="triangle">
                <a:avLst/>
              </a:prstGeom>
              <a:solidFill>
                <a:srgbClr val="FFF2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2311"/>
                  </a:solidFill>
                  <a:latin typeface="Arial" panose="020B0604020202020204"/>
                  <a:ea typeface="三极春联字体简"/>
                  <a:sym typeface="Arial" panose="020B0604020202020204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1010" y="3289"/>
              <a:ext cx="2516" cy="5090"/>
              <a:chOff x="2282" y="3289"/>
              <a:chExt cx="2516" cy="5090"/>
            </a:xfrm>
          </p:grpSpPr>
          <p:sp>
            <p:nvSpPr>
              <p:cNvPr id="25" name="Rounded Rectangle 19"/>
              <p:cNvSpPr/>
              <p:nvPr>
                <p:custDataLst>
                  <p:tags r:id="rId8"/>
                </p:custDataLst>
              </p:nvPr>
            </p:nvSpPr>
            <p:spPr>
              <a:xfrm>
                <a:off x="2993" y="3289"/>
                <a:ext cx="1093" cy="10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CF86"/>
                  </a:gs>
                  <a:gs pos="100000">
                    <a:srgbClr val="FFB34E"/>
                  </a:gs>
                </a:gsLst>
                <a:lin ang="19200000" scaled="0"/>
              </a:gradFill>
              <a:ln w="38100">
                <a:solidFill>
                  <a:srgbClr val="000000">
                    <a:alpha val="0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24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壹</a:t>
                </a:r>
                <a:endParaRPr lang="zh-CN" altLang="en-US" sz="24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3265" y="4847"/>
                <a:ext cx="548" cy="548"/>
                <a:chOff x="3061" y="5093"/>
                <a:chExt cx="616" cy="616"/>
              </a:xfrm>
            </p:grpSpPr>
            <p:sp>
              <p:nvSpPr>
                <p:cNvPr id="5" name="椭圆 4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3061" y="5093"/>
                  <a:ext cx="617" cy="617"/>
                </a:xfrm>
                <a:prstGeom prst="ellipse">
                  <a:avLst/>
                </a:prstGeom>
                <a:solidFill>
                  <a:srgbClr val="FFB34E">
                    <a:alpha val="2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endParaRPr>
                </a:p>
              </p:txBody>
            </p:sp>
            <p:sp>
              <p:nvSpPr>
                <p:cNvPr id="8" name="椭圆 7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3196" y="5228"/>
                  <a:ext cx="347" cy="347"/>
                </a:xfrm>
                <a:prstGeom prst="ellipse">
                  <a:avLst/>
                </a:prstGeom>
                <a:gradFill>
                  <a:gsLst>
                    <a:gs pos="0">
                      <a:srgbClr val="FFCF86"/>
                    </a:gs>
                    <a:gs pos="100000">
                      <a:srgbClr val="FFB34E"/>
                    </a:gs>
                  </a:gsLst>
                  <a:lin ang="19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endParaRPr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>
                <a:off x="2282" y="5747"/>
                <a:ext cx="2516" cy="2632"/>
                <a:chOff x="2281" y="6502"/>
                <a:chExt cx="2516" cy="2632"/>
              </a:xfrm>
            </p:grpSpPr>
            <p:sp>
              <p:nvSpPr>
                <p:cNvPr id="31" name="ïṧḷïḓê-TextBox 30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2281" y="6502"/>
                  <a:ext cx="2516" cy="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b" anchorCtr="0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600" b="1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输入您的标题</a:t>
                  </a:r>
                  <a:endParaRPr lang="zh-CN" altLang="en-US" sz="1600" b="1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  <p:sp>
              <p:nvSpPr>
                <p:cNvPr id="32" name="ïṧḷïḓê-TextBox 31"/>
                <p:cNvSpPr txBox="1"/>
                <p:nvPr>
                  <p:custDataLst>
                    <p:tags r:id="rId12"/>
                  </p:custDataLst>
                </p:nvPr>
              </p:nvSpPr>
              <p:spPr>
                <a:xfrm>
                  <a:off x="2281" y="7170"/>
                  <a:ext cx="2515" cy="1965"/>
                </a:xfrm>
                <a:prstGeom prst="rect">
                  <a:avLst/>
                </a:prstGeom>
              </p:spPr>
              <p:txBody>
                <a:bodyPr vert="horz" wrap="squar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190000"/>
                    </a:lnSpc>
                  </a:pPr>
                  <a:r>
                    <a:rPr lang="zh-CN" altLang="en-US" sz="12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您的内容打在这里或者通过复制您的文本后，在此框中选择粘贴，并选择只保留文字。</a:t>
                  </a:r>
                  <a:endPara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</p:grpSp>
        </p:grpSp>
        <p:grpSp>
          <p:nvGrpSpPr>
            <p:cNvPr id="59" name="组合 58"/>
            <p:cNvGrpSpPr/>
            <p:nvPr/>
          </p:nvGrpSpPr>
          <p:grpSpPr>
            <a:xfrm>
              <a:off x="4276" y="3289"/>
              <a:ext cx="2516" cy="5090"/>
              <a:chOff x="5443" y="3289"/>
              <a:chExt cx="2516" cy="5090"/>
            </a:xfrm>
          </p:grpSpPr>
          <p:sp>
            <p:nvSpPr>
              <p:cNvPr id="35" name="Rounded Rectangle 19"/>
              <p:cNvSpPr/>
              <p:nvPr>
                <p:custDataLst>
                  <p:tags r:id="rId13"/>
                </p:custDataLst>
              </p:nvPr>
            </p:nvSpPr>
            <p:spPr>
              <a:xfrm>
                <a:off x="6154" y="3289"/>
                <a:ext cx="1093" cy="10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CF86"/>
                  </a:gs>
                  <a:gs pos="100000">
                    <a:srgbClr val="FFB34E"/>
                  </a:gs>
                </a:gsLst>
                <a:lin ang="19200000" scaled="0"/>
              </a:gradFill>
              <a:ln w="38100">
                <a:solidFill>
                  <a:srgbClr val="000000">
                    <a:alpha val="0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24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贰</a:t>
                </a:r>
                <a:endParaRPr lang="zh-CN" altLang="en-US" sz="24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6426" y="4738"/>
                <a:ext cx="548" cy="548"/>
                <a:chOff x="3061" y="5093"/>
                <a:chExt cx="616" cy="616"/>
              </a:xfrm>
            </p:grpSpPr>
            <p:sp>
              <p:nvSpPr>
                <p:cNvPr id="11" name="椭圆 10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3061" y="5093"/>
                  <a:ext cx="617" cy="617"/>
                </a:xfrm>
                <a:prstGeom prst="ellipse">
                  <a:avLst/>
                </a:prstGeom>
                <a:solidFill>
                  <a:srgbClr val="FFB34E">
                    <a:alpha val="2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endParaRPr>
                </a:p>
              </p:txBody>
            </p:sp>
            <p:sp>
              <p:nvSpPr>
                <p:cNvPr id="6" name="椭圆 5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3196" y="5228"/>
                  <a:ext cx="347" cy="347"/>
                </a:xfrm>
                <a:prstGeom prst="ellipse">
                  <a:avLst/>
                </a:prstGeom>
                <a:gradFill>
                  <a:gsLst>
                    <a:gs pos="0">
                      <a:srgbClr val="FFCF86"/>
                    </a:gs>
                    <a:gs pos="100000">
                      <a:srgbClr val="FFB34E"/>
                    </a:gs>
                  </a:gsLst>
                  <a:lin ang="19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endParaRPr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>
                <a:off x="5443" y="5747"/>
                <a:ext cx="2516" cy="2632"/>
                <a:chOff x="2281" y="6502"/>
                <a:chExt cx="2516" cy="2632"/>
              </a:xfrm>
            </p:grpSpPr>
            <p:sp>
              <p:nvSpPr>
                <p:cNvPr id="41" name="ïṧḷïḓê-TextBox 30"/>
                <p:cNvSpPr txBox="1"/>
                <p:nvPr>
                  <p:custDataLst>
                    <p:tags r:id="rId16"/>
                  </p:custDataLst>
                </p:nvPr>
              </p:nvSpPr>
              <p:spPr>
                <a:xfrm>
                  <a:off x="2281" y="6502"/>
                  <a:ext cx="2516" cy="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b" anchorCtr="0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600" b="1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输入您的标题</a:t>
                  </a:r>
                  <a:endParaRPr lang="zh-CN" altLang="en-US" sz="1600" b="1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  <p:sp>
              <p:nvSpPr>
                <p:cNvPr id="45" name="ïṧḷïḓê-TextBox 31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2281" y="7170"/>
                  <a:ext cx="2515" cy="1965"/>
                </a:xfrm>
                <a:prstGeom prst="rect">
                  <a:avLst/>
                </a:prstGeom>
              </p:spPr>
              <p:txBody>
                <a:bodyPr vert="horz" wrap="squar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190000"/>
                    </a:lnSpc>
                  </a:pPr>
                  <a:r>
                    <a:rPr lang="zh-CN" altLang="en-US" sz="12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您的内容打在这里或者通过复制您的文本后，在此框中选择粘贴，并选择只保留文字。</a:t>
                  </a:r>
                  <a:endPara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</p:grpSp>
        </p:grpSp>
        <p:grpSp>
          <p:nvGrpSpPr>
            <p:cNvPr id="60" name="组合 59"/>
            <p:cNvGrpSpPr/>
            <p:nvPr/>
          </p:nvGrpSpPr>
          <p:grpSpPr>
            <a:xfrm>
              <a:off x="7542" y="3289"/>
              <a:ext cx="2516" cy="5090"/>
              <a:chOff x="8528" y="3289"/>
              <a:chExt cx="2516" cy="5090"/>
            </a:xfrm>
          </p:grpSpPr>
          <p:sp>
            <p:nvSpPr>
              <p:cNvPr id="57" name="Rounded Rectangle 19"/>
              <p:cNvSpPr/>
              <p:nvPr>
                <p:custDataLst>
                  <p:tags r:id="rId18"/>
                </p:custDataLst>
              </p:nvPr>
            </p:nvSpPr>
            <p:spPr>
              <a:xfrm>
                <a:off x="9239" y="3289"/>
                <a:ext cx="1093" cy="10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CF86"/>
                  </a:gs>
                  <a:gs pos="100000">
                    <a:srgbClr val="FFB34E"/>
                  </a:gs>
                </a:gsLst>
                <a:lin ang="19200000" scaled="0"/>
              </a:gradFill>
              <a:ln w="38100">
                <a:solidFill>
                  <a:srgbClr val="000000">
                    <a:alpha val="0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24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叁</a:t>
                </a:r>
                <a:endParaRPr lang="zh-CN" altLang="en-US" sz="24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9511" y="4858"/>
                <a:ext cx="548" cy="548"/>
                <a:chOff x="3061" y="5093"/>
                <a:chExt cx="616" cy="616"/>
              </a:xfrm>
            </p:grpSpPr>
            <p:sp>
              <p:nvSpPr>
                <p:cNvPr id="14" name="椭圆 13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3061" y="5093"/>
                  <a:ext cx="617" cy="617"/>
                </a:xfrm>
                <a:prstGeom prst="ellipse">
                  <a:avLst/>
                </a:prstGeom>
                <a:solidFill>
                  <a:srgbClr val="FFB34E">
                    <a:alpha val="2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endParaRPr>
                </a:p>
              </p:txBody>
            </p:sp>
            <p:sp>
              <p:nvSpPr>
                <p:cNvPr id="15" name="椭圆 14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3196" y="5228"/>
                  <a:ext cx="347" cy="347"/>
                </a:xfrm>
                <a:prstGeom prst="ellipse">
                  <a:avLst/>
                </a:prstGeom>
                <a:gradFill>
                  <a:gsLst>
                    <a:gs pos="0">
                      <a:srgbClr val="FFCF86"/>
                    </a:gs>
                    <a:gs pos="100000">
                      <a:srgbClr val="FFB34E"/>
                    </a:gs>
                  </a:gsLst>
                  <a:lin ang="19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endParaRPr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>
                <a:off x="8528" y="5747"/>
                <a:ext cx="2516" cy="2632"/>
                <a:chOff x="2281" y="6502"/>
                <a:chExt cx="2516" cy="2632"/>
              </a:xfrm>
            </p:grpSpPr>
            <p:sp>
              <p:nvSpPr>
                <p:cNvPr id="47" name="ïṧḷïḓê-TextBox 30"/>
                <p:cNvSpPr txBox="1"/>
                <p:nvPr>
                  <p:custDataLst>
                    <p:tags r:id="rId21"/>
                  </p:custDataLst>
                </p:nvPr>
              </p:nvSpPr>
              <p:spPr>
                <a:xfrm>
                  <a:off x="2281" y="6502"/>
                  <a:ext cx="2516" cy="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b" anchorCtr="0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600" b="1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输入您的标题</a:t>
                  </a:r>
                  <a:endParaRPr lang="zh-CN" altLang="en-US" sz="1600" b="1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  <p:sp>
              <p:nvSpPr>
                <p:cNvPr id="48" name="ïṧḷïḓê-TextBox 31"/>
                <p:cNvSpPr txBox="1"/>
                <p:nvPr>
                  <p:custDataLst>
                    <p:tags r:id="rId22"/>
                  </p:custDataLst>
                </p:nvPr>
              </p:nvSpPr>
              <p:spPr>
                <a:xfrm>
                  <a:off x="2281" y="7170"/>
                  <a:ext cx="2515" cy="1965"/>
                </a:xfrm>
                <a:prstGeom prst="rect">
                  <a:avLst/>
                </a:prstGeom>
              </p:spPr>
              <p:txBody>
                <a:bodyPr vert="horz" wrap="squar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190000"/>
                    </a:lnSpc>
                  </a:pPr>
                  <a:r>
                    <a:rPr lang="zh-CN" altLang="en-US" sz="12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您的内容打在这里或者通过复制您的文本后，在此框中选择粘贴，并选择只保留文字。</a:t>
                  </a:r>
                  <a:endPara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</p:grpSp>
        </p:grpSp>
        <p:grpSp>
          <p:nvGrpSpPr>
            <p:cNvPr id="61" name="组合 60"/>
            <p:cNvGrpSpPr/>
            <p:nvPr/>
          </p:nvGrpSpPr>
          <p:grpSpPr>
            <a:xfrm>
              <a:off x="10808" y="3339"/>
              <a:ext cx="2516" cy="5040"/>
              <a:chOff x="11715" y="3339"/>
              <a:chExt cx="2516" cy="5040"/>
            </a:xfrm>
          </p:grpSpPr>
          <p:sp>
            <p:nvSpPr>
              <p:cNvPr id="16" name="Rounded Rectangle 19"/>
              <p:cNvSpPr/>
              <p:nvPr>
                <p:custDataLst>
                  <p:tags r:id="rId23"/>
                </p:custDataLst>
              </p:nvPr>
            </p:nvSpPr>
            <p:spPr>
              <a:xfrm>
                <a:off x="12426" y="3339"/>
                <a:ext cx="1093" cy="10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CF86"/>
                  </a:gs>
                  <a:gs pos="100000">
                    <a:srgbClr val="FFB34E"/>
                  </a:gs>
                </a:gsLst>
                <a:lin ang="19200000" scaled="0"/>
              </a:gradFill>
              <a:ln w="38100">
                <a:solidFill>
                  <a:srgbClr val="000000">
                    <a:alpha val="0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24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肆</a:t>
                </a:r>
                <a:endParaRPr lang="zh-CN" altLang="en-US" sz="24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12698" y="4858"/>
                <a:ext cx="548" cy="548"/>
                <a:chOff x="3061" y="5093"/>
                <a:chExt cx="616" cy="616"/>
              </a:xfrm>
            </p:grpSpPr>
            <p:sp>
              <p:nvSpPr>
                <p:cNvPr id="24" name="椭圆 23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3061" y="5093"/>
                  <a:ext cx="617" cy="617"/>
                </a:xfrm>
                <a:prstGeom prst="ellipse">
                  <a:avLst/>
                </a:prstGeom>
                <a:solidFill>
                  <a:srgbClr val="FFB34E">
                    <a:alpha val="2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endParaRPr>
                </a:p>
              </p:txBody>
            </p:sp>
            <p:sp>
              <p:nvSpPr>
                <p:cNvPr id="27" name="椭圆 26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3196" y="5228"/>
                  <a:ext cx="347" cy="347"/>
                </a:xfrm>
                <a:prstGeom prst="ellipse">
                  <a:avLst/>
                </a:prstGeom>
                <a:gradFill>
                  <a:gsLst>
                    <a:gs pos="0">
                      <a:srgbClr val="FFCF86"/>
                    </a:gs>
                    <a:gs pos="100000">
                      <a:srgbClr val="FFB34E"/>
                    </a:gs>
                  </a:gsLst>
                  <a:lin ang="19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endParaRPr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11715" y="5747"/>
                <a:ext cx="2516" cy="2632"/>
                <a:chOff x="2281" y="6502"/>
                <a:chExt cx="2516" cy="2632"/>
              </a:xfrm>
            </p:grpSpPr>
            <p:sp>
              <p:nvSpPr>
                <p:cNvPr id="50" name="ïṧḷïḓê-TextBox 30"/>
                <p:cNvSpPr txBox="1"/>
                <p:nvPr>
                  <p:custDataLst>
                    <p:tags r:id="rId26"/>
                  </p:custDataLst>
                </p:nvPr>
              </p:nvSpPr>
              <p:spPr>
                <a:xfrm>
                  <a:off x="2281" y="6502"/>
                  <a:ext cx="2516" cy="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b" anchorCtr="0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600" b="1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输入您的标题</a:t>
                  </a:r>
                  <a:endParaRPr lang="zh-CN" altLang="en-US" sz="1600" b="1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  <p:sp>
              <p:nvSpPr>
                <p:cNvPr id="51" name="ïṧḷïḓê-TextBox 31"/>
                <p:cNvSpPr txBox="1"/>
                <p:nvPr>
                  <p:custDataLst>
                    <p:tags r:id="rId27"/>
                  </p:custDataLst>
                </p:nvPr>
              </p:nvSpPr>
              <p:spPr>
                <a:xfrm>
                  <a:off x="2281" y="7170"/>
                  <a:ext cx="2515" cy="1965"/>
                </a:xfrm>
                <a:prstGeom prst="rect">
                  <a:avLst/>
                </a:prstGeom>
              </p:spPr>
              <p:txBody>
                <a:bodyPr vert="horz" wrap="squar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190000"/>
                    </a:lnSpc>
                  </a:pPr>
                  <a:r>
                    <a:rPr lang="zh-CN" altLang="en-US" sz="12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您的内容打在这里或者通过复制您的文本后，在此框中选择粘贴，并选择只保留文字。</a:t>
                  </a:r>
                  <a:endPara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</p:grpSp>
        </p:grpSp>
        <p:grpSp>
          <p:nvGrpSpPr>
            <p:cNvPr id="62" name="组合 61"/>
            <p:cNvGrpSpPr/>
            <p:nvPr/>
          </p:nvGrpSpPr>
          <p:grpSpPr>
            <a:xfrm>
              <a:off x="14074" y="3289"/>
              <a:ext cx="2516" cy="5090"/>
              <a:chOff x="14774" y="3289"/>
              <a:chExt cx="2516" cy="5090"/>
            </a:xfrm>
          </p:grpSpPr>
          <p:sp>
            <p:nvSpPr>
              <p:cNvPr id="30" name="Rounded Rectangle 19"/>
              <p:cNvSpPr/>
              <p:nvPr>
                <p:custDataLst>
                  <p:tags r:id="rId28"/>
                </p:custDataLst>
              </p:nvPr>
            </p:nvSpPr>
            <p:spPr>
              <a:xfrm>
                <a:off x="15485" y="3289"/>
                <a:ext cx="1093" cy="10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CF86"/>
                  </a:gs>
                  <a:gs pos="100000">
                    <a:srgbClr val="FFB34E"/>
                  </a:gs>
                </a:gsLst>
                <a:lin ang="19200000" scaled="0"/>
              </a:gradFill>
              <a:ln w="38100">
                <a:solidFill>
                  <a:srgbClr val="000000">
                    <a:alpha val="0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24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伍</a:t>
                </a:r>
                <a:endParaRPr lang="zh-CN" altLang="en-US" sz="24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15757" y="4847"/>
                <a:ext cx="548" cy="548"/>
                <a:chOff x="3061" y="5093"/>
                <a:chExt cx="616" cy="616"/>
              </a:xfrm>
            </p:grpSpPr>
            <p:sp>
              <p:nvSpPr>
                <p:cNvPr id="37" name="椭圆 36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3061" y="5093"/>
                  <a:ext cx="617" cy="617"/>
                </a:xfrm>
                <a:prstGeom prst="ellipse">
                  <a:avLst/>
                </a:prstGeom>
                <a:solidFill>
                  <a:srgbClr val="FFB34E">
                    <a:alpha val="2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endParaRPr>
                </a:p>
              </p:txBody>
            </p:sp>
            <p:sp>
              <p:nvSpPr>
                <p:cNvPr id="38" name="椭圆 37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3196" y="5228"/>
                  <a:ext cx="347" cy="347"/>
                </a:xfrm>
                <a:prstGeom prst="ellipse">
                  <a:avLst/>
                </a:prstGeom>
                <a:gradFill>
                  <a:gsLst>
                    <a:gs pos="0">
                      <a:srgbClr val="FFCF86"/>
                    </a:gs>
                    <a:gs pos="100000">
                      <a:srgbClr val="FFB34E"/>
                    </a:gs>
                  </a:gsLst>
                  <a:lin ang="19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endParaRPr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14774" y="5747"/>
                <a:ext cx="2516" cy="2632"/>
                <a:chOff x="2281" y="6502"/>
                <a:chExt cx="2516" cy="2632"/>
              </a:xfrm>
            </p:grpSpPr>
            <p:sp>
              <p:nvSpPr>
                <p:cNvPr id="53" name="ïṧḷïḓê-TextBox 30"/>
                <p:cNvSpPr txBox="1"/>
                <p:nvPr>
                  <p:custDataLst>
                    <p:tags r:id="rId31"/>
                  </p:custDataLst>
                </p:nvPr>
              </p:nvSpPr>
              <p:spPr>
                <a:xfrm>
                  <a:off x="2281" y="6502"/>
                  <a:ext cx="2516" cy="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b" anchorCtr="0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600" b="1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输入您的标题</a:t>
                  </a:r>
                  <a:endParaRPr lang="zh-CN" altLang="en-US" sz="1600" b="1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  <p:sp>
              <p:nvSpPr>
                <p:cNvPr id="54" name="ïṧḷïḓê-TextBox 31"/>
                <p:cNvSpPr txBox="1"/>
                <p:nvPr>
                  <p:custDataLst>
                    <p:tags r:id="rId32"/>
                  </p:custDataLst>
                </p:nvPr>
              </p:nvSpPr>
              <p:spPr>
                <a:xfrm>
                  <a:off x="2281" y="7170"/>
                  <a:ext cx="2515" cy="1965"/>
                </a:xfrm>
                <a:prstGeom prst="rect">
                  <a:avLst/>
                </a:prstGeom>
              </p:spPr>
              <p:txBody>
                <a:bodyPr vert="horz" wrap="squar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190000"/>
                    </a:lnSpc>
                  </a:pPr>
                  <a:r>
                    <a:rPr lang="zh-CN" altLang="en-US" sz="12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您的内容打在这里或者通过复制您的文本后，在此框中选择粘贴，并选择只保留文字。</a:t>
                  </a:r>
                  <a:endPara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</p:grpSp>
        </p:grpSp>
      </p:grpSp>
    </p:spTree>
  </p:cSld>
  <p:clrMapOvr>
    <a:masterClrMapping/>
  </p:clrMapOvr>
  <p:transition spd="slow" advTm="300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40666" y="256540"/>
            <a:ext cx="2874645" cy="812800"/>
            <a:chOff x="379" y="404"/>
            <a:chExt cx="4527" cy="1280"/>
          </a:xfrm>
        </p:grpSpPr>
        <p:grpSp>
          <p:nvGrpSpPr>
            <p:cNvPr id="18" name="组合 17"/>
            <p:cNvGrpSpPr/>
            <p:nvPr/>
          </p:nvGrpSpPr>
          <p:grpSpPr>
            <a:xfrm>
              <a:off x="1273" y="633"/>
              <a:ext cx="3633" cy="941"/>
              <a:chOff x="7004" y="6520"/>
              <a:chExt cx="3585" cy="846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任意多边形 18"/>
              <p:cNvSpPr/>
              <p:nvPr userDrawn="1">
                <p:custDataLst>
                  <p:tags r:id="rId1"/>
                </p:custDataLst>
              </p:nvPr>
            </p:nvSpPr>
            <p:spPr>
              <a:xfrm flipH="1">
                <a:off x="7071" y="6581"/>
                <a:ext cx="3451" cy="723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51" h="723">
                    <a:moveTo>
                      <a:pt x="180" y="0"/>
                    </a:moveTo>
                    <a:lnTo>
                      <a:pt x="309" y="0"/>
                    </a:lnTo>
                    <a:lnTo>
                      <a:pt x="489" y="0"/>
                    </a:lnTo>
                    <a:lnTo>
                      <a:pt x="1199" y="0"/>
                    </a:lnTo>
                    <a:lnTo>
                      <a:pt x="2252" y="0"/>
                    </a:lnTo>
                    <a:lnTo>
                      <a:pt x="2962" y="0"/>
                    </a:lnTo>
                    <a:lnTo>
                      <a:pt x="3142" y="0"/>
                    </a:lnTo>
                    <a:lnTo>
                      <a:pt x="3271" y="0"/>
                    </a:lnTo>
                    <a:cubicBezTo>
                      <a:pt x="3271" y="78"/>
                      <a:pt x="3351" y="141"/>
                      <a:pt x="3451" y="141"/>
                    </a:cubicBezTo>
                    <a:lnTo>
                      <a:pt x="3451" y="582"/>
                    </a:lnTo>
                    <a:cubicBezTo>
                      <a:pt x="3351" y="582"/>
                      <a:pt x="3271" y="645"/>
                      <a:pt x="3271" y="723"/>
                    </a:cubicBezTo>
                    <a:lnTo>
                      <a:pt x="3142" y="723"/>
                    </a:lnTo>
                    <a:lnTo>
                      <a:pt x="2962" y="723"/>
                    </a:lnTo>
                    <a:lnTo>
                      <a:pt x="2252" y="723"/>
                    </a:lnTo>
                    <a:lnTo>
                      <a:pt x="1199" y="723"/>
                    </a:lnTo>
                    <a:lnTo>
                      <a:pt x="489" y="723"/>
                    </a:lnTo>
                    <a:lnTo>
                      <a:pt x="309" y="723"/>
                    </a:lnTo>
                    <a:lnTo>
                      <a:pt x="180" y="723"/>
                    </a:lnTo>
                    <a:cubicBezTo>
                      <a:pt x="180" y="645"/>
                      <a:pt x="100" y="582"/>
                      <a:pt x="0" y="582"/>
                    </a:cubicBezTo>
                    <a:lnTo>
                      <a:pt x="0" y="141"/>
                    </a:lnTo>
                    <a:cubicBezTo>
                      <a:pt x="100" y="141"/>
                      <a:pt x="180" y="78"/>
                      <a:pt x="1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F87"/>
                  </a:gs>
                  <a:gs pos="100000">
                    <a:srgbClr val="FFB34D"/>
                  </a:gs>
                </a:gsLst>
                <a:lin ang="5400000" scaled="0"/>
              </a:gradFill>
              <a:ln w="76200" cmpd="sng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26" name="任意多边形 25"/>
              <p:cNvSpPr/>
              <p:nvPr userDrawn="1">
                <p:custDataLst>
                  <p:tags r:id="rId3"/>
                </p:custDataLst>
              </p:nvPr>
            </p:nvSpPr>
            <p:spPr>
              <a:xfrm flipH="1">
                <a:off x="7004" y="6520"/>
                <a:ext cx="3585" cy="846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85" h="846">
                    <a:moveTo>
                      <a:pt x="190" y="0"/>
                    </a:moveTo>
                    <a:lnTo>
                      <a:pt x="265" y="0"/>
                    </a:lnTo>
                    <a:lnTo>
                      <a:pt x="455" y="0"/>
                    </a:lnTo>
                    <a:lnTo>
                      <a:pt x="1267" y="0"/>
                    </a:lnTo>
                    <a:lnTo>
                      <a:pt x="2318" y="0"/>
                    </a:lnTo>
                    <a:lnTo>
                      <a:pt x="3130" y="0"/>
                    </a:lnTo>
                    <a:lnTo>
                      <a:pt x="3320" y="0"/>
                    </a:lnTo>
                    <a:lnTo>
                      <a:pt x="3395" y="0"/>
                    </a:lnTo>
                    <a:cubicBezTo>
                      <a:pt x="3395" y="91"/>
                      <a:pt x="3480" y="165"/>
                      <a:pt x="3585" y="165"/>
                    </a:cubicBezTo>
                    <a:lnTo>
                      <a:pt x="3585" y="681"/>
                    </a:lnTo>
                    <a:cubicBezTo>
                      <a:pt x="3480" y="681"/>
                      <a:pt x="3395" y="755"/>
                      <a:pt x="3395" y="846"/>
                    </a:cubicBezTo>
                    <a:lnTo>
                      <a:pt x="3320" y="846"/>
                    </a:lnTo>
                    <a:lnTo>
                      <a:pt x="3130" y="846"/>
                    </a:lnTo>
                    <a:lnTo>
                      <a:pt x="2318" y="846"/>
                    </a:lnTo>
                    <a:lnTo>
                      <a:pt x="1267" y="846"/>
                    </a:lnTo>
                    <a:lnTo>
                      <a:pt x="455" y="846"/>
                    </a:lnTo>
                    <a:lnTo>
                      <a:pt x="265" y="846"/>
                    </a:lnTo>
                    <a:lnTo>
                      <a:pt x="190" y="846"/>
                    </a:lnTo>
                    <a:cubicBezTo>
                      <a:pt x="190" y="755"/>
                      <a:pt x="105" y="681"/>
                      <a:pt x="0" y="681"/>
                    </a:cubicBezTo>
                    <a:lnTo>
                      <a:pt x="0" y="165"/>
                    </a:lnTo>
                    <a:cubicBezTo>
                      <a:pt x="105" y="165"/>
                      <a:pt x="190" y="91"/>
                      <a:pt x="190" y="0"/>
                    </a:cubicBezTo>
                    <a:close/>
                  </a:path>
                </a:pathLst>
              </a:custGeom>
              <a:noFill/>
              <a:ln w="12700" cmpd="sng">
                <a:solidFill>
                  <a:srgbClr val="FFB34D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A000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9" y="404"/>
              <a:ext cx="4142" cy="1280"/>
              <a:chOff x="244" y="529"/>
              <a:chExt cx="4142" cy="1280"/>
            </a:xfrm>
          </p:grpSpPr>
          <p:sp>
            <p:nvSpPr>
              <p:cNvPr id="12" name="文本框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476" y="826"/>
                <a:ext cx="2910" cy="72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rPr>
                  <a:t>工作概述</a:t>
                </a:r>
                <a:endParaRPr lang="zh-CN" altLang="en-US" sz="2400">
                  <a:solidFill>
                    <a:srgbClr val="5F2311"/>
                  </a:solidFill>
                  <a:latin typeface="Arial" panose="020B0604020202020204"/>
                  <a:ea typeface="三极春联字体简"/>
                  <a:sym typeface="Arial" panose="020B0604020202020204"/>
                </a:endParaRPr>
              </a:p>
            </p:txBody>
          </p:sp>
          <p:pic>
            <p:nvPicPr>
              <p:cNvPr id="72" name="图片 71" descr="Layer 010      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rcRect l="10204" t="10278" r="55630" b="61806"/>
              <a:stretch>
                <a:fillRect/>
              </a:stretch>
            </p:blipFill>
            <p:spPr>
              <a:xfrm>
                <a:off x="244" y="529"/>
                <a:ext cx="1565" cy="1280"/>
              </a:xfrm>
              <a:prstGeom prst="rect">
                <a:avLst/>
              </a:prstGeom>
            </p:spPr>
          </p:pic>
        </p:grpSp>
      </p:grpSp>
      <p:grpSp>
        <p:nvGrpSpPr>
          <p:cNvPr id="3" name="组合 2"/>
          <p:cNvGrpSpPr/>
          <p:nvPr/>
        </p:nvGrpSpPr>
        <p:grpSpPr>
          <a:xfrm>
            <a:off x="-5716" y="1395730"/>
            <a:ext cx="12203431" cy="2113280"/>
            <a:chOff x="0" y="2302"/>
            <a:chExt cx="19218" cy="2535"/>
          </a:xfrm>
        </p:grpSpPr>
        <p:sp>
          <p:nvSpPr>
            <p:cNvPr id="4" name="矩形 3"/>
            <p:cNvSpPr/>
            <p:nvPr>
              <p:custDataLst>
                <p:tags r:id="rId7"/>
              </p:custDataLst>
            </p:nvPr>
          </p:nvSpPr>
          <p:spPr>
            <a:xfrm>
              <a:off x="0" y="2302"/>
              <a:ext cx="19218" cy="2535"/>
            </a:xfrm>
            <a:prstGeom prst="rect">
              <a:avLst/>
            </a:prstGeom>
            <a:gradFill>
              <a:gsLst>
                <a:gs pos="0">
                  <a:srgbClr val="FFCF86"/>
                </a:gs>
                <a:gs pos="100000">
                  <a:srgbClr val="FFB34E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 panose="020B0604020202020204"/>
                <a:ea typeface="三极春联字体简"/>
                <a:cs typeface="思源宋体 CN Light" panose="02020300000000000000" charset="-122"/>
                <a:sym typeface="Arial" panose="020B0604020202020204"/>
              </a:endParaRPr>
            </a:p>
          </p:txBody>
        </p:sp>
        <p:sp>
          <p:nvSpPr>
            <p:cNvPr id="17" name="TextBox 34"/>
            <p:cNvSpPr txBox="1"/>
            <p:nvPr>
              <p:custDataLst>
                <p:tags r:id="rId8"/>
              </p:custDataLst>
            </p:nvPr>
          </p:nvSpPr>
          <p:spPr>
            <a:xfrm>
              <a:off x="1500" y="2982"/>
              <a:ext cx="16217" cy="722"/>
            </a:xfrm>
            <a:prstGeom prst="rect">
              <a:avLst/>
            </a:prstGeom>
            <a:noFill/>
          </p:spPr>
          <p:txBody>
            <a:bodyPr rIns="144000" bIns="36000" spcCol="36000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b="1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Heavy" panose="02020900000000000000" charset="-122"/>
                  <a:sym typeface="Arial" panose="020B0604020202020204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200" b="1" dirty="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3756" y="2927350"/>
            <a:ext cx="10567035" cy="2753360"/>
            <a:chOff x="1313" y="4610"/>
            <a:chExt cx="16641" cy="4336"/>
          </a:xfrm>
          <a:effectLst>
            <a:outerShdw blurRad="381000" dist="38100" dir="5400000" algn="t" rotWithShape="0">
              <a:prstClr val="black">
                <a:alpha val="20000"/>
              </a:prstClr>
            </a:outerShdw>
          </a:effectLst>
        </p:grpSpPr>
        <p:grpSp>
          <p:nvGrpSpPr>
            <p:cNvPr id="2" name="组合 1"/>
            <p:cNvGrpSpPr/>
            <p:nvPr/>
          </p:nvGrpSpPr>
          <p:grpSpPr>
            <a:xfrm>
              <a:off x="1313" y="4610"/>
              <a:ext cx="3525" cy="4336"/>
              <a:chOff x="5720" y="3496"/>
              <a:chExt cx="3525" cy="4336"/>
            </a:xfrm>
          </p:grpSpPr>
          <p:sp>
            <p:nvSpPr>
              <p:cNvPr id="13" name="圆角矩形 12"/>
              <p:cNvSpPr/>
              <p:nvPr>
                <p:custDataLst>
                  <p:tags r:id="rId9"/>
                </p:custDataLst>
              </p:nvPr>
            </p:nvSpPr>
            <p:spPr>
              <a:xfrm>
                <a:off x="5720" y="3496"/>
                <a:ext cx="3525" cy="4336"/>
              </a:xfrm>
              <a:prstGeom prst="roundRect">
                <a:avLst>
                  <a:gd name="adj" fmla="val 66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25" name="Rounded Rectangle 19"/>
              <p:cNvSpPr/>
              <p:nvPr>
                <p:custDataLst>
                  <p:tags r:id="rId10"/>
                </p:custDataLst>
              </p:nvPr>
            </p:nvSpPr>
            <p:spPr>
              <a:xfrm>
                <a:off x="6938" y="3962"/>
                <a:ext cx="1093" cy="10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CF86"/>
                  </a:gs>
                  <a:gs pos="100000">
                    <a:srgbClr val="FFB34E"/>
                  </a:gs>
                </a:gsLst>
                <a:lin ang="19200000" scaled="0"/>
              </a:gradFill>
              <a:ln w="38100">
                <a:solidFill>
                  <a:srgbClr val="000000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20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壹</a:t>
                </a:r>
                <a:endParaRPr lang="zh-CN" altLang="en-US" sz="20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14" name="文本框 1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6333" y="5255"/>
                <a:ext cx="2326" cy="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输入您的标题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5F2311"/>
                  </a:solidFill>
                  <a:effectLst/>
                  <a:uLnTx/>
                  <a:uFillTx/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16" name="文本框 15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6031" y="5863"/>
                <a:ext cx="2930" cy="1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lnSpc>
                    <a:spcPts val="2000"/>
                  </a:lnSpc>
                  <a:defRPr/>
                </a:pPr>
                <a:r>
                  <a: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您的内容打在这里，或者通过复制您的文本后，在此框中选择粘贴。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F2311"/>
                  </a:solidFill>
                  <a:effectLst/>
                  <a:uLnTx/>
                  <a:uFillTx/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5685" y="4610"/>
              <a:ext cx="3525" cy="4336"/>
              <a:chOff x="5720" y="3496"/>
              <a:chExt cx="3525" cy="4336"/>
            </a:xfrm>
          </p:grpSpPr>
          <p:sp>
            <p:nvSpPr>
              <p:cNvPr id="32" name="圆角矩形 31"/>
              <p:cNvSpPr/>
              <p:nvPr>
                <p:custDataLst>
                  <p:tags r:id="rId13"/>
                </p:custDataLst>
              </p:nvPr>
            </p:nvSpPr>
            <p:spPr>
              <a:xfrm>
                <a:off x="5720" y="3496"/>
                <a:ext cx="3525" cy="4336"/>
              </a:xfrm>
              <a:prstGeom prst="roundRect">
                <a:avLst>
                  <a:gd name="adj" fmla="val 439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35" name="Rounded Rectangle 19"/>
              <p:cNvSpPr/>
              <p:nvPr>
                <p:custDataLst>
                  <p:tags r:id="rId14"/>
                </p:custDataLst>
              </p:nvPr>
            </p:nvSpPr>
            <p:spPr>
              <a:xfrm>
                <a:off x="6938" y="3962"/>
                <a:ext cx="1093" cy="10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CF86"/>
                  </a:gs>
                  <a:gs pos="100000">
                    <a:srgbClr val="FFB34E"/>
                  </a:gs>
                </a:gsLst>
                <a:lin ang="19200000" scaled="0"/>
              </a:gradFill>
              <a:ln w="38100">
                <a:solidFill>
                  <a:srgbClr val="000000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20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贰</a:t>
                </a:r>
                <a:endParaRPr lang="zh-CN" altLang="en-US" sz="20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15" name="文本框 14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6333" y="5255"/>
                <a:ext cx="2326" cy="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输入您的标题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5F2311"/>
                  </a:solidFill>
                  <a:effectLst/>
                  <a:uLnTx/>
                  <a:uFillTx/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031" y="5863"/>
                <a:ext cx="2930" cy="1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lnSpc>
                    <a:spcPts val="2000"/>
                  </a:lnSpc>
                  <a:defRPr/>
                </a:pPr>
                <a:r>
                  <a: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您的内容打在这里，或者通过复制您的文本后，在此框中选择粘贴。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F2311"/>
                  </a:solidFill>
                  <a:effectLst/>
                  <a:uLnTx/>
                  <a:uFillTx/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0114" y="4610"/>
              <a:ext cx="3525" cy="4336"/>
              <a:chOff x="5720" y="3496"/>
              <a:chExt cx="3525" cy="4336"/>
            </a:xfrm>
          </p:grpSpPr>
          <p:sp>
            <p:nvSpPr>
              <p:cNvPr id="55" name="圆角矩形 54"/>
              <p:cNvSpPr/>
              <p:nvPr>
                <p:custDataLst>
                  <p:tags r:id="rId17"/>
                </p:custDataLst>
              </p:nvPr>
            </p:nvSpPr>
            <p:spPr>
              <a:xfrm>
                <a:off x="5720" y="3496"/>
                <a:ext cx="3525" cy="4336"/>
              </a:xfrm>
              <a:prstGeom prst="roundRect">
                <a:avLst>
                  <a:gd name="adj" fmla="val 439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57" name="Rounded Rectangle 19"/>
              <p:cNvSpPr/>
              <p:nvPr>
                <p:custDataLst>
                  <p:tags r:id="rId18"/>
                </p:custDataLst>
              </p:nvPr>
            </p:nvSpPr>
            <p:spPr>
              <a:xfrm>
                <a:off x="6938" y="3962"/>
                <a:ext cx="1093" cy="10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CF86"/>
                  </a:gs>
                  <a:gs pos="100000">
                    <a:srgbClr val="FFB34E"/>
                  </a:gs>
                </a:gsLst>
                <a:lin ang="19200000" scaled="0"/>
              </a:gradFill>
              <a:ln w="38100">
                <a:solidFill>
                  <a:srgbClr val="000000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20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叁</a:t>
                </a:r>
                <a:endParaRPr lang="zh-CN" altLang="en-US" sz="20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59" name="文本框 58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6333" y="5255"/>
                <a:ext cx="2326" cy="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输入您的标题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5F2311"/>
                  </a:solidFill>
                  <a:effectLst/>
                  <a:uLnTx/>
                  <a:uFillTx/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6031" y="5863"/>
                <a:ext cx="2930" cy="1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lnSpc>
                    <a:spcPts val="2000"/>
                  </a:lnSpc>
                  <a:defRPr/>
                </a:pPr>
                <a:r>
                  <a: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您的内容打在这里，或者通过复制您的文本后，在此框中选择粘贴。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F2311"/>
                  </a:solidFill>
                  <a:effectLst/>
                  <a:uLnTx/>
                  <a:uFillTx/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14429" y="4610"/>
              <a:ext cx="3525" cy="4336"/>
              <a:chOff x="5720" y="3496"/>
              <a:chExt cx="3525" cy="4336"/>
            </a:xfrm>
          </p:grpSpPr>
          <p:sp>
            <p:nvSpPr>
              <p:cNvPr id="34" name="圆角矩形 33"/>
              <p:cNvSpPr/>
              <p:nvPr>
                <p:custDataLst>
                  <p:tags r:id="rId21"/>
                </p:custDataLst>
              </p:nvPr>
            </p:nvSpPr>
            <p:spPr>
              <a:xfrm>
                <a:off x="5720" y="3496"/>
                <a:ext cx="3525" cy="4336"/>
              </a:xfrm>
              <a:prstGeom prst="roundRect">
                <a:avLst>
                  <a:gd name="adj" fmla="val 553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5" name="Rounded Rectangle 19"/>
              <p:cNvSpPr/>
              <p:nvPr>
                <p:custDataLst>
                  <p:tags r:id="rId22"/>
                </p:custDataLst>
              </p:nvPr>
            </p:nvSpPr>
            <p:spPr>
              <a:xfrm>
                <a:off x="6938" y="3962"/>
                <a:ext cx="1093" cy="10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CF86"/>
                  </a:gs>
                  <a:gs pos="100000">
                    <a:srgbClr val="FFB34E"/>
                  </a:gs>
                </a:gsLst>
                <a:lin ang="19200000" scaled="0"/>
              </a:gradFill>
              <a:ln w="38100">
                <a:solidFill>
                  <a:srgbClr val="000000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20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肆</a:t>
                </a:r>
                <a:endParaRPr lang="zh-CN" altLang="en-US" sz="20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6333" y="5255"/>
                <a:ext cx="2326" cy="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输入您的标题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5F2311"/>
                  </a:solidFill>
                  <a:effectLst/>
                  <a:uLnTx/>
                  <a:uFillTx/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68" name="文本框 67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6031" y="5863"/>
                <a:ext cx="2930" cy="1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lnSpc>
                    <a:spcPts val="2000"/>
                  </a:lnSpc>
                  <a:defRPr/>
                </a:pPr>
                <a:r>
                  <a:rPr lang="zh-CN" altLang="en-US" sz="1200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rPr>
                  <a:t>您的内容打在这里，或者通过复制您的文本后，在此框中选择粘贴。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F2311"/>
                  </a:solidFill>
                  <a:effectLst/>
                  <a:uLnTx/>
                  <a:uFillTx/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ransition spd="slow" advTm="300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40666" y="256540"/>
            <a:ext cx="2874645" cy="812800"/>
            <a:chOff x="379" y="404"/>
            <a:chExt cx="4527" cy="1280"/>
          </a:xfrm>
        </p:grpSpPr>
        <p:grpSp>
          <p:nvGrpSpPr>
            <p:cNvPr id="18" name="组合 17"/>
            <p:cNvGrpSpPr/>
            <p:nvPr/>
          </p:nvGrpSpPr>
          <p:grpSpPr>
            <a:xfrm>
              <a:off x="1273" y="633"/>
              <a:ext cx="3633" cy="941"/>
              <a:chOff x="7004" y="6520"/>
              <a:chExt cx="3585" cy="846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任意多边形 18"/>
              <p:cNvSpPr/>
              <p:nvPr userDrawn="1">
                <p:custDataLst>
                  <p:tags r:id="rId1"/>
                </p:custDataLst>
              </p:nvPr>
            </p:nvSpPr>
            <p:spPr>
              <a:xfrm flipH="1">
                <a:off x="7071" y="6581"/>
                <a:ext cx="3451" cy="723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51" h="723">
                    <a:moveTo>
                      <a:pt x="180" y="0"/>
                    </a:moveTo>
                    <a:lnTo>
                      <a:pt x="309" y="0"/>
                    </a:lnTo>
                    <a:lnTo>
                      <a:pt x="489" y="0"/>
                    </a:lnTo>
                    <a:lnTo>
                      <a:pt x="1199" y="0"/>
                    </a:lnTo>
                    <a:lnTo>
                      <a:pt x="2252" y="0"/>
                    </a:lnTo>
                    <a:lnTo>
                      <a:pt x="2962" y="0"/>
                    </a:lnTo>
                    <a:lnTo>
                      <a:pt x="3142" y="0"/>
                    </a:lnTo>
                    <a:lnTo>
                      <a:pt x="3271" y="0"/>
                    </a:lnTo>
                    <a:cubicBezTo>
                      <a:pt x="3271" y="78"/>
                      <a:pt x="3351" y="141"/>
                      <a:pt x="3451" y="141"/>
                    </a:cubicBezTo>
                    <a:lnTo>
                      <a:pt x="3451" y="582"/>
                    </a:lnTo>
                    <a:cubicBezTo>
                      <a:pt x="3351" y="582"/>
                      <a:pt x="3271" y="645"/>
                      <a:pt x="3271" y="723"/>
                    </a:cubicBezTo>
                    <a:lnTo>
                      <a:pt x="3142" y="723"/>
                    </a:lnTo>
                    <a:lnTo>
                      <a:pt x="2962" y="723"/>
                    </a:lnTo>
                    <a:lnTo>
                      <a:pt x="2252" y="723"/>
                    </a:lnTo>
                    <a:lnTo>
                      <a:pt x="1199" y="723"/>
                    </a:lnTo>
                    <a:lnTo>
                      <a:pt x="489" y="723"/>
                    </a:lnTo>
                    <a:lnTo>
                      <a:pt x="309" y="723"/>
                    </a:lnTo>
                    <a:lnTo>
                      <a:pt x="180" y="723"/>
                    </a:lnTo>
                    <a:cubicBezTo>
                      <a:pt x="180" y="645"/>
                      <a:pt x="100" y="582"/>
                      <a:pt x="0" y="582"/>
                    </a:cubicBezTo>
                    <a:lnTo>
                      <a:pt x="0" y="141"/>
                    </a:lnTo>
                    <a:cubicBezTo>
                      <a:pt x="100" y="141"/>
                      <a:pt x="180" y="78"/>
                      <a:pt x="1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F87"/>
                  </a:gs>
                  <a:gs pos="100000">
                    <a:srgbClr val="FFB34D"/>
                  </a:gs>
                </a:gsLst>
                <a:lin ang="5400000" scaled="0"/>
              </a:gradFill>
              <a:ln w="76200" cmpd="sng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26" name="任意多边形 25"/>
              <p:cNvSpPr/>
              <p:nvPr userDrawn="1">
                <p:custDataLst>
                  <p:tags r:id="rId3"/>
                </p:custDataLst>
              </p:nvPr>
            </p:nvSpPr>
            <p:spPr>
              <a:xfrm flipH="1">
                <a:off x="7004" y="6520"/>
                <a:ext cx="3585" cy="846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85" h="846">
                    <a:moveTo>
                      <a:pt x="190" y="0"/>
                    </a:moveTo>
                    <a:lnTo>
                      <a:pt x="265" y="0"/>
                    </a:lnTo>
                    <a:lnTo>
                      <a:pt x="455" y="0"/>
                    </a:lnTo>
                    <a:lnTo>
                      <a:pt x="1267" y="0"/>
                    </a:lnTo>
                    <a:lnTo>
                      <a:pt x="2318" y="0"/>
                    </a:lnTo>
                    <a:lnTo>
                      <a:pt x="3130" y="0"/>
                    </a:lnTo>
                    <a:lnTo>
                      <a:pt x="3320" y="0"/>
                    </a:lnTo>
                    <a:lnTo>
                      <a:pt x="3395" y="0"/>
                    </a:lnTo>
                    <a:cubicBezTo>
                      <a:pt x="3395" y="91"/>
                      <a:pt x="3480" y="165"/>
                      <a:pt x="3585" y="165"/>
                    </a:cubicBezTo>
                    <a:lnTo>
                      <a:pt x="3585" y="681"/>
                    </a:lnTo>
                    <a:cubicBezTo>
                      <a:pt x="3480" y="681"/>
                      <a:pt x="3395" y="755"/>
                      <a:pt x="3395" y="846"/>
                    </a:cubicBezTo>
                    <a:lnTo>
                      <a:pt x="3320" y="846"/>
                    </a:lnTo>
                    <a:lnTo>
                      <a:pt x="3130" y="846"/>
                    </a:lnTo>
                    <a:lnTo>
                      <a:pt x="2318" y="846"/>
                    </a:lnTo>
                    <a:lnTo>
                      <a:pt x="1267" y="846"/>
                    </a:lnTo>
                    <a:lnTo>
                      <a:pt x="455" y="846"/>
                    </a:lnTo>
                    <a:lnTo>
                      <a:pt x="265" y="846"/>
                    </a:lnTo>
                    <a:lnTo>
                      <a:pt x="190" y="846"/>
                    </a:lnTo>
                    <a:cubicBezTo>
                      <a:pt x="190" y="755"/>
                      <a:pt x="105" y="681"/>
                      <a:pt x="0" y="681"/>
                    </a:cubicBezTo>
                    <a:lnTo>
                      <a:pt x="0" y="165"/>
                    </a:lnTo>
                    <a:cubicBezTo>
                      <a:pt x="105" y="165"/>
                      <a:pt x="190" y="91"/>
                      <a:pt x="190" y="0"/>
                    </a:cubicBezTo>
                    <a:close/>
                  </a:path>
                </a:pathLst>
              </a:custGeom>
              <a:noFill/>
              <a:ln w="12700" cmpd="sng">
                <a:solidFill>
                  <a:srgbClr val="FFB34D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A000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2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9" y="404"/>
              <a:ext cx="4142" cy="1280"/>
              <a:chOff x="244" y="529"/>
              <a:chExt cx="4142" cy="1280"/>
            </a:xfrm>
          </p:grpSpPr>
          <p:sp>
            <p:nvSpPr>
              <p:cNvPr id="12" name="文本框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476" y="826"/>
                <a:ext cx="2910" cy="72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sym typeface="Arial" panose="020B0604020202020204"/>
                  </a:rPr>
                  <a:t>工作概述</a:t>
                </a:r>
                <a:endParaRPr lang="zh-CN" altLang="en-US" sz="2400">
                  <a:solidFill>
                    <a:srgbClr val="5F2311"/>
                  </a:solidFill>
                  <a:latin typeface="Arial" panose="020B0604020202020204"/>
                  <a:ea typeface="三极春联字体简"/>
                  <a:sym typeface="Arial" panose="020B0604020202020204"/>
                </a:endParaRPr>
              </a:p>
            </p:txBody>
          </p:sp>
          <p:pic>
            <p:nvPicPr>
              <p:cNvPr id="72" name="图片 71" descr="Layer 010      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rcRect l="10204" t="10278" r="55630" b="61806"/>
              <a:stretch>
                <a:fillRect/>
              </a:stretch>
            </p:blipFill>
            <p:spPr>
              <a:xfrm>
                <a:off x="244" y="529"/>
                <a:ext cx="1565" cy="1280"/>
              </a:xfrm>
              <a:prstGeom prst="rect">
                <a:avLst/>
              </a:prstGeom>
            </p:spPr>
          </p:pic>
        </p:grpSp>
      </p:grpSp>
      <p:pic>
        <p:nvPicPr>
          <p:cNvPr id="6" name="图片 5" descr="组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90526" y="2080895"/>
            <a:ext cx="3848100" cy="333375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4518660" y="1701800"/>
            <a:ext cx="7101840" cy="3980815"/>
            <a:chOff x="1442" y="2553"/>
            <a:chExt cx="11184" cy="6269"/>
          </a:xfrm>
        </p:grpSpPr>
        <p:grpSp>
          <p:nvGrpSpPr>
            <p:cNvPr id="24" name="组合 23"/>
            <p:cNvGrpSpPr/>
            <p:nvPr/>
          </p:nvGrpSpPr>
          <p:grpSpPr>
            <a:xfrm>
              <a:off x="1442" y="2553"/>
              <a:ext cx="11184" cy="3029"/>
              <a:chOff x="1715" y="3453"/>
              <a:chExt cx="11184" cy="3029"/>
            </a:xfrm>
          </p:grpSpPr>
          <p:sp>
            <p:nvSpPr>
              <p:cNvPr id="25" name="缺角矩形 24"/>
              <p:cNvSpPr/>
              <p:nvPr userDrawn="1">
                <p:custDataLst>
                  <p:tags r:id="rId9"/>
                </p:custDataLst>
              </p:nvPr>
            </p:nvSpPr>
            <p:spPr>
              <a:xfrm rot="10800000">
                <a:off x="1715" y="3453"/>
                <a:ext cx="11184" cy="3029"/>
              </a:xfrm>
              <a:prstGeom prst="plaque">
                <a:avLst>
                  <a:gd name="adj" fmla="val 6451"/>
                </a:avLst>
              </a:prstGeom>
              <a:gradFill>
                <a:gsLst>
                  <a:gs pos="0">
                    <a:srgbClr val="FFCF86"/>
                  </a:gs>
                  <a:gs pos="100000">
                    <a:srgbClr val="FFB34E"/>
                  </a:gs>
                </a:gsLst>
                <a:lin ang="19200000" scaled="0"/>
              </a:gradFill>
              <a:ln w="76200" cmpd="sng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2080" y="3946"/>
                <a:ext cx="10454" cy="2113"/>
                <a:chOff x="2275" y="3636"/>
                <a:chExt cx="7019" cy="2113"/>
              </a:xfrm>
            </p:grpSpPr>
            <p:sp>
              <p:nvSpPr>
                <p:cNvPr id="28" name="TextBox 1210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2275" y="4295"/>
                  <a:ext cx="7019" cy="145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lang="en-US" altLang="zh-CN" sz="1200" b="1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Heavy" panose="02020900000000000000" charset="-122"/>
                      <a:sym typeface="Arial" panose="020B0604020202020204"/>
                    </a:rPr>
    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    </a:r>
                  <a:endParaRPr lang="en-US" altLang="zh-CN" sz="1200" b="1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Heavy" panose="02020900000000000000" charset="-122"/>
                    <a:sym typeface="Arial" panose="020B0604020202020204"/>
                  </a:endParaRPr>
                </a:p>
              </p:txBody>
            </p:sp>
            <p:sp>
              <p:nvSpPr>
                <p:cNvPr id="30" name="圆角矩形 29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2275" y="3636"/>
                  <a:ext cx="3271" cy="796"/>
                </a:xfrm>
                <a:prstGeom prst="roundRect">
                  <a:avLst>
                    <a:gd name="adj" fmla="val 50000"/>
                  </a:avLst>
                </a:prstGeom>
                <a:noFill/>
                <a:ln w="38100"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4F7887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>
                    <a:lnSpc>
                      <a:spcPct val="120000"/>
                    </a:lnSpc>
                  </a:pPr>
                  <a:r>
                    <a:rPr lang="zh-CN" altLang="en-US" sz="16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输入您的标题</a:t>
                  </a:r>
                  <a:endParaRPr lang="zh-CN" altLang="en-US" sz="1600" b="1" spc="-150" dirty="0">
                    <a:solidFill>
                      <a:srgbClr val="5F2311"/>
                    </a:solidFill>
                    <a:effectLst/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</p:grpSp>
        </p:grpSp>
        <p:grpSp>
          <p:nvGrpSpPr>
            <p:cNvPr id="31" name="组合 30"/>
            <p:cNvGrpSpPr/>
            <p:nvPr/>
          </p:nvGrpSpPr>
          <p:grpSpPr>
            <a:xfrm>
              <a:off x="1442" y="5793"/>
              <a:ext cx="11184" cy="3029"/>
              <a:chOff x="1715" y="3453"/>
              <a:chExt cx="11184" cy="3029"/>
            </a:xfrm>
          </p:grpSpPr>
          <p:sp>
            <p:nvSpPr>
              <p:cNvPr id="32" name="缺角矩形 31"/>
              <p:cNvSpPr/>
              <p:nvPr userDrawn="1">
                <p:custDataLst>
                  <p:tags r:id="rId12"/>
                </p:custDataLst>
              </p:nvPr>
            </p:nvSpPr>
            <p:spPr>
              <a:xfrm rot="10800000">
                <a:off x="1715" y="3453"/>
                <a:ext cx="11184" cy="3029"/>
              </a:xfrm>
              <a:prstGeom prst="plaque">
                <a:avLst>
                  <a:gd name="adj" fmla="val 6451"/>
                </a:avLst>
              </a:prstGeom>
              <a:noFill/>
              <a:ln w="12700" cmpd="sng">
                <a:solidFill>
                  <a:srgbClr val="5F2311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rgbClr val="5F2311"/>
                  </a:solid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2080" y="3946"/>
                <a:ext cx="10454" cy="2113"/>
                <a:chOff x="2275" y="3636"/>
                <a:chExt cx="7019" cy="2113"/>
              </a:xfrm>
            </p:grpSpPr>
            <p:sp>
              <p:nvSpPr>
                <p:cNvPr id="34" name="TextBox 1210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2275" y="4295"/>
                  <a:ext cx="7019" cy="145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lang="en-US" altLang="zh-CN" sz="1200" b="1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Heavy" panose="02020900000000000000" charset="-122"/>
                      <a:sym typeface="Arial" panose="020B0604020202020204"/>
                    </a:rPr>
    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    </a:r>
                  <a:endParaRPr lang="en-US" altLang="zh-CN" sz="1200" b="1" dirty="0">
                    <a:solidFill>
                      <a:srgbClr val="5F2311"/>
                    </a:solidFill>
                    <a:latin typeface="Arial" panose="020B0604020202020204"/>
                    <a:ea typeface="三极春联字体简"/>
                    <a:cs typeface="思源宋体 CN Heavy" panose="02020900000000000000" charset="-122"/>
                    <a:sym typeface="Arial" panose="020B0604020202020204"/>
                  </a:endParaRPr>
                </a:p>
              </p:txBody>
            </p:sp>
            <p:sp>
              <p:nvSpPr>
                <p:cNvPr id="35" name="圆角矩形 34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2275" y="3636"/>
                  <a:ext cx="3271" cy="796"/>
                </a:xfrm>
                <a:prstGeom prst="roundRect">
                  <a:avLst>
                    <a:gd name="adj" fmla="val 50000"/>
                  </a:avLst>
                </a:prstGeom>
                <a:noFill/>
                <a:ln w="38100"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4F7887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>
                    <a:lnSpc>
                      <a:spcPct val="120000"/>
                    </a:lnSpc>
                  </a:pPr>
                  <a:r>
                    <a:rPr lang="zh-CN" altLang="en-US" sz="1600" dirty="0">
                      <a:solidFill>
                        <a:srgbClr val="5F2311"/>
                      </a:solidFill>
                      <a:latin typeface="Arial" panose="020B0604020202020204"/>
                      <a:ea typeface="三极春联字体简"/>
                      <a:cs typeface="思源宋体 CN Light" panose="02020300000000000000" charset="-122"/>
                      <a:sym typeface="Arial" panose="020B0604020202020204"/>
                    </a:rPr>
                    <a:t>输入您的标题</a:t>
                  </a:r>
                  <a:endParaRPr lang="zh-CN" altLang="en-US" sz="1600" b="1" spc="-150" dirty="0">
                    <a:solidFill>
                      <a:srgbClr val="5F2311"/>
                    </a:solidFill>
                    <a:effectLst/>
                    <a:latin typeface="Arial" panose="020B0604020202020204"/>
                    <a:ea typeface="三极春联字体简"/>
                    <a:cs typeface="思源宋体 CN Light" panose="02020300000000000000" charset="-122"/>
                    <a:sym typeface="Arial" panose="020B0604020202020204"/>
                  </a:endParaRPr>
                </a:p>
              </p:txBody>
            </p:sp>
          </p:grpSp>
        </p:grpSp>
      </p:grpSp>
    </p:spTree>
  </p:cSld>
  <p:clrMapOvr>
    <a:masterClrMapping/>
  </p:clrMapOvr>
  <p:transition spd="slow" advTm="300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组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0" y="4721227"/>
            <a:ext cx="12192000" cy="2157095"/>
            <a:chOff x="0" y="8978"/>
            <a:chExt cx="19200" cy="3397"/>
          </a:xfrm>
        </p:grpSpPr>
        <p:pic>
          <p:nvPicPr>
            <p:cNvPr id="43" name="图片 42" descr="图层 22 副本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52109" t="52222" b="18997"/>
            <a:stretch>
              <a:fillRect/>
            </a:stretch>
          </p:blipFill>
          <p:spPr>
            <a:xfrm>
              <a:off x="9195" y="8978"/>
              <a:ext cx="10005" cy="3382"/>
            </a:xfrm>
            <a:prstGeom prst="rect">
              <a:avLst/>
            </a:prstGeom>
          </p:spPr>
        </p:pic>
        <p:pic>
          <p:nvPicPr>
            <p:cNvPr id="44" name="图片 43" descr="图层 22 副本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/>
            <a:srcRect l="52109" t="52222" b="18056"/>
            <a:stretch>
              <a:fillRect/>
            </a:stretch>
          </p:blipFill>
          <p:spPr>
            <a:xfrm flipH="1">
              <a:off x="0" y="9165"/>
              <a:ext cx="9195" cy="3210"/>
            </a:xfrm>
            <a:prstGeom prst="rect">
              <a:avLst/>
            </a:prstGeom>
          </p:spPr>
        </p:pic>
      </p:grpSp>
      <p:pic>
        <p:nvPicPr>
          <p:cNvPr id="11" name="图片 10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5283200"/>
          </a:xfrm>
          <a:prstGeom prst="rect">
            <a:avLst/>
          </a:prstGeom>
        </p:spPr>
      </p:pic>
      <p:sp>
        <p:nvSpPr>
          <p:cNvPr id="53" name="椭圆 52"/>
          <p:cNvSpPr/>
          <p:nvPr>
            <p:custDataLst>
              <p:tags r:id="rId7"/>
            </p:custDataLst>
          </p:nvPr>
        </p:nvSpPr>
        <p:spPr>
          <a:xfrm>
            <a:off x="2732089" y="65088"/>
            <a:ext cx="6727825" cy="6727825"/>
          </a:xfrm>
          <a:prstGeom prst="ellipse">
            <a:avLst/>
          </a:prstGeom>
          <a:noFill/>
          <a:ln w="15875">
            <a:solidFill>
              <a:srgbClr val="FFE9CA"/>
            </a:solidFill>
          </a:ln>
          <a:extLst>
            <a:ext uri="{909E8E84-426E-40DD-AFC4-6F175D3DCCD1}">
              <a14:hiddenFill xmlns:a14="http://schemas.microsoft.com/office/drawing/2010/main">
                <a:gradFill flip="none">
                  <a:gsLst>
                    <a:gs pos="0">
                      <a:srgbClr val="FFE9CB"/>
                    </a:gs>
                    <a:gs pos="100000">
                      <a:srgbClr val="FEC389"/>
                    </a:gs>
                  </a:gsLst>
                  <a:lin ang="54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三极春联字体简"/>
              <a:sym typeface="Arial" panose="020B0604020202020204"/>
            </a:endParaRPr>
          </a:p>
        </p:txBody>
      </p:sp>
      <p:sp>
        <p:nvSpPr>
          <p:cNvPr id="12" name="椭圆 11"/>
          <p:cNvSpPr/>
          <p:nvPr>
            <p:custDataLst>
              <p:tags r:id="rId8"/>
            </p:custDataLst>
          </p:nvPr>
        </p:nvSpPr>
        <p:spPr>
          <a:xfrm>
            <a:off x="2873375" y="206375"/>
            <a:ext cx="6445251" cy="6445250"/>
          </a:xfrm>
          <a:prstGeom prst="ellipse">
            <a:avLst/>
          </a:prstGeom>
          <a:gradFill flip="none">
            <a:gsLst>
              <a:gs pos="0">
                <a:srgbClr val="FFE9CB"/>
              </a:gs>
              <a:gs pos="100000">
                <a:srgbClr val="FEC38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三极春联字体简"/>
              <a:sym typeface="Arial" panose="020B0604020202020204"/>
            </a:endParaRPr>
          </a:p>
        </p:txBody>
      </p:sp>
      <p:pic>
        <p:nvPicPr>
          <p:cNvPr id="2" name="图片 1" descr="E:\PPT\包图网\审核中\图层 2.png图层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flipH="1">
            <a:off x="-623570" y="3052447"/>
            <a:ext cx="6614795" cy="3805555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7213593" y="1841502"/>
            <a:ext cx="597534" cy="2531745"/>
            <a:chOff x="11619" y="3235"/>
            <a:chExt cx="941" cy="3987"/>
          </a:xfrm>
        </p:grpSpPr>
        <p:grpSp>
          <p:nvGrpSpPr>
            <p:cNvPr id="52" name="组合 51"/>
            <p:cNvGrpSpPr/>
            <p:nvPr/>
          </p:nvGrpSpPr>
          <p:grpSpPr>
            <a:xfrm rot="5400000">
              <a:off x="10096" y="4758"/>
              <a:ext cx="3987" cy="941"/>
              <a:chOff x="7004" y="6520"/>
              <a:chExt cx="3585" cy="846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任意多边形 53"/>
              <p:cNvSpPr/>
              <p:nvPr userDrawn="1">
                <p:custDataLst>
                  <p:tags r:id="rId10"/>
                </p:custDataLst>
              </p:nvPr>
            </p:nvSpPr>
            <p:spPr>
              <a:xfrm flipH="1">
                <a:off x="7071" y="6581"/>
                <a:ext cx="3451" cy="723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51" h="723">
                    <a:moveTo>
                      <a:pt x="180" y="0"/>
                    </a:moveTo>
                    <a:lnTo>
                      <a:pt x="309" y="0"/>
                    </a:lnTo>
                    <a:lnTo>
                      <a:pt x="489" y="0"/>
                    </a:lnTo>
                    <a:lnTo>
                      <a:pt x="1199" y="0"/>
                    </a:lnTo>
                    <a:lnTo>
                      <a:pt x="2252" y="0"/>
                    </a:lnTo>
                    <a:lnTo>
                      <a:pt x="2962" y="0"/>
                    </a:lnTo>
                    <a:lnTo>
                      <a:pt x="3142" y="0"/>
                    </a:lnTo>
                    <a:lnTo>
                      <a:pt x="3271" y="0"/>
                    </a:lnTo>
                    <a:cubicBezTo>
                      <a:pt x="3271" y="78"/>
                      <a:pt x="3351" y="141"/>
                      <a:pt x="3451" y="141"/>
                    </a:cubicBezTo>
                    <a:lnTo>
                      <a:pt x="3451" y="582"/>
                    </a:lnTo>
                    <a:cubicBezTo>
                      <a:pt x="3351" y="582"/>
                      <a:pt x="3271" y="645"/>
                      <a:pt x="3271" y="723"/>
                    </a:cubicBezTo>
                    <a:lnTo>
                      <a:pt x="3142" y="723"/>
                    </a:lnTo>
                    <a:lnTo>
                      <a:pt x="2962" y="723"/>
                    </a:lnTo>
                    <a:lnTo>
                      <a:pt x="2252" y="723"/>
                    </a:lnTo>
                    <a:lnTo>
                      <a:pt x="1199" y="723"/>
                    </a:lnTo>
                    <a:lnTo>
                      <a:pt x="489" y="723"/>
                    </a:lnTo>
                    <a:lnTo>
                      <a:pt x="309" y="723"/>
                    </a:lnTo>
                    <a:lnTo>
                      <a:pt x="180" y="723"/>
                    </a:lnTo>
                    <a:cubicBezTo>
                      <a:pt x="180" y="645"/>
                      <a:pt x="100" y="582"/>
                      <a:pt x="0" y="582"/>
                    </a:cubicBezTo>
                    <a:lnTo>
                      <a:pt x="0" y="141"/>
                    </a:lnTo>
                    <a:cubicBezTo>
                      <a:pt x="100" y="141"/>
                      <a:pt x="180" y="78"/>
                      <a:pt x="1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F87"/>
                  </a:gs>
                  <a:gs pos="100000">
                    <a:srgbClr val="FFB34D"/>
                  </a:gs>
                </a:gsLst>
                <a:lin ang="5400000" scaled="0"/>
              </a:gradFill>
              <a:ln w="76200" cmpd="sng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11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  <p:sp>
            <p:nvSpPr>
              <p:cNvPr id="55" name="任意多边形 54"/>
              <p:cNvSpPr/>
              <p:nvPr userDrawn="1">
                <p:custDataLst>
                  <p:tags r:id="rId12"/>
                </p:custDataLst>
              </p:nvPr>
            </p:nvSpPr>
            <p:spPr>
              <a:xfrm flipH="1">
                <a:off x="7004" y="6520"/>
                <a:ext cx="3585" cy="846"/>
              </a:xfrm>
              <a:custGeom>
                <a:avLst/>
                <a:gdLst>
                  <a:gd name="adj" fmla="val 1950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85" h="846">
                    <a:moveTo>
                      <a:pt x="190" y="0"/>
                    </a:moveTo>
                    <a:lnTo>
                      <a:pt x="265" y="0"/>
                    </a:lnTo>
                    <a:lnTo>
                      <a:pt x="455" y="0"/>
                    </a:lnTo>
                    <a:lnTo>
                      <a:pt x="1267" y="0"/>
                    </a:lnTo>
                    <a:lnTo>
                      <a:pt x="2318" y="0"/>
                    </a:lnTo>
                    <a:lnTo>
                      <a:pt x="3130" y="0"/>
                    </a:lnTo>
                    <a:lnTo>
                      <a:pt x="3320" y="0"/>
                    </a:lnTo>
                    <a:lnTo>
                      <a:pt x="3395" y="0"/>
                    </a:lnTo>
                    <a:cubicBezTo>
                      <a:pt x="3395" y="91"/>
                      <a:pt x="3480" y="165"/>
                      <a:pt x="3585" y="165"/>
                    </a:cubicBezTo>
                    <a:lnTo>
                      <a:pt x="3585" y="681"/>
                    </a:lnTo>
                    <a:cubicBezTo>
                      <a:pt x="3480" y="681"/>
                      <a:pt x="3395" y="755"/>
                      <a:pt x="3395" y="846"/>
                    </a:cubicBezTo>
                    <a:lnTo>
                      <a:pt x="3320" y="846"/>
                    </a:lnTo>
                    <a:lnTo>
                      <a:pt x="3130" y="846"/>
                    </a:lnTo>
                    <a:lnTo>
                      <a:pt x="2318" y="846"/>
                    </a:lnTo>
                    <a:lnTo>
                      <a:pt x="1267" y="846"/>
                    </a:lnTo>
                    <a:lnTo>
                      <a:pt x="455" y="846"/>
                    </a:lnTo>
                    <a:lnTo>
                      <a:pt x="265" y="846"/>
                    </a:lnTo>
                    <a:lnTo>
                      <a:pt x="190" y="846"/>
                    </a:lnTo>
                    <a:cubicBezTo>
                      <a:pt x="190" y="755"/>
                      <a:pt x="105" y="681"/>
                      <a:pt x="0" y="681"/>
                    </a:cubicBezTo>
                    <a:lnTo>
                      <a:pt x="0" y="165"/>
                    </a:lnTo>
                    <a:cubicBezTo>
                      <a:pt x="105" y="165"/>
                      <a:pt x="190" y="91"/>
                      <a:pt x="190" y="0"/>
                    </a:cubicBezTo>
                    <a:close/>
                  </a:path>
                </a:pathLst>
              </a:custGeom>
              <a:noFill/>
              <a:ln w="12700" cmpd="sng">
                <a:solidFill>
                  <a:srgbClr val="FFB34D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A000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blipFill>
                    <a:blip r:embed="rId11"/>
                    <a:stretch>
                      <a:fillRect/>
                    </a:stretch>
                  </a:blipFill>
                  <a:latin typeface="Arial" panose="020B0604020202020204"/>
                  <a:ea typeface="三极春联字体简"/>
                  <a:cs typeface="思源宋体 CN Light" panose="02020300000000000000" charset="-122"/>
                  <a:sym typeface="Arial" panose="020B0604020202020204"/>
                </a:endParaRPr>
              </a:p>
            </p:txBody>
          </p:sp>
        </p:grpSp>
        <p:sp>
          <p:nvSpPr>
            <p:cNvPr id="56" name="文本框 55"/>
            <p:cNvSpPr txBox="1"/>
            <p:nvPr>
              <p:custDataLst>
                <p:tags r:id="rId13"/>
              </p:custDataLst>
            </p:nvPr>
          </p:nvSpPr>
          <p:spPr>
            <a:xfrm>
              <a:off x="11652" y="4288"/>
              <a:ext cx="872" cy="18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rgbClr val="5F2311"/>
                  </a:solidFill>
                  <a:effectLst/>
                  <a:latin typeface="Arial" panose="020B0604020202020204"/>
                  <a:ea typeface="三极春联字体简"/>
                  <a:cs typeface="思源宋体 CN Heavy" panose="02020900000000000000" charset="-122"/>
                  <a:sym typeface="Arial" panose="020B0604020202020204"/>
                </a:rPr>
                <a:t>第贰章</a:t>
              </a:r>
              <a:endParaRPr lang="zh-CN" altLang="en-US" sz="2400">
                <a:solidFill>
                  <a:srgbClr val="5F2311"/>
                </a:solidFill>
                <a:effectLst/>
                <a:latin typeface="Arial" panose="020B0604020202020204"/>
                <a:ea typeface="三极春联字体简"/>
                <a:cs typeface="思源宋体 CN Heavy" panose="02020900000000000000" charset="-122"/>
                <a:sym typeface="Arial" panose="020B0604020202020204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756911" y="1839595"/>
            <a:ext cx="1019175" cy="3040380"/>
            <a:chOff x="9367" y="2400"/>
            <a:chExt cx="1605" cy="4788"/>
          </a:xfrm>
        </p:grpSpPr>
        <p:sp>
          <p:nvSpPr>
            <p:cNvPr id="58" name="文本框 57"/>
            <p:cNvSpPr txBox="1"/>
            <p:nvPr>
              <p:custDataLst>
                <p:tags r:id="rId14"/>
              </p:custDataLst>
            </p:nvPr>
          </p:nvSpPr>
          <p:spPr>
            <a:xfrm>
              <a:off x="9369" y="2400"/>
              <a:ext cx="1599" cy="46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5400">
                  <a:solidFill>
                    <a:srgbClr val="5F2311"/>
                  </a:solidFill>
                  <a:latin typeface="Arial" panose="020B0604020202020204"/>
                  <a:ea typeface="三极春联字体简"/>
                  <a:sym typeface="Arial" panose="020B0604020202020204"/>
                </a:rPr>
                <a:t>业绩展示</a:t>
              </a:r>
              <a:endParaRPr lang="zh-CN" altLang="en-US" sz="5400">
                <a:solidFill>
                  <a:srgbClr val="5F2311"/>
                </a:solidFill>
                <a:latin typeface="Arial" panose="020B0604020202020204"/>
                <a:ea typeface="三极春联字体简"/>
                <a:sym typeface="Arial" panose="020B0604020202020204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9367" y="2404"/>
              <a:ext cx="1605" cy="4784"/>
              <a:chOff x="9367" y="2404"/>
              <a:chExt cx="1605" cy="4784"/>
            </a:xfrm>
          </p:grpSpPr>
          <p:cxnSp>
            <p:nvCxnSpPr>
              <p:cNvPr id="60" name="直接连接符 59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9367" y="2404"/>
                <a:ext cx="0" cy="4785"/>
              </a:xfrm>
              <a:prstGeom prst="line">
                <a:avLst/>
              </a:prstGeom>
              <a:ln>
                <a:solidFill>
                  <a:srgbClr val="5F231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10972" y="2404"/>
                <a:ext cx="0" cy="4785"/>
              </a:xfrm>
              <a:prstGeom prst="line">
                <a:avLst/>
              </a:prstGeom>
              <a:ln>
                <a:solidFill>
                  <a:srgbClr val="5F231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文本框 61"/>
          <p:cNvSpPr txBox="1"/>
          <p:nvPr>
            <p:custDataLst>
              <p:tags r:id="rId17"/>
            </p:custDataLst>
          </p:nvPr>
        </p:nvSpPr>
        <p:spPr>
          <a:xfrm>
            <a:off x="3939344" y="1839597"/>
            <a:ext cx="1661993" cy="23082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120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Medium" panose="02020500000000000000" charset="-122"/>
                <a:sym typeface="Arial" panose="020B0604020202020204"/>
              </a:rPr>
              <a:t>吟行不惮遥，风景尽堪抄。</a:t>
            </a:r>
            <a:endParaRPr lang="zh-CN" altLang="en-US" sz="1200">
              <a:solidFill>
                <a:srgbClr val="5F2311"/>
              </a:solidFill>
              <a:latin typeface="Arial" panose="020B0604020202020204"/>
              <a:ea typeface="三极春联字体简"/>
              <a:cs typeface="思源宋体 CN Medium" panose="02020500000000000000" charset="-122"/>
              <a:sym typeface="Arial" panose="020B0604020202020204"/>
            </a:endParaRPr>
          </a:p>
          <a:p>
            <a:pPr algn="l">
              <a:lnSpc>
                <a:spcPct val="200000"/>
              </a:lnSpc>
            </a:pPr>
            <a:r>
              <a:rPr lang="zh-CN" altLang="en-US" sz="120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Medium" panose="02020500000000000000" charset="-122"/>
                <a:sym typeface="Arial" panose="020B0604020202020204"/>
              </a:rPr>
              <a:t>天水清相入，秋冬气始交。</a:t>
            </a:r>
            <a:endParaRPr lang="zh-CN" altLang="en-US" sz="1200">
              <a:solidFill>
                <a:srgbClr val="5F2311"/>
              </a:solidFill>
              <a:latin typeface="Arial" panose="020B0604020202020204"/>
              <a:ea typeface="三极春联字体简"/>
              <a:cs typeface="思源宋体 CN Medium" panose="02020500000000000000" charset="-122"/>
              <a:sym typeface="Arial" panose="020B0604020202020204"/>
            </a:endParaRPr>
          </a:p>
          <a:p>
            <a:pPr algn="l">
              <a:lnSpc>
                <a:spcPct val="200000"/>
              </a:lnSpc>
            </a:pPr>
            <a:r>
              <a:rPr lang="zh-CN" altLang="en-US" sz="120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Medium" panose="02020500000000000000" charset="-122"/>
                <a:sym typeface="Arial" panose="020B0604020202020204"/>
              </a:rPr>
              <a:t>饮虹消海曲，宿雁下塘坳。</a:t>
            </a:r>
            <a:endParaRPr lang="zh-CN" altLang="en-US" sz="1200">
              <a:solidFill>
                <a:srgbClr val="5F2311"/>
              </a:solidFill>
              <a:latin typeface="Arial" panose="020B0604020202020204"/>
              <a:ea typeface="三极春联字体简"/>
              <a:cs typeface="思源宋体 CN Medium" panose="02020500000000000000" charset="-122"/>
              <a:sym typeface="Arial" panose="020B0604020202020204"/>
            </a:endParaRPr>
          </a:p>
          <a:p>
            <a:pPr algn="l">
              <a:lnSpc>
                <a:spcPct val="200000"/>
              </a:lnSpc>
            </a:pPr>
            <a:r>
              <a:rPr lang="zh-CN" altLang="en-US" sz="1200">
                <a:solidFill>
                  <a:srgbClr val="5F2311"/>
                </a:solidFill>
                <a:latin typeface="Arial" panose="020B0604020202020204"/>
                <a:ea typeface="三极春联字体简"/>
                <a:cs typeface="思源宋体 CN Medium" panose="02020500000000000000" charset="-122"/>
                <a:sym typeface="Arial" panose="020B0604020202020204"/>
              </a:rPr>
              <a:t>归去须乘月，松门许夜敲。</a:t>
            </a:r>
            <a:endParaRPr lang="zh-CN" altLang="en-US" sz="1200">
              <a:solidFill>
                <a:srgbClr val="5F2311"/>
              </a:solidFill>
              <a:latin typeface="Arial" panose="020B0604020202020204"/>
              <a:ea typeface="三极春联字体简"/>
              <a:cs typeface="思源宋体 CN Medium" panose="02020500000000000000" charset="-122"/>
              <a:sym typeface="Arial" panose="020B0604020202020204"/>
            </a:endParaRPr>
          </a:p>
        </p:txBody>
      </p:sp>
      <p:pic>
        <p:nvPicPr>
          <p:cNvPr id="63" name="图片 62" descr="Layer 010      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rcRect l="10204" t="10278" r="55630" b="61806"/>
          <a:stretch>
            <a:fillRect/>
          </a:stretch>
        </p:blipFill>
        <p:spPr>
          <a:xfrm>
            <a:off x="2547620" y="755015"/>
            <a:ext cx="1793240" cy="1465580"/>
          </a:xfrm>
          <a:prstGeom prst="rect">
            <a:avLst/>
          </a:prstGeom>
        </p:spPr>
      </p:pic>
      <p:pic>
        <p:nvPicPr>
          <p:cNvPr id="64" name="图片 63" descr="Layer 015      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rcRect l="50824" t="45972" r="7231" b="12917"/>
          <a:stretch>
            <a:fillRect/>
          </a:stretch>
        </p:blipFill>
        <p:spPr>
          <a:xfrm>
            <a:off x="8462011" y="2901950"/>
            <a:ext cx="1475740" cy="1446530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3" grpId="1" animBg="1"/>
      <p:bldP spid="12" grpId="0" bldLvl="0" animBg="1"/>
      <p:bldP spid="12" grpId="1" animBg="1"/>
      <p:bldP spid="62" grpId="0"/>
      <p:bldP spid="62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50.xml><?xml version="1.0" encoding="utf-8"?>
<p:tagLst xmlns:p="http://schemas.openxmlformats.org/presentationml/2006/main">
  <p:tag name="KSO_WM_BEAUTIFY_FLAG" val=""/>
</p:tagLst>
</file>

<file path=ppt/tags/tag351.xml><?xml version="1.0" encoding="utf-8"?>
<p:tagLst xmlns:p="http://schemas.openxmlformats.org/presentationml/2006/main">
  <p:tag name="KSO_WM_BEAUTIFY_FLAG" val="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BEAUTIFY_FLAG" val="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KSO_WM_BEAUTIFY_FLAG" val="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70.xml><?xml version="1.0" encoding="utf-8"?>
<p:tagLst xmlns:p="http://schemas.openxmlformats.org/presentationml/2006/main">
  <p:tag name="KSO_WM_BEAUTIFY_FLAG" val="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KSO_WM_BEAUTIFY_FLAG" val=""/>
</p:tagLst>
</file>

<file path=ppt/tags/tag374.xml><?xml version="1.0" encoding="utf-8"?>
<p:tagLst xmlns:p="http://schemas.openxmlformats.org/presentationml/2006/main">
  <p:tag name="KSO_WM_BEAUTIFY_FLAG" val=""/>
</p:tagLst>
</file>

<file path=ppt/tags/tag375.xml><?xml version="1.0" encoding="utf-8"?>
<p:tagLst xmlns:p="http://schemas.openxmlformats.org/presentationml/2006/main">
  <p:tag name="KSO_WM_BEAUTIFY_FLAG" val="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KSO_WM_BEAUTIFY_FLAG" val=""/>
</p:tagLst>
</file>

<file path=ppt/tags/tag378.xml><?xml version="1.0" encoding="utf-8"?>
<p:tagLst xmlns:p="http://schemas.openxmlformats.org/presentationml/2006/main">
  <p:tag name="KSO_WM_BEAUTIFY_FLAG" val=""/>
</p:tagLst>
</file>

<file path=ppt/tags/tag379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80.xml><?xml version="1.0" encoding="utf-8"?>
<p:tagLst xmlns:p="http://schemas.openxmlformats.org/presentationml/2006/main">
  <p:tag name="KSO_WM_BEAUTIFY_FLAG" val=""/>
</p:tagLst>
</file>

<file path=ppt/tags/tag381.xml><?xml version="1.0" encoding="utf-8"?>
<p:tagLst xmlns:p="http://schemas.openxmlformats.org/presentationml/2006/main">
  <p:tag name="KSO_WM_BEAUTIFY_FLAG" val=""/>
</p:tagLst>
</file>

<file path=ppt/tags/tag382.xml><?xml version="1.0" encoding="utf-8"?>
<p:tagLst xmlns:p="http://schemas.openxmlformats.org/presentationml/2006/main">
  <p:tag name="KSO_WM_BEAUTIFY_FLAG" val=""/>
</p:tagLst>
</file>

<file path=ppt/tags/tag383.xml><?xml version="1.0" encoding="utf-8"?>
<p:tagLst xmlns:p="http://schemas.openxmlformats.org/presentationml/2006/main">
  <p:tag name="KSO_WM_BEAUTIFY_FLAG" val=""/>
</p:tagLst>
</file>

<file path=ppt/tags/tag384.xml><?xml version="1.0" encoding="utf-8"?>
<p:tagLst xmlns:p="http://schemas.openxmlformats.org/presentationml/2006/main">
  <p:tag name="KSO_WM_BEAUTIFY_FLAG" val=""/>
</p:tagLst>
</file>

<file path=ppt/tags/tag385.xml><?xml version="1.0" encoding="utf-8"?>
<p:tagLst xmlns:p="http://schemas.openxmlformats.org/presentationml/2006/main">
  <p:tag name="KSO_WM_BEAUTIFY_FLAG" val=""/>
</p:tagLst>
</file>

<file path=ppt/tags/tag386.xml><?xml version="1.0" encoding="utf-8"?>
<p:tagLst xmlns:p="http://schemas.openxmlformats.org/presentationml/2006/main">
  <p:tag name="KSO_WM_BEAUTIFY_FLAG" val=""/>
</p:tagLst>
</file>

<file path=ppt/tags/tag387.xml><?xml version="1.0" encoding="utf-8"?>
<p:tagLst xmlns:p="http://schemas.openxmlformats.org/presentationml/2006/main">
  <p:tag name="KSO_WM_BEAUTIFY_FLAG" val=""/>
</p:tagLst>
</file>

<file path=ppt/tags/tag388.xml><?xml version="1.0" encoding="utf-8"?>
<p:tagLst xmlns:p="http://schemas.openxmlformats.org/presentationml/2006/main">
  <p:tag name="KSO_WM_BEAUTIFY_FLAG" val=""/>
</p:tagLst>
</file>

<file path=ppt/tags/tag389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390.xml><?xml version="1.0" encoding="utf-8"?>
<p:tagLst xmlns:p="http://schemas.openxmlformats.org/presentationml/2006/main">
  <p:tag name="KSO_WM_BEAUTIFY_FLAG" val=""/>
</p:tagLst>
</file>

<file path=ppt/tags/tag391.xml><?xml version="1.0" encoding="utf-8"?>
<p:tagLst xmlns:p="http://schemas.openxmlformats.org/presentationml/2006/main">
  <p:tag name="KSO_WM_BEAUTIFY_FLAG" val=""/>
</p:tagLst>
</file>

<file path=ppt/tags/tag392.xml><?xml version="1.0" encoding="utf-8"?>
<p:tagLst xmlns:p="http://schemas.openxmlformats.org/presentationml/2006/main">
  <p:tag name="KSO_WM_BEAUTIFY_FLAG" val=""/>
</p:tagLst>
</file>

<file path=ppt/tags/tag393.xml><?xml version="1.0" encoding="utf-8"?>
<p:tagLst xmlns:p="http://schemas.openxmlformats.org/presentationml/2006/main">
  <p:tag name="KSO_WM_BEAUTIFY_FLAG" val=""/>
</p:tagLst>
</file>

<file path=ppt/tags/tag394.xml><?xml version="1.0" encoding="utf-8"?>
<p:tagLst xmlns:p="http://schemas.openxmlformats.org/presentationml/2006/main">
  <p:tag name="KSO_WM_BEAUTIFY_FLAG" val=""/>
</p:tagLst>
</file>

<file path=ppt/tags/tag395.xml><?xml version="1.0" encoding="utf-8"?>
<p:tagLst xmlns:p="http://schemas.openxmlformats.org/presentationml/2006/main">
  <p:tag name="KSO_WM_BEAUTIFY_FLAG" val=""/>
</p:tagLst>
</file>

<file path=ppt/tags/tag396.xml><?xml version="1.0" encoding="utf-8"?>
<p:tagLst xmlns:p="http://schemas.openxmlformats.org/presentationml/2006/main">
  <p:tag name="KSO_WM_BEAUTIFY_FLAG" val=""/>
</p:tagLst>
</file>

<file path=ppt/tags/tag397.xml><?xml version="1.0" encoding="utf-8"?>
<p:tagLst xmlns:p="http://schemas.openxmlformats.org/presentationml/2006/main">
  <p:tag name="KSO_WM_BEAUTIFY_FLAG" val=""/>
</p:tagLst>
</file>

<file path=ppt/tags/tag398.xml><?xml version="1.0" encoding="utf-8"?>
<p:tagLst xmlns:p="http://schemas.openxmlformats.org/presentationml/2006/main">
  <p:tag name="KSO_WM_BEAUTIFY_FLAG" val=""/>
</p:tagLst>
</file>

<file path=ppt/tags/tag39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00.xml><?xml version="1.0" encoding="utf-8"?>
<p:tagLst xmlns:p="http://schemas.openxmlformats.org/presentationml/2006/main">
  <p:tag name="KSO_WM_BEAUTIFY_FLAG" val=""/>
</p:tagLst>
</file>

<file path=ppt/tags/tag401.xml><?xml version="1.0" encoding="utf-8"?>
<p:tagLst xmlns:p="http://schemas.openxmlformats.org/presentationml/2006/main">
  <p:tag name="KSO_WM_BEAUTIFY_FLAG" val=""/>
</p:tagLst>
</file>

<file path=ppt/tags/tag402.xml><?xml version="1.0" encoding="utf-8"?>
<p:tagLst xmlns:p="http://schemas.openxmlformats.org/presentationml/2006/main">
  <p:tag name="KSO_WM_BEAUTIFY_FLAG" val=""/>
</p:tagLst>
</file>

<file path=ppt/tags/tag403.xml><?xml version="1.0" encoding="utf-8"?>
<p:tagLst xmlns:p="http://schemas.openxmlformats.org/presentationml/2006/main">
  <p:tag name="KSO_WM_BEAUTIFY_FLAG" val=""/>
</p:tagLst>
</file>

<file path=ppt/tags/tag404.xml><?xml version="1.0" encoding="utf-8"?>
<p:tagLst xmlns:p="http://schemas.openxmlformats.org/presentationml/2006/main">
  <p:tag name="KSO_WM_BEAUTIFY_FLAG" val=""/>
</p:tagLst>
</file>

<file path=ppt/tags/tag405.xml><?xml version="1.0" encoding="utf-8"?>
<p:tagLst xmlns:p="http://schemas.openxmlformats.org/presentationml/2006/main">
  <p:tag name="KSO_WM_BEAUTIFY_FLAG" val=""/>
</p:tagLst>
</file>

<file path=ppt/tags/tag406.xml><?xml version="1.0" encoding="utf-8"?>
<p:tagLst xmlns:p="http://schemas.openxmlformats.org/presentationml/2006/main">
  <p:tag name="KSO_WM_BEAUTIFY_FLAG" val=""/>
</p:tagLst>
</file>

<file path=ppt/tags/tag407.xml><?xml version="1.0" encoding="utf-8"?>
<p:tagLst xmlns:p="http://schemas.openxmlformats.org/presentationml/2006/main">
  <p:tag name="KSO_WM_BEAUTIFY_FLAG" val=""/>
</p:tagLst>
</file>

<file path=ppt/tags/tag408.xml><?xml version="1.0" encoding="utf-8"?>
<p:tagLst xmlns:p="http://schemas.openxmlformats.org/presentationml/2006/main">
  <p:tag name="KSO_WM_BEAUTIFY_FLAG" val=""/>
</p:tagLst>
</file>

<file path=ppt/tags/tag409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10.xml><?xml version="1.0" encoding="utf-8"?>
<p:tagLst xmlns:p="http://schemas.openxmlformats.org/presentationml/2006/main">
  <p:tag name="KSO_WM_BEAUTIFY_FLAG" val=""/>
</p:tagLst>
</file>

<file path=ppt/tags/tag411.xml><?xml version="1.0" encoding="utf-8"?>
<p:tagLst xmlns:p="http://schemas.openxmlformats.org/presentationml/2006/main">
  <p:tag name="KSO_WM_BEAUTIFY_FLAG" val=""/>
</p:tagLst>
</file>

<file path=ppt/tags/tag412.xml><?xml version="1.0" encoding="utf-8"?>
<p:tagLst xmlns:p="http://schemas.openxmlformats.org/presentationml/2006/main">
  <p:tag name="KSO_WM_BEAUTIFY_FLAG" val=""/>
</p:tagLst>
</file>

<file path=ppt/tags/tag413.xml><?xml version="1.0" encoding="utf-8"?>
<p:tagLst xmlns:p="http://schemas.openxmlformats.org/presentationml/2006/main">
  <p:tag name="KSO_WM_BEAUTIFY_FLAG" val=""/>
</p:tagLst>
</file>

<file path=ppt/tags/tag414.xml><?xml version="1.0" encoding="utf-8"?>
<p:tagLst xmlns:p="http://schemas.openxmlformats.org/presentationml/2006/main">
  <p:tag name="KSO_WM_BEAUTIFY_FLAG" val=""/>
</p:tagLst>
</file>

<file path=ppt/tags/tag415.xml><?xml version="1.0" encoding="utf-8"?>
<p:tagLst xmlns:p="http://schemas.openxmlformats.org/presentationml/2006/main">
  <p:tag name="KSO_WM_BEAUTIFY_FLAG" val=""/>
</p:tagLst>
</file>

<file path=ppt/tags/tag416.xml><?xml version="1.0" encoding="utf-8"?>
<p:tagLst xmlns:p="http://schemas.openxmlformats.org/presentationml/2006/main">
  <p:tag name="KSO_WM_BEAUTIFY_FLAG" val=""/>
</p:tagLst>
</file>

<file path=ppt/tags/tag417.xml><?xml version="1.0" encoding="utf-8"?>
<p:tagLst xmlns:p="http://schemas.openxmlformats.org/presentationml/2006/main">
  <p:tag name="KSO_WM_BEAUTIFY_FLAG" val=""/>
</p:tagLst>
</file>

<file path=ppt/tags/tag418.xml><?xml version="1.0" encoding="utf-8"?>
<p:tagLst xmlns:p="http://schemas.openxmlformats.org/presentationml/2006/main">
  <p:tag name="KSO_WM_BEAUTIFY_FLAG" val=""/>
</p:tagLst>
</file>

<file path=ppt/tags/tag419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20.xml><?xml version="1.0" encoding="utf-8"?>
<p:tagLst xmlns:p="http://schemas.openxmlformats.org/presentationml/2006/main">
  <p:tag name="KSO_WM_BEAUTIFY_FLAG" val=""/>
</p:tagLst>
</file>

<file path=ppt/tags/tag421.xml><?xml version="1.0" encoding="utf-8"?>
<p:tagLst xmlns:p="http://schemas.openxmlformats.org/presentationml/2006/main">
  <p:tag name="KSO_WM_BEAUTIFY_FLAG" val=""/>
</p:tagLst>
</file>

<file path=ppt/tags/tag422.xml><?xml version="1.0" encoding="utf-8"?>
<p:tagLst xmlns:p="http://schemas.openxmlformats.org/presentationml/2006/main">
  <p:tag name="KSO_WM_BEAUTIFY_FLAG" val=""/>
</p:tagLst>
</file>

<file path=ppt/tags/tag423.xml><?xml version="1.0" encoding="utf-8"?>
<p:tagLst xmlns:p="http://schemas.openxmlformats.org/presentationml/2006/main">
  <p:tag name="KSO_WM_BEAUTIFY_FLAG" val=""/>
</p:tagLst>
</file>

<file path=ppt/tags/tag424.xml><?xml version="1.0" encoding="utf-8"?>
<p:tagLst xmlns:p="http://schemas.openxmlformats.org/presentationml/2006/main">
  <p:tag name="KSO_WM_BEAUTIFY_FLAG" val=""/>
</p:tagLst>
</file>

<file path=ppt/tags/tag425.xml><?xml version="1.0" encoding="utf-8"?>
<p:tagLst xmlns:p="http://schemas.openxmlformats.org/presentationml/2006/main">
  <p:tag name="KSO_WM_BEAUTIFY_FLAG" val=""/>
</p:tagLst>
</file>

<file path=ppt/tags/tag426.xml><?xml version="1.0" encoding="utf-8"?>
<p:tagLst xmlns:p="http://schemas.openxmlformats.org/presentationml/2006/main">
  <p:tag name="KSO_WM_BEAUTIFY_FLAG" val=""/>
</p:tagLst>
</file>

<file path=ppt/tags/tag427.xml><?xml version="1.0" encoding="utf-8"?>
<p:tagLst xmlns:p="http://schemas.openxmlformats.org/presentationml/2006/main">
  <p:tag name="KSO_WM_BEAUTIFY_FLAG" val=""/>
</p:tagLst>
</file>

<file path=ppt/tags/tag428.xml><?xml version="1.0" encoding="utf-8"?>
<p:tagLst xmlns:p="http://schemas.openxmlformats.org/presentationml/2006/main">
  <p:tag name="KSO_WM_BEAUTIFY_FLAG" val=""/>
</p:tagLst>
</file>

<file path=ppt/tags/tag429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30.xml><?xml version="1.0" encoding="utf-8"?>
<p:tagLst xmlns:p="http://schemas.openxmlformats.org/presentationml/2006/main">
  <p:tag name="KSO_WM_BEAUTIFY_FLAG" val=""/>
</p:tagLst>
</file>

<file path=ppt/tags/tag431.xml><?xml version="1.0" encoding="utf-8"?>
<p:tagLst xmlns:p="http://schemas.openxmlformats.org/presentationml/2006/main">
  <p:tag name="KSO_WM_BEAUTIFY_FLAG" val=""/>
</p:tagLst>
</file>

<file path=ppt/tags/tag432.xml><?xml version="1.0" encoding="utf-8"?>
<p:tagLst xmlns:p="http://schemas.openxmlformats.org/presentationml/2006/main">
  <p:tag name="KSO_WM_BEAUTIFY_FLAG" val=""/>
</p:tagLst>
</file>

<file path=ppt/tags/tag433.xml><?xml version="1.0" encoding="utf-8"?>
<p:tagLst xmlns:p="http://schemas.openxmlformats.org/presentationml/2006/main">
  <p:tag name="KSO_WM_BEAUTIFY_FLAG" val=""/>
</p:tagLst>
</file>

<file path=ppt/tags/tag434.xml><?xml version="1.0" encoding="utf-8"?>
<p:tagLst xmlns:p="http://schemas.openxmlformats.org/presentationml/2006/main">
  <p:tag name="KSO_WM_BEAUTIFY_FLAG" val=""/>
</p:tagLst>
</file>

<file path=ppt/tags/tag435.xml><?xml version="1.0" encoding="utf-8"?>
<p:tagLst xmlns:p="http://schemas.openxmlformats.org/presentationml/2006/main">
  <p:tag name="KSO_WM_BEAUTIFY_FLAG" val=""/>
</p:tagLst>
</file>

<file path=ppt/tags/tag436.xml><?xml version="1.0" encoding="utf-8"?>
<p:tagLst xmlns:p="http://schemas.openxmlformats.org/presentationml/2006/main">
  <p:tag name="KSO_WM_BEAUTIFY_FLAG" val=""/>
</p:tagLst>
</file>

<file path=ppt/tags/tag437.xml><?xml version="1.0" encoding="utf-8"?>
<p:tagLst xmlns:p="http://schemas.openxmlformats.org/presentationml/2006/main">
  <p:tag name="KSO_WM_BEAUTIFY_FLAG" val=""/>
</p:tagLst>
</file>

<file path=ppt/tags/tag438.xml><?xml version="1.0" encoding="utf-8"?>
<p:tagLst xmlns:p="http://schemas.openxmlformats.org/presentationml/2006/main">
  <p:tag name="KSO_WM_BEAUTIFY_FLAG" val=""/>
</p:tagLst>
</file>

<file path=ppt/tags/tag439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40.xml><?xml version="1.0" encoding="utf-8"?>
<p:tagLst xmlns:p="http://schemas.openxmlformats.org/presentationml/2006/main">
  <p:tag name="KSO_WM_BEAUTIFY_FLAG" val=""/>
</p:tagLst>
</file>

<file path=ppt/tags/tag441.xml><?xml version="1.0" encoding="utf-8"?>
<p:tagLst xmlns:p="http://schemas.openxmlformats.org/presentationml/2006/main">
  <p:tag name="COMMONDATA" val="eyJoZGlkIjoiNTM2NjQwMTVmNDUxODBmMDc5ODRiMDk0MjUwMjIxZjIifQ=="/>
  <p:tag name="KSO_WPP_MARK_KEY" val="02f56eba-2233-425d-acaa-f3b56e26fa7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思源宋体 CN Heavy"/>
        <a:ea typeface=""/>
        <a:cs typeface=""/>
        <a:font script="Jpan" typeface="ＭＳ Ｐゴシック"/>
        <a:font script="Hang" typeface="맑은 고딕"/>
        <a:font script="Hans" typeface="思源宋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宋体 CN Heavy"/>
        <a:ea typeface=""/>
        <a:cs typeface=""/>
        <a:font script="Jpan" typeface="ＭＳ Ｐゴシック"/>
        <a:font script="Hang" typeface="맑은 고딕"/>
        <a:font script="Hans" typeface="思源宋体 CN Light"/>
        <a:font script="Hant" typeface="新細明體"/>
        <a:font script="Arab" typeface="思源宋体 CN Light"/>
        <a:font script="Hebr" typeface="思源宋体 CN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宋体 CN Ligh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宋体 CN Light"/>
        <a:ea typeface=""/>
        <a:cs typeface=""/>
        <a:font script="Jpan" typeface="游ゴシック"/>
        <a:font script="Hang" typeface="맑은 고딕"/>
        <a:font script="Hans" typeface="思源宋体 CN Light"/>
        <a:font script="Hant" typeface="新細明體"/>
        <a:font script="Arab" typeface="思源宋体 CN Light"/>
        <a:font script="Hebr" typeface="思源宋体 CN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宋体 CN Ligh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宋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宋体 CN Heavy"/>
        <a:ea typeface=""/>
        <a:cs typeface=""/>
        <a:font script="Jpan" typeface="ＭＳ Ｐゴシック"/>
        <a:font script="Hang" typeface="맑은 고딕"/>
        <a:font script="Hans" typeface="思源宋体 CN Light"/>
        <a:font script="Hant" typeface="新細明體"/>
        <a:font script="Arab" typeface="思源宋体 CN Light"/>
        <a:font script="Hebr" typeface="思源宋体 CN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宋体 CN Ligh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4026</Words>
  <Application>WPS 演示</Application>
  <PresentationFormat>宽屏</PresentationFormat>
  <Paragraphs>521</Paragraphs>
  <Slides>25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5" baseType="lpstr">
      <vt:lpstr>Arial</vt:lpstr>
      <vt:lpstr>宋体</vt:lpstr>
      <vt:lpstr>Wingdings</vt:lpstr>
      <vt:lpstr>思源宋体 CN Light</vt:lpstr>
      <vt:lpstr>微软雅黑</vt:lpstr>
      <vt:lpstr>思源宋体 CN Heavy</vt:lpstr>
      <vt:lpstr>Arial</vt:lpstr>
      <vt:lpstr>三极春联字体简</vt:lpstr>
      <vt:lpstr>Segoe Print</vt:lpstr>
      <vt:lpstr>思源宋体 CN Medium</vt:lpstr>
      <vt:lpstr>华文细黑</vt:lpstr>
      <vt:lpstr>Arial Unicode MS</vt:lpstr>
      <vt:lpstr>Calibri</vt:lpstr>
      <vt:lpstr>阿里巴巴普惠体 B</vt:lpstr>
      <vt:lpstr>Montserrat Bold</vt:lpstr>
      <vt:lpstr>Meiryo</vt:lpstr>
      <vt:lpstr>Arial Narrow</vt:lpstr>
      <vt:lpstr>Calibri Light</vt:lpstr>
      <vt:lpstr>第一PPT，www.1ppt.com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WPS_1715560161</cp:lastModifiedBy>
  <cp:revision>26</cp:revision>
  <dcterms:created xsi:type="dcterms:W3CDTF">2022-05-23T00:29:00Z</dcterms:created>
  <dcterms:modified xsi:type="dcterms:W3CDTF">2025-05-21T08:07:34Z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BA4D70F052284DAEA5C7B14DA67002F3</vt:lpwstr>
  </property>
  <property fmtid="{D5CDD505-2E9C-101B-9397-08002B2CF9AE}" pid="3" name="KSOProductBuildVer">
    <vt:lpwstr>2052-12.1.0.21171</vt:lpwstr>
  </property>
</Properties>
</file>