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27" r:id="rId3"/>
  </p:sldIdLst>
  <p:sldSz cx="15360650" cy="8640445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57594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1518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7284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304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880360" algn="l" defTabSz="115189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3456305" algn="l" defTabSz="115189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4032250" algn="l" defTabSz="115189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4608830" algn="l" defTabSz="115189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 userDrawn="1">
          <p15:clr>
            <a:srgbClr val="A4A3A4"/>
          </p15:clr>
        </p15:guide>
        <p15:guide id="2" pos="4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2060"/>
    <a:srgbClr val="FF6600"/>
    <a:srgbClr val="990099"/>
    <a:srgbClr val="FF3399"/>
    <a:srgbClr val="66FF33"/>
    <a:srgbClr val="99FF66"/>
    <a:srgbClr val="FFCC66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6314" autoAdjust="0"/>
  </p:normalViewPr>
  <p:slideViewPr>
    <p:cSldViewPr showGuides="1">
      <p:cViewPr varScale="1">
        <p:scale>
          <a:sx n="87" d="100"/>
          <a:sy n="87" d="100"/>
        </p:scale>
        <p:origin x="624" y="78"/>
      </p:cViewPr>
      <p:guideLst>
        <p:guide orient="horz" pos="2722"/>
        <p:guide pos="4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304"/>
    </p:cViewPr>
  </p:sorterViewPr>
  <p:notesViewPr>
    <p:cSldViewPr>
      <p:cViewPr varScale="1">
        <p:scale>
          <a:sx n="81" d="100"/>
          <a:sy n="81" d="100"/>
        </p:scale>
        <p:origin x="-328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1A7895-9E8F-4C50-B5E8-7345F3E6B0B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C19984-4B2A-48B4-B869-87DEC631B6E0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D0698-BD05-4639-9D81-B9F65B9CB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DEE79-D6A9-404B-B2E7-14B1D354893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5945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5189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2847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04415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8036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56305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3225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08830" algn="l" defTabSz="115189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https://www.ypppt.com/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DEE79-D6A9-404B-B2E7-14B1D35489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768033" y="346034"/>
            <a:ext cx="13824586" cy="14401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15214" tIns="57607" rIns="115214" bIns="57607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768033" y="2016179"/>
            <a:ext cx="13824586" cy="5702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15214" tIns="57607" rIns="115214" bIns="57607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8033" y="8008711"/>
            <a:ext cx="3584151" cy="460041"/>
          </a:xfrm>
          <a:prstGeom prst="rect">
            <a:avLst/>
          </a:prstGeom>
        </p:spPr>
        <p:txBody>
          <a:bodyPr vert="horz" lIns="115214" tIns="57607" rIns="115214" bIns="5760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97B707-22D4-4B06-9A8A-89EF284804D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248224" y="8008711"/>
            <a:ext cx="4864206" cy="460041"/>
          </a:xfrm>
          <a:prstGeom prst="rect">
            <a:avLst/>
          </a:prstGeom>
        </p:spPr>
        <p:txBody>
          <a:bodyPr vert="horz" lIns="115214" tIns="57607" rIns="115214" bIns="5760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008466" y="8008711"/>
            <a:ext cx="3584151" cy="460041"/>
          </a:xfrm>
          <a:prstGeom prst="rect">
            <a:avLst/>
          </a:prstGeom>
        </p:spPr>
        <p:txBody>
          <a:bodyPr vert="horz" lIns="115214" tIns="57607" rIns="115214" bIns="5760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F49717-76DA-4DAA-9161-16E5D566D94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575945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151890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727835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304415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31800" indent="-431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5990" indent="-36004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indent="-28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6125" indent="-28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2070" indent="-28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8015" indent="-288290" algn="l" defTabSz="1151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44595" indent="-288290" algn="l" defTabSz="1151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indent="-288290" algn="l" defTabSz="1151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96485" indent="-288290" algn="l" defTabSz="1151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5945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1890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7835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4415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6305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32250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08195" algn="l" defTabSz="115189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>
          <a:xfrm>
            <a:off x="2207717" y="960909"/>
            <a:ext cx="2403536" cy="6191250"/>
            <a:chOff x="785692" y="-897163"/>
            <a:chExt cx="2641600" cy="6804477"/>
          </a:xfrm>
        </p:grpSpPr>
        <p:sp>
          <p:nvSpPr>
            <p:cNvPr id="3" name="Rectangle 17"/>
            <p:cNvSpPr/>
            <p:nvPr/>
          </p:nvSpPr>
          <p:spPr>
            <a:xfrm>
              <a:off x="785692" y="2061029"/>
              <a:ext cx="2641600" cy="3846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38100" dir="3300000" algn="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4" name="Group 16"/>
            <p:cNvGrpSpPr/>
            <p:nvPr/>
          </p:nvGrpSpPr>
          <p:grpSpPr>
            <a:xfrm>
              <a:off x="1975757" y="-897163"/>
              <a:ext cx="261471" cy="3052763"/>
              <a:chOff x="5664200" y="-884238"/>
              <a:chExt cx="547688" cy="6394451"/>
            </a:xfrm>
          </p:grpSpPr>
          <p:sp>
            <p:nvSpPr>
              <p:cNvPr id="5" name="Freeform 12"/>
              <p:cNvSpPr/>
              <p:nvPr/>
            </p:nvSpPr>
            <p:spPr bwMode="auto">
              <a:xfrm>
                <a:off x="5664200" y="5210175"/>
                <a:ext cx="547688" cy="300038"/>
              </a:xfrm>
              <a:custGeom>
                <a:avLst/>
                <a:gdLst>
                  <a:gd name="T0" fmla="*/ 143 w 143"/>
                  <a:gd name="T1" fmla="*/ 4 h 80"/>
                  <a:gd name="T2" fmla="*/ 138 w 143"/>
                  <a:gd name="T3" fmla="*/ 0 h 80"/>
                  <a:gd name="T4" fmla="*/ 5 w 143"/>
                  <a:gd name="T5" fmla="*/ 0 h 80"/>
                  <a:gd name="T6" fmla="*/ 0 w 143"/>
                  <a:gd name="T7" fmla="*/ 4 h 80"/>
                  <a:gd name="T8" fmla="*/ 0 w 143"/>
                  <a:gd name="T9" fmla="*/ 75 h 80"/>
                  <a:gd name="T10" fmla="*/ 5 w 143"/>
                  <a:gd name="T11" fmla="*/ 80 h 80"/>
                  <a:gd name="T12" fmla="*/ 24 w 143"/>
                  <a:gd name="T13" fmla="*/ 80 h 80"/>
                  <a:gd name="T14" fmla="*/ 24 w 143"/>
                  <a:gd name="T15" fmla="*/ 79 h 80"/>
                  <a:gd name="T16" fmla="*/ 35 w 143"/>
                  <a:gd name="T17" fmla="*/ 68 h 80"/>
                  <a:gd name="T18" fmla="*/ 46 w 143"/>
                  <a:gd name="T19" fmla="*/ 79 h 80"/>
                  <a:gd name="T20" fmla="*/ 46 w 143"/>
                  <a:gd name="T21" fmla="*/ 80 h 80"/>
                  <a:gd name="T22" fmla="*/ 99 w 143"/>
                  <a:gd name="T23" fmla="*/ 80 h 80"/>
                  <a:gd name="T24" fmla="*/ 99 w 143"/>
                  <a:gd name="T25" fmla="*/ 79 h 80"/>
                  <a:gd name="T26" fmla="*/ 110 w 143"/>
                  <a:gd name="T27" fmla="*/ 68 h 80"/>
                  <a:gd name="T28" fmla="*/ 121 w 143"/>
                  <a:gd name="T29" fmla="*/ 79 h 80"/>
                  <a:gd name="T30" fmla="*/ 121 w 143"/>
                  <a:gd name="T31" fmla="*/ 80 h 80"/>
                  <a:gd name="T32" fmla="*/ 138 w 143"/>
                  <a:gd name="T33" fmla="*/ 80 h 80"/>
                  <a:gd name="T34" fmla="*/ 143 w 143"/>
                  <a:gd name="T35" fmla="*/ 75 h 80"/>
                  <a:gd name="T36" fmla="*/ 143 w 143"/>
                  <a:gd name="T37" fmla="*/ 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3" h="80">
                    <a:moveTo>
                      <a:pt x="143" y="4"/>
                    </a:moveTo>
                    <a:cubicBezTo>
                      <a:pt x="143" y="2"/>
                      <a:pt x="140" y="0"/>
                      <a:pt x="13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8"/>
                      <a:pt x="2" y="80"/>
                      <a:pt x="5" y="80"/>
                    </a:cubicBezTo>
                    <a:cubicBezTo>
                      <a:pt x="24" y="80"/>
                      <a:pt x="24" y="80"/>
                      <a:pt x="24" y="80"/>
                    </a:cubicBezTo>
                    <a:cubicBezTo>
                      <a:pt x="24" y="79"/>
                      <a:pt x="24" y="79"/>
                      <a:pt x="24" y="79"/>
                    </a:cubicBezTo>
                    <a:cubicBezTo>
                      <a:pt x="24" y="73"/>
                      <a:pt x="29" y="68"/>
                      <a:pt x="35" y="68"/>
                    </a:cubicBezTo>
                    <a:cubicBezTo>
                      <a:pt x="41" y="68"/>
                      <a:pt x="46" y="73"/>
                      <a:pt x="46" y="79"/>
                    </a:cubicBezTo>
                    <a:cubicBezTo>
                      <a:pt x="46" y="79"/>
                      <a:pt x="46" y="79"/>
                      <a:pt x="46" y="80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9" y="79"/>
                      <a:pt x="99" y="79"/>
                      <a:pt x="99" y="79"/>
                    </a:cubicBezTo>
                    <a:cubicBezTo>
                      <a:pt x="99" y="73"/>
                      <a:pt x="104" y="68"/>
                      <a:pt x="110" y="68"/>
                    </a:cubicBezTo>
                    <a:cubicBezTo>
                      <a:pt x="116" y="68"/>
                      <a:pt x="121" y="73"/>
                      <a:pt x="121" y="79"/>
                    </a:cubicBezTo>
                    <a:cubicBezTo>
                      <a:pt x="121" y="79"/>
                      <a:pt x="121" y="79"/>
                      <a:pt x="121" y="80"/>
                    </a:cubicBezTo>
                    <a:cubicBezTo>
                      <a:pt x="138" y="80"/>
                      <a:pt x="138" y="80"/>
                      <a:pt x="138" y="80"/>
                    </a:cubicBezTo>
                    <a:cubicBezTo>
                      <a:pt x="140" y="80"/>
                      <a:pt x="143" y="78"/>
                      <a:pt x="143" y="75"/>
                    </a:cubicBezTo>
                    <a:lnTo>
                      <a:pt x="143" y="4"/>
                    </a:lnTo>
                    <a:close/>
                  </a:path>
                </a:pathLst>
              </a:custGeom>
              <a:solidFill>
                <a:srgbClr val="41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" name="Freeform 13"/>
              <p:cNvSpPr/>
              <p:nvPr/>
            </p:nvSpPr>
            <p:spPr bwMode="auto">
              <a:xfrm>
                <a:off x="6005513" y="5210175"/>
                <a:ext cx="79375" cy="258763"/>
              </a:xfrm>
              <a:custGeom>
                <a:avLst/>
                <a:gdLst>
                  <a:gd name="T0" fmla="*/ 2 w 21"/>
                  <a:gd name="T1" fmla="*/ 0 h 69"/>
                  <a:gd name="T2" fmla="*/ 0 w 21"/>
                  <a:gd name="T3" fmla="*/ 9 h 69"/>
                  <a:gd name="T4" fmla="*/ 16 w 21"/>
                  <a:gd name="T5" fmla="*/ 69 h 69"/>
                  <a:gd name="T6" fmla="*/ 21 w 21"/>
                  <a:gd name="T7" fmla="*/ 68 h 69"/>
                  <a:gd name="T8" fmla="*/ 21 w 21"/>
                  <a:gd name="T9" fmla="*/ 68 h 69"/>
                  <a:gd name="T10" fmla="*/ 6 w 21"/>
                  <a:gd name="T11" fmla="*/ 8 h 69"/>
                  <a:gd name="T12" fmla="*/ 8 w 21"/>
                  <a:gd name="T13" fmla="*/ 0 h 69"/>
                  <a:gd name="T14" fmla="*/ 2 w 21"/>
                  <a:gd name="T15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9">
                    <a:moveTo>
                      <a:pt x="2" y="0"/>
                    </a:moveTo>
                    <a:cubicBezTo>
                      <a:pt x="0" y="3"/>
                      <a:pt x="0" y="6"/>
                      <a:pt x="0" y="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7" y="68"/>
                      <a:pt x="19" y="68"/>
                      <a:pt x="21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6" y="2"/>
                      <a:pt x="8" y="0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" name="Freeform 14"/>
              <p:cNvSpPr/>
              <p:nvPr/>
            </p:nvSpPr>
            <p:spPr bwMode="auto">
              <a:xfrm>
                <a:off x="5786438" y="5210175"/>
                <a:ext cx="84138" cy="255588"/>
              </a:xfrm>
              <a:custGeom>
                <a:avLst/>
                <a:gdLst>
                  <a:gd name="T0" fmla="*/ 0 w 22"/>
                  <a:gd name="T1" fmla="*/ 68 h 68"/>
                  <a:gd name="T2" fmla="*/ 3 w 22"/>
                  <a:gd name="T3" fmla="*/ 68 h 68"/>
                  <a:gd name="T4" fmla="*/ 6 w 22"/>
                  <a:gd name="T5" fmla="*/ 68 h 68"/>
                  <a:gd name="T6" fmla="*/ 22 w 22"/>
                  <a:gd name="T7" fmla="*/ 9 h 68"/>
                  <a:gd name="T8" fmla="*/ 22 w 22"/>
                  <a:gd name="T9" fmla="*/ 8 h 68"/>
                  <a:gd name="T10" fmla="*/ 20 w 22"/>
                  <a:gd name="T11" fmla="*/ 0 h 68"/>
                  <a:gd name="T12" fmla="*/ 14 w 22"/>
                  <a:gd name="T13" fmla="*/ 0 h 68"/>
                  <a:gd name="T14" fmla="*/ 14 w 22"/>
                  <a:gd name="T15" fmla="*/ 0 h 68"/>
                  <a:gd name="T16" fmla="*/ 16 w 22"/>
                  <a:gd name="T17" fmla="*/ 8 h 68"/>
                  <a:gd name="T18" fmla="*/ 0 w 22"/>
                  <a:gd name="T1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68">
                    <a:moveTo>
                      <a:pt x="0" y="68"/>
                    </a:moveTo>
                    <a:cubicBezTo>
                      <a:pt x="1" y="68"/>
                      <a:pt x="2" y="68"/>
                      <a:pt x="3" y="68"/>
                    </a:cubicBezTo>
                    <a:cubicBezTo>
                      <a:pt x="4" y="68"/>
                      <a:pt x="5" y="68"/>
                      <a:pt x="6" y="68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6"/>
                      <a:pt x="22" y="3"/>
                      <a:pt x="2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2"/>
                      <a:pt x="16" y="5"/>
                      <a:pt x="16" y="8"/>
                    </a:cubicBez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8" name="Freeform 15"/>
              <p:cNvSpPr/>
              <p:nvPr/>
            </p:nvSpPr>
            <p:spPr bwMode="auto">
              <a:xfrm>
                <a:off x="5783263" y="-884238"/>
                <a:ext cx="309563" cy="6383338"/>
              </a:xfrm>
              <a:custGeom>
                <a:avLst/>
                <a:gdLst>
                  <a:gd name="T0" fmla="*/ 64 w 81"/>
                  <a:gd name="T1" fmla="*/ 1601 h 1699"/>
                  <a:gd name="T2" fmla="*/ 66 w 81"/>
                  <a:gd name="T3" fmla="*/ 1589 h 1699"/>
                  <a:gd name="T4" fmla="*/ 71 w 81"/>
                  <a:gd name="T5" fmla="*/ 1580 h 1699"/>
                  <a:gd name="T6" fmla="*/ 63 w 81"/>
                  <a:gd name="T7" fmla="*/ 1555 h 1699"/>
                  <a:gd name="T8" fmla="*/ 44 w 81"/>
                  <a:gd name="T9" fmla="*/ 1550 h 1699"/>
                  <a:gd name="T10" fmla="*/ 44 w 81"/>
                  <a:gd name="T11" fmla="*/ 0 h 1699"/>
                  <a:gd name="T12" fmla="*/ 37 w 81"/>
                  <a:gd name="T13" fmla="*/ 0 h 1699"/>
                  <a:gd name="T14" fmla="*/ 37 w 81"/>
                  <a:gd name="T15" fmla="*/ 1550 h 1699"/>
                  <a:gd name="T16" fmla="*/ 18 w 81"/>
                  <a:gd name="T17" fmla="*/ 1555 h 1699"/>
                  <a:gd name="T18" fmla="*/ 10 w 81"/>
                  <a:gd name="T19" fmla="*/ 1580 h 1699"/>
                  <a:gd name="T20" fmla="*/ 15 w 81"/>
                  <a:gd name="T21" fmla="*/ 1589 h 1699"/>
                  <a:gd name="T22" fmla="*/ 17 w 81"/>
                  <a:gd name="T23" fmla="*/ 1601 h 1699"/>
                  <a:gd name="T24" fmla="*/ 0 w 81"/>
                  <a:gd name="T25" fmla="*/ 1695 h 1699"/>
                  <a:gd name="T26" fmla="*/ 2 w 81"/>
                  <a:gd name="T27" fmla="*/ 1698 h 1699"/>
                  <a:gd name="T28" fmla="*/ 6 w 81"/>
                  <a:gd name="T29" fmla="*/ 1696 h 1699"/>
                  <a:gd name="T30" fmla="*/ 23 w 81"/>
                  <a:gd name="T31" fmla="*/ 1602 h 1699"/>
                  <a:gd name="T32" fmla="*/ 23 w 81"/>
                  <a:gd name="T33" fmla="*/ 1602 h 1699"/>
                  <a:gd name="T34" fmla="*/ 20 w 81"/>
                  <a:gd name="T35" fmla="*/ 1587 h 1699"/>
                  <a:gd name="T36" fmla="*/ 15 w 81"/>
                  <a:gd name="T37" fmla="*/ 1577 h 1699"/>
                  <a:gd name="T38" fmla="*/ 21 w 81"/>
                  <a:gd name="T39" fmla="*/ 1561 h 1699"/>
                  <a:gd name="T40" fmla="*/ 37 w 81"/>
                  <a:gd name="T41" fmla="*/ 1556 h 1699"/>
                  <a:gd name="T42" fmla="*/ 37 w 81"/>
                  <a:gd name="T43" fmla="*/ 1561 h 1699"/>
                  <a:gd name="T44" fmla="*/ 40 w 81"/>
                  <a:gd name="T45" fmla="*/ 1564 h 1699"/>
                  <a:gd name="T46" fmla="*/ 44 w 81"/>
                  <a:gd name="T47" fmla="*/ 1561 h 1699"/>
                  <a:gd name="T48" fmla="*/ 44 w 81"/>
                  <a:gd name="T49" fmla="*/ 1556 h 1699"/>
                  <a:gd name="T50" fmla="*/ 60 w 81"/>
                  <a:gd name="T51" fmla="*/ 1561 h 1699"/>
                  <a:gd name="T52" fmla="*/ 66 w 81"/>
                  <a:gd name="T53" fmla="*/ 1577 h 1699"/>
                  <a:gd name="T54" fmla="*/ 61 w 81"/>
                  <a:gd name="T55" fmla="*/ 1586 h 1699"/>
                  <a:gd name="T56" fmla="*/ 58 w 81"/>
                  <a:gd name="T57" fmla="*/ 1602 h 1699"/>
                  <a:gd name="T58" fmla="*/ 75 w 81"/>
                  <a:gd name="T59" fmla="*/ 1696 h 1699"/>
                  <a:gd name="T60" fmla="*/ 78 w 81"/>
                  <a:gd name="T61" fmla="*/ 1699 h 1699"/>
                  <a:gd name="T62" fmla="*/ 79 w 81"/>
                  <a:gd name="T63" fmla="*/ 1698 h 1699"/>
                  <a:gd name="T64" fmla="*/ 81 w 81"/>
                  <a:gd name="T65" fmla="*/ 1695 h 1699"/>
                  <a:gd name="T66" fmla="*/ 64 w 81"/>
                  <a:gd name="T67" fmla="*/ 1601 h 1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1" h="1699">
                    <a:moveTo>
                      <a:pt x="64" y="1601"/>
                    </a:moveTo>
                    <a:cubicBezTo>
                      <a:pt x="64" y="1597"/>
                      <a:pt x="64" y="1593"/>
                      <a:pt x="66" y="1589"/>
                    </a:cubicBezTo>
                    <a:cubicBezTo>
                      <a:pt x="71" y="1580"/>
                      <a:pt x="71" y="1580"/>
                      <a:pt x="71" y="1580"/>
                    </a:cubicBezTo>
                    <a:cubicBezTo>
                      <a:pt x="76" y="1571"/>
                      <a:pt x="72" y="1560"/>
                      <a:pt x="63" y="1555"/>
                    </a:cubicBezTo>
                    <a:cubicBezTo>
                      <a:pt x="57" y="1552"/>
                      <a:pt x="51" y="1550"/>
                      <a:pt x="44" y="155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1550"/>
                      <a:pt x="37" y="1550"/>
                      <a:pt x="37" y="1550"/>
                    </a:cubicBezTo>
                    <a:cubicBezTo>
                      <a:pt x="30" y="1551"/>
                      <a:pt x="24" y="1552"/>
                      <a:pt x="18" y="1555"/>
                    </a:cubicBezTo>
                    <a:cubicBezTo>
                      <a:pt x="9" y="1560"/>
                      <a:pt x="5" y="1571"/>
                      <a:pt x="10" y="1580"/>
                    </a:cubicBezTo>
                    <a:cubicBezTo>
                      <a:pt x="15" y="1589"/>
                      <a:pt x="15" y="1589"/>
                      <a:pt x="15" y="1589"/>
                    </a:cubicBezTo>
                    <a:cubicBezTo>
                      <a:pt x="17" y="1593"/>
                      <a:pt x="17" y="1597"/>
                      <a:pt x="17" y="1601"/>
                    </a:cubicBezTo>
                    <a:cubicBezTo>
                      <a:pt x="0" y="1695"/>
                      <a:pt x="0" y="1695"/>
                      <a:pt x="0" y="1695"/>
                    </a:cubicBezTo>
                    <a:cubicBezTo>
                      <a:pt x="0" y="1696"/>
                      <a:pt x="1" y="1698"/>
                      <a:pt x="2" y="1698"/>
                    </a:cubicBezTo>
                    <a:cubicBezTo>
                      <a:pt x="4" y="1698"/>
                      <a:pt x="5" y="1697"/>
                      <a:pt x="6" y="1696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4" y="1596"/>
                      <a:pt x="23" y="1591"/>
                      <a:pt x="20" y="1587"/>
                    </a:cubicBezTo>
                    <a:cubicBezTo>
                      <a:pt x="15" y="1577"/>
                      <a:pt x="15" y="1577"/>
                      <a:pt x="15" y="1577"/>
                    </a:cubicBezTo>
                    <a:cubicBezTo>
                      <a:pt x="12" y="1571"/>
                      <a:pt x="15" y="1564"/>
                      <a:pt x="21" y="1561"/>
                    </a:cubicBezTo>
                    <a:cubicBezTo>
                      <a:pt x="26" y="1558"/>
                      <a:pt x="31" y="1557"/>
                      <a:pt x="37" y="1556"/>
                    </a:cubicBezTo>
                    <a:cubicBezTo>
                      <a:pt x="37" y="1561"/>
                      <a:pt x="37" y="1561"/>
                      <a:pt x="37" y="1561"/>
                    </a:cubicBezTo>
                    <a:cubicBezTo>
                      <a:pt x="37" y="1562"/>
                      <a:pt x="39" y="1564"/>
                      <a:pt x="40" y="1564"/>
                    </a:cubicBezTo>
                    <a:cubicBezTo>
                      <a:pt x="42" y="1564"/>
                      <a:pt x="44" y="1562"/>
                      <a:pt x="44" y="1561"/>
                    </a:cubicBezTo>
                    <a:cubicBezTo>
                      <a:pt x="44" y="1556"/>
                      <a:pt x="44" y="1556"/>
                      <a:pt x="44" y="1556"/>
                    </a:cubicBezTo>
                    <a:cubicBezTo>
                      <a:pt x="50" y="1556"/>
                      <a:pt x="55" y="1558"/>
                      <a:pt x="60" y="1561"/>
                    </a:cubicBezTo>
                    <a:cubicBezTo>
                      <a:pt x="66" y="1564"/>
                      <a:pt x="69" y="1571"/>
                      <a:pt x="66" y="1577"/>
                    </a:cubicBezTo>
                    <a:cubicBezTo>
                      <a:pt x="61" y="1586"/>
                      <a:pt x="61" y="1586"/>
                      <a:pt x="61" y="1586"/>
                    </a:cubicBezTo>
                    <a:cubicBezTo>
                      <a:pt x="58" y="1591"/>
                      <a:pt x="58" y="1597"/>
                      <a:pt x="58" y="1602"/>
                    </a:cubicBezTo>
                    <a:cubicBezTo>
                      <a:pt x="75" y="1696"/>
                      <a:pt x="75" y="1696"/>
                      <a:pt x="75" y="1696"/>
                    </a:cubicBezTo>
                    <a:cubicBezTo>
                      <a:pt x="75" y="1697"/>
                      <a:pt x="77" y="1699"/>
                      <a:pt x="78" y="1699"/>
                    </a:cubicBezTo>
                    <a:cubicBezTo>
                      <a:pt x="78" y="1699"/>
                      <a:pt x="78" y="1698"/>
                      <a:pt x="79" y="1698"/>
                    </a:cubicBezTo>
                    <a:cubicBezTo>
                      <a:pt x="80" y="1698"/>
                      <a:pt x="81" y="1697"/>
                      <a:pt x="81" y="1695"/>
                    </a:cubicBezTo>
                    <a:lnTo>
                      <a:pt x="64" y="1601"/>
                    </a:lnTo>
                    <a:close/>
                  </a:path>
                </a:pathLst>
              </a:custGeom>
              <a:solidFill>
                <a:srgbClr val="9C9C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Group 19"/>
          <p:cNvGrpSpPr/>
          <p:nvPr/>
        </p:nvGrpSpPr>
        <p:grpSpPr>
          <a:xfrm>
            <a:off x="5027861" y="71909"/>
            <a:ext cx="2403536" cy="6191250"/>
            <a:chOff x="785692" y="-897163"/>
            <a:chExt cx="2641600" cy="6804477"/>
          </a:xfrm>
        </p:grpSpPr>
        <p:sp>
          <p:nvSpPr>
            <p:cNvPr id="10" name="Rectangle 20"/>
            <p:cNvSpPr/>
            <p:nvPr/>
          </p:nvSpPr>
          <p:spPr>
            <a:xfrm>
              <a:off x="785692" y="2061029"/>
              <a:ext cx="2641600" cy="3846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38100" dir="3300000" algn="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11" name="Group 21"/>
            <p:cNvGrpSpPr/>
            <p:nvPr/>
          </p:nvGrpSpPr>
          <p:grpSpPr>
            <a:xfrm>
              <a:off x="1975757" y="-897163"/>
              <a:ext cx="261471" cy="3052763"/>
              <a:chOff x="5664200" y="-884238"/>
              <a:chExt cx="547688" cy="6394451"/>
            </a:xfrm>
          </p:grpSpPr>
          <p:sp>
            <p:nvSpPr>
              <p:cNvPr id="12" name="Freeform 22"/>
              <p:cNvSpPr/>
              <p:nvPr/>
            </p:nvSpPr>
            <p:spPr bwMode="auto">
              <a:xfrm>
                <a:off x="5664200" y="5210175"/>
                <a:ext cx="547688" cy="300038"/>
              </a:xfrm>
              <a:custGeom>
                <a:avLst/>
                <a:gdLst>
                  <a:gd name="T0" fmla="*/ 143 w 143"/>
                  <a:gd name="T1" fmla="*/ 4 h 80"/>
                  <a:gd name="T2" fmla="*/ 138 w 143"/>
                  <a:gd name="T3" fmla="*/ 0 h 80"/>
                  <a:gd name="T4" fmla="*/ 5 w 143"/>
                  <a:gd name="T5" fmla="*/ 0 h 80"/>
                  <a:gd name="T6" fmla="*/ 0 w 143"/>
                  <a:gd name="T7" fmla="*/ 4 h 80"/>
                  <a:gd name="T8" fmla="*/ 0 w 143"/>
                  <a:gd name="T9" fmla="*/ 75 h 80"/>
                  <a:gd name="T10" fmla="*/ 5 w 143"/>
                  <a:gd name="T11" fmla="*/ 80 h 80"/>
                  <a:gd name="T12" fmla="*/ 24 w 143"/>
                  <a:gd name="T13" fmla="*/ 80 h 80"/>
                  <a:gd name="T14" fmla="*/ 24 w 143"/>
                  <a:gd name="T15" fmla="*/ 79 h 80"/>
                  <a:gd name="T16" fmla="*/ 35 w 143"/>
                  <a:gd name="T17" fmla="*/ 68 h 80"/>
                  <a:gd name="T18" fmla="*/ 46 w 143"/>
                  <a:gd name="T19" fmla="*/ 79 h 80"/>
                  <a:gd name="T20" fmla="*/ 46 w 143"/>
                  <a:gd name="T21" fmla="*/ 80 h 80"/>
                  <a:gd name="T22" fmla="*/ 99 w 143"/>
                  <a:gd name="T23" fmla="*/ 80 h 80"/>
                  <a:gd name="T24" fmla="*/ 99 w 143"/>
                  <a:gd name="T25" fmla="*/ 79 h 80"/>
                  <a:gd name="T26" fmla="*/ 110 w 143"/>
                  <a:gd name="T27" fmla="*/ 68 h 80"/>
                  <a:gd name="T28" fmla="*/ 121 w 143"/>
                  <a:gd name="T29" fmla="*/ 79 h 80"/>
                  <a:gd name="T30" fmla="*/ 121 w 143"/>
                  <a:gd name="T31" fmla="*/ 80 h 80"/>
                  <a:gd name="T32" fmla="*/ 138 w 143"/>
                  <a:gd name="T33" fmla="*/ 80 h 80"/>
                  <a:gd name="T34" fmla="*/ 143 w 143"/>
                  <a:gd name="T35" fmla="*/ 75 h 80"/>
                  <a:gd name="T36" fmla="*/ 143 w 143"/>
                  <a:gd name="T37" fmla="*/ 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3" h="80">
                    <a:moveTo>
                      <a:pt x="143" y="4"/>
                    </a:moveTo>
                    <a:cubicBezTo>
                      <a:pt x="143" y="2"/>
                      <a:pt x="140" y="0"/>
                      <a:pt x="13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8"/>
                      <a:pt x="2" y="80"/>
                      <a:pt x="5" y="80"/>
                    </a:cubicBezTo>
                    <a:cubicBezTo>
                      <a:pt x="24" y="80"/>
                      <a:pt x="24" y="80"/>
                      <a:pt x="24" y="80"/>
                    </a:cubicBezTo>
                    <a:cubicBezTo>
                      <a:pt x="24" y="79"/>
                      <a:pt x="24" y="79"/>
                      <a:pt x="24" y="79"/>
                    </a:cubicBezTo>
                    <a:cubicBezTo>
                      <a:pt x="24" y="73"/>
                      <a:pt x="29" y="68"/>
                      <a:pt x="35" y="68"/>
                    </a:cubicBezTo>
                    <a:cubicBezTo>
                      <a:pt x="41" y="68"/>
                      <a:pt x="46" y="73"/>
                      <a:pt x="46" y="79"/>
                    </a:cubicBezTo>
                    <a:cubicBezTo>
                      <a:pt x="46" y="79"/>
                      <a:pt x="46" y="79"/>
                      <a:pt x="46" y="80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9" y="79"/>
                      <a:pt x="99" y="79"/>
                      <a:pt x="99" y="79"/>
                    </a:cubicBezTo>
                    <a:cubicBezTo>
                      <a:pt x="99" y="73"/>
                      <a:pt x="104" y="68"/>
                      <a:pt x="110" y="68"/>
                    </a:cubicBezTo>
                    <a:cubicBezTo>
                      <a:pt x="116" y="68"/>
                      <a:pt x="121" y="73"/>
                      <a:pt x="121" y="79"/>
                    </a:cubicBezTo>
                    <a:cubicBezTo>
                      <a:pt x="121" y="79"/>
                      <a:pt x="121" y="79"/>
                      <a:pt x="121" y="80"/>
                    </a:cubicBezTo>
                    <a:cubicBezTo>
                      <a:pt x="138" y="80"/>
                      <a:pt x="138" y="80"/>
                      <a:pt x="138" y="80"/>
                    </a:cubicBezTo>
                    <a:cubicBezTo>
                      <a:pt x="140" y="80"/>
                      <a:pt x="143" y="78"/>
                      <a:pt x="143" y="75"/>
                    </a:cubicBezTo>
                    <a:lnTo>
                      <a:pt x="143" y="4"/>
                    </a:lnTo>
                    <a:close/>
                  </a:path>
                </a:pathLst>
              </a:custGeom>
              <a:solidFill>
                <a:srgbClr val="41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3" name="Freeform 23"/>
              <p:cNvSpPr/>
              <p:nvPr/>
            </p:nvSpPr>
            <p:spPr bwMode="auto">
              <a:xfrm>
                <a:off x="6005513" y="5210175"/>
                <a:ext cx="79375" cy="258763"/>
              </a:xfrm>
              <a:custGeom>
                <a:avLst/>
                <a:gdLst>
                  <a:gd name="T0" fmla="*/ 2 w 21"/>
                  <a:gd name="T1" fmla="*/ 0 h 69"/>
                  <a:gd name="T2" fmla="*/ 0 w 21"/>
                  <a:gd name="T3" fmla="*/ 9 h 69"/>
                  <a:gd name="T4" fmla="*/ 16 w 21"/>
                  <a:gd name="T5" fmla="*/ 69 h 69"/>
                  <a:gd name="T6" fmla="*/ 21 w 21"/>
                  <a:gd name="T7" fmla="*/ 68 h 69"/>
                  <a:gd name="T8" fmla="*/ 21 w 21"/>
                  <a:gd name="T9" fmla="*/ 68 h 69"/>
                  <a:gd name="T10" fmla="*/ 6 w 21"/>
                  <a:gd name="T11" fmla="*/ 8 h 69"/>
                  <a:gd name="T12" fmla="*/ 8 w 21"/>
                  <a:gd name="T13" fmla="*/ 0 h 69"/>
                  <a:gd name="T14" fmla="*/ 2 w 21"/>
                  <a:gd name="T15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9">
                    <a:moveTo>
                      <a:pt x="2" y="0"/>
                    </a:moveTo>
                    <a:cubicBezTo>
                      <a:pt x="0" y="3"/>
                      <a:pt x="0" y="6"/>
                      <a:pt x="0" y="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7" y="68"/>
                      <a:pt x="19" y="68"/>
                      <a:pt x="21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6" y="2"/>
                      <a:pt x="8" y="0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4" name="Freeform 24"/>
              <p:cNvSpPr/>
              <p:nvPr/>
            </p:nvSpPr>
            <p:spPr bwMode="auto">
              <a:xfrm>
                <a:off x="5786438" y="5210175"/>
                <a:ext cx="84138" cy="255588"/>
              </a:xfrm>
              <a:custGeom>
                <a:avLst/>
                <a:gdLst>
                  <a:gd name="T0" fmla="*/ 0 w 22"/>
                  <a:gd name="T1" fmla="*/ 68 h 68"/>
                  <a:gd name="T2" fmla="*/ 3 w 22"/>
                  <a:gd name="T3" fmla="*/ 68 h 68"/>
                  <a:gd name="T4" fmla="*/ 6 w 22"/>
                  <a:gd name="T5" fmla="*/ 68 h 68"/>
                  <a:gd name="T6" fmla="*/ 22 w 22"/>
                  <a:gd name="T7" fmla="*/ 9 h 68"/>
                  <a:gd name="T8" fmla="*/ 22 w 22"/>
                  <a:gd name="T9" fmla="*/ 8 h 68"/>
                  <a:gd name="T10" fmla="*/ 20 w 22"/>
                  <a:gd name="T11" fmla="*/ 0 h 68"/>
                  <a:gd name="T12" fmla="*/ 14 w 22"/>
                  <a:gd name="T13" fmla="*/ 0 h 68"/>
                  <a:gd name="T14" fmla="*/ 14 w 22"/>
                  <a:gd name="T15" fmla="*/ 0 h 68"/>
                  <a:gd name="T16" fmla="*/ 16 w 22"/>
                  <a:gd name="T17" fmla="*/ 8 h 68"/>
                  <a:gd name="T18" fmla="*/ 0 w 22"/>
                  <a:gd name="T1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68">
                    <a:moveTo>
                      <a:pt x="0" y="68"/>
                    </a:moveTo>
                    <a:cubicBezTo>
                      <a:pt x="1" y="68"/>
                      <a:pt x="2" y="68"/>
                      <a:pt x="3" y="68"/>
                    </a:cubicBezTo>
                    <a:cubicBezTo>
                      <a:pt x="4" y="68"/>
                      <a:pt x="5" y="68"/>
                      <a:pt x="6" y="68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6"/>
                      <a:pt x="22" y="3"/>
                      <a:pt x="2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2"/>
                      <a:pt x="16" y="5"/>
                      <a:pt x="16" y="8"/>
                    </a:cubicBez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5" name="Freeform 25"/>
              <p:cNvSpPr/>
              <p:nvPr/>
            </p:nvSpPr>
            <p:spPr bwMode="auto">
              <a:xfrm>
                <a:off x="5783263" y="-884238"/>
                <a:ext cx="309563" cy="6383338"/>
              </a:xfrm>
              <a:custGeom>
                <a:avLst/>
                <a:gdLst>
                  <a:gd name="T0" fmla="*/ 64 w 81"/>
                  <a:gd name="T1" fmla="*/ 1601 h 1699"/>
                  <a:gd name="T2" fmla="*/ 66 w 81"/>
                  <a:gd name="T3" fmla="*/ 1589 h 1699"/>
                  <a:gd name="T4" fmla="*/ 71 w 81"/>
                  <a:gd name="T5" fmla="*/ 1580 h 1699"/>
                  <a:gd name="T6" fmla="*/ 63 w 81"/>
                  <a:gd name="T7" fmla="*/ 1555 h 1699"/>
                  <a:gd name="T8" fmla="*/ 44 w 81"/>
                  <a:gd name="T9" fmla="*/ 1550 h 1699"/>
                  <a:gd name="T10" fmla="*/ 44 w 81"/>
                  <a:gd name="T11" fmla="*/ 0 h 1699"/>
                  <a:gd name="T12" fmla="*/ 37 w 81"/>
                  <a:gd name="T13" fmla="*/ 0 h 1699"/>
                  <a:gd name="T14" fmla="*/ 37 w 81"/>
                  <a:gd name="T15" fmla="*/ 1550 h 1699"/>
                  <a:gd name="T16" fmla="*/ 18 w 81"/>
                  <a:gd name="T17" fmla="*/ 1555 h 1699"/>
                  <a:gd name="T18" fmla="*/ 10 w 81"/>
                  <a:gd name="T19" fmla="*/ 1580 h 1699"/>
                  <a:gd name="T20" fmla="*/ 15 w 81"/>
                  <a:gd name="T21" fmla="*/ 1589 h 1699"/>
                  <a:gd name="T22" fmla="*/ 17 w 81"/>
                  <a:gd name="T23" fmla="*/ 1601 h 1699"/>
                  <a:gd name="T24" fmla="*/ 0 w 81"/>
                  <a:gd name="T25" fmla="*/ 1695 h 1699"/>
                  <a:gd name="T26" fmla="*/ 2 w 81"/>
                  <a:gd name="T27" fmla="*/ 1698 h 1699"/>
                  <a:gd name="T28" fmla="*/ 6 w 81"/>
                  <a:gd name="T29" fmla="*/ 1696 h 1699"/>
                  <a:gd name="T30" fmla="*/ 23 w 81"/>
                  <a:gd name="T31" fmla="*/ 1602 h 1699"/>
                  <a:gd name="T32" fmla="*/ 23 w 81"/>
                  <a:gd name="T33" fmla="*/ 1602 h 1699"/>
                  <a:gd name="T34" fmla="*/ 20 w 81"/>
                  <a:gd name="T35" fmla="*/ 1587 h 1699"/>
                  <a:gd name="T36" fmla="*/ 15 w 81"/>
                  <a:gd name="T37" fmla="*/ 1577 h 1699"/>
                  <a:gd name="T38" fmla="*/ 21 w 81"/>
                  <a:gd name="T39" fmla="*/ 1561 h 1699"/>
                  <a:gd name="T40" fmla="*/ 37 w 81"/>
                  <a:gd name="T41" fmla="*/ 1556 h 1699"/>
                  <a:gd name="T42" fmla="*/ 37 w 81"/>
                  <a:gd name="T43" fmla="*/ 1561 h 1699"/>
                  <a:gd name="T44" fmla="*/ 40 w 81"/>
                  <a:gd name="T45" fmla="*/ 1564 h 1699"/>
                  <a:gd name="T46" fmla="*/ 44 w 81"/>
                  <a:gd name="T47" fmla="*/ 1561 h 1699"/>
                  <a:gd name="T48" fmla="*/ 44 w 81"/>
                  <a:gd name="T49" fmla="*/ 1556 h 1699"/>
                  <a:gd name="T50" fmla="*/ 60 w 81"/>
                  <a:gd name="T51" fmla="*/ 1561 h 1699"/>
                  <a:gd name="T52" fmla="*/ 66 w 81"/>
                  <a:gd name="T53" fmla="*/ 1577 h 1699"/>
                  <a:gd name="T54" fmla="*/ 61 w 81"/>
                  <a:gd name="T55" fmla="*/ 1586 h 1699"/>
                  <a:gd name="T56" fmla="*/ 58 w 81"/>
                  <a:gd name="T57" fmla="*/ 1602 h 1699"/>
                  <a:gd name="T58" fmla="*/ 75 w 81"/>
                  <a:gd name="T59" fmla="*/ 1696 h 1699"/>
                  <a:gd name="T60" fmla="*/ 78 w 81"/>
                  <a:gd name="T61" fmla="*/ 1699 h 1699"/>
                  <a:gd name="T62" fmla="*/ 79 w 81"/>
                  <a:gd name="T63" fmla="*/ 1698 h 1699"/>
                  <a:gd name="T64" fmla="*/ 81 w 81"/>
                  <a:gd name="T65" fmla="*/ 1695 h 1699"/>
                  <a:gd name="T66" fmla="*/ 64 w 81"/>
                  <a:gd name="T67" fmla="*/ 1601 h 1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1" h="1699">
                    <a:moveTo>
                      <a:pt x="64" y="1601"/>
                    </a:moveTo>
                    <a:cubicBezTo>
                      <a:pt x="64" y="1597"/>
                      <a:pt x="64" y="1593"/>
                      <a:pt x="66" y="1589"/>
                    </a:cubicBezTo>
                    <a:cubicBezTo>
                      <a:pt x="71" y="1580"/>
                      <a:pt x="71" y="1580"/>
                      <a:pt x="71" y="1580"/>
                    </a:cubicBezTo>
                    <a:cubicBezTo>
                      <a:pt x="76" y="1571"/>
                      <a:pt x="72" y="1560"/>
                      <a:pt x="63" y="1555"/>
                    </a:cubicBezTo>
                    <a:cubicBezTo>
                      <a:pt x="57" y="1552"/>
                      <a:pt x="51" y="1550"/>
                      <a:pt x="44" y="155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1550"/>
                      <a:pt x="37" y="1550"/>
                      <a:pt x="37" y="1550"/>
                    </a:cubicBezTo>
                    <a:cubicBezTo>
                      <a:pt x="30" y="1551"/>
                      <a:pt x="24" y="1552"/>
                      <a:pt x="18" y="1555"/>
                    </a:cubicBezTo>
                    <a:cubicBezTo>
                      <a:pt x="9" y="1560"/>
                      <a:pt x="5" y="1571"/>
                      <a:pt x="10" y="1580"/>
                    </a:cubicBezTo>
                    <a:cubicBezTo>
                      <a:pt x="15" y="1589"/>
                      <a:pt x="15" y="1589"/>
                      <a:pt x="15" y="1589"/>
                    </a:cubicBezTo>
                    <a:cubicBezTo>
                      <a:pt x="17" y="1593"/>
                      <a:pt x="17" y="1597"/>
                      <a:pt x="17" y="1601"/>
                    </a:cubicBezTo>
                    <a:cubicBezTo>
                      <a:pt x="0" y="1695"/>
                      <a:pt x="0" y="1695"/>
                      <a:pt x="0" y="1695"/>
                    </a:cubicBezTo>
                    <a:cubicBezTo>
                      <a:pt x="0" y="1696"/>
                      <a:pt x="1" y="1698"/>
                      <a:pt x="2" y="1698"/>
                    </a:cubicBezTo>
                    <a:cubicBezTo>
                      <a:pt x="4" y="1698"/>
                      <a:pt x="5" y="1697"/>
                      <a:pt x="6" y="1696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4" y="1596"/>
                      <a:pt x="23" y="1591"/>
                      <a:pt x="20" y="1587"/>
                    </a:cubicBezTo>
                    <a:cubicBezTo>
                      <a:pt x="15" y="1577"/>
                      <a:pt x="15" y="1577"/>
                      <a:pt x="15" y="1577"/>
                    </a:cubicBezTo>
                    <a:cubicBezTo>
                      <a:pt x="12" y="1571"/>
                      <a:pt x="15" y="1564"/>
                      <a:pt x="21" y="1561"/>
                    </a:cubicBezTo>
                    <a:cubicBezTo>
                      <a:pt x="26" y="1558"/>
                      <a:pt x="31" y="1557"/>
                      <a:pt x="37" y="1556"/>
                    </a:cubicBezTo>
                    <a:cubicBezTo>
                      <a:pt x="37" y="1561"/>
                      <a:pt x="37" y="1561"/>
                      <a:pt x="37" y="1561"/>
                    </a:cubicBezTo>
                    <a:cubicBezTo>
                      <a:pt x="37" y="1562"/>
                      <a:pt x="39" y="1564"/>
                      <a:pt x="40" y="1564"/>
                    </a:cubicBezTo>
                    <a:cubicBezTo>
                      <a:pt x="42" y="1564"/>
                      <a:pt x="44" y="1562"/>
                      <a:pt x="44" y="1561"/>
                    </a:cubicBezTo>
                    <a:cubicBezTo>
                      <a:pt x="44" y="1556"/>
                      <a:pt x="44" y="1556"/>
                      <a:pt x="44" y="1556"/>
                    </a:cubicBezTo>
                    <a:cubicBezTo>
                      <a:pt x="50" y="1556"/>
                      <a:pt x="55" y="1558"/>
                      <a:pt x="60" y="1561"/>
                    </a:cubicBezTo>
                    <a:cubicBezTo>
                      <a:pt x="66" y="1564"/>
                      <a:pt x="69" y="1571"/>
                      <a:pt x="66" y="1577"/>
                    </a:cubicBezTo>
                    <a:cubicBezTo>
                      <a:pt x="61" y="1586"/>
                      <a:pt x="61" y="1586"/>
                      <a:pt x="61" y="1586"/>
                    </a:cubicBezTo>
                    <a:cubicBezTo>
                      <a:pt x="58" y="1591"/>
                      <a:pt x="58" y="1597"/>
                      <a:pt x="58" y="1602"/>
                    </a:cubicBezTo>
                    <a:cubicBezTo>
                      <a:pt x="75" y="1696"/>
                      <a:pt x="75" y="1696"/>
                      <a:pt x="75" y="1696"/>
                    </a:cubicBezTo>
                    <a:cubicBezTo>
                      <a:pt x="75" y="1697"/>
                      <a:pt x="77" y="1699"/>
                      <a:pt x="78" y="1699"/>
                    </a:cubicBezTo>
                    <a:cubicBezTo>
                      <a:pt x="78" y="1699"/>
                      <a:pt x="78" y="1698"/>
                      <a:pt x="79" y="1698"/>
                    </a:cubicBezTo>
                    <a:cubicBezTo>
                      <a:pt x="80" y="1698"/>
                      <a:pt x="81" y="1697"/>
                      <a:pt x="81" y="1695"/>
                    </a:cubicBezTo>
                    <a:lnTo>
                      <a:pt x="64" y="1601"/>
                    </a:lnTo>
                    <a:close/>
                  </a:path>
                </a:pathLst>
              </a:custGeom>
              <a:solidFill>
                <a:srgbClr val="9C9C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Group 26"/>
          <p:cNvGrpSpPr/>
          <p:nvPr/>
        </p:nvGrpSpPr>
        <p:grpSpPr>
          <a:xfrm>
            <a:off x="7848005" y="960909"/>
            <a:ext cx="2403536" cy="6191250"/>
            <a:chOff x="785692" y="-897163"/>
            <a:chExt cx="2641600" cy="6804477"/>
          </a:xfrm>
        </p:grpSpPr>
        <p:sp>
          <p:nvSpPr>
            <p:cNvPr id="17" name="Rectangle 27"/>
            <p:cNvSpPr/>
            <p:nvPr/>
          </p:nvSpPr>
          <p:spPr>
            <a:xfrm>
              <a:off x="785692" y="2061029"/>
              <a:ext cx="2641600" cy="3846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38100" dir="3300000" algn="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18" name="Group 28"/>
            <p:cNvGrpSpPr/>
            <p:nvPr/>
          </p:nvGrpSpPr>
          <p:grpSpPr>
            <a:xfrm>
              <a:off x="1975757" y="-897163"/>
              <a:ext cx="261471" cy="3052763"/>
              <a:chOff x="5664200" y="-884238"/>
              <a:chExt cx="547688" cy="6394451"/>
            </a:xfrm>
          </p:grpSpPr>
          <p:sp>
            <p:nvSpPr>
              <p:cNvPr id="19" name="Freeform 29"/>
              <p:cNvSpPr/>
              <p:nvPr/>
            </p:nvSpPr>
            <p:spPr bwMode="auto">
              <a:xfrm>
                <a:off x="5664200" y="5210175"/>
                <a:ext cx="547688" cy="300038"/>
              </a:xfrm>
              <a:custGeom>
                <a:avLst/>
                <a:gdLst>
                  <a:gd name="T0" fmla="*/ 143 w 143"/>
                  <a:gd name="T1" fmla="*/ 4 h 80"/>
                  <a:gd name="T2" fmla="*/ 138 w 143"/>
                  <a:gd name="T3" fmla="*/ 0 h 80"/>
                  <a:gd name="T4" fmla="*/ 5 w 143"/>
                  <a:gd name="T5" fmla="*/ 0 h 80"/>
                  <a:gd name="T6" fmla="*/ 0 w 143"/>
                  <a:gd name="T7" fmla="*/ 4 h 80"/>
                  <a:gd name="T8" fmla="*/ 0 w 143"/>
                  <a:gd name="T9" fmla="*/ 75 h 80"/>
                  <a:gd name="T10" fmla="*/ 5 w 143"/>
                  <a:gd name="T11" fmla="*/ 80 h 80"/>
                  <a:gd name="T12" fmla="*/ 24 w 143"/>
                  <a:gd name="T13" fmla="*/ 80 h 80"/>
                  <a:gd name="T14" fmla="*/ 24 w 143"/>
                  <a:gd name="T15" fmla="*/ 79 h 80"/>
                  <a:gd name="T16" fmla="*/ 35 w 143"/>
                  <a:gd name="T17" fmla="*/ 68 h 80"/>
                  <a:gd name="T18" fmla="*/ 46 w 143"/>
                  <a:gd name="T19" fmla="*/ 79 h 80"/>
                  <a:gd name="T20" fmla="*/ 46 w 143"/>
                  <a:gd name="T21" fmla="*/ 80 h 80"/>
                  <a:gd name="T22" fmla="*/ 99 w 143"/>
                  <a:gd name="T23" fmla="*/ 80 h 80"/>
                  <a:gd name="T24" fmla="*/ 99 w 143"/>
                  <a:gd name="T25" fmla="*/ 79 h 80"/>
                  <a:gd name="T26" fmla="*/ 110 w 143"/>
                  <a:gd name="T27" fmla="*/ 68 h 80"/>
                  <a:gd name="T28" fmla="*/ 121 w 143"/>
                  <a:gd name="T29" fmla="*/ 79 h 80"/>
                  <a:gd name="T30" fmla="*/ 121 w 143"/>
                  <a:gd name="T31" fmla="*/ 80 h 80"/>
                  <a:gd name="T32" fmla="*/ 138 w 143"/>
                  <a:gd name="T33" fmla="*/ 80 h 80"/>
                  <a:gd name="T34" fmla="*/ 143 w 143"/>
                  <a:gd name="T35" fmla="*/ 75 h 80"/>
                  <a:gd name="T36" fmla="*/ 143 w 143"/>
                  <a:gd name="T37" fmla="*/ 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3" h="80">
                    <a:moveTo>
                      <a:pt x="143" y="4"/>
                    </a:moveTo>
                    <a:cubicBezTo>
                      <a:pt x="143" y="2"/>
                      <a:pt x="140" y="0"/>
                      <a:pt x="13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8"/>
                      <a:pt x="2" y="80"/>
                      <a:pt x="5" y="80"/>
                    </a:cubicBezTo>
                    <a:cubicBezTo>
                      <a:pt x="24" y="80"/>
                      <a:pt x="24" y="80"/>
                      <a:pt x="24" y="80"/>
                    </a:cubicBezTo>
                    <a:cubicBezTo>
                      <a:pt x="24" y="79"/>
                      <a:pt x="24" y="79"/>
                      <a:pt x="24" y="79"/>
                    </a:cubicBezTo>
                    <a:cubicBezTo>
                      <a:pt x="24" y="73"/>
                      <a:pt x="29" y="68"/>
                      <a:pt x="35" y="68"/>
                    </a:cubicBezTo>
                    <a:cubicBezTo>
                      <a:pt x="41" y="68"/>
                      <a:pt x="46" y="73"/>
                      <a:pt x="46" y="79"/>
                    </a:cubicBezTo>
                    <a:cubicBezTo>
                      <a:pt x="46" y="79"/>
                      <a:pt x="46" y="79"/>
                      <a:pt x="46" y="80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9" y="79"/>
                      <a:pt x="99" y="79"/>
                      <a:pt x="99" y="79"/>
                    </a:cubicBezTo>
                    <a:cubicBezTo>
                      <a:pt x="99" y="73"/>
                      <a:pt x="104" y="68"/>
                      <a:pt x="110" y="68"/>
                    </a:cubicBezTo>
                    <a:cubicBezTo>
                      <a:pt x="116" y="68"/>
                      <a:pt x="121" y="73"/>
                      <a:pt x="121" y="79"/>
                    </a:cubicBezTo>
                    <a:cubicBezTo>
                      <a:pt x="121" y="79"/>
                      <a:pt x="121" y="79"/>
                      <a:pt x="121" y="80"/>
                    </a:cubicBezTo>
                    <a:cubicBezTo>
                      <a:pt x="138" y="80"/>
                      <a:pt x="138" y="80"/>
                      <a:pt x="138" y="80"/>
                    </a:cubicBezTo>
                    <a:cubicBezTo>
                      <a:pt x="140" y="80"/>
                      <a:pt x="143" y="78"/>
                      <a:pt x="143" y="75"/>
                    </a:cubicBezTo>
                    <a:lnTo>
                      <a:pt x="143" y="4"/>
                    </a:lnTo>
                    <a:close/>
                  </a:path>
                </a:pathLst>
              </a:custGeom>
              <a:solidFill>
                <a:srgbClr val="41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" name="Freeform 30"/>
              <p:cNvSpPr/>
              <p:nvPr/>
            </p:nvSpPr>
            <p:spPr bwMode="auto">
              <a:xfrm>
                <a:off x="6005513" y="5210175"/>
                <a:ext cx="79375" cy="258763"/>
              </a:xfrm>
              <a:custGeom>
                <a:avLst/>
                <a:gdLst>
                  <a:gd name="T0" fmla="*/ 2 w 21"/>
                  <a:gd name="T1" fmla="*/ 0 h 69"/>
                  <a:gd name="T2" fmla="*/ 0 w 21"/>
                  <a:gd name="T3" fmla="*/ 9 h 69"/>
                  <a:gd name="T4" fmla="*/ 16 w 21"/>
                  <a:gd name="T5" fmla="*/ 69 h 69"/>
                  <a:gd name="T6" fmla="*/ 21 w 21"/>
                  <a:gd name="T7" fmla="*/ 68 h 69"/>
                  <a:gd name="T8" fmla="*/ 21 w 21"/>
                  <a:gd name="T9" fmla="*/ 68 h 69"/>
                  <a:gd name="T10" fmla="*/ 6 w 21"/>
                  <a:gd name="T11" fmla="*/ 8 h 69"/>
                  <a:gd name="T12" fmla="*/ 8 w 21"/>
                  <a:gd name="T13" fmla="*/ 0 h 69"/>
                  <a:gd name="T14" fmla="*/ 2 w 21"/>
                  <a:gd name="T15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9">
                    <a:moveTo>
                      <a:pt x="2" y="0"/>
                    </a:moveTo>
                    <a:cubicBezTo>
                      <a:pt x="0" y="3"/>
                      <a:pt x="0" y="6"/>
                      <a:pt x="0" y="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7" y="68"/>
                      <a:pt x="19" y="68"/>
                      <a:pt x="21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6" y="2"/>
                      <a:pt x="8" y="0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1" name="Freeform 31"/>
              <p:cNvSpPr/>
              <p:nvPr/>
            </p:nvSpPr>
            <p:spPr bwMode="auto">
              <a:xfrm>
                <a:off x="5786438" y="5210175"/>
                <a:ext cx="84138" cy="255588"/>
              </a:xfrm>
              <a:custGeom>
                <a:avLst/>
                <a:gdLst>
                  <a:gd name="T0" fmla="*/ 0 w 22"/>
                  <a:gd name="T1" fmla="*/ 68 h 68"/>
                  <a:gd name="T2" fmla="*/ 3 w 22"/>
                  <a:gd name="T3" fmla="*/ 68 h 68"/>
                  <a:gd name="T4" fmla="*/ 6 w 22"/>
                  <a:gd name="T5" fmla="*/ 68 h 68"/>
                  <a:gd name="T6" fmla="*/ 22 w 22"/>
                  <a:gd name="T7" fmla="*/ 9 h 68"/>
                  <a:gd name="T8" fmla="*/ 22 w 22"/>
                  <a:gd name="T9" fmla="*/ 8 h 68"/>
                  <a:gd name="T10" fmla="*/ 20 w 22"/>
                  <a:gd name="T11" fmla="*/ 0 h 68"/>
                  <a:gd name="T12" fmla="*/ 14 w 22"/>
                  <a:gd name="T13" fmla="*/ 0 h 68"/>
                  <a:gd name="T14" fmla="*/ 14 w 22"/>
                  <a:gd name="T15" fmla="*/ 0 h 68"/>
                  <a:gd name="T16" fmla="*/ 16 w 22"/>
                  <a:gd name="T17" fmla="*/ 8 h 68"/>
                  <a:gd name="T18" fmla="*/ 0 w 22"/>
                  <a:gd name="T1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68">
                    <a:moveTo>
                      <a:pt x="0" y="68"/>
                    </a:moveTo>
                    <a:cubicBezTo>
                      <a:pt x="1" y="68"/>
                      <a:pt x="2" y="68"/>
                      <a:pt x="3" y="68"/>
                    </a:cubicBezTo>
                    <a:cubicBezTo>
                      <a:pt x="4" y="68"/>
                      <a:pt x="5" y="68"/>
                      <a:pt x="6" y="68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6"/>
                      <a:pt x="22" y="3"/>
                      <a:pt x="2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2"/>
                      <a:pt x="16" y="5"/>
                      <a:pt x="16" y="8"/>
                    </a:cubicBez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2" name="Freeform 32"/>
              <p:cNvSpPr/>
              <p:nvPr/>
            </p:nvSpPr>
            <p:spPr bwMode="auto">
              <a:xfrm>
                <a:off x="5783263" y="-884238"/>
                <a:ext cx="309563" cy="6383338"/>
              </a:xfrm>
              <a:custGeom>
                <a:avLst/>
                <a:gdLst>
                  <a:gd name="T0" fmla="*/ 64 w 81"/>
                  <a:gd name="T1" fmla="*/ 1601 h 1699"/>
                  <a:gd name="T2" fmla="*/ 66 w 81"/>
                  <a:gd name="T3" fmla="*/ 1589 h 1699"/>
                  <a:gd name="T4" fmla="*/ 71 w 81"/>
                  <a:gd name="T5" fmla="*/ 1580 h 1699"/>
                  <a:gd name="T6" fmla="*/ 63 w 81"/>
                  <a:gd name="T7" fmla="*/ 1555 h 1699"/>
                  <a:gd name="T8" fmla="*/ 44 w 81"/>
                  <a:gd name="T9" fmla="*/ 1550 h 1699"/>
                  <a:gd name="T10" fmla="*/ 44 w 81"/>
                  <a:gd name="T11" fmla="*/ 0 h 1699"/>
                  <a:gd name="T12" fmla="*/ 37 w 81"/>
                  <a:gd name="T13" fmla="*/ 0 h 1699"/>
                  <a:gd name="T14" fmla="*/ 37 w 81"/>
                  <a:gd name="T15" fmla="*/ 1550 h 1699"/>
                  <a:gd name="T16" fmla="*/ 18 w 81"/>
                  <a:gd name="T17" fmla="*/ 1555 h 1699"/>
                  <a:gd name="T18" fmla="*/ 10 w 81"/>
                  <a:gd name="T19" fmla="*/ 1580 h 1699"/>
                  <a:gd name="T20" fmla="*/ 15 w 81"/>
                  <a:gd name="T21" fmla="*/ 1589 h 1699"/>
                  <a:gd name="T22" fmla="*/ 17 w 81"/>
                  <a:gd name="T23" fmla="*/ 1601 h 1699"/>
                  <a:gd name="T24" fmla="*/ 0 w 81"/>
                  <a:gd name="T25" fmla="*/ 1695 h 1699"/>
                  <a:gd name="T26" fmla="*/ 2 w 81"/>
                  <a:gd name="T27" fmla="*/ 1698 h 1699"/>
                  <a:gd name="T28" fmla="*/ 6 w 81"/>
                  <a:gd name="T29" fmla="*/ 1696 h 1699"/>
                  <a:gd name="T30" fmla="*/ 23 w 81"/>
                  <a:gd name="T31" fmla="*/ 1602 h 1699"/>
                  <a:gd name="T32" fmla="*/ 23 w 81"/>
                  <a:gd name="T33" fmla="*/ 1602 h 1699"/>
                  <a:gd name="T34" fmla="*/ 20 w 81"/>
                  <a:gd name="T35" fmla="*/ 1587 h 1699"/>
                  <a:gd name="T36" fmla="*/ 15 w 81"/>
                  <a:gd name="T37" fmla="*/ 1577 h 1699"/>
                  <a:gd name="T38" fmla="*/ 21 w 81"/>
                  <a:gd name="T39" fmla="*/ 1561 h 1699"/>
                  <a:gd name="T40" fmla="*/ 37 w 81"/>
                  <a:gd name="T41" fmla="*/ 1556 h 1699"/>
                  <a:gd name="T42" fmla="*/ 37 w 81"/>
                  <a:gd name="T43" fmla="*/ 1561 h 1699"/>
                  <a:gd name="T44" fmla="*/ 40 w 81"/>
                  <a:gd name="T45" fmla="*/ 1564 h 1699"/>
                  <a:gd name="T46" fmla="*/ 44 w 81"/>
                  <a:gd name="T47" fmla="*/ 1561 h 1699"/>
                  <a:gd name="T48" fmla="*/ 44 w 81"/>
                  <a:gd name="T49" fmla="*/ 1556 h 1699"/>
                  <a:gd name="T50" fmla="*/ 60 w 81"/>
                  <a:gd name="T51" fmla="*/ 1561 h 1699"/>
                  <a:gd name="T52" fmla="*/ 66 w 81"/>
                  <a:gd name="T53" fmla="*/ 1577 h 1699"/>
                  <a:gd name="T54" fmla="*/ 61 w 81"/>
                  <a:gd name="T55" fmla="*/ 1586 h 1699"/>
                  <a:gd name="T56" fmla="*/ 58 w 81"/>
                  <a:gd name="T57" fmla="*/ 1602 h 1699"/>
                  <a:gd name="T58" fmla="*/ 75 w 81"/>
                  <a:gd name="T59" fmla="*/ 1696 h 1699"/>
                  <a:gd name="T60" fmla="*/ 78 w 81"/>
                  <a:gd name="T61" fmla="*/ 1699 h 1699"/>
                  <a:gd name="T62" fmla="*/ 79 w 81"/>
                  <a:gd name="T63" fmla="*/ 1698 h 1699"/>
                  <a:gd name="T64" fmla="*/ 81 w 81"/>
                  <a:gd name="T65" fmla="*/ 1695 h 1699"/>
                  <a:gd name="T66" fmla="*/ 64 w 81"/>
                  <a:gd name="T67" fmla="*/ 1601 h 1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1" h="1699">
                    <a:moveTo>
                      <a:pt x="64" y="1601"/>
                    </a:moveTo>
                    <a:cubicBezTo>
                      <a:pt x="64" y="1597"/>
                      <a:pt x="64" y="1593"/>
                      <a:pt x="66" y="1589"/>
                    </a:cubicBezTo>
                    <a:cubicBezTo>
                      <a:pt x="71" y="1580"/>
                      <a:pt x="71" y="1580"/>
                      <a:pt x="71" y="1580"/>
                    </a:cubicBezTo>
                    <a:cubicBezTo>
                      <a:pt x="76" y="1571"/>
                      <a:pt x="72" y="1560"/>
                      <a:pt x="63" y="1555"/>
                    </a:cubicBezTo>
                    <a:cubicBezTo>
                      <a:pt x="57" y="1552"/>
                      <a:pt x="51" y="1550"/>
                      <a:pt x="44" y="155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1550"/>
                      <a:pt x="37" y="1550"/>
                      <a:pt x="37" y="1550"/>
                    </a:cubicBezTo>
                    <a:cubicBezTo>
                      <a:pt x="30" y="1551"/>
                      <a:pt x="24" y="1552"/>
                      <a:pt x="18" y="1555"/>
                    </a:cubicBezTo>
                    <a:cubicBezTo>
                      <a:pt x="9" y="1560"/>
                      <a:pt x="5" y="1571"/>
                      <a:pt x="10" y="1580"/>
                    </a:cubicBezTo>
                    <a:cubicBezTo>
                      <a:pt x="15" y="1589"/>
                      <a:pt x="15" y="1589"/>
                      <a:pt x="15" y="1589"/>
                    </a:cubicBezTo>
                    <a:cubicBezTo>
                      <a:pt x="17" y="1593"/>
                      <a:pt x="17" y="1597"/>
                      <a:pt x="17" y="1601"/>
                    </a:cubicBezTo>
                    <a:cubicBezTo>
                      <a:pt x="0" y="1695"/>
                      <a:pt x="0" y="1695"/>
                      <a:pt x="0" y="1695"/>
                    </a:cubicBezTo>
                    <a:cubicBezTo>
                      <a:pt x="0" y="1696"/>
                      <a:pt x="1" y="1698"/>
                      <a:pt x="2" y="1698"/>
                    </a:cubicBezTo>
                    <a:cubicBezTo>
                      <a:pt x="4" y="1698"/>
                      <a:pt x="5" y="1697"/>
                      <a:pt x="6" y="1696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4" y="1596"/>
                      <a:pt x="23" y="1591"/>
                      <a:pt x="20" y="1587"/>
                    </a:cubicBezTo>
                    <a:cubicBezTo>
                      <a:pt x="15" y="1577"/>
                      <a:pt x="15" y="1577"/>
                      <a:pt x="15" y="1577"/>
                    </a:cubicBezTo>
                    <a:cubicBezTo>
                      <a:pt x="12" y="1571"/>
                      <a:pt x="15" y="1564"/>
                      <a:pt x="21" y="1561"/>
                    </a:cubicBezTo>
                    <a:cubicBezTo>
                      <a:pt x="26" y="1558"/>
                      <a:pt x="31" y="1557"/>
                      <a:pt x="37" y="1556"/>
                    </a:cubicBezTo>
                    <a:cubicBezTo>
                      <a:pt x="37" y="1561"/>
                      <a:pt x="37" y="1561"/>
                      <a:pt x="37" y="1561"/>
                    </a:cubicBezTo>
                    <a:cubicBezTo>
                      <a:pt x="37" y="1562"/>
                      <a:pt x="39" y="1564"/>
                      <a:pt x="40" y="1564"/>
                    </a:cubicBezTo>
                    <a:cubicBezTo>
                      <a:pt x="42" y="1564"/>
                      <a:pt x="44" y="1562"/>
                      <a:pt x="44" y="1561"/>
                    </a:cubicBezTo>
                    <a:cubicBezTo>
                      <a:pt x="44" y="1556"/>
                      <a:pt x="44" y="1556"/>
                      <a:pt x="44" y="1556"/>
                    </a:cubicBezTo>
                    <a:cubicBezTo>
                      <a:pt x="50" y="1556"/>
                      <a:pt x="55" y="1558"/>
                      <a:pt x="60" y="1561"/>
                    </a:cubicBezTo>
                    <a:cubicBezTo>
                      <a:pt x="66" y="1564"/>
                      <a:pt x="69" y="1571"/>
                      <a:pt x="66" y="1577"/>
                    </a:cubicBezTo>
                    <a:cubicBezTo>
                      <a:pt x="61" y="1586"/>
                      <a:pt x="61" y="1586"/>
                      <a:pt x="61" y="1586"/>
                    </a:cubicBezTo>
                    <a:cubicBezTo>
                      <a:pt x="58" y="1591"/>
                      <a:pt x="58" y="1597"/>
                      <a:pt x="58" y="1602"/>
                    </a:cubicBezTo>
                    <a:cubicBezTo>
                      <a:pt x="75" y="1696"/>
                      <a:pt x="75" y="1696"/>
                      <a:pt x="75" y="1696"/>
                    </a:cubicBezTo>
                    <a:cubicBezTo>
                      <a:pt x="75" y="1697"/>
                      <a:pt x="77" y="1699"/>
                      <a:pt x="78" y="1699"/>
                    </a:cubicBezTo>
                    <a:cubicBezTo>
                      <a:pt x="78" y="1699"/>
                      <a:pt x="78" y="1698"/>
                      <a:pt x="79" y="1698"/>
                    </a:cubicBezTo>
                    <a:cubicBezTo>
                      <a:pt x="80" y="1698"/>
                      <a:pt x="81" y="1697"/>
                      <a:pt x="81" y="1695"/>
                    </a:cubicBezTo>
                    <a:lnTo>
                      <a:pt x="64" y="1601"/>
                    </a:lnTo>
                    <a:close/>
                  </a:path>
                </a:pathLst>
              </a:custGeom>
              <a:solidFill>
                <a:srgbClr val="9C9C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Group 33"/>
          <p:cNvGrpSpPr/>
          <p:nvPr/>
        </p:nvGrpSpPr>
        <p:grpSpPr>
          <a:xfrm>
            <a:off x="10668148" y="71909"/>
            <a:ext cx="2403536" cy="6191250"/>
            <a:chOff x="785692" y="-897163"/>
            <a:chExt cx="2641600" cy="6804477"/>
          </a:xfrm>
        </p:grpSpPr>
        <p:sp>
          <p:nvSpPr>
            <p:cNvPr id="24" name="Rectangle 34"/>
            <p:cNvSpPr/>
            <p:nvPr/>
          </p:nvSpPr>
          <p:spPr>
            <a:xfrm>
              <a:off x="785692" y="2061029"/>
              <a:ext cx="2641600" cy="3846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38100" dir="3300000" algn="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25" name="Group 35"/>
            <p:cNvGrpSpPr/>
            <p:nvPr/>
          </p:nvGrpSpPr>
          <p:grpSpPr>
            <a:xfrm>
              <a:off x="1975757" y="-897163"/>
              <a:ext cx="261471" cy="3052763"/>
              <a:chOff x="5664200" y="-884238"/>
              <a:chExt cx="547688" cy="6394451"/>
            </a:xfrm>
          </p:grpSpPr>
          <p:sp>
            <p:nvSpPr>
              <p:cNvPr id="26" name="Freeform 36"/>
              <p:cNvSpPr/>
              <p:nvPr/>
            </p:nvSpPr>
            <p:spPr bwMode="auto">
              <a:xfrm>
                <a:off x="5664200" y="5210175"/>
                <a:ext cx="547688" cy="300038"/>
              </a:xfrm>
              <a:custGeom>
                <a:avLst/>
                <a:gdLst>
                  <a:gd name="T0" fmla="*/ 143 w 143"/>
                  <a:gd name="T1" fmla="*/ 4 h 80"/>
                  <a:gd name="T2" fmla="*/ 138 w 143"/>
                  <a:gd name="T3" fmla="*/ 0 h 80"/>
                  <a:gd name="T4" fmla="*/ 5 w 143"/>
                  <a:gd name="T5" fmla="*/ 0 h 80"/>
                  <a:gd name="T6" fmla="*/ 0 w 143"/>
                  <a:gd name="T7" fmla="*/ 4 h 80"/>
                  <a:gd name="T8" fmla="*/ 0 w 143"/>
                  <a:gd name="T9" fmla="*/ 75 h 80"/>
                  <a:gd name="T10" fmla="*/ 5 w 143"/>
                  <a:gd name="T11" fmla="*/ 80 h 80"/>
                  <a:gd name="T12" fmla="*/ 24 w 143"/>
                  <a:gd name="T13" fmla="*/ 80 h 80"/>
                  <a:gd name="T14" fmla="*/ 24 w 143"/>
                  <a:gd name="T15" fmla="*/ 79 h 80"/>
                  <a:gd name="T16" fmla="*/ 35 w 143"/>
                  <a:gd name="T17" fmla="*/ 68 h 80"/>
                  <a:gd name="T18" fmla="*/ 46 w 143"/>
                  <a:gd name="T19" fmla="*/ 79 h 80"/>
                  <a:gd name="T20" fmla="*/ 46 w 143"/>
                  <a:gd name="T21" fmla="*/ 80 h 80"/>
                  <a:gd name="T22" fmla="*/ 99 w 143"/>
                  <a:gd name="T23" fmla="*/ 80 h 80"/>
                  <a:gd name="T24" fmla="*/ 99 w 143"/>
                  <a:gd name="T25" fmla="*/ 79 h 80"/>
                  <a:gd name="T26" fmla="*/ 110 w 143"/>
                  <a:gd name="T27" fmla="*/ 68 h 80"/>
                  <a:gd name="T28" fmla="*/ 121 w 143"/>
                  <a:gd name="T29" fmla="*/ 79 h 80"/>
                  <a:gd name="T30" fmla="*/ 121 w 143"/>
                  <a:gd name="T31" fmla="*/ 80 h 80"/>
                  <a:gd name="T32" fmla="*/ 138 w 143"/>
                  <a:gd name="T33" fmla="*/ 80 h 80"/>
                  <a:gd name="T34" fmla="*/ 143 w 143"/>
                  <a:gd name="T35" fmla="*/ 75 h 80"/>
                  <a:gd name="T36" fmla="*/ 143 w 143"/>
                  <a:gd name="T37" fmla="*/ 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3" h="80">
                    <a:moveTo>
                      <a:pt x="143" y="4"/>
                    </a:moveTo>
                    <a:cubicBezTo>
                      <a:pt x="143" y="2"/>
                      <a:pt x="140" y="0"/>
                      <a:pt x="13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8"/>
                      <a:pt x="2" y="80"/>
                      <a:pt x="5" y="80"/>
                    </a:cubicBezTo>
                    <a:cubicBezTo>
                      <a:pt x="24" y="80"/>
                      <a:pt x="24" y="80"/>
                      <a:pt x="24" y="80"/>
                    </a:cubicBezTo>
                    <a:cubicBezTo>
                      <a:pt x="24" y="79"/>
                      <a:pt x="24" y="79"/>
                      <a:pt x="24" y="79"/>
                    </a:cubicBezTo>
                    <a:cubicBezTo>
                      <a:pt x="24" y="73"/>
                      <a:pt x="29" y="68"/>
                      <a:pt x="35" y="68"/>
                    </a:cubicBezTo>
                    <a:cubicBezTo>
                      <a:pt x="41" y="68"/>
                      <a:pt x="46" y="73"/>
                      <a:pt x="46" y="79"/>
                    </a:cubicBezTo>
                    <a:cubicBezTo>
                      <a:pt x="46" y="79"/>
                      <a:pt x="46" y="79"/>
                      <a:pt x="46" y="80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9" y="79"/>
                      <a:pt x="99" y="79"/>
                      <a:pt x="99" y="79"/>
                    </a:cubicBezTo>
                    <a:cubicBezTo>
                      <a:pt x="99" y="73"/>
                      <a:pt x="104" y="68"/>
                      <a:pt x="110" y="68"/>
                    </a:cubicBezTo>
                    <a:cubicBezTo>
                      <a:pt x="116" y="68"/>
                      <a:pt x="121" y="73"/>
                      <a:pt x="121" y="79"/>
                    </a:cubicBezTo>
                    <a:cubicBezTo>
                      <a:pt x="121" y="79"/>
                      <a:pt x="121" y="79"/>
                      <a:pt x="121" y="80"/>
                    </a:cubicBezTo>
                    <a:cubicBezTo>
                      <a:pt x="138" y="80"/>
                      <a:pt x="138" y="80"/>
                      <a:pt x="138" y="80"/>
                    </a:cubicBezTo>
                    <a:cubicBezTo>
                      <a:pt x="140" y="80"/>
                      <a:pt x="143" y="78"/>
                      <a:pt x="143" y="75"/>
                    </a:cubicBezTo>
                    <a:lnTo>
                      <a:pt x="143" y="4"/>
                    </a:lnTo>
                    <a:close/>
                  </a:path>
                </a:pathLst>
              </a:custGeom>
              <a:solidFill>
                <a:srgbClr val="41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Freeform 37"/>
              <p:cNvSpPr/>
              <p:nvPr/>
            </p:nvSpPr>
            <p:spPr bwMode="auto">
              <a:xfrm>
                <a:off x="6005513" y="5210175"/>
                <a:ext cx="79375" cy="258763"/>
              </a:xfrm>
              <a:custGeom>
                <a:avLst/>
                <a:gdLst>
                  <a:gd name="T0" fmla="*/ 2 w 21"/>
                  <a:gd name="T1" fmla="*/ 0 h 69"/>
                  <a:gd name="T2" fmla="*/ 0 w 21"/>
                  <a:gd name="T3" fmla="*/ 9 h 69"/>
                  <a:gd name="T4" fmla="*/ 16 w 21"/>
                  <a:gd name="T5" fmla="*/ 69 h 69"/>
                  <a:gd name="T6" fmla="*/ 21 w 21"/>
                  <a:gd name="T7" fmla="*/ 68 h 69"/>
                  <a:gd name="T8" fmla="*/ 21 w 21"/>
                  <a:gd name="T9" fmla="*/ 68 h 69"/>
                  <a:gd name="T10" fmla="*/ 6 w 21"/>
                  <a:gd name="T11" fmla="*/ 8 h 69"/>
                  <a:gd name="T12" fmla="*/ 8 w 21"/>
                  <a:gd name="T13" fmla="*/ 0 h 69"/>
                  <a:gd name="T14" fmla="*/ 2 w 21"/>
                  <a:gd name="T15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9">
                    <a:moveTo>
                      <a:pt x="2" y="0"/>
                    </a:moveTo>
                    <a:cubicBezTo>
                      <a:pt x="0" y="3"/>
                      <a:pt x="0" y="6"/>
                      <a:pt x="0" y="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7" y="68"/>
                      <a:pt x="19" y="68"/>
                      <a:pt x="21" y="68"/>
                    </a:cubicBezTo>
                    <a:cubicBezTo>
                      <a:pt x="21" y="68"/>
                      <a:pt x="21" y="68"/>
                      <a:pt x="21" y="6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6" y="2"/>
                      <a:pt x="8" y="0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Freeform 38"/>
              <p:cNvSpPr/>
              <p:nvPr/>
            </p:nvSpPr>
            <p:spPr bwMode="auto">
              <a:xfrm>
                <a:off x="5786438" y="5210175"/>
                <a:ext cx="84138" cy="255588"/>
              </a:xfrm>
              <a:custGeom>
                <a:avLst/>
                <a:gdLst>
                  <a:gd name="T0" fmla="*/ 0 w 22"/>
                  <a:gd name="T1" fmla="*/ 68 h 68"/>
                  <a:gd name="T2" fmla="*/ 3 w 22"/>
                  <a:gd name="T3" fmla="*/ 68 h 68"/>
                  <a:gd name="T4" fmla="*/ 6 w 22"/>
                  <a:gd name="T5" fmla="*/ 68 h 68"/>
                  <a:gd name="T6" fmla="*/ 22 w 22"/>
                  <a:gd name="T7" fmla="*/ 9 h 68"/>
                  <a:gd name="T8" fmla="*/ 22 w 22"/>
                  <a:gd name="T9" fmla="*/ 8 h 68"/>
                  <a:gd name="T10" fmla="*/ 20 w 22"/>
                  <a:gd name="T11" fmla="*/ 0 h 68"/>
                  <a:gd name="T12" fmla="*/ 14 w 22"/>
                  <a:gd name="T13" fmla="*/ 0 h 68"/>
                  <a:gd name="T14" fmla="*/ 14 w 22"/>
                  <a:gd name="T15" fmla="*/ 0 h 68"/>
                  <a:gd name="T16" fmla="*/ 16 w 22"/>
                  <a:gd name="T17" fmla="*/ 8 h 68"/>
                  <a:gd name="T18" fmla="*/ 0 w 22"/>
                  <a:gd name="T1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68">
                    <a:moveTo>
                      <a:pt x="0" y="68"/>
                    </a:moveTo>
                    <a:cubicBezTo>
                      <a:pt x="1" y="68"/>
                      <a:pt x="2" y="68"/>
                      <a:pt x="3" y="68"/>
                    </a:cubicBezTo>
                    <a:cubicBezTo>
                      <a:pt x="4" y="68"/>
                      <a:pt x="5" y="68"/>
                      <a:pt x="6" y="68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6"/>
                      <a:pt x="22" y="3"/>
                      <a:pt x="2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2"/>
                      <a:pt x="16" y="5"/>
                      <a:pt x="16" y="8"/>
                    </a:cubicBez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Freeform 39"/>
              <p:cNvSpPr/>
              <p:nvPr/>
            </p:nvSpPr>
            <p:spPr bwMode="auto">
              <a:xfrm>
                <a:off x="5783263" y="-884238"/>
                <a:ext cx="309563" cy="6383338"/>
              </a:xfrm>
              <a:custGeom>
                <a:avLst/>
                <a:gdLst>
                  <a:gd name="T0" fmla="*/ 64 w 81"/>
                  <a:gd name="T1" fmla="*/ 1601 h 1699"/>
                  <a:gd name="T2" fmla="*/ 66 w 81"/>
                  <a:gd name="T3" fmla="*/ 1589 h 1699"/>
                  <a:gd name="T4" fmla="*/ 71 w 81"/>
                  <a:gd name="T5" fmla="*/ 1580 h 1699"/>
                  <a:gd name="T6" fmla="*/ 63 w 81"/>
                  <a:gd name="T7" fmla="*/ 1555 h 1699"/>
                  <a:gd name="T8" fmla="*/ 44 w 81"/>
                  <a:gd name="T9" fmla="*/ 1550 h 1699"/>
                  <a:gd name="T10" fmla="*/ 44 w 81"/>
                  <a:gd name="T11" fmla="*/ 0 h 1699"/>
                  <a:gd name="T12" fmla="*/ 37 w 81"/>
                  <a:gd name="T13" fmla="*/ 0 h 1699"/>
                  <a:gd name="T14" fmla="*/ 37 w 81"/>
                  <a:gd name="T15" fmla="*/ 1550 h 1699"/>
                  <a:gd name="T16" fmla="*/ 18 w 81"/>
                  <a:gd name="T17" fmla="*/ 1555 h 1699"/>
                  <a:gd name="T18" fmla="*/ 10 w 81"/>
                  <a:gd name="T19" fmla="*/ 1580 h 1699"/>
                  <a:gd name="T20" fmla="*/ 15 w 81"/>
                  <a:gd name="T21" fmla="*/ 1589 h 1699"/>
                  <a:gd name="T22" fmla="*/ 17 w 81"/>
                  <a:gd name="T23" fmla="*/ 1601 h 1699"/>
                  <a:gd name="T24" fmla="*/ 0 w 81"/>
                  <a:gd name="T25" fmla="*/ 1695 h 1699"/>
                  <a:gd name="T26" fmla="*/ 2 w 81"/>
                  <a:gd name="T27" fmla="*/ 1698 h 1699"/>
                  <a:gd name="T28" fmla="*/ 6 w 81"/>
                  <a:gd name="T29" fmla="*/ 1696 h 1699"/>
                  <a:gd name="T30" fmla="*/ 23 w 81"/>
                  <a:gd name="T31" fmla="*/ 1602 h 1699"/>
                  <a:gd name="T32" fmla="*/ 23 w 81"/>
                  <a:gd name="T33" fmla="*/ 1602 h 1699"/>
                  <a:gd name="T34" fmla="*/ 20 w 81"/>
                  <a:gd name="T35" fmla="*/ 1587 h 1699"/>
                  <a:gd name="T36" fmla="*/ 15 w 81"/>
                  <a:gd name="T37" fmla="*/ 1577 h 1699"/>
                  <a:gd name="T38" fmla="*/ 21 w 81"/>
                  <a:gd name="T39" fmla="*/ 1561 h 1699"/>
                  <a:gd name="T40" fmla="*/ 37 w 81"/>
                  <a:gd name="T41" fmla="*/ 1556 h 1699"/>
                  <a:gd name="T42" fmla="*/ 37 w 81"/>
                  <a:gd name="T43" fmla="*/ 1561 h 1699"/>
                  <a:gd name="T44" fmla="*/ 40 w 81"/>
                  <a:gd name="T45" fmla="*/ 1564 h 1699"/>
                  <a:gd name="T46" fmla="*/ 44 w 81"/>
                  <a:gd name="T47" fmla="*/ 1561 h 1699"/>
                  <a:gd name="T48" fmla="*/ 44 w 81"/>
                  <a:gd name="T49" fmla="*/ 1556 h 1699"/>
                  <a:gd name="T50" fmla="*/ 60 w 81"/>
                  <a:gd name="T51" fmla="*/ 1561 h 1699"/>
                  <a:gd name="T52" fmla="*/ 66 w 81"/>
                  <a:gd name="T53" fmla="*/ 1577 h 1699"/>
                  <a:gd name="T54" fmla="*/ 61 w 81"/>
                  <a:gd name="T55" fmla="*/ 1586 h 1699"/>
                  <a:gd name="T56" fmla="*/ 58 w 81"/>
                  <a:gd name="T57" fmla="*/ 1602 h 1699"/>
                  <a:gd name="T58" fmla="*/ 75 w 81"/>
                  <a:gd name="T59" fmla="*/ 1696 h 1699"/>
                  <a:gd name="T60" fmla="*/ 78 w 81"/>
                  <a:gd name="T61" fmla="*/ 1699 h 1699"/>
                  <a:gd name="T62" fmla="*/ 79 w 81"/>
                  <a:gd name="T63" fmla="*/ 1698 h 1699"/>
                  <a:gd name="T64" fmla="*/ 81 w 81"/>
                  <a:gd name="T65" fmla="*/ 1695 h 1699"/>
                  <a:gd name="T66" fmla="*/ 64 w 81"/>
                  <a:gd name="T67" fmla="*/ 1601 h 1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1" h="1699">
                    <a:moveTo>
                      <a:pt x="64" y="1601"/>
                    </a:moveTo>
                    <a:cubicBezTo>
                      <a:pt x="64" y="1597"/>
                      <a:pt x="64" y="1593"/>
                      <a:pt x="66" y="1589"/>
                    </a:cubicBezTo>
                    <a:cubicBezTo>
                      <a:pt x="71" y="1580"/>
                      <a:pt x="71" y="1580"/>
                      <a:pt x="71" y="1580"/>
                    </a:cubicBezTo>
                    <a:cubicBezTo>
                      <a:pt x="76" y="1571"/>
                      <a:pt x="72" y="1560"/>
                      <a:pt x="63" y="1555"/>
                    </a:cubicBezTo>
                    <a:cubicBezTo>
                      <a:pt x="57" y="1552"/>
                      <a:pt x="51" y="1550"/>
                      <a:pt x="44" y="155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1550"/>
                      <a:pt x="37" y="1550"/>
                      <a:pt x="37" y="1550"/>
                    </a:cubicBezTo>
                    <a:cubicBezTo>
                      <a:pt x="30" y="1551"/>
                      <a:pt x="24" y="1552"/>
                      <a:pt x="18" y="1555"/>
                    </a:cubicBezTo>
                    <a:cubicBezTo>
                      <a:pt x="9" y="1560"/>
                      <a:pt x="5" y="1571"/>
                      <a:pt x="10" y="1580"/>
                    </a:cubicBezTo>
                    <a:cubicBezTo>
                      <a:pt x="15" y="1589"/>
                      <a:pt x="15" y="1589"/>
                      <a:pt x="15" y="1589"/>
                    </a:cubicBezTo>
                    <a:cubicBezTo>
                      <a:pt x="17" y="1593"/>
                      <a:pt x="17" y="1597"/>
                      <a:pt x="17" y="1601"/>
                    </a:cubicBezTo>
                    <a:cubicBezTo>
                      <a:pt x="0" y="1695"/>
                      <a:pt x="0" y="1695"/>
                      <a:pt x="0" y="1695"/>
                    </a:cubicBezTo>
                    <a:cubicBezTo>
                      <a:pt x="0" y="1696"/>
                      <a:pt x="1" y="1698"/>
                      <a:pt x="2" y="1698"/>
                    </a:cubicBezTo>
                    <a:cubicBezTo>
                      <a:pt x="4" y="1698"/>
                      <a:pt x="5" y="1697"/>
                      <a:pt x="6" y="1696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3" y="1602"/>
                      <a:pt x="23" y="1602"/>
                      <a:pt x="23" y="1602"/>
                    </a:cubicBezTo>
                    <a:cubicBezTo>
                      <a:pt x="24" y="1596"/>
                      <a:pt x="23" y="1591"/>
                      <a:pt x="20" y="1587"/>
                    </a:cubicBezTo>
                    <a:cubicBezTo>
                      <a:pt x="15" y="1577"/>
                      <a:pt x="15" y="1577"/>
                      <a:pt x="15" y="1577"/>
                    </a:cubicBezTo>
                    <a:cubicBezTo>
                      <a:pt x="12" y="1571"/>
                      <a:pt x="15" y="1564"/>
                      <a:pt x="21" y="1561"/>
                    </a:cubicBezTo>
                    <a:cubicBezTo>
                      <a:pt x="26" y="1558"/>
                      <a:pt x="31" y="1557"/>
                      <a:pt x="37" y="1556"/>
                    </a:cubicBezTo>
                    <a:cubicBezTo>
                      <a:pt x="37" y="1561"/>
                      <a:pt x="37" y="1561"/>
                      <a:pt x="37" y="1561"/>
                    </a:cubicBezTo>
                    <a:cubicBezTo>
                      <a:pt x="37" y="1562"/>
                      <a:pt x="39" y="1564"/>
                      <a:pt x="40" y="1564"/>
                    </a:cubicBezTo>
                    <a:cubicBezTo>
                      <a:pt x="42" y="1564"/>
                      <a:pt x="44" y="1562"/>
                      <a:pt x="44" y="1561"/>
                    </a:cubicBezTo>
                    <a:cubicBezTo>
                      <a:pt x="44" y="1556"/>
                      <a:pt x="44" y="1556"/>
                      <a:pt x="44" y="1556"/>
                    </a:cubicBezTo>
                    <a:cubicBezTo>
                      <a:pt x="50" y="1556"/>
                      <a:pt x="55" y="1558"/>
                      <a:pt x="60" y="1561"/>
                    </a:cubicBezTo>
                    <a:cubicBezTo>
                      <a:pt x="66" y="1564"/>
                      <a:pt x="69" y="1571"/>
                      <a:pt x="66" y="1577"/>
                    </a:cubicBezTo>
                    <a:cubicBezTo>
                      <a:pt x="61" y="1586"/>
                      <a:pt x="61" y="1586"/>
                      <a:pt x="61" y="1586"/>
                    </a:cubicBezTo>
                    <a:cubicBezTo>
                      <a:pt x="58" y="1591"/>
                      <a:pt x="58" y="1597"/>
                      <a:pt x="58" y="1602"/>
                    </a:cubicBezTo>
                    <a:cubicBezTo>
                      <a:pt x="75" y="1696"/>
                      <a:pt x="75" y="1696"/>
                      <a:pt x="75" y="1696"/>
                    </a:cubicBezTo>
                    <a:cubicBezTo>
                      <a:pt x="75" y="1697"/>
                      <a:pt x="77" y="1699"/>
                      <a:pt x="78" y="1699"/>
                    </a:cubicBezTo>
                    <a:cubicBezTo>
                      <a:pt x="78" y="1699"/>
                      <a:pt x="78" y="1698"/>
                      <a:pt x="79" y="1698"/>
                    </a:cubicBezTo>
                    <a:cubicBezTo>
                      <a:pt x="80" y="1698"/>
                      <a:pt x="81" y="1697"/>
                      <a:pt x="81" y="1695"/>
                    </a:cubicBezTo>
                    <a:lnTo>
                      <a:pt x="64" y="1601"/>
                    </a:lnTo>
                    <a:close/>
                  </a:path>
                </a:pathLst>
              </a:custGeom>
              <a:solidFill>
                <a:srgbClr val="9C9C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Group 50"/>
          <p:cNvGrpSpPr/>
          <p:nvPr/>
        </p:nvGrpSpPr>
        <p:grpSpPr>
          <a:xfrm>
            <a:off x="8621508" y="4175608"/>
            <a:ext cx="856532" cy="407088"/>
            <a:chOff x="10028238" y="2828925"/>
            <a:chExt cx="577850" cy="274638"/>
          </a:xfrm>
          <a:solidFill>
            <a:schemeClr val="accent3"/>
          </a:solidFill>
        </p:grpSpPr>
        <p:sp>
          <p:nvSpPr>
            <p:cNvPr id="31" name="Freeform 91"/>
            <p:cNvSpPr>
              <a:spLocks noEditPoints="1"/>
            </p:cNvSpPr>
            <p:nvPr/>
          </p:nvSpPr>
          <p:spPr bwMode="auto">
            <a:xfrm>
              <a:off x="10028238" y="2828925"/>
              <a:ext cx="577850" cy="274638"/>
            </a:xfrm>
            <a:custGeom>
              <a:avLst/>
              <a:gdLst>
                <a:gd name="T0" fmla="*/ 227 w 3643"/>
                <a:gd name="T1" fmla="*/ 1180 h 1728"/>
                <a:gd name="T2" fmla="*/ 163 w 3643"/>
                <a:gd name="T3" fmla="*/ 1377 h 1728"/>
                <a:gd name="T4" fmla="*/ 282 w 3643"/>
                <a:gd name="T5" fmla="*/ 1542 h 1728"/>
                <a:gd name="T6" fmla="*/ 491 w 3643"/>
                <a:gd name="T7" fmla="*/ 1542 h 1728"/>
                <a:gd name="T8" fmla="*/ 611 w 3643"/>
                <a:gd name="T9" fmla="*/ 1377 h 1728"/>
                <a:gd name="T10" fmla="*/ 548 w 3643"/>
                <a:gd name="T11" fmla="*/ 1180 h 1728"/>
                <a:gd name="T12" fmla="*/ 2303 w 3643"/>
                <a:gd name="T13" fmla="*/ 1114 h 1728"/>
                <a:gd name="T14" fmla="*/ 2120 w 3643"/>
                <a:gd name="T15" fmla="*/ 1207 h 1728"/>
                <a:gd name="T16" fmla="*/ 2088 w 3643"/>
                <a:gd name="T17" fmla="*/ 1413 h 1728"/>
                <a:gd name="T18" fmla="*/ 2232 w 3643"/>
                <a:gd name="T19" fmla="*/ 1556 h 1728"/>
                <a:gd name="T20" fmla="*/ 2438 w 3643"/>
                <a:gd name="T21" fmla="*/ 1523 h 1728"/>
                <a:gd name="T22" fmla="*/ 2531 w 3643"/>
                <a:gd name="T23" fmla="*/ 1341 h 1728"/>
                <a:gd name="T24" fmla="*/ 2438 w 3643"/>
                <a:gd name="T25" fmla="*/ 1157 h 1728"/>
                <a:gd name="T26" fmla="*/ 3220 w 3643"/>
                <a:gd name="T27" fmla="*/ 163 h 1728"/>
                <a:gd name="T28" fmla="*/ 3055 w 3643"/>
                <a:gd name="T29" fmla="*/ 282 h 1728"/>
                <a:gd name="T30" fmla="*/ 3055 w 3643"/>
                <a:gd name="T31" fmla="*/ 492 h 1728"/>
                <a:gd name="T32" fmla="*/ 3220 w 3643"/>
                <a:gd name="T33" fmla="*/ 611 h 1728"/>
                <a:gd name="T34" fmla="*/ 3417 w 3643"/>
                <a:gd name="T35" fmla="*/ 547 h 1728"/>
                <a:gd name="T36" fmla="*/ 3480 w 3643"/>
                <a:gd name="T37" fmla="*/ 350 h 1728"/>
                <a:gd name="T38" fmla="*/ 3360 w 3643"/>
                <a:gd name="T39" fmla="*/ 185 h 1728"/>
                <a:gd name="T40" fmla="*/ 1268 w 3643"/>
                <a:gd name="T41" fmla="*/ 172 h 1728"/>
                <a:gd name="T42" fmla="*/ 1124 w 3643"/>
                <a:gd name="T43" fmla="*/ 316 h 1728"/>
                <a:gd name="T44" fmla="*/ 1157 w 3643"/>
                <a:gd name="T45" fmla="*/ 522 h 1728"/>
                <a:gd name="T46" fmla="*/ 1339 w 3643"/>
                <a:gd name="T47" fmla="*/ 615 h 1728"/>
                <a:gd name="T48" fmla="*/ 1523 w 3643"/>
                <a:gd name="T49" fmla="*/ 522 h 1728"/>
                <a:gd name="T50" fmla="*/ 1555 w 3643"/>
                <a:gd name="T51" fmla="*/ 316 h 1728"/>
                <a:gd name="T52" fmla="*/ 1411 w 3643"/>
                <a:gd name="T53" fmla="*/ 172 h 1728"/>
                <a:gd name="T54" fmla="*/ 3396 w 3643"/>
                <a:gd name="T55" fmla="*/ 26 h 1728"/>
                <a:gd name="T56" fmla="*/ 3598 w 3643"/>
                <a:gd name="T57" fmla="*/ 205 h 1728"/>
                <a:gd name="T58" fmla="*/ 3631 w 3643"/>
                <a:gd name="T59" fmla="*/ 482 h 1728"/>
                <a:gd name="T60" fmla="*/ 3477 w 3643"/>
                <a:gd name="T61" fmla="*/ 704 h 1728"/>
                <a:gd name="T62" fmla="*/ 3210 w 3643"/>
                <a:gd name="T63" fmla="*/ 772 h 1728"/>
                <a:gd name="T64" fmla="*/ 2649 w 3643"/>
                <a:gd name="T65" fmla="*/ 1167 h 1728"/>
                <a:gd name="T66" fmla="*/ 2678 w 3643"/>
                <a:gd name="T67" fmla="*/ 1436 h 1728"/>
                <a:gd name="T68" fmla="*/ 2524 w 3643"/>
                <a:gd name="T69" fmla="*/ 1658 h 1728"/>
                <a:gd name="T70" fmla="*/ 2255 w 3643"/>
                <a:gd name="T71" fmla="*/ 1725 h 1728"/>
                <a:gd name="T72" fmla="*/ 2014 w 3643"/>
                <a:gd name="T73" fmla="*/ 1597 h 1728"/>
                <a:gd name="T74" fmla="*/ 1917 w 3643"/>
                <a:gd name="T75" fmla="*/ 1341 h 1728"/>
                <a:gd name="T76" fmla="*/ 1551 w 3643"/>
                <a:gd name="T77" fmla="*/ 711 h 1728"/>
                <a:gd name="T78" fmla="*/ 1294 w 3643"/>
                <a:gd name="T79" fmla="*/ 772 h 1728"/>
                <a:gd name="T80" fmla="*/ 732 w 3643"/>
                <a:gd name="T81" fmla="*/ 1167 h 1728"/>
                <a:gd name="T82" fmla="*/ 762 w 3643"/>
                <a:gd name="T83" fmla="*/ 1436 h 1728"/>
                <a:gd name="T84" fmla="*/ 607 w 3643"/>
                <a:gd name="T85" fmla="*/ 1658 h 1728"/>
                <a:gd name="T86" fmla="*/ 338 w 3643"/>
                <a:gd name="T87" fmla="*/ 1725 h 1728"/>
                <a:gd name="T88" fmla="*/ 97 w 3643"/>
                <a:gd name="T89" fmla="*/ 1597 h 1728"/>
                <a:gd name="T90" fmla="*/ 0 w 3643"/>
                <a:gd name="T91" fmla="*/ 1341 h 1728"/>
                <a:gd name="T92" fmla="*/ 97 w 3643"/>
                <a:gd name="T93" fmla="*/ 1084 h 1728"/>
                <a:gd name="T94" fmla="*/ 338 w 3643"/>
                <a:gd name="T95" fmla="*/ 957 h 1728"/>
                <a:gd name="T96" fmla="*/ 597 w 3643"/>
                <a:gd name="T97" fmla="*/ 1016 h 1728"/>
                <a:gd name="T98" fmla="*/ 952 w 3643"/>
                <a:gd name="T99" fmla="*/ 387 h 1728"/>
                <a:gd name="T100" fmla="*/ 1051 w 3643"/>
                <a:gd name="T101" fmla="*/ 130 h 1728"/>
                <a:gd name="T102" fmla="*/ 1291 w 3643"/>
                <a:gd name="T103" fmla="*/ 2 h 1728"/>
                <a:gd name="T104" fmla="*/ 1561 w 3643"/>
                <a:gd name="T105" fmla="*/ 69 h 1728"/>
                <a:gd name="T106" fmla="*/ 1714 w 3643"/>
                <a:gd name="T107" fmla="*/ 291 h 1728"/>
                <a:gd name="T108" fmla="*/ 1686 w 3643"/>
                <a:gd name="T109" fmla="*/ 560 h 1728"/>
                <a:gd name="T110" fmla="*/ 2255 w 3643"/>
                <a:gd name="T111" fmla="*/ 957 h 1728"/>
                <a:gd name="T112" fmla="*/ 2514 w 3643"/>
                <a:gd name="T113" fmla="*/ 1016 h 1728"/>
                <a:gd name="T114" fmla="*/ 2869 w 3643"/>
                <a:gd name="T115" fmla="*/ 387 h 1728"/>
                <a:gd name="T116" fmla="*/ 2968 w 3643"/>
                <a:gd name="T117" fmla="*/ 130 h 1728"/>
                <a:gd name="T118" fmla="*/ 3208 w 3643"/>
                <a:gd name="T119" fmla="*/ 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43" h="1728">
                  <a:moveTo>
                    <a:pt x="387" y="1114"/>
                  </a:moveTo>
                  <a:lnTo>
                    <a:pt x="350" y="1116"/>
                  </a:lnTo>
                  <a:lnTo>
                    <a:pt x="315" y="1125"/>
                  </a:lnTo>
                  <a:lnTo>
                    <a:pt x="282" y="1139"/>
                  </a:lnTo>
                  <a:lnTo>
                    <a:pt x="253" y="1157"/>
                  </a:lnTo>
                  <a:lnTo>
                    <a:pt x="227" y="1180"/>
                  </a:lnTo>
                  <a:lnTo>
                    <a:pt x="204" y="1207"/>
                  </a:lnTo>
                  <a:lnTo>
                    <a:pt x="185" y="1237"/>
                  </a:lnTo>
                  <a:lnTo>
                    <a:pt x="171" y="1269"/>
                  </a:lnTo>
                  <a:lnTo>
                    <a:pt x="163" y="1304"/>
                  </a:lnTo>
                  <a:lnTo>
                    <a:pt x="160" y="1341"/>
                  </a:lnTo>
                  <a:lnTo>
                    <a:pt x="163" y="1377"/>
                  </a:lnTo>
                  <a:lnTo>
                    <a:pt x="171" y="1413"/>
                  </a:lnTo>
                  <a:lnTo>
                    <a:pt x="185" y="1445"/>
                  </a:lnTo>
                  <a:lnTo>
                    <a:pt x="204" y="1475"/>
                  </a:lnTo>
                  <a:lnTo>
                    <a:pt x="227" y="1501"/>
                  </a:lnTo>
                  <a:lnTo>
                    <a:pt x="253" y="1523"/>
                  </a:lnTo>
                  <a:lnTo>
                    <a:pt x="282" y="1542"/>
                  </a:lnTo>
                  <a:lnTo>
                    <a:pt x="315" y="1556"/>
                  </a:lnTo>
                  <a:lnTo>
                    <a:pt x="350" y="1564"/>
                  </a:lnTo>
                  <a:lnTo>
                    <a:pt x="387" y="1568"/>
                  </a:lnTo>
                  <a:lnTo>
                    <a:pt x="424" y="1564"/>
                  </a:lnTo>
                  <a:lnTo>
                    <a:pt x="458" y="1556"/>
                  </a:lnTo>
                  <a:lnTo>
                    <a:pt x="491" y="1542"/>
                  </a:lnTo>
                  <a:lnTo>
                    <a:pt x="521" y="1523"/>
                  </a:lnTo>
                  <a:lnTo>
                    <a:pt x="548" y="1501"/>
                  </a:lnTo>
                  <a:lnTo>
                    <a:pt x="570" y="1475"/>
                  </a:lnTo>
                  <a:lnTo>
                    <a:pt x="588" y="1445"/>
                  </a:lnTo>
                  <a:lnTo>
                    <a:pt x="602" y="1413"/>
                  </a:lnTo>
                  <a:lnTo>
                    <a:pt x="611" y="1377"/>
                  </a:lnTo>
                  <a:lnTo>
                    <a:pt x="614" y="1341"/>
                  </a:lnTo>
                  <a:lnTo>
                    <a:pt x="611" y="1304"/>
                  </a:lnTo>
                  <a:lnTo>
                    <a:pt x="602" y="1269"/>
                  </a:lnTo>
                  <a:lnTo>
                    <a:pt x="588" y="1237"/>
                  </a:lnTo>
                  <a:lnTo>
                    <a:pt x="570" y="1207"/>
                  </a:lnTo>
                  <a:lnTo>
                    <a:pt x="548" y="1180"/>
                  </a:lnTo>
                  <a:lnTo>
                    <a:pt x="521" y="1157"/>
                  </a:lnTo>
                  <a:lnTo>
                    <a:pt x="491" y="1139"/>
                  </a:lnTo>
                  <a:lnTo>
                    <a:pt x="458" y="1125"/>
                  </a:lnTo>
                  <a:lnTo>
                    <a:pt x="424" y="1116"/>
                  </a:lnTo>
                  <a:lnTo>
                    <a:pt x="387" y="1114"/>
                  </a:lnTo>
                  <a:close/>
                  <a:moveTo>
                    <a:pt x="2303" y="1114"/>
                  </a:moveTo>
                  <a:lnTo>
                    <a:pt x="2266" y="1116"/>
                  </a:lnTo>
                  <a:lnTo>
                    <a:pt x="2232" y="1125"/>
                  </a:lnTo>
                  <a:lnTo>
                    <a:pt x="2199" y="1139"/>
                  </a:lnTo>
                  <a:lnTo>
                    <a:pt x="2169" y="1157"/>
                  </a:lnTo>
                  <a:lnTo>
                    <a:pt x="2142" y="1180"/>
                  </a:lnTo>
                  <a:lnTo>
                    <a:pt x="2120" y="1207"/>
                  </a:lnTo>
                  <a:lnTo>
                    <a:pt x="2102" y="1237"/>
                  </a:lnTo>
                  <a:lnTo>
                    <a:pt x="2088" y="1269"/>
                  </a:lnTo>
                  <a:lnTo>
                    <a:pt x="2079" y="1304"/>
                  </a:lnTo>
                  <a:lnTo>
                    <a:pt x="2076" y="1341"/>
                  </a:lnTo>
                  <a:lnTo>
                    <a:pt x="2079" y="1377"/>
                  </a:lnTo>
                  <a:lnTo>
                    <a:pt x="2088" y="1413"/>
                  </a:lnTo>
                  <a:lnTo>
                    <a:pt x="2102" y="1445"/>
                  </a:lnTo>
                  <a:lnTo>
                    <a:pt x="2120" y="1475"/>
                  </a:lnTo>
                  <a:lnTo>
                    <a:pt x="2142" y="1501"/>
                  </a:lnTo>
                  <a:lnTo>
                    <a:pt x="2169" y="1523"/>
                  </a:lnTo>
                  <a:lnTo>
                    <a:pt x="2199" y="1542"/>
                  </a:lnTo>
                  <a:lnTo>
                    <a:pt x="2232" y="1556"/>
                  </a:lnTo>
                  <a:lnTo>
                    <a:pt x="2266" y="1564"/>
                  </a:lnTo>
                  <a:lnTo>
                    <a:pt x="2303" y="1568"/>
                  </a:lnTo>
                  <a:lnTo>
                    <a:pt x="2340" y="1564"/>
                  </a:lnTo>
                  <a:lnTo>
                    <a:pt x="2375" y="1556"/>
                  </a:lnTo>
                  <a:lnTo>
                    <a:pt x="2408" y="1542"/>
                  </a:lnTo>
                  <a:lnTo>
                    <a:pt x="2438" y="1523"/>
                  </a:lnTo>
                  <a:lnTo>
                    <a:pt x="2463" y="1501"/>
                  </a:lnTo>
                  <a:lnTo>
                    <a:pt x="2486" y="1475"/>
                  </a:lnTo>
                  <a:lnTo>
                    <a:pt x="2505" y="1445"/>
                  </a:lnTo>
                  <a:lnTo>
                    <a:pt x="2519" y="1413"/>
                  </a:lnTo>
                  <a:lnTo>
                    <a:pt x="2527" y="1377"/>
                  </a:lnTo>
                  <a:lnTo>
                    <a:pt x="2531" y="1341"/>
                  </a:lnTo>
                  <a:lnTo>
                    <a:pt x="2527" y="1304"/>
                  </a:lnTo>
                  <a:lnTo>
                    <a:pt x="2519" y="1269"/>
                  </a:lnTo>
                  <a:lnTo>
                    <a:pt x="2505" y="1237"/>
                  </a:lnTo>
                  <a:lnTo>
                    <a:pt x="2486" y="1207"/>
                  </a:lnTo>
                  <a:lnTo>
                    <a:pt x="2463" y="1180"/>
                  </a:lnTo>
                  <a:lnTo>
                    <a:pt x="2438" y="1157"/>
                  </a:lnTo>
                  <a:lnTo>
                    <a:pt x="2408" y="1139"/>
                  </a:lnTo>
                  <a:lnTo>
                    <a:pt x="2375" y="1125"/>
                  </a:lnTo>
                  <a:lnTo>
                    <a:pt x="2340" y="1116"/>
                  </a:lnTo>
                  <a:lnTo>
                    <a:pt x="2303" y="1114"/>
                  </a:lnTo>
                  <a:close/>
                  <a:moveTo>
                    <a:pt x="3256" y="160"/>
                  </a:moveTo>
                  <a:lnTo>
                    <a:pt x="3220" y="163"/>
                  </a:lnTo>
                  <a:lnTo>
                    <a:pt x="3184" y="172"/>
                  </a:lnTo>
                  <a:lnTo>
                    <a:pt x="3152" y="185"/>
                  </a:lnTo>
                  <a:lnTo>
                    <a:pt x="3122" y="204"/>
                  </a:lnTo>
                  <a:lnTo>
                    <a:pt x="3096" y="226"/>
                  </a:lnTo>
                  <a:lnTo>
                    <a:pt x="3073" y="253"/>
                  </a:lnTo>
                  <a:lnTo>
                    <a:pt x="3055" y="282"/>
                  </a:lnTo>
                  <a:lnTo>
                    <a:pt x="3041" y="316"/>
                  </a:lnTo>
                  <a:lnTo>
                    <a:pt x="3032" y="350"/>
                  </a:lnTo>
                  <a:lnTo>
                    <a:pt x="3030" y="387"/>
                  </a:lnTo>
                  <a:lnTo>
                    <a:pt x="3032" y="424"/>
                  </a:lnTo>
                  <a:lnTo>
                    <a:pt x="3041" y="458"/>
                  </a:lnTo>
                  <a:lnTo>
                    <a:pt x="3055" y="492"/>
                  </a:lnTo>
                  <a:lnTo>
                    <a:pt x="3073" y="522"/>
                  </a:lnTo>
                  <a:lnTo>
                    <a:pt x="3096" y="547"/>
                  </a:lnTo>
                  <a:lnTo>
                    <a:pt x="3122" y="570"/>
                  </a:lnTo>
                  <a:lnTo>
                    <a:pt x="3152" y="589"/>
                  </a:lnTo>
                  <a:lnTo>
                    <a:pt x="3184" y="602"/>
                  </a:lnTo>
                  <a:lnTo>
                    <a:pt x="3220" y="611"/>
                  </a:lnTo>
                  <a:lnTo>
                    <a:pt x="3256" y="615"/>
                  </a:lnTo>
                  <a:lnTo>
                    <a:pt x="3293" y="611"/>
                  </a:lnTo>
                  <a:lnTo>
                    <a:pt x="3328" y="602"/>
                  </a:lnTo>
                  <a:lnTo>
                    <a:pt x="3360" y="589"/>
                  </a:lnTo>
                  <a:lnTo>
                    <a:pt x="3390" y="570"/>
                  </a:lnTo>
                  <a:lnTo>
                    <a:pt x="3417" y="547"/>
                  </a:lnTo>
                  <a:lnTo>
                    <a:pt x="3439" y="522"/>
                  </a:lnTo>
                  <a:lnTo>
                    <a:pt x="3458" y="492"/>
                  </a:lnTo>
                  <a:lnTo>
                    <a:pt x="3472" y="458"/>
                  </a:lnTo>
                  <a:lnTo>
                    <a:pt x="3480" y="424"/>
                  </a:lnTo>
                  <a:lnTo>
                    <a:pt x="3483" y="387"/>
                  </a:lnTo>
                  <a:lnTo>
                    <a:pt x="3480" y="350"/>
                  </a:lnTo>
                  <a:lnTo>
                    <a:pt x="3472" y="316"/>
                  </a:lnTo>
                  <a:lnTo>
                    <a:pt x="3458" y="282"/>
                  </a:lnTo>
                  <a:lnTo>
                    <a:pt x="3439" y="253"/>
                  </a:lnTo>
                  <a:lnTo>
                    <a:pt x="3417" y="226"/>
                  </a:lnTo>
                  <a:lnTo>
                    <a:pt x="3390" y="204"/>
                  </a:lnTo>
                  <a:lnTo>
                    <a:pt x="3360" y="185"/>
                  </a:lnTo>
                  <a:lnTo>
                    <a:pt x="3328" y="172"/>
                  </a:lnTo>
                  <a:lnTo>
                    <a:pt x="3293" y="163"/>
                  </a:lnTo>
                  <a:lnTo>
                    <a:pt x="3256" y="160"/>
                  </a:lnTo>
                  <a:close/>
                  <a:moveTo>
                    <a:pt x="1339" y="160"/>
                  </a:moveTo>
                  <a:lnTo>
                    <a:pt x="1303" y="163"/>
                  </a:lnTo>
                  <a:lnTo>
                    <a:pt x="1268" y="172"/>
                  </a:lnTo>
                  <a:lnTo>
                    <a:pt x="1235" y="185"/>
                  </a:lnTo>
                  <a:lnTo>
                    <a:pt x="1206" y="204"/>
                  </a:lnTo>
                  <a:lnTo>
                    <a:pt x="1179" y="226"/>
                  </a:lnTo>
                  <a:lnTo>
                    <a:pt x="1157" y="253"/>
                  </a:lnTo>
                  <a:lnTo>
                    <a:pt x="1138" y="282"/>
                  </a:lnTo>
                  <a:lnTo>
                    <a:pt x="1124" y="316"/>
                  </a:lnTo>
                  <a:lnTo>
                    <a:pt x="1116" y="350"/>
                  </a:lnTo>
                  <a:lnTo>
                    <a:pt x="1113" y="387"/>
                  </a:lnTo>
                  <a:lnTo>
                    <a:pt x="1116" y="424"/>
                  </a:lnTo>
                  <a:lnTo>
                    <a:pt x="1124" y="458"/>
                  </a:lnTo>
                  <a:lnTo>
                    <a:pt x="1138" y="492"/>
                  </a:lnTo>
                  <a:lnTo>
                    <a:pt x="1157" y="522"/>
                  </a:lnTo>
                  <a:lnTo>
                    <a:pt x="1179" y="547"/>
                  </a:lnTo>
                  <a:lnTo>
                    <a:pt x="1206" y="570"/>
                  </a:lnTo>
                  <a:lnTo>
                    <a:pt x="1235" y="589"/>
                  </a:lnTo>
                  <a:lnTo>
                    <a:pt x="1268" y="602"/>
                  </a:lnTo>
                  <a:lnTo>
                    <a:pt x="1303" y="611"/>
                  </a:lnTo>
                  <a:lnTo>
                    <a:pt x="1339" y="615"/>
                  </a:lnTo>
                  <a:lnTo>
                    <a:pt x="1376" y="611"/>
                  </a:lnTo>
                  <a:lnTo>
                    <a:pt x="1411" y="602"/>
                  </a:lnTo>
                  <a:lnTo>
                    <a:pt x="1443" y="589"/>
                  </a:lnTo>
                  <a:lnTo>
                    <a:pt x="1473" y="570"/>
                  </a:lnTo>
                  <a:lnTo>
                    <a:pt x="1500" y="547"/>
                  </a:lnTo>
                  <a:lnTo>
                    <a:pt x="1523" y="522"/>
                  </a:lnTo>
                  <a:lnTo>
                    <a:pt x="1541" y="492"/>
                  </a:lnTo>
                  <a:lnTo>
                    <a:pt x="1555" y="458"/>
                  </a:lnTo>
                  <a:lnTo>
                    <a:pt x="1564" y="424"/>
                  </a:lnTo>
                  <a:lnTo>
                    <a:pt x="1566" y="387"/>
                  </a:lnTo>
                  <a:lnTo>
                    <a:pt x="1564" y="350"/>
                  </a:lnTo>
                  <a:lnTo>
                    <a:pt x="1555" y="316"/>
                  </a:lnTo>
                  <a:lnTo>
                    <a:pt x="1541" y="282"/>
                  </a:lnTo>
                  <a:lnTo>
                    <a:pt x="1523" y="253"/>
                  </a:lnTo>
                  <a:lnTo>
                    <a:pt x="1500" y="226"/>
                  </a:lnTo>
                  <a:lnTo>
                    <a:pt x="1473" y="204"/>
                  </a:lnTo>
                  <a:lnTo>
                    <a:pt x="1443" y="185"/>
                  </a:lnTo>
                  <a:lnTo>
                    <a:pt x="1411" y="172"/>
                  </a:lnTo>
                  <a:lnTo>
                    <a:pt x="1376" y="163"/>
                  </a:lnTo>
                  <a:lnTo>
                    <a:pt x="1339" y="160"/>
                  </a:lnTo>
                  <a:close/>
                  <a:moveTo>
                    <a:pt x="3256" y="0"/>
                  </a:moveTo>
                  <a:lnTo>
                    <a:pt x="3305" y="2"/>
                  </a:lnTo>
                  <a:lnTo>
                    <a:pt x="3351" y="11"/>
                  </a:lnTo>
                  <a:lnTo>
                    <a:pt x="3396" y="26"/>
                  </a:lnTo>
                  <a:lnTo>
                    <a:pt x="3438" y="46"/>
                  </a:lnTo>
                  <a:lnTo>
                    <a:pt x="3477" y="69"/>
                  </a:lnTo>
                  <a:lnTo>
                    <a:pt x="3513" y="98"/>
                  </a:lnTo>
                  <a:lnTo>
                    <a:pt x="3545" y="130"/>
                  </a:lnTo>
                  <a:lnTo>
                    <a:pt x="3574" y="166"/>
                  </a:lnTo>
                  <a:lnTo>
                    <a:pt x="3598" y="205"/>
                  </a:lnTo>
                  <a:lnTo>
                    <a:pt x="3617" y="247"/>
                  </a:lnTo>
                  <a:lnTo>
                    <a:pt x="3631" y="291"/>
                  </a:lnTo>
                  <a:lnTo>
                    <a:pt x="3640" y="339"/>
                  </a:lnTo>
                  <a:lnTo>
                    <a:pt x="3643" y="387"/>
                  </a:lnTo>
                  <a:lnTo>
                    <a:pt x="3640" y="435"/>
                  </a:lnTo>
                  <a:lnTo>
                    <a:pt x="3631" y="482"/>
                  </a:lnTo>
                  <a:lnTo>
                    <a:pt x="3617" y="527"/>
                  </a:lnTo>
                  <a:lnTo>
                    <a:pt x="3598" y="569"/>
                  </a:lnTo>
                  <a:lnTo>
                    <a:pt x="3574" y="608"/>
                  </a:lnTo>
                  <a:lnTo>
                    <a:pt x="3545" y="644"/>
                  </a:lnTo>
                  <a:lnTo>
                    <a:pt x="3513" y="676"/>
                  </a:lnTo>
                  <a:lnTo>
                    <a:pt x="3477" y="704"/>
                  </a:lnTo>
                  <a:lnTo>
                    <a:pt x="3438" y="729"/>
                  </a:lnTo>
                  <a:lnTo>
                    <a:pt x="3396" y="748"/>
                  </a:lnTo>
                  <a:lnTo>
                    <a:pt x="3351" y="762"/>
                  </a:lnTo>
                  <a:lnTo>
                    <a:pt x="3305" y="771"/>
                  </a:lnTo>
                  <a:lnTo>
                    <a:pt x="3256" y="774"/>
                  </a:lnTo>
                  <a:lnTo>
                    <a:pt x="3210" y="772"/>
                  </a:lnTo>
                  <a:lnTo>
                    <a:pt x="3166" y="763"/>
                  </a:lnTo>
                  <a:lnTo>
                    <a:pt x="3124" y="751"/>
                  </a:lnTo>
                  <a:lnTo>
                    <a:pt x="3083" y="733"/>
                  </a:lnTo>
                  <a:lnTo>
                    <a:pt x="3045" y="711"/>
                  </a:lnTo>
                  <a:lnTo>
                    <a:pt x="2627" y="1129"/>
                  </a:lnTo>
                  <a:lnTo>
                    <a:pt x="2649" y="1167"/>
                  </a:lnTo>
                  <a:lnTo>
                    <a:pt x="2667" y="1208"/>
                  </a:lnTo>
                  <a:lnTo>
                    <a:pt x="2679" y="1250"/>
                  </a:lnTo>
                  <a:lnTo>
                    <a:pt x="2688" y="1294"/>
                  </a:lnTo>
                  <a:lnTo>
                    <a:pt x="2690" y="1341"/>
                  </a:lnTo>
                  <a:lnTo>
                    <a:pt x="2687" y="1389"/>
                  </a:lnTo>
                  <a:lnTo>
                    <a:pt x="2678" y="1436"/>
                  </a:lnTo>
                  <a:lnTo>
                    <a:pt x="2665" y="1480"/>
                  </a:lnTo>
                  <a:lnTo>
                    <a:pt x="2645" y="1522"/>
                  </a:lnTo>
                  <a:lnTo>
                    <a:pt x="2620" y="1562"/>
                  </a:lnTo>
                  <a:lnTo>
                    <a:pt x="2593" y="1597"/>
                  </a:lnTo>
                  <a:lnTo>
                    <a:pt x="2561" y="1629"/>
                  </a:lnTo>
                  <a:lnTo>
                    <a:pt x="2524" y="1658"/>
                  </a:lnTo>
                  <a:lnTo>
                    <a:pt x="2485" y="1683"/>
                  </a:lnTo>
                  <a:lnTo>
                    <a:pt x="2443" y="1701"/>
                  </a:lnTo>
                  <a:lnTo>
                    <a:pt x="2398" y="1716"/>
                  </a:lnTo>
                  <a:lnTo>
                    <a:pt x="2351" y="1725"/>
                  </a:lnTo>
                  <a:lnTo>
                    <a:pt x="2303" y="1728"/>
                  </a:lnTo>
                  <a:lnTo>
                    <a:pt x="2255" y="1725"/>
                  </a:lnTo>
                  <a:lnTo>
                    <a:pt x="2208" y="1716"/>
                  </a:lnTo>
                  <a:lnTo>
                    <a:pt x="2163" y="1701"/>
                  </a:lnTo>
                  <a:lnTo>
                    <a:pt x="2121" y="1683"/>
                  </a:lnTo>
                  <a:lnTo>
                    <a:pt x="2083" y="1658"/>
                  </a:lnTo>
                  <a:lnTo>
                    <a:pt x="2046" y="1629"/>
                  </a:lnTo>
                  <a:lnTo>
                    <a:pt x="2014" y="1597"/>
                  </a:lnTo>
                  <a:lnTo>
                    <a:pt x="1985" y="1562"/>
                  </a:lnTo>
                  <a:lnTo>
                    <a:pt x="1962" y="1522"/>
                  </a:lnTo>
                  <a:lnTo>
                    <a:pt x="1942" y="1480"/>
                  </a:lnTo>
                  <a:lnTo>
                    <a:pt x="1928" y="1436"/>
                  </a:lnTo>
                  <a:lnTo>
                    <a:pt x="1919" y="1389"/>
                  </a:lnTo>
                  <a:lnTo>
                    <a:pt x="1917" y="1341"/>
                  </a:lnTo>
                  <a:lnTo>
                    <a:pt x="1919" y="1296"/>
                  </a:lnTo>
                  <a:lnTo>
                    <a:pt x="1927" y="1253"/>
                  </a:lnTo>
                  <a:lnTo>
                    <a:pt x="1939" y="1212"/>
                  </a:lnTo>
                  <a:lnTo>
                    <a:pt x="1954" y="1172"/>
                  </a:lnTo>
                  <a:lnTo>
                    <a:pt x="1975" y="1136"/>
                  </a:lnTo>
                  <a:lnTo>
                    <a:pt x="1551" y="711"/>
                  </a:lnTo>
                  <a:lnTo>
                    <a:pt x="1513" y="733"/>
                  </a:lnTo>
                  <a:lnTo>
                    <a:pt x="1472" y="751"/>
                  </a:lnTo>
                  <a:lnTo>
                    <a:pt x="1430" y="763"/>
                  </a:lnTo>
                  <a:lnTo>
                    <a:pt x="1386" y="772"/>
                  </a:lnTo>
                  <a:lnTo>
                    <a:pt x="1339" y="774"/>
                  </a:lnTo>
                  <a:lnTo>
                    <a:pt x="1294" y="772"/>
                  </a:lnTo>
                  <a:lnTo>
                    <a:pt x="1249" y="763"/>
                  </a:lnTo>
                  <a:lnTo>
                    <a:pt x="1207" y="751"/>
                  </a:lnTo>
                  <a:lnTo>
                    <a:pt x="1167" y="733"/>
                  </a:lnTo>
                  <a:lnTo>
                    <a:pt x="1128" y="711"/>
                  </a:lnTo>
                  <a:lnTo>
                    <a:pt x="711" y="1129"/>
                  </a:lnTo>
                  <a:lnTo>
                    <a:pt x="732" y="1167"/>
                  </a:lnTo>
                  <a:lnTo>
                    <a:pt x="750" y="1208"/>
                  </a:lnTo>
                  <a:lnTo>
                    <a:pt x="763" y="1250"/>
                  </a:lnTo>
                  <a:lnTo>
                    <a:pt x="771" y="1294"/>
                  </a:lnTo>
                  <a:lnTo>
                    <a:pt x="773" y="1341"/>
                  </a:lnTo>
                  <a:lnTo>
                    <a:pt x="771" y="1389"/>
                  </a:lnTo>
                  <a:lnTo>
                    <a:pt x="762" y="1436"/>
                  </a:lnTo>
                  <a:lnTo>
                    <a:pt x="748" y="1480"/>
                  </a:lnTo>
                  <a:lnTo>
                    <a:pt x="728" y="1522"/>
                  </a:lnTo>
                  <a:lnTo>
                    <a:pt x="705" y="1562"/>
                  </a:lnTo>
                  <a:lnTo>
                    <a:pt x="676" y="1597"/>
                  </a:lnTo>
                  <a:lnTo>
                    <a:pt x="644" y="1629"/>
                  </a:lnTo>
                  <a:lnTo>
                    <a:pt x="607" y="1658"/>
                  </a:lnTo>
                  <a:lnTo>
                    <a:pt x="569" y="1683"/>
                  </a:lnTo>
                  <a:lnTo>
                    <a:pt x="526" y="1701"/>
                  </a:lnTo>
                  <a:lnTo>
                    <a:pt x="482" y="1716"/>
                  </a:lnTo>
                  <a:lnTo>
                    <a:pt x="436" y="1725"/>
                  </a:lnTo>
                  <a:lnTo>
                    <a:pt x="387" y="1728"/>
                  </a:lnTo>
                  <a:lnTo>
                    <a:pt x="338" y="1725"/>
                  </a:lnTo>
                  <a:lnTo>
                    <a:pt x="292" y="1716"/>
                  </a:lnTo>
                  <a:lnTo>
                    <a:pt x="247" y="1701"/>
                  </a:lnTo>
                  <a:lnTo>
                    <a:pt x="205" y="1683"/>
                  </a:lnTo>
                  <a:lnTo>
                    <a:pt x="166" y="1658"/>
                  </a:lnTo>
                  <a:lnTo>
                    <a:pt x="131" y="1629"/>
                  </a:lnTo>
                  <a:lnTo>
                    <a:pt x="97" y="1597"/>
                  </a:lnTo>
                  <a:lnTo>
                    <a:pt x="70" y="1562"/>
                  </a:lnTo>
                  <a:lnTo>
                    <a:pt x="45" y="1522"/>
                  </a:lnTo>
                  <a:lnTo>
                    <a:pt x="27" y="1480"/>
                  </a:lnTo>
                  <a:lnTo>
                    <a:pt x="12" y="1436"/>
                  </a:lnTo>
                  <a:lnTo>
                    <a:pt x="3" y="1389"/>
                  </a:lnTo>
                  <a:lnTo>
                    <a:pt x="0" y="1341"/>
                  </a:lnTo>
                  <a:lnTo>
                    <a:pt x="3" y="1292"/>
                  </a:lnTo>
                  <a:lnTo>
                    <a:pt x="12" y="1245"/>
                  </a:lnTo>
                  <a:lnTo>
                    <a:pt x="27" y="1201"/>
                  </a:lnTo>
                  <a:lnTo>
                    <a:pt x="45" y="1159"/>
                  </a:lnTo>
                  <a:lnTo>
                    <a:pt x="70" y="1119"/>
                  </a:lnTo>
                  <a:lnTo>
                    <a:pt x="97" y="1084"/>
                  </a:lnTo>
                  <a:lnTo>
                    <a:pt x="131" y="1052"/>
                  </a:lnTo>
                  <a:lnTo>
                    <a:pt x="166" y="1023"/>
                  </a:lnTo>
                  <a:lnTo>
                    <a:pt x="205" y="999"/>
                  </a:lnTo>
                  <a:lnTo>
                    <a:pt x="247" y="980"/>
                  </a:lnTo>
                  <a:lnTo>
                    <a:pt x="292" y="965"/>
                  </a:lnTo>
                  <a:lnTo>
                    <a:pt x="338" y="957"/>
                  </a:lnTo>
                  <a:lnTo>
                    <a:pt x="387" y="953"/>
                  </a:lnTo>
                  <a:lnTo>
                    <a:pt x="432" y="957"/>
                  </a:lnTo>
                  <a:lnTo>
                    <a:pt x="477" y="964"/>
                  </a:lnTo>
                  <a:lnTo>
                    <a:pt x="520" y="976"/>
                  </a:lnTo>
                  <a:lnTo>
                    <a:pt x="560" y="994"/>
                  </a:lnTo>
                  <a:lnTo>
                    <a:pt x="597" y="1016"/>
                  </a:lnTo>
                  <a:lnTo>
                    <a:pt x="1015" y="598"/>
                  </a:lnTo>
                  <a:lnTo>
                    <a:pt x="994" y="560"/>
                  </a:lnTo>
                  <a:lnTo>
                    <a:pt x="977" y="520"/>
                  </a:lnTo>
                  <a:lnTo>
                    <a:pt x="963" y="477"/>
                  </a:lnTo>
                  <a:lnTo>
                    <a:pt x="956" y="433"/>
                  </a:lnTo>
                  <a:lnTo>
                    <a:pt x="952" y="387"/>
                  </a:lnTo>
                  <a:lnTo>
                    <a:pt x="956" y="339"/>
                  </a:lnTo>
                  <a:lnTo>
                    <a:pt x="964" y="291"/>
                  </a:lnTo>
                  <a:lnTo>
                    <a:pt x="979" y="247"/>
                  </a:lnTo>
                  <a:lnTo>
                    <a:pt x="998" y="205"/>
                  </a:lnTo>
                  <a:lnTo>
                    <a:pt x="1022" y="166"/>
                  </a:lnTo>
                  <a:lnTo>
                    <a:pt x="1051" y="130"/>
                  </a:lnTo>
                  <a:lnTo>
                    <a:pt x="1083" y="98"/>
                  </a:lnTo>
                  <a:lnTo>
                    <a:pt x="1118" y="69"/>
                  </a:lnTo>
                  <a:lnTo>
                    <a:pt x="1158" y="46"/>
                  </a:lnTo>
                  <a:lnTo>
                    <a:pt x="1200" y="26"/>
                  </a:lnTo>
                  <a:lnTo>
                    <a:pt x="1244" y="11"/>
                  </a:lnTo>
                  <a:lnTo>
                    <a:pt x="1291" y="2"/>
                  </a:lnTo>
                  <a:lnTo>
                    <a:pt x="1339" y="0"/>
                  </a:lnTo>
                  <a:lnTo>
                    <a:pt x="1388" y="2"/>
                  </a:lnTo>
                  <a:lnTo>
                    <a:pt x="1435" y="11"/>
                  </a:lnTo>
                  <a:lnTo>
                    <a:pt x="1479" y="26"/>
                  </a:lnTo>
                  <a:lnTo>
                    <a:pt x="1521" y="46"/>
                  </a:lnTo>
                  <a:lnTo>
                    <a:pt x="1561" y="69"/>
                  </a:lnTo>
                  <a:lnTo>
                    <a:pt x="1596" y="98"/>
                  </a:lnTo>
                  <a:lnTo>
                    <a:pt x="1628" y="130"/>
                  </a:lnTo>
                  <a:lnTo>
                    <a:pt x="1657" y="166"/>
                  </a:lnTo>
                  <a:lnTo>
                    <a:pt x="1681" y="205"/>
                  </a:lnTo>
                  <a:lnTo>
                    <a:pt x="1700" y="247"/>
                  </a:lnTo>
                  <a:lnTo>
                    <a:pt x="1714" y="291"/>
                  </a:lnTo>
                  <a:lnTo>
                    <a:pt x="1723" y="339"/>
                  </a:lnTo>
                  <a:lnTo>
                    <a:pt x="1727" y="387"/>
                  </a:lnTo>
                  <a:lnTo>
                    <a:pt x="1723" y="433"/>
                  </a:lnTo>
                  <a:lnTo>
                    <a:pt x="1716" y="477"/>
                  </a:lnTo>
                  <a:lnTo>
                    <a:pt x="1703" y="520"/>
                  </a:lnTo>
                  <a:lnTo>
                    <a:pt x="1686" y="560"/>
                  </a:lnTo>
                  <a:lnTo>
                    <a:pt x="1664" y="598"/>
                  </a:lnTo>
                  <a:lnTo>
                    <a:pt x="2086" y="1021"/>
                  </a:lnTo>
                  <a:lnTo>
                    <a:pt x="2125" y="997"/>
                  </a:lnTo>
                  <a:lnTo>
                    <a:pt x="2166" y="979"/>
                  </a:lnTo>
                  <a:lnTo>
                    <a:pt x="2210" y="965"/>
                  </a:lnTo>
                  <a:lnTo>
                    <a:pt x="2255" y="957"/>
                  </a:lnTo>
                  <a:lnTo>
                    <a:pt x="2303" y="953"/>
                  </a:lnTo>
                  <a:lnTo>
                    <a:pt x="2349" y="957"/>
                  </a:lnTo>
                  <a:lnTo>
                    <a:pt x="2394" y="964"/>
                  </a:lnTo>
                  <a:lnTo>
                    <a:pt x="2437" y="976"/>
                  </a:lnTo>
                  <a:lnTo>
                    <a:pt x="2476" y="994"/>
                  </a:lnTo>
                  <a:lnTo>
                    <a:pt x="2514" y="1016"/>
                  </a:lnTo>
                  <a:lnTo>
                    <a:pt x="2932" y="598"/>
                  </a:lnTo>
                  <a:lnTo>
                    <a:pt x="2910" y="560"/>
                  </a:lnTo>
                  <a:lnTo>
                    <a:pt x="2892" y="520"/>
                  </a:lnTo>
                  <a:lnTo>
                    <a:pt x="2880" y="477"/>
                  </a:lnTo>
                  <a:lnTo>
                    <a:pt x="2872" y="433"/>
                  </a:lnTo>
                  <a:lnTo>
                    <a:pt x="2869" y="387"/>
                  </a:lnTo>
                  <a:lnTo>
                    <a:pt x="2872" y="339"/>
                  </a:lnTo>
                  <a:lnTo>
                    <a:pt x="2881" y="291"/>
                  </a:lnTo>
                  <a:lnTo>
                    <a:pt x="2896" y="247"/>
                  </a:lnTo>
                  <a:lnTo>
                    <a:pt x="2914" y="205"/>
                  </a:lnTo>
                  <a:lnTo>
                    <a:pt x="2939" y="166"/>
                  </a:lnTo>
                  <a:lnTo>
                    <a:pt x="2968" y="130"/>
                  </a:lnTo>
                  <a:lnTo>
                    <a:pt x="3000" y="98"/>
                  </a:lnTo>
                  <a:lnTo>
                    <a:pt x="3035" y="69"/>
                  </a:lnTo>
                  <a:lnTo>
                    <a:pt x="3075" y="46"/>
                  </a:lnTo>
                  <a:lnTo>
                    <a:pt x="3117" y="26"/>
                  </a:lnTo>
                  <a:lnTo>
                    <a:pt x="3161" y="11"/>
                  </a:lnTo>
                  <a:lnTo>
                    <a:pt x="3208" y="2"/>
                  </a:lnTo>
                  <a:lnTo>
                    <a:pt x="32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Freeform 92"/>
            <p:cNvSpPr/>
            <p:nvPr/>
          </p:nvSpPr>
          <p:spPr bwMode="auto">
            <a:xfrm>
              <a:off x="10180638" y="2981325"/>
              <a:ext cx="50800" cy="50800"/>
            </a:xfrm>
            <a:custGeom>
              <a:avLst/>
              <a:gdLst>
                <a:gd name="T0" fmla="*/ 242 w 322"/>
                <a:gd name="T1" fmla="*/ 0 h 322"/>
                <a:gd name="T2" fmla="*/ 262 w 322"/>
                <a:gd name="T3" fmla="*/ 2 h 322"/>
                <a:gd name="T4" fmla="*/ 282 w 322"/>
                <a:gd name="T5" fmla="*/ 10 h 322"/>
                <a:gd name="T6" fmla="*/ 299 w 322"/>
                <a:gd name="T7" fmla="*/ 23 h 322"/>
                <a:gd name="T8" fmla="*/ 312 w 322"/>
                <a:gd name="T9" fmla="*/ 40 h 322"/>
                <a:gd name="T10" fmla="*/ 320 w 322"/>
                <a:gd name="T11" fmla="*/ 59 h 322"/>
                <a:gd name="T12" fmla="*/ 322 w 322"/>
                <a:gd name="T13" fmla="*/ 80 h 322"/>
                <a:gd name="T14" fmla="*/ 320 w 322"/>
                <a:gd name="T15" fmla="*/ 99 h 322"/>
                <a:gd name="T16" fmla="*/ 312 w 322"/>
                <a:gd name="T17" fmla="*/ 118 h 322"/>
                <a:gd name="T18" fmla="*/ 299 w 322"/>
                <a:gd name="T19" fmla="*/ 136 h 322"/>
                <a:gd name="T20" fmla="*/ 136 w 322"/>
                <a:gd name="T21" fmla="*/ 299 h 322"/>
                <a:gd name="T22" fmla="*/ 119 w 322"/>
                <a:gd name="T23" fmla="*/ 312 h 322"/>
                <a:gd name="T24" fmla="*/ 100 w 322"/>
                <a:gd name="T25" fmla="*/ 320 h 322"/>
                <a:gd name="T26" fmla="*/ 80 w 322"/>
                <a:gd name="T27" fmla="*/ 322 h 322"/>
                <a:gd name="T28" fmla="*/ 60 w 322"/>
                <a:gd name="T29" fmla="*/ 320 h 322"/>
                <a:gd name="T30" fmla="*/ 40 w 322"/>
                <a:gd name="T31" fmla="*/ 312 h 322"/>
                <a:gd name="T32" fmla="*/ 23 w 322"/>
                <a:gd name="T33" fmla="*/ 299 h 322"/>
                <a:gd name="T34" fmla="*/ 10 w 322"/>
                <a:gd name="T35" fmla="*/ 282 h 322"/>
                <a:gd name="T36" fmla="*/ 2 w 322"/>
                <a:gd name="T37" fmla="*/ 262 h 322"/>
                <a:gd name="T38" fmla="*/ 0 w 322"/>
                <a:gd name="T39" fmla="*/ 242 h 322"/>
                <a:gd name="T40" fmla="*/ 2 w 322"/>
                <a:gd name="T41" fmla="*/ 221 h 322"/>
                <a:gd name="T42" fmla="*/ 10 w 322"/>
                <a:gd name="T43" fmla="*/ 202 h 322"/>
                <a:gd name="T44" fmla="*/ 23 w 322"/>
                <a:gd name="T45" fmla="*/ 186 h 322"/>
                <a:gd name="T46" fmla="*/ 186 w 322"/>
                <a:gd name="T47" fmla="*/ 23 h 322"/>
                <a:gd name="T48" fmla="*/ 202 w 322"/>
                <a:gd name="T49" fmla="*/ 10 h 322"/>
                <a:gd name="T50" fmla="*/ 222 w 322"/>
                <a:gd name="T51" fmla="*/ 2 h 322"/>
                <a:gd name="T52" fmla="*/ 242 w 322"/>
                <a:gd name="T53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2" h="322">
                  <a:moveTo>
                    <a:pt x="242" y="0"/>
                  </a:moveTo>
                  <a:lnTo>
                    <a:pt x="262" y="2"/>
                  </a:lnTo>
                  <a:lnTo>
                    <a:pt x="282" y="10"/>
                  </a:lnTo>
                  <a:lnTo>
                    <a:pt x="299" y="23"/>
                  </a:lnTo>
                  <a:lnTo>
                    <a:pt x="312" y="40"/>
                  </a:lnTo>
                  <a:lnTo>
                    <a:pt x="320" y="59"/>
                  </a:lnTo>
                  <a:lnTo>
                    <a:pt x="322" y="80"/>
                  </a:lnTo>
                  <a:lnTo>
                    <a:pt x="320" y="99"/>
                  </a:lnTo>
                  <a:lnTo>
                    <a:pt x="312" y="118"/>
                  </a:lnTo>
                  <a:lnTo>
                    <a:pt x="299" y="136"/>
                  </a:lnTo>
                  <a:lnTo>
                    <a:pt x="136" y="299"/>
                  </a:lnTo>
                  <a:lnTo>
                    <a:pt x="119" y="312"/>
                  </a:lnTo>
                  <a:lnTo>
                    <a:pt x="100" y="320"/>
                  </a:lnTo>
                  <a:lnTo>
                    <a:pt x="80" y="322"/>
                  </a:lnTo>
                  <a:lnTo>
                    <a:pt x="60" y="320"/>
                  </a:lnTo>
                  <a:lnTo>
                    <a:pt x="40" y="312"/>
                  </a:lnTo>
                  <a:lnTo>
                    <a:pt x="23" y="299"/>
                  </a:lnTo>
                  <a:lnTo>
                    <a:pt x="10" y="282"/>
                  </a:lnTo>
                  <a:lnTo>
                    <a:pt x="2" y="262"/>
                  </a:lnTo>
                  <a:lnTo>
                    <a:pt x="0" y="242"/>
                  </a:lnTo>
                  <a:lnTo>
                    <a:pt x="2" y="221"/>
                  </a:lnTo>
                  <a:lnTo>
                    <a:pt x="10" y="202"/>
                  </a:lnTo>
                  <a:lnTo>
                    <a:pt x="23" y="186"/>
                  </a:lnTo>
                  <a:lnTo>
                    <a:pt x="186" y="23"/>
                  </a:lnTo>
                  <a:lnTo>
                    <a:pt x="202" y="10"/>
                  </a:lnTo>
                  <a:lnTo>
                    <a:pt x="222" y="2"/>
                  </a:lnTo>
                  <a:lnTo>
                    <a:pt x="24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Freeform 93"/>
            <p:cNvSpPr/>
            <p:nvPr/>
          </p:nvSpPr>
          <p:spPr bwMode="auto">
            <a:xfrm>
              <a:off x="10402888" y="2900363"/>
              <a:ext cx="50800" cy="50800"/>
            </a:xfrm>
            <a:custGeom>
              <a:avLst/>
              <a:gdLst>
                <a:gd name="T0" fmla="*/ 243 w 323"/>
                <a:gd name="T1" fmla="*/ 0 h 323"/>
                <a:gd name="T2" fmla="*/ 264 w 323"/>
                <a:gd name="T3" fmla="*/ 3 h 323"/>
                <a:gd name="T4" fmla="*/ 282 w 323"/>
                <a:gd name="T5" fmla="*/ 10 h 323"/>
                <a:gd name="T6" fmla="*/ 300 w 323"/>
                <a:gd name="T7" fmla="*/ 24 h 323"/>
                <a:gd name="T8" fmla="*/ 312 w 323"/>
                <a:gd name="T9" fmla="*/ 40 h 323"/>
                <a:gd name="T10" fmla="*/ 320 w 323"/>
                <a:gd name="T11" fmla="*/ 60 h 323"/>
                <a:gd name="T12" fmla="*/ 323 w 323"/>
                <a:gd name="T13" fmla="*/ 80 h 323"/>
                <a:gd name="T14" fmla="*/ 320 w 323"/>
                <a:gd name="T15" fmla="*/ 100 h 323"/>
                <a:gd name="T16" fmla="*/ 312 w 323"/>
                <a:gd name="T17" fmla="*/ 120 h 323"/>
                <a:gd name="T18" fmla="*/ 300 w 323"/>
                <a:gd name="T19" fmla="*/ 137 h 323"/>
                <a:gd name="T20" fmla="*/ 138 w 323"/>
                <a:gd name="T21" fmla="*/ 299 h 323"/>
                <a:gd name="T22" fmla="*/ 120 w 323"/>
                <a:gd name="T23" fmla="*/ 313 h 323"/>
                <a:gd name="T24" fmla="*/ 101 w 323"/>
                <a:gd name="T25" fmla="*/ 320 h 323"/>
                <a:gd name="T26" fmla="*/ 80 w 323"/>
                <a:gd name="T27" fmla="*/ 323 h 323"/>
                <a:gd name="T28" fmla="*/ 60 w 323"/>
                <a:gd name="T29" fmla="*/ 320 h 323"/>
                <a:gd name="T30" fmla="*/ 41 w 323"/>
                <a:gd name="T31" fmla="*/ 313 h 323"/>
                <a:gd name="T32" fmla="*/ 24 w 323"/>
                <a:gd name="T33" fmla="*/ 299 h 323"/>
                <a:gd name="T34" fmla="*/ 12 w 323"/>
                <a:gd name="T35" fmla="*/ 283 h 323"/>
                <a:gd name="T36" fmla="*/ 4 w 323"/>
                <a:gd name="T37" fmla="*/ 263 h 323"/>
                <a:gd name="T38" fmla="*/ 0 w 323"/>
                <a:gd name="T39" fmla="*/ 243 h 323"/>
                <a:gd name="T40" fmla="*/ 4 w 323"/>
                <a:gd name="T41" fmla="*/ 223 h 323"/>
                <a:gd name="T42" fmla="*/ 12 w 323"/>
                <a:gd name="T43" fmla="*/ 203 h 323"/>
                <a:gd name="T44" fmla="*/ 24 w 323"/>
                <a:gd name="T45" fmla="*/ 186 h 323"/>
                <a:gd name="T46" fmla="*/ 186 w 323"/>
                <a:gd name="T47" fmla="*/ 24 h 323"/>
                <a:gd name="T48" fmla="*/ 204 w 323"/>
                <a:gd name="T49" fmla="*/ 10 h 323"/>
                <a:gd name="T50" fmla="*/ 223 w 323"/>
                <a:gd name="T51" fmla="*/ 3 h 323"/>
                <a:gd name="T52" fmla="*/ 243 w 323"/>
                <a:gd name="T53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3" h="323">
                  <a:moveTo>
                    <a:pt x="243" y="0"/>
                  </a:moveTo>
                  <a:lnTo>
                    <a:pt x="264" y="3"/>
                  </a:lnTo>
                  <a:lnTo>
                    <a:pt x="282" y="10"/>
                  </a:lnTo>
                  <a:lnTo>
                    <a:pt x="300" y="24"/>
                  </a:lnTo>
                  <a:lnTo>
                    <a:pt x="312" y="40"/>
                  </a:lnTo>
                  <a:lnTo>
                    <a:pt x="320" y="60"/>
                  </a:lnTo>
                  <a:lnTo>
                    <a:pt x="323" y="80"/>
                  </a:lnTo>
                  <a:lnTo>
                    <a:pt x="320" y="100"/>
                  </a:lnTo>
                  <a:lnTo>
                    <a:pt x="312" y="120"/>
                  </a:lnTo>
                  <a:lnTo>
                    <a:pt x="300" y="137"/>
                  </a:lnTo>
                  <a:lnTo>
                    <a:pt x="138" y="299"/>
                  </a:lnTo>
                  <a:lnTo>
                    <a:pt x="120" y="313"/>
                  </a:lnTo>
                  <a:lnTo>
                    <a:pt x="101" y="320"/>
                  </a:lnTo>
                  <a:lnTo>
                    <a:pt x="80" y="323"/>
                  </a:lnTo>
                  <a:lnTo>
                    <a:pt x="60" y="320"/>
                  </a:lnTo>
                  <a:lnTo>
                    <a:pt x="41" y="313"/>
                  </a:lnTo>
                  <a:lnTo>
                    <a:pt x="24" y="299"/>
                  </a:lnTo>
                  <a:lnTo>
                    <a:pt x="12" y="283"/>
                  </a:lnTo>
                  <a:lnTo>
                    <a:pt x="4" y="263"/>
                  </a:lnTo>
                  <a:lnTo>
                    <a:pt x="0" y="243"/>
                  </a:lnTo>
                  <a:lnTo>
                    <a:pt x="4" y="223"/>
                  </a:lnTo>
                  <a:lnTo>
                    <a:pt x="12" y="203"/>
                  </a:lnTo>
                  <a:lnTo>
                    <a:pt x="24" y="186"/>
                  </a:lnTo>
                  <a:lnTo>
                    <a:pt x="186" y="24"/>
                  </a:lnTo>
                  <a:lnTo>
                    <a:pt x="204" y="10"/>
                  </a:lnTo>
                  <a:lnTo>
                    <a:pt x="223" y="3"/>
                  </a:lnTo>
                  <a:lnTo>
                    <a:pt x="2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4" name="Group 54"/>
          <p:cNvGrpSpPr/>
          <p:nvPr/>
        </p:nvGrpSpPr>
        <p:grpSpPr>
          <a:xfrm>
            <a:off x="11520926" y="3110844"/>
            <a:ext cx="697980" cy="697980"/>
            <a:chOff x="9085263" y="2676525"/>
            <a:chExt cx="579437" cy="579438"/>
          </a:xfrm>
          <a:solidFill>
            <a:schemeClr val="accent4"/>
          </a:solidFill>
        </p:grpSpPr>
        <p:sp>
          <p:nvSpPr>
            <p:cNvPr id="35" name="Freeform 98"/>
            <p:cNvSpPr>
              <a:spLocks noEditPoints="1"/>
            </p:cNvSpPr>
            <p:nvPr/>
          </p:nvSpPr>
          <p:spPr bwMode="auto">
            <a:xfrm>
              <a:off x="9085263" y="2676525"/>
              <a:ext cx="579437" cy="579438"/>
            </a:xfrm>
            <a:custGeom>
              <a:avLst/>
              <a:gdLst>
                <a:gd name="T0" fmla="*/ 199 w 3650"/>
                <a:gd name="T1" fmla="*/ 3163 h 3649"/>
                <a:gd name="T2" fmla="*/ 212 w 3650"/>
                <a:gd name="T3" fmla="*/ 3337 h 3649"/>
                <a:gd name="T4" fmla="*/ 345 w 3650"/>
                <a:gd name="T5" fmla="*/ 3450 h 3649"/>
                <a:gd name="T6" fmla="*/ 518 w 3650"/>
                <a:gd name="T7" fmla="*/ 3437 h 3649"/>
                <a:gd name="T8" fmla="*/ 941 w 3650"/>
                <a:gd name="T9" fmla="*/ 2387 h 3649"/>
                <a:gd name="T10" fmla="*/ 2326 w 3650"/>
                <a:gd name="T11" fmla="*/ 187 h 3649"/>
                <a:gd name="T12" fmla="*/ 1968 w 3650"/>
                <a:gd name="T13" fmla="*/ 245 h 3649"/>
                <a:gd name="T14" fmla="*/ 1639 w 3650"/>
                <a:gd name="T15" fmla="*/ 418 h 3649"/>
                <a:gd name="T16" fmla="*/ 1369 w 3650"/>
                <a:gd name="T17" fmla="*/ 710 h 3649"/>
                <a:gd name="T18" fmla="*/ 1216 w 3650"/>
                <a:gd name="T19" fmla="*/ 1080 h 3649"/>
                <a:gd name="T20" fmla="*/ 1201 w 3650"/>
                <a:gd name="T21" fmla="*/ 1487 h 3649"/>
                <a:gd name="T22" fmla="*/ 1327 w 3650"/>
                <a:gd name="T23" fmla="*/ 1867 h 3649"/>
                <a:gd name="T24" fmla="*/ 1582 w 3650"/>
                <a:gd name="T25" fmla="*/ 2181 h 3649"/>
                <a:gd name="T26" fmla="*/ 1916 w 3650"/>
                <a:gd name="T27" fmla="*/ 2383 h 3649"/>
                <a:gd name="T28" fmla="*/ 2288 w 3650"/>
                <a:gd name="T29" fmla="*/ 2458 h 3649"/>
                <a:gd name="T30" fmla="*/ 2663 w 3650"/>
                <a:gd name="T31" fmla="*/ 2408 h 3649"/>
                <a:gd name="T32" fmla="*/ 3007 w 3650"/>
                <a:gd name="T33" fmla="*/ 2232 h 3649"/>
                <a:gd name="T34" fmla="*/ 3283 w 3650"/>
                <a:gd name="T35" fmla="*/ 1936 h 3649"/>
                <a:gd name="T36" fmla="*/ 3437 w 3650"/>
                <a:gd name="T37" fmla="*/ 1566 h 3649"/>
                <a:gd name="T38" fmla="*/ 3451 w 3650"/>
                <a:gd name="T39" fmla="*/ 1159 h 3649"/>
                <a:gd name="T40" fmla="*/ 3324 w 3650"/>
                <a:gd name="T41" fmla="*/ 779 h 3649"/>
                <a:gd name="T42" fmla="*/ 3073 w 3650"/>
                <a:gd name="T43" fmla="*/ 467 h 3649"/>
                <a:gd name="T44" fmla="*/ 2754 w 3650"/>
                <a:gd name="T45" fmla="*/ 270 h 3649"/>
                <a:gd name="T46" fmla="*/ 2399 w 3650"/>
                <a:gd name="T47" fmla="*/ 189 h 3649"/>
                <a:gd name="T48" fmla="*/ 2579 w 3650"/>
                <a:gd name="T49" fmla="*/ 23 h 3649"/>
                <a:gd name="T50" fmla="*/ 2980 w 3650"/>
                <a:gd name="T51" fmla="*/ 172 h 3649"/>
                <a:gd name="T52" fmla="*/ 3323 w 3650"/>
                <a:gd name="T53" fmla="*/ 451 h 3649"/>
                <a:gd name="T54" fmla="*/ 3549 w 3650"/>
                <a:gd name="T55" fmla="*/ 816 h 3649"/>
                <a:gd name="T56" fmla="*/ 3647 w 3650"/>
                <a:gd name="T57" fmla="*/ 1236 h 3649"/>
                <a:gd name="T58" fmla="*/ 3605 w 3650"/>
                <a:gd name="T59" fmla="*/ 1667 h 3649"/>
                <a:gd name="T60" fmla="*/ 3429 w 3650"/>
                <a:gd name="T61" fmla="*/ 2057 h 3649"/>
                <a:gd name="T62" fmla="*/ 3127 w 3650"/>
                <a:gd name="T63" fmla="*/ 2378 h 3649"/>
                <a:gd name="T64" fmla="*/ 2744 w 3650"/>
                <a:gd name="T65" fmla="*/ 2579 h 3649"/>
                <a:gd name="T66" fmla="*/ 2326 w 3650"/>
                <a:gd name="T67" fmla="*/ 2647 h 3649"/>
                <a:gd name="T68" fmla="*/ 1909 w 3650"/>
                <a:gd name="T69" fmla="*/ 2579 h 3649"/>
                <a:gd name="T70" fmla="*/ 1527 w 3650"/>
                <a:gd name="T71" fmla="*/ 2379 h 3649"/>
                <a:gd name="T72" fmla="*/ 1482 w 3650"/>
                <a:gd name="T73" fmla="*/ 2672 h 3649"/>
                <a:gd name="T74" fmla="*/ 1473 w 3650"/>
                <a:gd name="T75" fmla="*/ 2760 h 3649"/>
                <a:gd name="T76" fmla="*/ 595 w 3650"/>
                <a:gd name="T77" fmla="*/ 3608 h 3649"/>
                <a:gd name="T78" fmla="*/ 368 w 3650"/>
                <a:gd name="T79" fmla="*/ 3647 h 3649"/>
                <a:gd name="T80" fmla="*/ 157 w 3650"/>
                <a:gd name="T81" fmla="*/ 3558 h 3649"/>
                <a:gd name="T82" fmla="*/ 23 w 3650"/>
                <a:gd name="T83" fmla="*/ 3371 h 3649"/>
                <a:gd name="T84" fmla="*/ 10 w 3650"/>
                <a:gd name="T85" fmla="*/ 3141 h 3649"/>
                <a:gd name="T86" fmla="*/ 122 w 3650"/>
                <a:gd name="T87" fmla="*/ 2940 h 3649"/>
                <a:gd name="T88" fmla="*/ 941 w 3650"/>
                <a:gd name="T89" fmla="*/ 2160 h 3649"/>
                <a:gd name="T90" fmla="*/ 1168 w 3650"/>
                <a:gd name="T91" fmla="*/ 2348 h 3649"/>
                <a:gd name="T92" fmla="*/ 1136 w 3650"/>
                <a:gd name="T93" fmla="*/ 1905 h 3649"/>
                <a:gd name="T94" fmla="*/ 1013 w 3650"/>
                <a:gd name="T95" fmla="*/ 1497 h 3649"/>
                <a:gd name="T96" fmla="*/ 1028 w 3650"/>
                <a:gd name="T97" fmla="*/ 1063 h 3649"/>
                <a:gd name="T98" fmla="*/ 1178 w 3650"/>
                <a:gd name="T99" fmla="*/ 662 h 3649"/>
                <a:gd name="T100" fmla="*/ 1456 w 3650"/>
                <a:gd name="T101" fmla="*/ 325 h 3649"/>
                <a:gd name="T102" fmla="*/ 1827 w 3650"/>
                <a:gd name="T103" fmla="*/ 96 h 3649"/>
                <a:gd name="T104" fmla="*/ 2241 w 3650"/>
                <a:gd name="T105" fmla="*/ 2 h 3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50" h="3649">
                  <a:moveTo>
                    <a:pt x="675" y="2654"/>
                  </a:moveTo>
                  <a:lnTo>
                    <a:pt x="254" y="3073"/>
                  </a:lnTo>
                  <a:lnTo>
                    <a:pt x="231" y="3100"/>
                  </a:lnTo>
                  <a:lnTo>
                    <a:pt x="212" y="3131"/>
                  </a:lnTo>
                  <a:lnTo>
                    <a:pt x="199" y="3163"/>
                  </a:lnTo>
                  <a:lnTo>
                    <a:pt x="190" y="3198"/>
                  </a:lnTo>
                  <a:lnTo>
                    <a:pt x="188" y="3234"/>
                  </a:lnTo>
                  <a:lnTo>
                    <a:pt x="190" y="3270"/>
                  </a:lnTo>
                  <a:lnTo>
                    <a:pt x="199" y="3304"/>
                  </a:lnTo>
                  <a:lnTo>
                    <a:pt x="212" y="3337"/>
                  </a:lnTo>
                  <a:lnTo>
                    <a:pt x="231" y="3367"/>
                  </a:lnTo>
                  <a:lnTo>
                    <a:pt x="254" y="3395"/>
                  </a:lnTo>
                  <a:lnTo>
                    <a:pt x="282" y="3418"/>
                  </a:lnTo>
                  <a:lnTo>
                    <a:pt x="312" y="3437"/>
                  </a:lnTo>
                  <a:lnTo>
                    <a:pt x="345" y="3450"/>
                  </a:lnTo>
                  <a:lnTo>
                    <a:pt x="379" y="3459"/>
                  </a:lnTo>
                  <a:lnTo>
                    <a:pt x="415" y="3461"/>
                  </a:lnTo>
                  <a:lnTo>
                    <a:pt x="451" y="3459"/>
                  </a:lnTo>
                  <a:lnTo>
                    <a:pt x="486" y="3450"/>
                  </a:lnTo>
                  <a:lnTo>
                    <a:pt x="518" y="3437"/>
                  </a:lnTo>
                  <a:lnTo>
                    <a:pt x="549" y="3418"/>
                  </a:lnTo>
                  <a:lnTo>
                    <a:pt x="576" y="3395"/>
                  </a:lnTo>
                  <a:lnTo>
                    <a:pt x="995" y="2974"/>
                  </a:lnTo>
                  <a:lnTo>
                    <a:pt x="675" y="2654"/>
                  </a:lnTo>
                  <a:close/>
                  <a:moveTo>
                    <a:pt x="941" y="2387"/>
                  </a:moveTo>
                  <a:lnTo>
                    <a:pt x="807" y="2521"/>
                  </a:lnTo>
                  <a:lnTo>
                    <a:pt x="1128" y="2842"/>
                  </a:lnTo>
                  <a:lnTo>
                    <a:pt x="1262" y="2708"/>
                  </a:lnTo>
                  <a:lnTo>
                    <a:pt x="941" y="2387"/>
                  </a:lnTo>
                  <a:close/>
                  <a:moveTo>
                    <a:pt x="2326" y="187"/>
                  </a:moveTo>
                  <a:lnTo>
                    <a:pt x="2253" y="189"/>
                  </a:lnTo>
                  <a:lnTo>
                    <a:pt x="2181" y="197"/>
                  </a:lnTo>
                  <a:lnTo>
                    <a:pt x="2109" y="208"/>
                  </a:lnTo>
                  <a:lnTo>
                    <a:pt x="2037" y="225"/>
                  </a:lnTo>
                  <a:lnTo>
                    <a:pt x="1968" y="245"/>
                  </a:lnTo>
                  <a:lnTo>
                    <a:pt x="1898" y="270"/>
                  </a:lnTo>
                  <a:lnTo>
                    <a:pt x="1831" y="301"/>
                  </a:lnTo>
                  <a:lnTo>
                    <a:pt x="1764" y="335"/>
                  </a:lnTo>
                  <a:lnTo>
                    <a:pt x="1701" y="374"/>
                  </a:lnTo>
                  <a:lnTo>
                    <a:pt x="1639" y="418"/>
                  </a:lnTo>
                  <a:lnTo>
                    <a:pt x="1579" y="467"/>
                  </a:lnTo>
                  <a:lnTo>
                    <a:pt x="1523" y="520"/>
                  </a:lnTo>
                  <a:lnTo>
                    <a:pt x="1467" y="580"/>
                  </a:lnTo>
                  <a:lnTo>
                    <a:pt x="1415" y="644"/>
                  </a:lnTo>
                  <a:lnTo>
                    <a:pt x="1369" y="710"/>
                  </a:lnTo>
                  <a:lnTo>
                    <a:pt x="1327" y="779"/>
                  </a:lnTo>
                  <a:lnTo>
                    <a:pt x="1292" y="851"/>
                  </a:lnTo>
                  <a:lnTo>
                    <a:pt x="1261" y="926"/>
                  </a:lnTo>
                  <a:lnTo>
                    <a:pt x="1235" y="1002"/>
                  </a:lnTo>
                  <a:lnTo>
                    <a:pt x="1216" y="1080"/>
                  </a:lnTo>
                  <a:lnTo>
                    <a:pt x="1201" y="1159"/>
                  </a:lnTo>
                  <a:lnTo>
                    <a:pt x="1192" y="1241"/>
                  </a:lnTo>
                  <a:lnTo>
                    <a:pt x="1190" y="1323"/>
                  </a:lnTo>
                  <a:lnTo>
                    <a:pt x="1192" y="1405"/>
                  </a:lnTo>
                  <a:lnTo>
                    <a:pt x="1201" y="1487"/>
                  </a:lnTo>
                  <a:lnTo>
                    <a:pt x="1216" y="1566"/>
                  </a:lnTo>
                  <a:lnTo>
                    <a:pt x="1235" y="1645"/>
                  </a:lnTo>
                  <a:lnTo>
                    <a:pt x="1261" y="1721"/>
                  </a:lnTo>
                  <a:lnTo>
                    <a:pt x="1292" y="1795"/>
                  </a:lnTo>
                  <a:lnTo>
                    <a:pt x="1327" y="1867"/>
                  </a:lnTo>
                  <a:lnTo>
                    <a:pt x="1369" y="1936"/>
                  </a:lnTo>
                  <a:lnTo>
                    <a:pt x="1415" y="2003"/>
                  </a:lnTo>
                  <a:lnTo>
                    <a:pt x="1467" y="2066"/>
                  </a:lnTo>
                  <a:lnTo>
                    <a:pt x="1523" y="2126"/>
                  </a:lnTo>
                  <a:lnTo>
                    <a:pt x="1582" y="2181"/>
                  </a:lnTo>
                  <a:lnTo>
                    <a:pt x="1644" y="2232"/>
                  </a:lnTo>
                  <a:lnTo>
                    <a:pt x="1709" y="2277"/>
                  </a:lnTo>
                  <a:lnTo>
                    <a:pt x="1776" y="2317"/>
                  </a:lnTo>
                  <a:lnTo>
                    <a:pt x="1845" y="2353"/>
                  </a:lnTo>
                  <a:lnTo>
                    <a:pt x="1916" y="2383"/>
                  </a:lnTo>
                  <a:lnTo>
                    <a:pt x="1989" y="2408"/>
                  </a:lnTo>
                  <a:lnTo>
                    <a:pt x="2062" y="2428"/>
                  </a:lnTo>
                  <a:lnTo>
                    <a:pt x="2137" y="2443"/>
                  </a:lnTo>
                  <a:lnTo>
                    <a:pt x="2212" y="2453"/>
                  </a:lnTo>
                  <a:lnTo>
                    <a:pt x="2288" y="2458"/>
                  </a:lnTo>
                  <a:lnTo>
                    <a:pt x="2364" y="2458"/>
                  </a:lnTo>
                  <a:lnTo>
                    <a:pt x="2440" y="2453"/>
                  </a:lnTo>
                  <a:lnTo>
                    <a:pt x="2515" y="2443"/>
                  </a:lnTo>
                  <a:lnTo>
                    <a:pt x="2589" y="2428"/>
                  </a:lnTo>
                  <a:lnTo>
                    <a:pt x="2663" y="2408"/>
                  </a:lnTo>
                  <a:lnTo>
                    <a:pt x="2735" y="2383"/>
                  </a:lnTo>
                  <a:lnTo>
                    <a:pt x="2807" y="2353"/>
                  </a:lnTo>
                  <a:lnTo>
                    <a:pt x="2876" y="2317"/>
                  </a:lnTo>
                  <a:lnTo>
                    <a:pt x="2943" y="2277"/>
                  </a:lnTo>
                  <a:lnTo>
                    <a:pt x="3007" y="2232"/>
                  </a:lnTo>
                  <a:lnTo>
                    <a:pt x="3070" y="2181"/>
                  </a:lnTo>
                  <a:lnTo>
                    <a:pt x="3129" y="2126"/>
                  </a:lnTo>
                  <a:lnTo>
                    <a:pt x="3185" y="2066"/>
                  </a:lnTo>
                  <a:lnTo>
                    <a:pt x="3236" y="2003"/>
                  </a:lnTo>
                  <a:lnTo>
                    <a:pt x="3283" y="1936"/>
                  </a:lnTo>
                  <a:lnTo>
                    <a:pt x="3324" y="1867"/>
                  </a:lnTo>
                  <a:lnTo>
                    <a:pt x="3360" y="1795"/>
                  </a:lnTo>
                  <a:lnTo>
                    <a:pt x="3391" y="1721"/>
                  </a:lnTo>
                  <a:lnTo>
                    <a:pt x="3417" y="1645"/>
                  </a:lnTo>
                  <a:lnTo>
                    <a:pt x="3437" y="1566"/>
                  </a:lnTo>
                  <a:lnTo>
                    <a:pt x="3451" y="1487"/>
                  </a:lnTo>
                  <a:lnTo>
                    <a:pt x="3460" y="1405"/>
                  </a:lnTo>
                  <a:lnTo>
                    <a:pt x="3462" y="1323"/>
                  </a:lnTo>
                  <a:lnTo>
                    <a:pt x="3460" y="1241"/>
                  </a:lnTo>
                  <a:lnTo>
                    <a:pt x="3451" y="1159"/>
                  </a:lnTo>
                  <a:lnTo>
                    <a:pt x="3437" y="1080"/>
                  </a:lnTo>
                  <a:lnTo>
                    <a:pt x="3417" y="1002"/>
                  </a:lnTo>
                  <a:lnTo>
                    <a:pt x="3391" y="926"/>
                  </a:lnTo>
                  <a:lnTo>
                    <a:pt x="3360" y="851"/>
                  </a:lnTo>
                  <a:lnTo>
                    <a:pt x="3324" y="779"/>
                  </a:lnTo>
                  <a:lnTo>
                    <a:pt x="3283" y="710"/>
                  </a:lnTo>
                  <a:lnTo>
                    <a:pt x="3236" y="644"/>
                  </a:lnTo>
                  <a:lnTo>
                    <a:pt x="3185" y="580"/>
                  </a:lnTo>
                  <a:lnTo>
                    <a:pt x="3129" y="520"/>
                  </a:lnTo>
                  <a:lnTo>
                    <a:pt x="3073" y="467"/>
                  </a:lnTo>
                  <a:lnTo>
                    <a:pt x="3013" y="418"/>
                  </a:lnTo>
                  <a:lnTo>
                    <a:pt x="2951" y="374"/>
                  </a:lnTo>
                  <a:lnTo>
                    <a:pt x="2887" y="335"/>
                  </a:lnTo>
                  <a:lnTo>
                    <a:pt x="2822" y="300"/>
                  </a:lnTo>
                  <a:lnTo>
                    <a:pt x="2754" y="270"/>
                  </a:lnTo>
                  <a:lnTo>
                    <a:pt x="2684" y="245"/>
                  </a:lnTo>
                  <a:lnTo>
                    <a:pt x="2615" y="225"/>
                  </a:lnTo>
                  <a:lnTo>
                    <a:pt x="2543" y="208"/>
                  </a:lnTo>
                  <a:lnTo>
                    <a:pt x="2471" y="197"/>
                  </a:lnTo>
                  <a:lnTo>
                    <a:pt x="2399" y="189"/>
                  </a:lnTo>
                  <a:lnTo>
                    <a:pt x="2326" y="187"/>
                  </a:lnTo>
                  <a:close/>
                  <a:moveTo>
                    <a:pt x="2326" y="0"/>
                  </a:moveTo>
                  <a:lnTo>
                    <a:pt x="2411" y="2"/>
                  </a:lnTo>
                  <a:lnTo>
                    <a:pt x="2495" y="10"/>
                  </a:lnTo>
                  <a:lnTo>
                    <a:pt x="2579" y="23"/>
                  </a:lnTo>
                  <a:lnTo>
                    <a:pt x="2662" y="42"/>
                  </a:lnTo>
                  <a:lnTo>
                    <a:pt x="2744" y="66"/>
                  </a:lnTo>
                  <a:lnTo>
                    <a:pt x="2825" y="96"/>
                  </a:lnTo>
                  <a:lnTo>
                    <a:pt x="2903" y="132"/>
                  </a:lnTo>
                  <a:lnTo>
                    <a:pt x="2980" y="172"/>
                  </a:lnTo>
                  <a:lnTo>
                    <a:pt x="3055" y="217"/>
                  </a:lnTo>
                  <a:lnTo>
                    <a:pt x="3127" y="269"/>
                  </a:lnTo>
                  <a:lnTo>
                    <a:pt x="3197" y="325"/>
                  </a:lnTo>
                  <a:lnTo>
                    <a:pt x="3262" y="387"/>
                  </a:lnTo>
                  <a:lnTo>
                    <a:pt x="3323" y="451"/>
                  </a:lnTo>
                  <a:lnTo>
                    <a:pt x="3378" y="519"/>
                  </a:lnTo>
                  <a:lnTo>
                    <a:pt x="3429" y="589"/>
                  </a:lnTo>
                  <a:lnTo>
                    <a:pt x="3474" y="662"/>
                  </a:lnTo>
                  <a:lnTo>
                    <a:pt x="3514" y="738"/>
                  </a:lnTo>
                  <a:lnTo>
                    <a:pt x="3549" y="816"/>
                  </a:lnTo>
                  <a:lnTo>
                    <a:pt x="3580" y="896"/>
                  </a:lnTo>
                  <a:lnTo>
                    <a:pt x="3605" y="979"/>
                  </a:lnTo>
                  <a:lnTo>
                    <a:pt x="3625" y="1063"/>
                  </a:lnTo>
                  <a:lnTo>
                    <a:pt x="3639" y="1148"/>
                  </a:lnTo>
                  <a:lnTo>
                    <a:pt x="3647" y="1236"/>
                  </a:lnTo>
                  <a:lnTo>
                    <a:pt x="3650" y="1323"/>
                  </a:lnTo>
                  <a:lnTo>
                    <a:pt x="3647" y="1411"/>
                  </a:lnTo>
                  <a:lnTo>
                    <a:pt x="3639" y="1498"/>
                  </a:lnTo>
                  <a:lnTo>
                    <a:pt x="3625" y="1583"/>
                  </a:lnTo>
                  <a:lnTo>
                    <a:pt x="3605" y="1667"/>
                  </a:lnTo>
                  <a:lnTo>
                    <a:pt x="3580" y="1750"/>
                  </a:lnTo>
                  <a:lnTo>
                    <a:pt x="3549" y="1830"/>
                  </a:lnTo>
                  <a:lnTo>
                    <a:pt x="3514" y="1908"/>
                  </a:lnTo>
                  <a:lnTo>
                    <a:pt x="3474" y="1984"/>
                  </a:lnTo>
                  <a:lnTo>
                    <a:pt x="3429" y="2057"/>
                  </a:lnTo>
                  <a:lnTo>
                    <a:pt x="3378" y="2128"/>
                  </a:lnTo>
                  <a:lnTo>
                    <a:pt x="3323" y="2196"/>
                  </a:lnTo>
                  <a:lnTo>
                    <a:pt x="3262" y="2260"/>
                  </a:lnTo>
                  <a:lnTo>
                    <a:pt x="3197" y="2321"/>
                  </a:lnTo>
                  <a:lnTo>
                    <a:pt x="3127" y="2378"/>
                  </a:lnTo>
                  <a:lnTo>
                    <a:pt x="3055" y="2429"/>
                  </a:lnTo>
                  <a:lnTo>
                    <a:pt x="2980" y="2474"/>
                  </a:lnTo>
                  <a:lnTo>
                    <a:pt x="2903" y="2514"/>
                  </a:lnTo>
                  <a:lnTo>
                    <a:pt x="2825" y="2550"/>
                  </a:lnTo>
                  <a:lnTo>
                    <a:pt x="2744" y="2579"/>
                  </a:lnTo>
                  <a:lnTo>
                    <a:pt x="2662" y="2604"/>
                  </a:lnTo>
                  <a:lnTo>
                    <a:pt x="2579" y="2623"/>
                  </a:lnTo>
                  <a:lnTo>
                    <a:pt x="2495" y="2636"/>
                  </a:lnTo>
                  <a:lnTo>
                    <a:pt x="2411" y="2644"/>
                  </a:lnTo>
                  <a:lnTo>
                    <a:pt x="2326" y="2647"/>
                  </a:lnTo>
                  <a:lnTo>
                    <a:pt x="2242" y="2644"/>
                  </a:lnTo>
                  <a:lnTo>
                    <a:pt x="2158" y="2636"/>
                  </a:lnTo>
                  <a:lnTo>
                    <a:pt x="2074" y="2623"/>
                  </a:lnTo>
                  <a:lnTo>
                    <a:pt x="1991" y="2604"/>
                  </a:lnTo>
                  <a:lnTo>
                    <a:pt x="1909" y="2579"/>
                  </a:lnTo>
                  <a:lnTo>
                    <a:pt x="1829" y="2551"/>
                  </a:lnTo>
                  <a:lnTo>
                    <a:pt x="1751" y="2515"/>
                  </a:lnTo>
                  <a:lnTo>
                    <a:pt x="1673" y="2475"/>
                  </a:lnTo>
                  <a:lnTo>
                    <a:pt x="1599" y="2430"/>
                  </a:lnTo>
                  <a:lnTo>
                    <a:pt x="1527" y="2379"/>
                  </a:lnTo>
                  <a:lnTo>
                    <a:pt x="1459" y="2323"/>
                  </a:lnTo>
                  <a:lnTo>
                    <a:pt x="1301" y="2481"/>
                  </a:lnTo>
                  <a:lnTo>
                    <a:pt x="1461" y="2641"/>
                  </a:lnTo>
                  <a:lnTo>
                    <a:pt x="1473" y="2656"/>
                  </a:lnTo>
                  <a:lnTo>
                    <a:pt x="1482" y="2672"/>
                  </a:lnTo>
                  <a:lnTo>
                    <a:pt x="1488" y="2690"/>
                  </a:lnTo>
                  <a:lnTo>
                    <a:pt x="1489" y="2708"/>
                  </a:lnTo>
                  <a:lnTo>
                    <a:pt x="1488" y="2727"/>
                  </a:lnTo>
                  <a:lnTo>
                    <a:pt x="1482" y="2744"/>
                  </a:lnTo>
                  <a:lnTo>
                    <a:pt x="1473" y="2760"/>
                  </a:lnTo>
                  <a:lnTo>
                    <a:pt x="1461" y="2774"/>
                  </a:lnTo>
                  <a:lnTo>
                    <a:pt x="709" y="3527"/>
                  </a:lnTo>
                  <a:lnTo>
                    <a:pt x="674" y="3558"/>
                  </a:lnTo>
                  <a:lnTo>
                    <a:pt x="636" y="3586"/>
                  </a:lnTo>
                  <a:lnTo>
                    <a:pt x="595" y="3608"/>
                  </a:lnTo>
                  <a:lnTo>
                    <a:pt x="552" y="3626"/>
                  </a:lnTo>
                  <a:lnTo>
                    <a:pt x="508" y="3639"/>
                  </a:lnTo>
                  <a:lnTo>
                    <a:pt x="462" y="3647"/>
                  </a:lnTo>
                  <a:lnTo>
                    <a:pt x="415" y="3649"/>
                  </a:lnTo>
                  <a:lnTo>
                    <a:pt x="368" y="3647"/>
                  </a:lnTo>
                  <a:lnTo>
                    <a:pt x="322" y="3639"/>
                  </a:lnTo>
                  <a:lnTo>
                    <a:pt x="278" y="3626"/>
                  </a:lnTo>
                  <a:lnTo>
                    <a:pt x="236" y="3608"/>
                  </a:lnTo>
                  <a:lnTo>
                    <a:pt x="195" y="3586"/>
                  </a:lnTo>
                  <a:lnTo>
                    <a:pt x="157" y="3558"/>
                  </a:lnTo>
                  <a:lnTo>
                    <a:pt x="122" y="3527"/>
                  </a:lnTo>
                  <a:lnTo>
                    <a:pt x="91" y="3492"/>
                  </a:lnTo>
                  <a:lnTo>
                    <a:pt x="63" y="3454"/>
                  </a:lnTo>
                  <a:lnTo>
                    <a:pt x="41" y="3413"/>
                  </a:lnTo>
                  <a:lnTo>
                    <a:pt x="23" y="3371"/>
                  </a:lnTo>
                  <a:lnTo>
                    <a:pt x="10" y="3327"/>
                  </a:lnTo>
                  <a:lnTo>
                    <a:pt x="2" y="3281"/>
                  </a:lnTo>
                  <a:lnTo>
                    <a:pt x="0" y="3234"/>
                  </a:lnTo>
                  <a:lnTo>
                    <a:pt x="2" y="3187"/>
                  </a:lnTo>
                  <a:lnTo>
                    <a:pt x="10" y="3141"/>
                  </a:lnTo>
                  <a:lnTo>
                    <a:pt x="23" y="3097"/>
                  </a:lnTo>
                  <a:lnTo>
                    <a:pt x="41" y="3054"/>
                  </a:lnTo>
                  <a:lnTo>
                    <a:pt x="63" y="3013"/>
                  </a:lnTo>
                  <a:lnTo>
                    <a:pt x="91" y="2975"/>
                  </a:lnTo>
                  <a:lnTo>
                    <a:pt x="122" y="2940"/>
                  </a:lnTo>
                  <a:lnTo>
                    <a:pt x="875" y="2188"/>
                  </a:lnTo>
                  <a:lnTo>
                    <a:pt x="889" y="2176"/>
                  </a:lnTo>
                  <a:lnTo>
                    <a:pt x="905" y="2167"/>
                  </a:lnTo>
                  <a:lnTo>
                    <a:pt x="922" y="2161"/>
                  </a:lnTo>
                  <a:lnTo>
                    <a:pt x="941" y="2160"/>
                  </a:lnTo>
                  <a:lnTo>
                    <a:pt x="959" y="2161"/>
                  </a:lnTo>
                  <a:lnTo>
                    <a:pt x="977" y="2167"/>
                  </a:lnTo>
                  <a:lnTo>
                    <a:pt x="993" y="2176"/>
                  </a:lnTo>
                  <a:lnTo>
                    <a:pt x="1008" y="2188"/>
                  </a:lnTo>
                  <a:lnTo>
                    <a:pt x="1168" y="2348"/>
                  </a:lnTo>
                  <a:lnTo>
                    <a:pt x="1326" y="2190"/>
                  </a:lnTo>
                  <a:lnTo>
                    <a:pt x="1271" y="2124"/>
                  </a:lnTo>
                  <a:lnTo>
                    <a:pt x="1221" y="2053"/>
                  </a:lnTo>
                  <a:lnTo>
                    <a:pt x="1176" y="1980"/>
                  </a:lnTo>
                  <a:lnTo>
                    <a:pt x="1136" y="1905"/>
                  </a:lnTo>
                  <a:lnTo>
                    <a:pt x="1101" y="1827"/>
                  </a:lnTo>
                  <a:lnTo>
                    <a:pt x="1071" y="1747"/>
                  </a:lnTo>
                  <a:lnTo>
                    <a:pt x="1046" y="1666"/>
                  </a:lnTo>
                  <a:lnTo>
                    <a:pt x="1028" y="1582"/>
                  </a:lnTo>
                  <a:lnTo>
                    <a:pt x="1013" y="1497"/>
                  </a:lnTo>
                  <a:lnTo>
                    <a:pt x="1004" y="1410"/>
                  </a:lnTo>
                  <a:lnTo>
                    <a:pt x="1002" y="1323"/>
                  </a:lnTo>
                  <a:lnTo>
                    <a:pt x="1004" y="1236"/>
                  </a:lnTo>
                  <a:lnTo>
                    <a:pt x="1013" y="1148"/>
                  </a:lnTo>
                  <a:lnTo>
                    <a:pt x="1028" y="1063"/>
                  </a:lnTo>
                  <a:lnTo>
                    <a:pt x="1046" y="979"/>
                  </a:lnTo>
                  <a:lnTo>
                    <a:pt x="1072" y="896"/>
                  </a:lnTo>
                  <a:lnTo>
                    <a:pt x="1102" y="816"/>
                  </a:lnTo>
                  <a:lnTo>
                    <a:pt x="1137" y="738"/>
                  </a:lnTo>
                  <a:lnTo>
                    <a:pt x="1178" y="662"/>
                  </a:lnTo>
                  <a:lnTo>
                    <a:pt x="1223" y="589"/>
                  </a:lnTo>
                  <a:lnTo>
                    <a:pt x="1274" y="519"/>
                  </a:lnTo>
                  <a:lnTo>
                    <a:pt x="1329" y="451"/>
                  </a:lnTo>
                  <a:lnTo>
                    <a:pt x="1389" y="387"/>
                  </a:lnTo>
                  <a:lnTo>
                    <a:pt x="1456" y="325"/>
                  </a:lnTo>
                  <a:lnTo>
                    <a:pt x="1525" y="269"/>
                  </a:lnTo>
                  <a:lnTo>
                    <a:pt x="1597" y="217"/>
                  </a:lnTo>
                  <a:lnTo>
                    <a:pt x="1672" y="172"/>
                  </a:lnTo>
                  <a:lnTo>
                    <a:pt x="1749" y="132"/>
                  </a:lnTo>
                  <a:lnTo>
                    <a:pt x="1827" y="96"/>
                  </a:lnTo>
                  <a:lnTo>
                    <a:pt x="1908" y="66"/>
                  </a:lnTo>
                  <a:lnTo>
                    <a:pt x="1990" y="42"/>
                  </a:lnTo>
                  <a:lnTo>
                    <a:pt x="2073" y="23"/>
                  </a:lnTo>
                  <a:lnTo>
                    <a:pt x="2157" y="10"/>
                  </a:lnTo>
                  <a:lnTo>
                    <a:pt x="2241" y="2"/>
                  </a:lnTo>
                  <a:lnTo>
                    <a:pt x="23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Freeform 99"/>
            <p:cNvSpPr>
              <a:spLocks noEditPoints="1"/>
            </p:cNvSpPr>
            <p:nvPr/>
          </p:nvSpPr>
          <p:spPr bwMode="auto">
            <a:xfrm>
              <a:off x="9309100" y="2741613"/>
              <a:ext cx="290512" cy="290513"/>
            </a:xfrm>
            <a:custGeom>
              <a:avLst/>
              <a:gdLst>
                <a:gd name="T0" fmla="*/ 793 w 1834"/>
                <a:gd name="T1" fmla="*/ 199 h 1834"/>
                <a:gd name="T2" fmla="*/ 613 w 1834"/>
                <a:gd name="T3" fmla="*/ 254 h 1834"/>
                <a:gd name="T4" fmla="*/ 450 w 1834"/>
                <a:gd name="T5" fmla="*/ 356 h 1834"/>
                <a:gd name="T6" fmla="*/ 318 w 1834"/>
                <a:gd name="T7" fmla="*/ 502 h 1834"/>
                <a:gd name="T8" fmla="*/ 230 w 1834"/>
                <a:gd name="T9" fmla="*/ 671 h 1834"/>
                <a:gd name="T10" fmla="*/ 190 w 1834"/>
                <a:gd name="T11" fmla="*/ 855 h 1834"/>
                <a:gd name="T12" fmla="*/ 198 w 1834"/>
                <a:gd name="T13" fmla="*/ 1041 h 1834"/>
                <a:gd name="T14" fmla="*/ 253 w 1834"/>
                <a:gd name="T15" fmla="*/ 1221 h 1834"/>
                <a:gd name="T16" fmla="*/ 356 w 1834"/>
                <a:gd name="T17" fmla="*/ 1384 h 1834"/>
                <a:gd name="T18" fmla="*/ 502 w 1834"/>
                <a:gd name="T19" fmla="*/ 1516 h 1834"/>
                <a:gd name="T20" fmla="*/ 672 w 1834"/>
                <a:gd name="T21" fmla="*/ 1604 h 1834"/>
                <a:gd name="T22" fmla="*/ 855 w 1834"/>
                <a:gd name="T23" fmla="*/ 1644 h 1834"/>
                <a:gd name="T24" fmla="*/ 1041 w 1834"/>
                <a:gd name="T25" fmla="*/ 1636 h 1834"/>
                <a:gd name="T26" fmla="*/ 1220 w 1834"/>
                <a:gd name="T27" fmla="*/ 1581 h 1834"/>
                <a:gd name="T28" fmla="*/ 1384 w 1834"/>
                <a:gd name="T29" fmla="*/ 1478 h 1834"/>
                <a:gd name="T30" fmla="*/ 1517 w 1834"/>
                <a:gd name="T31" fmla="*/ 1332 h 1834"/>
                <a:gd name="T32" fmla="*/ 1604 w 1834"/>
                <a:gd name="T33" fmla="*/ 1163 h 1834"/>
                <a:gd name="T34" fmla="*/ 1644 w 1834"/>
                <a:gd name="T35" fmla="*/ 979 h 1834"/>
                <a:gd name="T36" fmla="*/ 1635 w 1834"/>
                <a:gd name="T37" fmla="*/ 793 h 1834"/>
                <a:gd name="T38" fmla="*/ 1580 w 1834"/>
                <a:gd name="T39" fmla="*/ 614 h 1834"/>
                <a:gd name="T40" fmla="*/ 1478 w 1834"/>
                <a:gd name="T41" fmla="*/ 450 h 1834"/>
                <a:gd name="T42" fmla="*/ 1332 w 1834"/>
                <a:gd name="T43" fmla="*/ 317 h 1834"/>
                <a:gd name="T44" fmla="*/ 1161 w 1834"/>
                <a:gd name="T45" fmla="*/ 230 h 1834"/>
                <a:gd name="T46" fmla="*/ 979 w 1834"/>
                <a:gd name="T47" fmla="*/ 190 h 1834"/>
                <a:gd name="T48" fmla="*/ 988 w 1834"/>
                <a:gd name="T49" fmla="*/ 3 h 1834"/>
                <a:gd name="T50" fmla="*/ 1195 w 1834"/>
                <a:gd name="T51" fmla="*/ 43 h 1834"/>
                <a:gd name="T52" fmla="*/ 1390 w 1834"/>
                <a:gd name="T53" fmla="*/ 132 h 1834"/>
                <a:gd name="T54" fmla="*/ 1565 w 1834"/>
                <a:gd name="T55" fmla="*/ 269 h 1834"/>
                <a:gd name="T56" fmla="*/ 1702 w 1834"/>
                <a:gd name="T57" fmla="*/ 444 h 1834"/>
                <a:gd name="T58" fmla="*/ 1791 w 1834"/>
                <a:gd name="T59" fmla="*/ 639 h 1834"/>
                <a:gd name="T60" fmla="*/ 1831 w 1834"/>
                <a:gd name="T61" fmla="*/ 846 h 1834"/>
                <a:gd name="T62" fmla="*/ 1823 w 1834"/>
                <a:gd name="T63" fmla="*/ 1057 h 1834"/>
                <a:gd name="T64" fmla="*/ 1767 w 1834"/>
                <a:gd name="T65" fmla="*/ 1262 h 1834"/>
                <a:gd name="T66" fmla="*/ 1661 w 1834"/>
                <a:gd name="T67" fmla="*/ 1452 h 1834"/>
                <a:gd name="T68" fmla="*/ 1565 w 1834"/>
                <a:gd name="T69" fmla="*/ 1565 h 1834"/>
                <a:gd name="T70" fmla="*/ 1390 w 1834"/>
                <a:gd name="T71" fmla="*/ 1702 h 1834"/>
                <a:gd name="T72" fmla="*/ 1195 w 1834"/>
                <a:gd name="T73" fmla="*/ 1791 h 1834"/>
                <a:gd name="T74" fmla="*/ 988 w 1834"/>
                <a:gd name="T75" fmla="*/ 1831 h 1834"/>
                <a:gd name="T76" fmla="*/ 777 w 1834"/>
                <a:gd name="T77" fmla="*/ 1823 h 1834"/>
                <a:gd name="T78" fmla="*/ 572 w 1834"/>
                <a:gd name="T79" fmla="*/ 1766 h 1834"/>
                <a:gd name="T80" fmla="*/ 382 w 1834"/>
                <a:gd name="T81" fmla="*/ 1662 h 1834"/>
                <a:gd name="T82" fmla="*/ 218 w 1834"/>
                <a:gd name="T83" fmla="*/ 1510 h 1834"/>
                <a:gd name="T84" fmla="*/ 96 w 1834"/>
                <a:gd name="T85" fmla="*/ 1327 h 1834"/>
                <a:gd name="T86" fmla="*/ 24 w 1834"/>
                <a:gd name="T87" fmla="*/ 1127 h 1834"/>
                <a:gd name="T88" fmla="*/ 0 w 1834"/>
                <a:gd name="T89" fmla="*/ 917 h 1834"/>
                <a:gd name="T90" fmla="*/ 24 w 1834"/>
                <a:gd name="T91" fmla="*/ 707 h 1834"/>
                <a:gd name="T92" fmla="*/ 96 w 1834"/>
                <a:gd name="T93" fmla="*/ 507 h 1834"/>
                <a:gd name="T94" fmla="*/ 218 w 1834"/>
                <a:gd name="T95" fmla="*/ 324 h 1834"/>
                <a:gd name="T96" fmla="*/ 382 w 1834"/>
                <a:gd name="T97" fmla="*/ 173 h 1834"/>
                <a:gd name="T98" fmla="*/ 572 w 1834"/>
                <a:gd name="T99" fmla="*/ 68 h 1834"/>
                <a:gd name="T100" fmla="*/ 777 w 1834"/>
                <a:gd name="T101" fmla="*/ 11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1834">
                  <a:moveTo>
                    <a:pt x="917" y="188"/>
                  </a:moveTo>
                  <a:lnTo>
                    <a:pt x="855" y="190"/>
                  </a:lnTo>
                  <a:lnTo>
                    <a:pt x="793" y="199"/>
                  </a:lnTo>
                  <a:lnTo>
                    <a:pt x="732" y="211"/>
                  </a:lnTo>
                  <a:lnTo>
                    <a:pt x="672" y="230"/>
                  </a:lnTo>
                  <a:lnTo>
                    <a:pt x="613" y="254"/>
                  </a:lnTo>
                  <a:lnTo>
                    <a:pt x="556" y="283"/>
                  </a:lnTo>
                  <a:lnTo>
                    <a:pt x="502" y="317"/>
                  </a:lnTo>
                  <a:lnTo>
                    <a:pt x="450" y="356"/>
                  </a:lnTo>
                  <a:lnTo>
                    <a:pt x="402" y="402"/>
                  </a:lnTo>
                  <a:lnTo>
                    <a:pt x="356" y="450"/>
                  </a:lnTo>
                  <a:lnTo>
                    <a:pt x="318" y="502"/>
                  </a:lnTo>
                  <a:lnTo>
                    <a:pt x="283" y="556"/>
                  </a:lnTo>
                  <a:lnTo>
                    <a:pt x="253" y="614"/>
                  </a:lnTo>
                  <a:lnTo>
                    <a:pt x="230" y="671"/>
                  </a:lnTo>
                  <a:lnTo>
                    <a:pt x="211" y="732"/>
                  </a:lnTo>
                  <a:lnTo>
                    <a:pt x="198" y="793"/>
                  </a:lnTo>
                  <a:lnTo>
                    <a:pt x="190" y="855"/>
                  </a:lnTo>
                  <a:lnTo>
                    <a:pt x="188" y="917"/>
                  </a:lnTo>
                  <a:lnTo>
                    <a:pt x="190" y="979"/>
                  </a:lnTo>
                  <a:lnTo>
                    <a:pt x="198" y="1041"/>
                  </a:lnTo>
                  <a:lnTo>
                    <a:pt x="211" y="1102"/>
                  </a:lnTo>
                  <a:lnTo>
                    <a:pt x="230" y="1163"/>
                  </a:lnTo>
                  <a:lnTo>
                    <a:pt x="253" y="1221"/>
                  </a:lnTo>
                  <a:lnTo>
                    <a:pt x="283" y="1278"/>
                  </a:lnTo>
                  <a:lnTo>
                    <a:pt x="318" y="1332"/>
                  </a:lnTo>
                  <a:lnTo>
                    <a:pt x="356" y="1384"/>
                  </a:lnTo>
                  <a:lnTo>
                    <a:pt x="402" y="1432"/>
                  </a:lnTo>
                  <a:lnTo>
                    <a:pt x="450" y="1478"/>
                  </a:lnTo>
                  <a:lnTo>
                    <a:pt x="502" y="1516"/>
                  </a:lnTo>
                  <a:lnTo>
                    <a:pt x="556" y="1551"/>
                  </a:lnTo>
                  <a:lnTo>
                    <a:pt x="613" y="1581"/>
                  </a:lnTo>
                  <a:lnTo>
                    <a:pt x="672" y="1604"/>
                  </a:lnTo>
                  <a:lnTo>
                    <a:pt x="732" y="1623"/>
                  </a:lnTo>
                  <a:lnTo>
                    <a:pt x="793" y="1636"/>
                  </a:lnTo>
                  <a:lnTo>
                    <a:pt x="855" y="1644"/>
                  </a:lnTo>
                  <a:lnTo>
                    <a:pt x="917" y="1646"/>
                  </a:lnTo>
                  <a:lnTo>
                    <a:pt x="979" y="1644"/>
                  </a:lnTo>
                  <a:lnTo>
                    <a:pt x="1041" y="1636"/>
                  </a:lnTo>
                  <a:lnTo>
                    <a:pt x="1102" y="1623"/>
                  </a:lnTo>
                  <a:lnTo>
                    <a:pt x="1161" y="1604"/>
                  </a:lnTo>
                  <a:lnTo>
                    <a:pt x="1220" y="1581"/>
                  </a:lnTo>
                  <a:lnTo>
                    <a:pt x="1278" y="1551"/>
                  </a:lnTo>
                  <a:lnTo>
                    <a:pt x="1332" y="1516"/>
                  </a:lnTo>
                  <a:lnTo>
                    <a:pt x="1384" y="1478"/>
                  </a:lnTo>
                  <a:lnTo>
                    <a:pt x="1432" y="1432"/>
                  </a:lnTo>
                  <a:lnTo>
                    <a:pt x="1478" y="1384"/>
                  </a:lnTo>
                  <a:lnTo>
                    <a:pt x="1517" y="1332"/>
                  </a:lnTo>
                  <a:lnTo>
                    <a:pt x="1551" y="1278"/>
                  </a:lnTo>
                  <a:lnTo>
                    <a:pt x="1580" y="1221"/>
                  </a:lnTo>
                  <a:lnTo>
                    <a:pt x="1604" y="1163"/>
                  </a:lnTo>
                  <a:lnTo>
                    <a:pt x="1623" y="1102"/>
                  </a:lnTo>
                  <a:lnTo>
                    <a:pt x="1635" y="1041"/>
                  </a:lnTo>
                  <a:lnTo>
                    <a:pt x="1644" y="979"/>
                  </a:lnTo>
                  <a:lnTo>
                    <a:pt x="1646" y="917"/>
                  </a:lnTo>
                  <a:lnTo>
                    <a:pt x="1644" y="855"/>
                  </a:lnTo>
                  <a:lnTo>
                    <a:pt x="1635" y="793"/>
                  </a:lnTo>
                  <a:lnTo>
                    <a:pt x="1623" y="732"/>
                  </a:lnTo>
                  <a:lnTo>
                    <a:pt x="1604" y="671"/>
                  </a:lnTo>
                  <a:lnTo>
                    <a:pt x="1580" y="614"/>
                  </a:lnTo>
                  <a:lnTo>
                    <a:pt x="1551" y="556"/>
                  </a:lnTo>
                  <a:lnTo>
                    <a:pt x="1517" y="502"/>
                  </a:lnTo>
                  <a:lnTo>
                    <a:pt x="1478" y="450"/>
                  </a:lnTo>
                  <a:lnTo>
                    <a:pt x="1432" y="402"/>
                  </a:lnTo>
                  <a:lnTo>
                    <a:pt x="1384" y="356"/>
                  </a:lnTo>
                  <a:lnTo>
                    <a:pt x="1332" y="317"/>
                  </a:lnTo>
                  <a:lnTo>
                    <a:pt x="1278" y="283"/>
                  </a:lnTo>
                  <a:lnTo>
                    <a:pt x="1220" y="254"/>
                  </a:lnTo>
                  <a:lnTo>
                    <a:pt x="1161" y="230"/>
                  </a:lnTo>
                  <a:lnTo>
                    <a:pt x="1102" y="211"/>
                  </a:lnTo>
                  <a:lnTo>
                    <a:pt x="1041" y="199"/>
                  </a:lnTo>
                  <a:lnTo>
                    <a:pt x="979" y="190"/>
                  </a:lnTo>
                  <a:lnTo>
                    <a:pt x="917" y="188"/>
                  </a:lnTo>
                  <a:close/>
                  <a:moveTo>
                    <a:pt x="917" y="0"/>
                  </a:moveTo>
                  <a:lnTo>
                    <a:pt x="988" y="3"/>
                  </a:lnTo>
                  <a:lnTo>
                    <a:pt x="1058" y="11"/>
                  </a:lnTo>
                  <a:lnTo>
                    <a:pt x="1127" y="24"/>
                  </a:lnTo>
                  <a:lnTo>
                    <a:pt x="1195" y="43"/>
                  </a:lnTo>
                  <a:lnTo>
                    <a:pt x="1262" y="68"/>
                  </a:lnTo>
                  <a:lnTo>
                    <a:pt x="1327" y="97"/>
                  </a:lnTo>
                  <a:lnTo>
                    <a:pt x="1390" y="132"/>
                  </a:lnTo>
                  <a:lnTo>
                    <a:pt x="1452" y="173"/>
                  </a:lnTo>
                  <a:lnTo>
                    <a:pt x="1510" y="218"/>
                  </a:lnTo>
                  <a:lnTo>
                    <a:pt x="1565" y="269"/>
                  </a:lnTo>
                  <a:lnTo>
                    <a:pt x="1616" y="324"/>
                  </a:lnTo>
                  <a:lnTo>
                    <a:pt x="1661" y="382"/>
                  </a:lnTo>
                  <a:lnTo>
                    <a:pt x="1702" y="444"/>
                  </a:lnTo>
                  <a:lnTo>
                    <a:pt x="1737" y="507"/>
                  </a:lnTo>
                  <a:lnTo>
                    <a:pt x="1767" y="572"/>
                  </a:lnTo>
                  <a:lnTo>
                    <a:pt x="1791" y="639"/>
                  </a:lnTo>
                  <a:lnTo>
                    <a:pt x="1810" y="707"/>
                  </a:lnTo>
                  <a:lnTo>
                    <a:pt x="1823" y="776"/>
                  </a:lnTo>
                  <a:lnTo>
                    <a:pt x="1831" y="846"/>
                  </a:lnTo>
                  <a:lnTo>
                    <a:pt x="1834" y="917"/>
                  </a:lnTo>
                  <a:lnTo>
                    <a:pt x="1831" y="988"/>
                  </a:lnTo>
                  <a:lnTo>
                    <a:pt x="1823" y="1057"/>
                  </a:lnTo>
                  <a:lnTo>
                    <a:pt x="1810" y="1127"/>
                  </a:lnTo>
                  <a:lnTo>
                    <a:pt x="1791" y="1196"/>
                  </a:lnTo>
                  <a:lnTo>
                    <a:pt x="1767" y="1262"/>
                  </a:lnTo>
                  <a:lnTo>
                    <a:pt x="1737" y="1327"/>
                  </a:lnTo>
                  <a:lnTo>
                    <a:pt x="1702" y="1391"/>
                  </a:lnTo>
                  <a:lnTo>
                    <a:pt x="1661" y="1452"/>
                  </a:lnTo>
                  <a:lnTo>
                    <a:pt x="1616" y="1510"/>
                  </a:lnTo>
                  <a:lnTo>
                    <a:pt x="1565" y="1565"/>
                  </a:lnTo>
                  <a:lnTo>
                    <a:pt x="1565" y="1565"/>
                  </a:lnTo>
                  <a:lnTo>
                    <a:pt x="1510" y="1616"/>
                  </a:lnTo>
                  <a:lnTo>
                    <a:pt x="1452" y="1662"/>
                  </a:lnTo>
                  <a:lnTo>
                    <a:pt x="1390" y="1702"/>
                  </a:lnTo>
                  <a:lnTo>
                    <a:pt x="1327" y="1738"/>
                  </a:lnTo>
                  <a:lnTo>
                    <a:pt x="1262" y="1766"/>
                  </a:lnTo>
                  <a:lnTo>
                    <a:pt x="1195" y="1791"/>
                  </a:lnTo>
                  <a:lnTo>
                    <a:pt x="1127" y="1810"/>
                  </a:lnTo>
                  <a:lnTo>
                    <a:pt x="1058" y="1823"/>
                  </a:lnTo>
                  <a:lnTo>
                    <a:pt x="988" y="1831"/>
                  </a:lnTo>
                  <a:lnTo>
                    <a:pt x="917" y="1834"/>
                  </a:lnTo>
                  <a:lnTo>
                    <a:pt x="846" y="1831"/>
                  </a:lnTo>
                  <a:lnTo>
                    <a:pt x="777" y="1823"/>
                  </a:lnTo>
                  <a:lnTo>
                    <a:pt x="707" y="1810"/>
                  </a:lnTo>
                  <a:lnTo>
                    <a:pt x="638" y="1791"/>
                  </a:lnTo>
                  <a:lnTo>
                    <a:pt x="572" y="1766"/>
                  </a:lnTo>
                  <a:lnTo>
                    <a:pt x="507" y="1738"/>
                  </a:lnTo>
                  <a:lnTo>
                    <a:pt x="443" y="1702"/>
                  </a:lnTo>
                  <a:lnTo>
                    <a:pt x="382" y="1662"/>
                  </a:lnTo>
                  <a:lnTo>
                    <a:pt x="324" y="1616"/>
                  </a:lnTo>
                  <a:lnTo>
                    <a:pt x="269" y="1565"/>
                  </a:lnTo>
                  <a:lnTo>
                    <a:pt x="218" y="1510"/>
                  </a:lnTo>
                  <a:lnTo>
                    <a:pt x="172" y="1452"/>
                  </a:lnTo>
                  <a:lnTo>
                    <a:pt x="132" y="1391"/>
                  </a:lnTo>
                  <a:lnTo>
                    <a:pt x="96" y="1327"/>
                  </a:lnTo>
                  <a:lnTo>
                    <a:pt x="68" y="1262"/>
                  </a:lnTo>
                  <a:lnTo>
                    <a:pt x="43" y="1196"/>
                  </a:lnTo>
                  <a:lnTo>
                    <a:pt x="24" y="1127"/>
                  </a:lnTo>
                  <a:lnTo>
                    <a:pt x="11" y="1057"/>
                  </a:lnTo>
                  <a:lnTo>
                    <a:pt x="3" y="988"/>
                  </a:lnTo>
                  <a:lnTo>
                    <a:pt x="0" y="917"/>
                  </a:lnTo>
                  <a:lnTo>
                    <a:pt x="3" y="846"/>
                  </a:lnTo>
                  <a:lnTo>
                    <a:pt x="11" y="776"/>
                  </a:lnTo>
                  <a:lnTo>
                    <a:pt x="24" y="707"/>
                  </a:lnTo>
                  <a:lnTo>
                    <a:pt x="43" y="639"/>
                  </a:lnTo>
                  <a:lnTo>
                    <a:pt x="68" y="572"/>
                  </a:lnTo>
                  <a:lnTo>
                    <a:pt x="96" y="507"/>
                  </a:lnTo>
                  <a:lnTo>
                    <a:pt x="132" y="444"/>
                  </a:lnTo>
                  <a:lnTo>
                    <a:pt x="172" y="382"/>
                  </a:lnTo>
                  <a:lnTo>
                    <a:pt x="218" y="324"/>
                  </a:lnTo>
                  <a:lnTo>
                    <a:pt x="269" y="269"/>
                  </a:lnTo>
                  <a:lnTo>
                    <a:pt x="324" y="218"/>
                  </a:lnTo>
                  <a:lnTo>
                    <a:pt x="382" y="173"/>
                  </a:lnTo>
                  <a:lnTo>
                    <a:pt x="443" y="132"/>
                  </a:lnTo>
                  <a:lnTo>
                    <a:pt x="507" y="97"/>
                  </a:lnTo>
                  <a:lnTo>
                    <a:pt x="572" y="68"/>
                  </a:lnTo>
                  <a:lnTo>
                    <a:pt x="638" y="43"/>
                  </a:lnTo>
                  <a:lnTo>
                    <a:pt x="707" y="24"/>
                  </a:lnTo>
                  <a:lnTo>
                    <a:pt x="777" y="11"/>
                  </a:lnTo>
                  <a:lnTo>
                    <a:pt x="846" y="3"/>
                  </a:lnTo>
                  <a:lnTo>
                    <a:pt x="9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Freeform 100"/>
            <p:cNvSpPr/>
            <p:nvPr/>
          </p:nvSpPr>
          <p:spPr bwMode="auto">
            <a:xfrm>
              <a:off x="9394825" y="2808288"/>
              <a:ext cx="119062" cy="47625"/>
            </a:xfrm>
            <a:custGeom>
              <a:avLst/>
              <a:gdLst>
                <a:gd name="T0" fmla="*/ 352 w 753"/>
                <a:gd name="T1" fmla="*/ 0 h 304"/>
                <a:gd name="T2" fmla="*/ 402 w 753"/>
                <a:gd name="T3" fmla="*/ 0 h 304"/>
                <a:gd name="T4" fmla="*/ 452 w 753"/>
                <a:gd name="T5" fmla="*/ 4 h 304"/>
                <a:gd name="T6" fmla="*/ 502 w 753"/>
                <a:gd name="T7" fmla="*/ 15 h 304"/>
                <a:gd name="T8" fmla="*/ 551 w 753"/>
                <a:gd name="T9" fmla="*/ 31 h 304"/>
                <a:gd name="T10" fmla="*/ 598 w 753"/>
                <a:gd name="T11" fmla="*/ 51 h 304"/>
                <a:gd name="T12" fmla="*/ 644 w 753"/>
                <a:gd name="T13" fmla="*/ 77 h 304"/>
                <a:gd name="T14" fmla="*/ 687 w 753"/>
                <a:gd name="T15" fmla="*/ 107 h 304"/>
                <a:gd name="T16" fmla="*/ 727 w 753"/>
                <a:gd name="T17" fmla="*/ 143 h 304"/>
                <a:gd name="T18" fmla="*/ 740 w 753"/>
                <a:gd name="T19" fmla="*/ 160 h 304"/>
                <a:gd name="T20" fmla="*/ 749 w 753"/>
                <a:gd name="T21" fmla="*/ 179 h 304"/>
                <a:gd name="T22" fmla="*/ 753 w 753"/>
                <a:gd name="T23" fmla="*/ 200 h 304"/>
                <a:gd name="T24" fmla="*/ 753 w 753"/>
                <a:gd name="T25" fmla="*/ 220 h 304"/>
                <a:gd name="T26" fmla="*/ 749 w 753"/>
                <a:gd name="T27" fmla="*/ 241 h 304"/>
                <a:gd name="T28" fmla="*/ 740 w 753"/>
                <a:gd name="T29" fmla="*/ 260 h 304"/>
                <a:gd name="T30" fmla="*/ 727 w 753"/>
                <a:gd name="T31" fmla="*/ 276 h 304"/>
                <a:gd name="T32" fmla="*/ 712 w 753"/>
                <a:gd name="T33" fmla="*/ 288 h 304"/>
                <a:gd name="T34" fmla="*/ 696 w 753"/>
                <a:gd name="T35" fmla="*/ 297 h 304"/>
                <a:gd name="T36" fmla="*/ 678 w 753"/>
                <a:gd name="T37" fmla="*/ 302 h 304"/>
                <a:gd name="T38" fmla="*/ 660 w 753"/>
                <a:gd name="T39" fmla="*/ 304 h 304"/>
                <a:gd name="T40" fmla="*/ 643 w 753"/>
                <a:gd name="T41" fmla="*/ 302 h 304"/>
                <a:gd name="T42" fmla="*/ 625 w 753"/>
                <a:gd name="T43" fmla="*/ 297 h 304"/>
                <a:gd name="T44" fmla="*/ 608 w 753"/>
                <a:gd name="T45" fmla="*/ 288 h 304"/>
                <a:gd name="T46" fmla="*/ 594 w 753"/>
                <a:gd name="T47" fmla="*/ 276 h 304"/>
                <a:gd name="T48" fmla="*/ 563 w 753"/>
                <a:gd name="T49" fmla="*/ 249 h 304"/>
                <a:gd name="T50" fmla="*/ 529 w 753"/>
                <a:gd name="T51" fmla="*/ 226 h 304"/>
                <a:gd name="T52" fmla="*/ 492 w 753"/>
                <a:gd name="T53" fmla="*/ 209 h 304"/>
                <a:gd name="T54" fmla="*/ 454 w 753"/>
                <a:gd name="T55" fmla="*/ 197 h 304"/>
                <a:gd name="T56" fmla="*/ 416 w 753"/>
                <a:gd name="T57" fmla="*/ 189 h 304"/>
                <a:gd name="T58" fmla="*/ 377 w 753"/>
                <a:gd name="T59" fmla="*/ 187 h 304"/>
                <a:gd name="T60" fmla="*/ 337 w 753"/>
                <a:gd name="T61" fmla="*/ 189 h 304"/>
                <a:gd name="T62" fmla="*/ 300 w 753"/>
                <a:gd name="T63" fmla="*/ 197 h 304"/>
                <a:gd name="T64" fmla="*/ 262 w 753"/>
                <a:gd name="T65" fmla="*/ 209 h 304"/>
                <a:gd name="T66" fmla="*/ 226 w 753"/>
                <a:gd name="T67" fmla="*/ 226 h 304"/>
                <a:gd name="T68" fmla="*/ 191 w 753"/>
                <a:gd name="T69" fmla="*/ 249 h 304"/>
                <a:gd name="T70" fmla="*/ 160 w 753"/>
                <a:gd name="T71" fmla="*/ 276 h 304"/>
                <a:gd name="T72" fmla="*/ 144 w 753"/>
                <a:gd name="T73" fmla="*/ 289 h 304"/>
                <a:gd name="T74" fmla="*/ 124 w 753"/>
                <a:gd name="T75" fmla="*/ 298 h 304"/>
                <a:gd name="T76" fmla="*/ 104 w 753"/>
                <a:gd name="T77" fmla="*/ 303 h 304"/>
                <a:gd name="T78" fmla="*/ 84 w 753"/>
                <a:gd name="T79" fmla="*/ 303 h 304"/>
                <a:gd name="T80" fmla="*/ 63 w 753"/>
                <a:gd name="T81" fmla="*/ 298 h 304"/>
                <a:gd name="T82" fmla="*/ 44 w 753"/>
                <a:gd name="T83" fmla="*/ 289 h 304"/>
                <a:gd name="T84" fmla="*/ 28 w 753"/>
                <a:gd name="T85" fmla="*/ 276 h 304"/>
                <a:gd name="T86" fmla="*/ 14 w 753"/>
                <a:gd name="T87" fmla="*/ 260 h 304"/>
                <a:gd name="T88" fmla="*/ 4 w 753"/>
                <a:gd name="T89" fmla="*/ 241 h 304"/>
                <a:gd name="T90" fmla="*/ 0 w 753"/>
                <a:gd name="T91" fmla="*/ 220 h 304"/>
                <a:gd name="T92" fmla="*/ 0 w 753"/>
                <a:gd name="T93" fmla="*/ 200 h 304"/>
                <a:gd name="T94" fmla="*/ 4 w 753"/>
                <a:gd name="T95" fmla="*/ 179 h 304"/>
                <a:gd name="T96" fmla="*/ 14 w 753"/>
                <a:gd name="T97" fmla="*/ 160 h 304"/>
                <a:gd name="T98" fmla="*/ 28 w 753"/>
                <a:gd name="T99" fmla="*/ 143 h 304"/>
                <a:gd name="T100" fmla="*/ 67 w 753"/>
                <a:gd name="T101" fmla="*/ 107 h 304"/>
                <a:gd name="T102" fmla="*/ 110 w 753"/>
                <a:gd name="T103" fmla="*/ 77 h 304"/>
                <a:gd name="T104" fmla="*/ 156 w 753"/>
                <a:gd name="T105" fmla="*/ 51 h 304"/>
                <a:gd name="T106" fmla="*/ 202 w 753"/>
                <a:gd name="T107" fmla="*/ 31 h 304"/>
                <a:gd name="T108" fmla="*/ 251 w 753"/>
                <a:gd name="T109" fmla="*/ 15 h 304"/>
                <a:gd name="T110" fmla="*/ 301 w 753"/>
                <a:gd name="T111" fmla="*/ 4 h 304"/>
                <a:gd name="T112" fmla="*/ 352 w 753"/>
                <a:gd name="T113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3" h="304">
                  <a:moveTo>
                    <a:pt x="352" y="0"/>
                  </a:moveTo>
                  <a:lnTo>
                    <a:pt x="402" y="0"/>
                  </a:lnTo>
                  <a:lnTo>
                    <a:pt x="452" y="4"/>
                  </a:lnTo>
                  <a:lnTo>
                    <a:pt x="502" y="15"/>
                  </a:lnTo>
                  <a:lnTo>
                    <a:pt x="551" y="31"/>
                  </a:lnTo>
                  <a:lnTo>
                    <a:pt x="598" y="51"/>
                  </a:lnTo>
                  <a:lnTo>
                    <a:pt x="644" y="77"/>
                  </a:lnTo>
                  <a:lnTo>
                    <a:pt x="687" y="107"/>
                  </a:lnTo>
                  <a:lnTo>
                    <a:pt x="727" y="143"/>
                  </a:lnTo>
                  <a:lnTo>
                    <a:pt x="740" y="160"/>
                  </a:lnTo>
                  <a:lnTo>
                    <a:pt x="749" y="179"/>
                  </a:lnTo>
                  <a:lnTo>
                    <a:pt x="753" y="200"/>
                  </a:lnTo>
                  <a:lnTo>
                    <a:pt x="753" y="220"/>
                  </a:lnTo>
                  <a:lnTo>
                    <a:pt x="749" y="241"/>
                  </a:lnTo>
                  <a:lnTo>
                    <a:pt x="740" y="260"/>
                  </a:lnTo>
                  <a:lnTo>
                    <a:pt x="727" y="276"/>
                  </a:lnTo>
                  <a:lnTo>
                    <a:pt x="712" y="288"/>
                  </a:lnTo>
                  <a:lnTo>
                    <a:pt x="696" y="297"/>
                  </a:lnTo>
                  <a:lnTo>
                    <a:pt x="678" y="302"/>
                  </a:lnTo>
                  <a:lnTo>
                    <a:pt x="660" y="304"/>
                  </a:lnTo>
                  <a:lnTo>
                    <a:pt x="643" y="302"/>
                  </a:lnTo>
                  <a:lnTo>
                    <a:pt x="625" y="297"/>
                  </a:lnTo>
                  <a:lnTo>
                    <a:pt x="608" y="288"/>
                  </a:lnTo>
                  <a:lnTo>
                    <a:pt x="594" y="276"/>
                  </a:lnTo>
                  <a:lnTo>
                    <a:pt x="563" y="249"/>
                  </a:lnTo>
                  <a:lnTo>
                    <a:pt x="529" y="226"/>
                  </a:lnTo>
                  <a:lnTo>
                    <a:pt x="492" y="209"/>
                  </a:lnTo>
                  <a:lnTo>
                    <a:pt x="454" y="197"/>
                  </a:lnTo>
                  <a:lnTo>
                    <a:pt x="416" y="189"/>
                  </a:lnTo>
                  <a:lnTo>
                    <a:pt x="377" y="187"/>
                  </a:lnTo>
                  <a:lnTo>
                    <a:pt x="337" y="189"/>
                  </a:lnTo>
                  <a:lnTo>
                    <a:pt x="300" y="197"/>
                  </a:lnTo>
                  <a:lnTo>
                    <a:pt x="262" y="209"/>
                  </a:lnTo>
                  <a:lnTo>
                    <a:pt x="226" y="226"/>
                  </a:lnTo>
                  <a:lnTo>
                    <a:pt x="191" y="249"/>
                  </a:lnTo>
                  <a:lnTo>
                    <a:pt x="160" y="276"/>
                  </a:lnTo>
                  <a:lnTo>
                    <a:pt x="144" y="289"/>
                  </a:lnTo>
                  <a:lnTo>
                    <a:pt x="124" y="298"/>
                  </a:lnTo>
                  <a:lnTo>
                    <a:pt x="104" y="303"/>
                  </a:lnTo>
                  <a:lnTo>
                    <a:pt x="84" y="303"/>
                  </a:lnTo>
                  <a:lnTo>
                    <a:pt x="63" y="298"/>
                  </a:lnTo>
                  <a:lnTo>
                    <a:pt x="44" y="289"/>
                  </a:lnTo>
                  <a:lnTo>
                    <a:pt x="28" y="276"/>
                  </a:lnTo>
                  <a:lnTo>
                    <a:pt x="14" y="260"/>
                  </a:lnTo>
                  <a:lnTo>
                    <a:pt x="4" y="241"/>
                  </a:lnTo>
                  <a:lnTo>
                    <a:pt x="0" y="220"/>
                  </a:lnTo>
                  <a:lnTo>
                    <a:pt x="0" y="200"/>
                  </a:lnTo>
                  <a:lnTo>
                    <a:pt x="4" y="179"/>
                  </a:lnTo>
                  <a:lnTo>
                    <a:pt x="14" y="160"/>
                  </a:lnTo>
                  <a:lnTo>
                    <a:pt x="28" y="143"/>
                  </a:lnTo>
                  <a:lnTo>
                    <a:pt x="67" y="107"/>
                  </a:lnTo>
                  <a:lnTo>
                    <a:pt x="110" y="77"/>
                  </a:lnTo>
                  <a:lnTo>
                    <a:pt x="156" y="51"/>
                  </a:lnTo>
                  <a:lnTo>
                    <a:pt x="202" y="31"/>
                  </a:lnTo>
                  <a:lnTo>
                    <a:pt x="251" y="15"/>
                  </a:lnTo>
                  <a:lnTo>
                    <a:pt x="301" y="4"/>
                  </a:lnTo>
                  <a:lnTo>
                    <a:pt x="3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8" name="Freeform 124"/>
          <p:cNvSpPr>
            <a:spLocks noEditPoints="1"/>
          </p:cNvSpPr>
          <p:nvPr/>
        </p:nvSpPr>
        <p:spPr bwMode="auto">
          <a:xfrm>
            <a:off x="3059904" y="4070755"/>
            <a:ext cx="699162" cy="616794"/>
          </a:xfrm>
          <a:custGeom>
            <a:avLst/>
            <a:gdLst>
              <a:gd name="T0" fmla="*/ 1495 w 3650"/>
              <a:gd name="T1" fmla="*/ 3047 h 3224"/>
              <a:gd name="T2" fmla="*/ 1498 w 3650"/>
              <a:gd name="T3" fmla="*/ 3044 h 3224"/>
              <a:gd name="T4" fmla="*/ 198 w 3650"/>
              <a:gd name="T5" fmla="*/ 981 h 3224"/>
              <a:gd name="T6" fmla="*/ 179 w 3650"/>
              <a:gd name="T7" fmla="*/ 1543 h 3224"/>
              <a:gd name="T8" fmla="*/ 342 w 3650"/>
              <a:gd name="T9" fmla="*/ 1579 h 3224"/>
              <a:gd name="T10" fmla="*/ 3250 w 3650"/>
              <a:gd name="T11" fmla="*/ 1591 h 3224"/>
              <a:gd name="T12" fmla="*/ 3423 w 3650"/>
              <a:gd name="T13" fmla="*/ 1451 h 3224"/>
              <a:gd name="T14" fmla="*/ 3470 w 3650"/>
              <a:gd name="T15" fmla="*/ 1227 h 3224"/>
              <a:gd name="T16" fmla="*/ 3366 w 3650"/>
              <a:gd name="T17" fmla="*/ 1029 h 3224"/>
              <a:gd name="T18" fmla="*/ 617 w 3650"/>
              <a:gd name="T19" fmla="*/ 728 h 3224"/>
              <a:gd name="T20" fmla="*/ 529 w 3650"/>
              <a:gd name="T21" fmla="*/ 784 h 3224"/>
              <a:gd name="T22" fmla="*/ 521 w 3650"/>
              <a:gd name="T23" fmla="*/ 1746 h 3224"/>
              <a:gd name="T24" fmla="*/ 585 w 3650"/>
              <a:gd name="T25" fmla="*/ 1816 h 3224"/>
              <a:gd name="T26" fmla="*/ 627 w 3650"/>
              <a:gd name="T27" fmla="*/ 1821 h 3224"/>
              <a:gd name="T28" fmla="*/ 761 w 3650"/>
              <a:gd name="T29" fmla="*/ 1822 h 3224"/>
              <a:gd name="T30" fmla="*/ 949 w 3650"/>
              <a:gd name="T31" fmla="*/ 1822 h 3224"/>
              <a:gd name="T32" fmla="*/ 1083 w 3650"/>
              <a:gd name="T33" fmla="*/ 1822 h 3224"/>
              <a:gd name="T34" fmla="*/ 3024 w 3650"/>
              <a:gd name="T35" fmla="*/ 175 h 3224"/>
              <a:gd name="T36" fmla="*/ 2568 w 3650"/>
              <a:gd name="T37" fmla="*/ 398 h 3224"/>
              <a:gd name="T38" fmla="*/ 1772 w 3650"/>
              <a:gd name="T39" fmla="*/ 645 h 3224"/>
              <a:gd name="T40" fmla="*/ 1441 w 3650"/>
              <a:gd name="T41" fmla="*/ 1850 h 3224"/>
              <a:gd name="T42" fmla="*/ 2255 w 3650"/>
              <a:gd name="T43" fmla="*/ 2034 h 3224"/>
              <a:gd name="T44" fmla="*/ 3022 w 3650"/>
              <a:gd name="T45" fmla="*/ 2373 h 3224"/>
              <a:gd name="T46" fmla="*/ 3028 w 3650"/>
              <a:gd name="T47" fmla="*/ 2371 h 3224"/>
              <a:gd name="T48" fmla="*/ 3026 w 3650"/>
              <a:gd name="T49" fmla="*/ 177 h 3224"/>
              <a:gd name="T50" fmla="*/ 3116 w 3650"/>
              <a:gd name="T51" fmla="*/ 24 h 3224"/>
              <a:gd name="T52" fmla="*/ 3202 w 3650"/>
              <a:gd name="T53" fmla="*/ 148 h 3224"/>
              <a:gd name="T54" fmla="*/ 3368 w 3650"/>
              <a:gd name="T55" fmla="*/ 817 h 3224"/>
              <a:gd name="T56" fmla="*/ 3571 w 3650"/>
              <a:gd name="T57" fmla="*/ 1003 h 3224"/>
              <a:gd name="T58" fmla="*/ 3650 w 3650"/>
              <a:gd name="T59" fmla="*/ 1274 h 3224"/>
              <a:gd name="T60" fmla="*/ 3571 w 3650"/>
              <a:gd name="T61" fmla="*/ 1546 h 3224"/>
              <a:gd name="T62" fmla="*/ 3368 w 3650"/>
              <a:gd name="T63" fmla="*/ 1732 h 3224"/>
              <a:gd name="T64" fmla="*/ 3202 w 3650"/>
              <a:gd name="T65" fmla="*/ 2402 h 3224"/>
              <a:gd name="T66" fmla="*/ 3116 w 3650"/>
              <a:gd name="T67" fmla="*/ 2525 h 3224"/>
              <a:gd name="T68" fmla="*/ 2964 w 3650"/>
              <a:gd name="T69" fmla="*/ 2540 h 3224"/>
              <a:gd name="T70" fmla="*/ 2369 w 3650"/>
              <a:gd name="T71" fmla="*/ 2262 h 3224"/>
              <a:gd name="T72" fmla="*/ 1621 w 3650"/>
              <a:gd name="T73" fmla="*/ 2055 h 3224"/>
              <a:gd name="T74" fmla="*/ 1675 w 3650"/>
              <a:gd name="T75" fmla="*/ 3040 h 3224"/>
              <a:gd name="T76" fmla="*/ 1624 w 3650"/>
              <a:gd name="T77" fmla="*/ 3170 h 3224"/>
              <a:gd name="T78" fmla="*/ 1495 w 3650"/>
              <a:gd name="T79" fmla="*/ 3224 h 3224"/>
              <a:gd name="T80" fmla="*/ 969 w 3650"/>
              <a:gd name="T81" fmla="*/ 3182 h 3224"/>
              <a:gd name="T82" fmla="*/ 470 w 3650"/>
              <a:gd name="T83" fmla="*/ 1956 h 3224"/>
              <a:gd name="T84" fmla="*/ 352 w 3650"/>
              <a:gd name="T85" fmla="*/ 1797 h 3224"/>
              <a:gd name="T86" fmla="*/ 124 w 3650"/>
              <a:gd name="T87" fmla="*/ 1729 h 3224"/>
              <a:gd name="T88" fmla="*/ 12 w 3650"/>
              <a:gd name="T89" fmla="*/ 1598 h 3224"/>
              <a:gd name="T90" fmla="*/ 12 w 3650"/>
              <a:gd name="T91" fmla="*/ 951 h 3224"/>
              <a:gd name="T92" fmla="*/ 124 w 3650"/>
              <a:gd name="T93" fmla="*/ 821 h 3224"/>
              <a:gd name="T94" fmla="*/ 352 w 3650"/>
              <a:gd name="T95" fmla="*/ 755 h 3224"/>
              <a:gd name="T96" fmla="*/ 465 w 3650"/>
              <a:gd name="T97" fmla="*/ 598 h 3224"/>
              <a:gd name="T98" fmla="*/ 622 w 3650"/>
              <a:gd name="T99" fmla="*/ 552 h 3224"/>
              <a:gd name="T100" fmla="*/ 739 w 3650"/>
              <a:gd name="T101" fmla="*/ 552 h 3224"/>
              <a:gd name="T102" fmla="*/ 940 w 3650"/>
              <a:gd name="T103" fmla="*/ 551 h 3224"/>
              <a:gd name="T104" fmla="*/ 1123 w 3650"/>
              <a:gd name="T105" fmla="*/ 549 h 3224"/>
              <a:gd name="T106" fmla="*/ 1352 w 3650"/>
              <a:gd name="T107" fmla="*/ 533 h 3224"/>
              <a:gd name="T108" fmla="*/ 2169 w 3650"/>
              <a:gd name="T109" fmla="*/ 357 h 3224"/>
              <a:gd name="T110" fmla="*/ 2935 w 3650"/>
              <a:gd name="T111" fmla="*/ 23 h 3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650" h="3224">
                <a:moveTo>
                  <a:pt x="702" y="1998"/>
                </a:moveTo>
                <a:lnTo>
                  <a:pt x="1082" y="3046"/>
                </a:lnTo>
                <a:lnTo>
                  <a:pt x="1083" y="3047"/>
                </a:lnTo>
                <a:lnTo>
                  <a:pt x="1084" y="3047"/>
                </a:lnTo>
                <a:lnTo>
                  <a:pt x="1495" y="3047"/>
                </a:lnTo>
                <a:lnTo>
                  <a:pt x="1497" y="3047"/>
                </a:lnTo>
                <a:lnTo>
                  <a:pt x="1498" y="3046"/>
                </a:lnTo>
                <a:lnTo>
                  <a:pt x="1498" y="3046"/>
                </a:lnTo>
                <a:lnTo>
                  <a:pt x="1498" y="3045"/>
                </a:lnTo>
                <a:lnTo>
                  <a:pt x="1498" y="3044"/>
                </a:lnTo>
                <a:lnTo>
                  <a:pt x="1118" y="1998"/>
                </a:lnTo>
                <a:lnTo>
                  <a:pt x="702" y="1998"/>
                </a:lnTo>
                <a:close/>
                <a:moveTo>
                  <a:pt x="229" y="971"/>
                </a:moveTo>
                <a:lnTo>
                  <a:pt x="212" y="974"/>
                </a:lnTo>
                <a:lnTo>
                  <a:pt x="198" y="981"/>
                </a:lnTo>
                <a:lnTo>
                  <a:pt x="187" y="993"/>
                </a:lnTo>
                <a:lnTo>
                  <a:pt x="179" y="1008"/>
                </a:lnTo>
                <a:lnTo>
                  <a:pt x="176" y="1023"/>
                </a:lnTo>
                <a:lnTo>
                  <a:pt x="176" y="1527"/>
                </a:lnTo>
                <a:lnTo>
                  <a:pt x="179" y="1543"/>
                </a:lnTo>
                <a:lnTo>
                  <a:pt x="187" y="1558"/>
                </a:lnTo>
                <a:lnTo>
                  <a:pt x="198" y="1569"/>
                </a:lnTo>
                <a:lnTo>
                  <a:pt x="212" y="1576"/>
                </a:lnTo>
                <a:lnTo>
                  <a:pt x="229" y="1579"/>
                </a:lnTo>
                <a:lnTo>
                  <a:pt x="342" y="1579"/>
                </a:lnTo>
                <a:lnTo>
                  <a:pt x="342" y="971"/>
                </a:lnTo>
                <a:lnTo>
                  <a:pt x="229" y="971"/>
                </a:lnTo>
                <a:close/>
                <a:moveTo>
                  <a:pt x="3204" y="946"/>
                </a:moveTo>
                <a:lnTo>
                  <a:pt x="3204" y="1604"/>
                </a:lnTo>
                <a:lnTo>
                  <a:pt x="3250" y="1591"/>
                </a:lnTo>
                <a:lnTo>
                  <a:pt x="3292" y="1573"/>
                </a:lnTo>
                <a:lnTo>
                  <a:pt x="3330" y="1550"/>
                </a:lnTo>
                <a:lnTo>
                  <a:pt x="3366" y="1521"/>
                </a:lnTo>
                <a:lnTo>
                  <a:pt x="3397" y="1489"/>
                </a:lnTo>
                <a:lnTo>
                  <a:pt x="3423" y="1451"/>
                </a:lnTo>
                <a:lnTo>
                  <a:pt x="3444" y="1411"/>
                </a:lnTo>
                <a:lnTo>
                  <a:pt x="3461" y="1368"/>
                </a:lnTo>
                <a:lnTo>
                  <a:pt x="3470" y="1323"/>
                </a:lnTo>
                <a:lnTo>
                  <a:pt x="3474" y="1274"/>
                </a:lnTo>
                <a:lnTo>
                  <a:pt x="3470" y="1227"/>
                </a:lnTo>
                <a:lnTo>
                  <a:pt x="3461" y="1181"/>
                </a:lnTo>
                <a:lnTo>
                  <a:pt x="3444" y="1138"/>
                </a:lnTo>
                <a:lnTo>
                  <a:pt x="3423" y="1098"/>
                </a:lnTo>
                <a:lnTo>
                  <a:pt x="3397" y="1061"/>
                </a:lnTo>
                <a:lnTo>
                  <a:pt x="3366" y="1029"/>
                </a:lnTo>
                <a:lnTo>
                  <a:pt x="3330" y="1000"/>
                </a:lnTo>
                <a:lnTo>
                  <a:pt x="3292" y="977"/>
                </a:lnTo>
                <a:lnTo>
                  <a:pt x="3250" y="958"/>
                </a:lnTo>
                <a:lnTo>
                  <a:pt x="3204" y="946"/>
                </a:lnTo>
                <a:close/>
                <a:moveTo>
                  <a:pt x="617" y="728"/>
                </a:moveTo>
                <a:lnTo>
                  <a:pt x="595" y="731"/>
                </a:lnTo>
                <a:lnTo>
                  <a:pt x="574" y="739"/>
                </a:lnTo>
                <a:lnTo>
                  <a:pt x="555" y="750"/>
                </a:lnTo>
                <a:lnTo>
                  <a:pt x="540" y="765"/>
                </a:lnTo>
                <a:lnTo>
                  <a:pt x="529" y="784"/>
                </a:lnTo>
                <a:lnTo>
                  <a:pt x="521" y="805"/>
                </a:lnTo>
                <a:lnTo>
                  <a:pt x="518" y="827"/>
                </a:lnTo>
                <a:lnTo>
                  <a:pt x="518" y="827"/>
                </a:lnTo>
                <a:lnTo>
                  <a:pt x="518" y="1722"/>
                </a:lnTo>
                <a:lnTo>
                  <a:pt x="521" y="1746"/>
                </a:lnTo>
                <a:lnTo>
                  <a:pt x="529" y="1768"/>
                </a:lnTo>
                <a:lnTo>
                  <a:pt x="541" y="1785"/>
                </a:lnTo>
                <a:lnTo>
                  <a:pt x="557" y="1801"/>
                </a:lnTo>
                <a:lnTo>
                  <a:pt x="577" y="1813"/>
                </a:lnTo>
                <a:lnTo>
                  <a:pt x="585" y="1816"/>
                </a:lnTo>
                <a:lnTo>
                  <a:pt x="592" y="1819"/>
                </a:lnTo>
                <a:lnTo>
                  <a:pt x="601" y="1820"/>
                </a:lnTo>
                <a:lnTo>
                  <a:pt x="611" y="1821"/>
                </a:lnTo>
                <a:lnTo>
                  <a:pt x="615" y="1821"/>
                </a:lnTo>
                <a:lnTo>
                  <a:pt x="627" y="1821"/>
                </a:lnTo>
                <a:lnTo>
                  <a:pt x="645" y="1821"/>
                </a:lnTo>
                <a:lnTo>
                  <a:pt x="667" y="1821"/>
                </a:lnTo>
                <a:lnTo>
                  <a:pt x="696" y="1822"/>
                </a:lnTo>
                <a:lnTo>
                  <a:pt x="727" y="1822"/>
                </a:lnTo>
                <a:lnTo>
                  <a:pt x="761" y="1822"/>
                </a:lnTo>
                <a:lnTo>
                  <a:pt x="797" y="1822"/>
                </a:lnTo>
                <a:lnTo>
                  <a:pt x="836" y="1822"/>
                </a:lnTo>
                <a:lnTo>
                  <a:pt x="874" y="1822"/>
                </a:lnTo>
                <a:lnTo>
                  <a:pt x="911" y="1822"/>
                </a:lnTo>
                <a:lnTo>
                  <a:pt x="949" y="1822"/>
                </a:lnTo>
                <a:lnTo>
                  <a:pt x="983" y="1822"/>
                </a:lnTo>
                <a:lnTo>
                  <a:pt x="1014" y="1822"/>
                </a:lnTo>
                <a:lnTo>
                  <a:pt x="1042" y="1822"/>
                </a:lnTo>
                <a:lnTo>
                  <a:pt x="1065" y="1822"/>
                </a:lnTo>
                <a:lnTo>
                  <a:pt x="1083" y="1822"/>
                </a:lnTo>
                <a:lnTo>
                  <a:pt x="1094" y="1822"/>
                </a:lnTo>
                <a:lnTo>
                  <a:pt x="1097" y="1822"/>
                </a:lnTo>
                <a:lnTo>
                  <a:pt x="1097" y="728"/>
                </a:lnTo>
                <a:lnTo>
                  <a:pt x="617" y="728"/>
                </a:lnTo>
                <a:close/>
                <a:moveTo>
                  <a:pt x="3024" y="175"/>
                </a:moveTo>
                <a:lnTo>
                  <a:pt x="3023" y="175"/>
                </a:lnTo>
                <a:lnTo>
                  <a:pt x="3022" y="177"/>
                </a:lnTo>
                <a:lnTo>
                  <a:pt x="2872" y="256"/>
                </a:lnTo>
                <a:lnTo>
                  <a:pt x="2722" y="330"/>
                </a:lnTo>
                <a:lnTo>
                  <a:pt x="2568" y="398"/>
                </a:lnTo>
                <a:lnTo>
                  <a:pt x="2413" y="459"/>
                </a:lnTo>
                <a:lnTo>
                  <a:pt x="2255" y="514"/>
                </a:lnTo>
                <a:lnTo>
                  <a:pt x="2096" y="564"/>
                </a:lnTo>
                <a:lnTo>
                  <a:pt x="1936" y="607"/>
                </a:lnTo>
                <a:lnTo>
                  <a:pt x="1772" y="645"/>
                </a:lnTo>
                <a:lnTo>
                  <a:pt x="1608" y="676"/>
                </a:lnTo>
                <a:lnTo>
                  <a:pt x="1441" y="700"/>
                </a:lnTo>
                <a:lnTo>
                  <a:pt x="1274" y="719"/>
                </a:lnTo>
                <a:lnTo>
                  <a:pt x="1274" y="1831"/>
                </a:lnTo>
                <a:lnTo>
                  <a:pt x="1441" y="1850"/>
                </a:lnTo>
                <a:lnTo>
                  <a:pt x="1608" y="1874"/>
                </a:lnTo>
                <a:lnTo>
                  <a:pt x="1772" y="1905"/>
                </a:lnTo>
                <a:lnTo>
                  <a:pt x="1936" y="1943"/>
                </a:lnTo>
                <a:lnTo>
                  <a:pt x="2096" y="1986"/>
                </a:lnTo>
                <a:lnTo>
                  <a:pt x="2255" y="2034"/>
                </a:lnTo>
                <a:lnTo>
                  <a:pt x="2412" y="2091"/>
                </a:lnTo>
                <a:lnTo>
                  <a:pt x="2568" y="2152"/>
                </a:lnTo>
                <a:lnTo>
                  <a:pt x="2722" y="2219"/>
                </a:lnTo>
                <a:lnTo>
                  <a:pt x="2872" y="2293"/>
                </a:lnTo>
                <a:lnTo>
                  <a:pt x="3022" y="2373"/>
                </a:lnTo>
                <a:lnTo>
                  <a:pt x="3023" y="2373"/>
                </a:lnTo>
                <a:lnTo>
                  <a:pt x="3024" y="2374"/>
                </a:lnTo>
                <a:lnTo>
                  <a:pt x="3026" y="2373"/>
                </a:lnTo>
                <a:lnTo>
                  <a:pt x="3027" y="2372"/>
                </a:lnTo>
                <a:lnTo>
                  <a:pt x="3028" y="2371"/>
                </a:lnTo>
                <a:lnTo>
                  <a:pt x="3028" y="2370"/>
                </a:lnTo>
                <a:lnTo>
                  <a:pt x="3028" y="180"/>
                </a:lnTo>
                <a:lnTo>
                  <a:pt x="3028" y="179"/>
                </a:lnTo>
                <a:lnTo>
                  <a:pt x="3027" y="178"/>
                </a:lnTo>
                <a:lnTo>
                  <a:pt x="3026" y="177"/>
                </a:lnTo>
                <a:lnTo>
                  <a:pt x="3024" y="175"/>
                </a:lnTo>
                <a:close/>
                <a:moveTo>
                  <a:pt x="3026" y="0"/>
                </a:moveTo>
                <a:lnTo>
                  <a:pt x="3056" y="2"/>
                </a:lnTo>
                <a:lnTo>
                  <a:pt x="3087" y="11"/>
                </a:lnTo>
                <a:lnTo>
                  <a:pt x="3116" y="24"/>
                </a:lnTo>
                <a:lnTo>
                  <a:pt x="3141" y="43"/>
                </a:lnTo>
                <a:lnTo>
                  <a:pt x="3163" y="65"/>
                </a:lnTo>
                <a:lnTo>
                  <a:pt x="3181" y="90"/>
                </a:lnTo>
                <a:lnTo>
                  <a:pt x="3194" y="118"/>
                </a:lnTo>
                <a:lnTo>
                  <a:pt x="3202" y="148"/>
                </a:lnTo>
                <a:lnTo>
                  <a:pt x="3204" y="180"/>
                </a:lnTo>
                <a:lnTo>
                  <a:pt x="3204" y="767"/>
                </a:lnTo>
                <a:lnTo>
                  <a:pt x="3262" y="779"/>
                </a:lnTo>
                <a:lnTo>
                  <a:pt x="3316" y="795"/>
                </a:lnTo>
                <a:lnTo>
                  <a:pt x="3368" y="817"/>
                </a:lnTo>
                <a:lnTo>
                  <a:pt x="3417" y="845"/>
                </a:lnTo>
                <a:lnTo>
                  <a:pt x="3461" y="878"/>
                </a:lnTo>
                <a:lnTo>
                  <a:pt x="3503" y="916"/>
                </a:lnTo>
                <a:lnTo>
                  <a:pt x="3539" y="957"/>
                </a:lnTo>
                <a:lnTo>
                  <a:pt x="3571" y="1003"/>
                </a:lnTo>
                <a:lnTo>
                  <a:pt x="3599" y="1052"/>
                </a:lnTo>
                <a:lnTo>
                  <a:pt x="3620" y="1104"/>
                </a:lnTo>
                <a:lnTo>
                  <a:pt x="3637" y="1158"/>
                </a:lnTo>
                <a:lnTo>
                  <a:pt x="3647" y="1216"/>
                </a:lnTo>
                <a:lnTo>
                  <a:pt x="3650" y="1274"/>
                </a:lnTo>
                <a:lnTo>
                  <a:pt x="3647" y="1334"/>
                </a:lnTo>
                <a:lnTo>
                  <a:pt x="3637" y="1390"/>
                </a:lnTo>
                <a:lnTo>
                  <a:pt x="3620" y="1446"/>
                </a:lnTo>
                <a:lnTo>
                  <a:pt x="3599" y="1498"/>
                </a:lnTo>
                <a:lnTo>
                  <a:pt x="3571" y="1546"/>
                </a:lnTo>
                <a:lnTo>
                  <a:pt x="3539" y="1592"/>
                </a:lnTo>
                <a:lnTo>
                  <a:pt x="3503" y="1634"/>
                </a:lnTo>
                <a:lnTo>
                  <a:pt x="3461" y="1672"/>
                </a:lnTo>
                <a:lnTo>
                  <a:pt x="3417" y="1705"/>
                </a:lnTo>
                <a:lnTo>
                  <a:pt x="3368" y="1732"/>
                </a:lnTo>
                <a:lnTo>
                  <a:pt x="3316" y="1755"/>
                </a:lnTo>
                <a:lnTo>
                  <a:pt x="3262" y="1771"/>
                </a:lnTo>
                <a:lnTo>
                  <a:pt x="3204" y="1782"/>
                </a:lnTo>
                <a:lnTo>
                  <a:pt x="3204" y="2370"/>
                </a:lnTo>
                <a:lnTo>
                  <a:pt x="3202" y="2402"/>
                </a:lnTo>
                <a:lnTo>
                  <a:pt x="3194" y="2432"/>
                </a:lnTo>
                <a:lnTo>
                  <a:pt x="3181" y="2459"/>
                </a:lnTo>
                <a:lnTo>
                  <a:pt x="3163" y="2485"/>
                </a:lnTo>
                <a:lnTo>
                  <a:pt x="3141" y="2507"/>
                </a:lnTo>
                <a:lnTo>
                  <a:pt x="3116" y="2525"/>
                </a:lnTo>
                <a:lnTo>
                  <a:pt x="3086" y="2539"/>
                </a:lnTo>
                <a:lnTo>
                  <a:pt x="3055" y="2548"/>
                </a:lnTo>
                <a:lnTo>
                  <a:pt x="3024" y="2550"/>
                </a:lnTo>
                <a:lnTo>
                  <a:pt x="2994" y="2548"/>
                </a:lnTo>
                <a:lnTo>
                  <a:pt x="2964" y="2540"/>
                </a:lnTo>
                <a:lnTo>
                  <a:pt x="2935" y="2527"/>
                </a:lnTo>
                <a:lnTo>
                  <a:pt x="2797" y="2453"/>
                </a:lnTo>
                <a:lnTo>
                  <a:pt x="2657" y="2384"/>
                </a:lnTo>
                <a:lnTo>
                  <a:pt x="2514" y="2320"/>
                </a:lnTo>
                <a:lnTo>
                  <a:pt x="2369" y="2262"/>
                </a:lnTo>
                <a:lnTo>
                  <a:pt x="2223" y="2210"/>
                </a:lnTo>
                <a:lnTo>
                  <a:pt x="2075" y="2163"/>
                </a:lnTo>
                <a:lnTo>
                  <a:pt x="1926" y="2122"/>
                </a:lnTo>
                <a:lnTo>
                  <a:pt x="1774" y="2086"/>
                </a:lnTo>
                <a:lnTo>
                  <a:pt x="1621" y="2055"/>
                </a:lnTo>
                <a:lnTo>
                  <a:pt x="1467" y="2031"/>
                </a:lnTo>
                <a:lnTo>
                  <a:pt x="1312" y="2012"/>
                </a:lnTo>
                <a:lnTo>
                  <a:pt x="1664" y="2984"/>
                </a:lnTo>
                <a:lnTo>
                  <a:pt x="1671" y="3012"/>
                </a:lnTo>
                <a:lnTo>
                  <a:pt x="1675" y="3040"/>
                </a:lnTo>
                <a:lnTo>
                  <a:pt x="1672" y="3068"/>
                </a:lnTo>
                <a:lnTo>
                  <a:pt x="1667" y="3096"/>
                </a:lnTo>
                <a:lnTo>
                  <a:pt x="1657" y="3122"/>
                </a:lnTo>
                <a:lnTo>
                  <a:pt x="1641" y="3148"/>
                </a:lnTo>
                <a:lnTo>
                  <a:pt x="1624" y="3170"/>
                </a:lnTo>
                <a:lnTo>
                  <a:pt x="1602" y="3189"/>
                </a:lnTo>
                <a:lnTo>
                  <a:pt x="1578" y="3204"/>
                </a:lnTo>
                <a:lnTo>
                  <a:pt x="1552" y="3215"/>
                </a:lnTo>
                <a:lnTo>
                  <a:pt x="1524" y="3222"/>
                </a:lnTo>
                <a:lnTo>
                  <a:pt x="1495" y="3224"/>
                </a:lnTo>
                <a:lnTo>
                  <a:pt x="1084" y="3224"/>
                </a:lnTo>
                <a:lnTo>
                  <a:pt x="1053" y="3221"/>
                </a:lnTo>
                <a:lnTo>
                  <a:pt x="1022" y="3213"/>
                </a:lnTo>
                <a:lnTo>
                  <a:pt x="994" y="3200"/>
                </a:lnTo>
                <a:lnTo>
                  <a:pt x="969" y="3182"/>
                </a:lnTo>
                <a:lnTo>
                  <a:pt x="948" y="3160"/>
                </a:lnTo>
                <a:lnTo>
                  <a:pt x="929" y="3134"/>
                </a:lnTo>
                <a:lnTo>
                  <a:pt x="916" y="3106"/>
                </a:lnTo>
                <a:lnTo>
                  <a:pt x="507" y="1975"/>
                </a:lnTo>
                <a:lnTo>
                  <a:pt x="470" y="1956"/>
                </a:lnTo>
                <a:lnTo>
                  <a:pt x="438" y="1932"/>
                </a:lnTo>
                <a:lnTo>
                  <a:pt x="409" y="1903"/>
                </a:lnTo>
                <a:lnTo>
                  <a:pt x="385" y="1871"/>
                </a:lnTo>
                <a:lnTo>
                  <a:pt x="366" y="1835"/>
                </a:lnTo>
                <a:lnTo>
                  <a:pt x="352" y="1797"/>
                </a:lnTo>
                <a:lnTo>
                  <a:pt x="344" y="1755"/>
                </a:lnTo>
                <a:lnTo>
                  <a:pt x="229" y="1755"/>
                </a:lnTo>
                <a:lnTo>
                  <a:pt x="191" y="1752"/>
                </a:lnTo>
                <a:lnTo>
                  <a:pt x="156" y="1743"/>
                </a:lnTo>
                <a:lnTo>
                  <a:pt x="124" y="1729"/>
                </a:lnTo>
                <a:lnTo>
                  <a:pt x="94" y="1710"/>
                </a:lnTo>
                <a:lnTo>
                  <a:pt x="67" y="1688"/>
                </a:lnTo>
                <a:lnTo>
                  <a:pt x="44" y="1662"/>
                </a:lnTo>
                <a:lnTo>
                  <a:pt x="25" y="1632"/>
                </a:lnTo>
                <a:lnTo>
                  <a:pt x="12" y="1598"/>
                </a:lnTo>
                <a:lnTo>
                  <a:pt x="3" y="1563"/>
                </a:lnTo>
                <a:lnTo>
                  <a:pt x="0" y="1527"/>
                </a:lnTo>
                <a:lnTo>
                  <a:pt x="0" y="1023"/>
                </a:lnTo>
                <a:lnTo>
                  <a:pt x="3" y="987"/>
                </a:lnTo>
                <a:lnTo>
                  <a:pt x="12" y="951"/>
                </a:lnTo>
                <a:lnTo>
                  <a:pt x="25" y="919"/>
                </a:lnTo>
                <a:lnTo>
                  <a:pt x="44" y="888"/>
                </a:lnTo>
                <a:lnTo>
                  <a:pt x="67" y="862"/>
                </a:lnTo>
                <a:lnTo>
                  <a:pt x="94" y="839"/>
                </a:lnTo>
                <a:lnTo>
                  <a:pt x="124" y="821"/>
                </a:lnTo>
                <a:lnTo>
                  <a:pt x="156" y="806"/>
                </a:lnTo>
                <a:lnTo>
                  <a:pt x="191" y="797"/>
                </a:lnTo>
                <a:lnTo>
                  <a:pt x="229" y="795"/>
                </a:lnTo>
                <a:lnTo>
                  <a:pt x="344" y="795"/>
                </a:lnTo>
                <a:lnTo>
                  <a:pt x="352" y="755"/>
                </a:lnTo>
                <a:lnTo>
                  <a:pt x="365" y="717"/>
                </a:lnTo>
                <a:lnTo>
                  <a:pt x="384" y="682"/>
                </a:lnTo>
                <a:lnTo>
                  <a:pt x="406" y="650"/>
                </a:lnTo>
                <a:lnTo>
                  <a:pt x="434" y="623"/>
                </a:lnTo>
                <a:lnTo>
                  <a:pt x="465" y="598"/>
                </a:lnTo>
                <a:lnTo>
                  <a:pt x="499" y="578"/>
                </a:lnTo>
                <a:lnTo>
                  <a:pt x="536" y="564"/>
                </a:lnTo>
                <a:lnTo>
                  <a:pt x="576" y="555"/>
                </a:lnTo>
                <a:lnTo>
                  <a:pt x="617" y="552"/>
                </a:lnTo>
                <a:lnTo>
                  <a:pt x="622" y="552"/>
                </a:lnTo>
                <a:lnTo>
                  <a:pt x="633" y="552"/>
                </a:lnTo>
                <a:lnTo>
                  <a:pt x="651" y="552"/>
                </a:lnTo>
                <a:lnTo>
                  <a:pt x="676" y="552"/>
                </a:lnTo>
                <a:lnTo>
                  <a:pt x="705" y="552"/>
                </a:lnTo>
                <a:lnTo>
                  <a:pt x="739" y="552"/>
                </a:lnTo>
                <a:lnTo>
                  <a:pt x="775" y="551"/>
                </a:lnTo>
                <a:lnTo>
                  <a:pt x="815" y="551"/>
                </a:lnTo>
                <a:lnTo>
                  <a:pt x="856" y="551"/>
                </a:lnTo>
                <a:lnTo>
                  <a:pt x="898" y="551"/>
                </a:lnTo>
                <a:lnTo>
                  <a:pt x="940" y="551"/>
                </a:lnTo>
                <a:lnTo>
                  <a:pt x="982" y="551"/>
                </a:lnTo>
                <a:lnTo>
                  <a:pt x="1022" y="549"/>
                </a:lnTo>
                <a:lnTo>
                  <a:pt x="1059" y="549"/>
                </a:lnTo>
                <a:lnTo>
                  <a:pt x="1093" y="549"/>
                </a:lnTo>
                <a:lnTo>
                  <a:pt x="1123" y="549"/>
                </a:lnTo>
                <a:lnTo>
                  <a:pt x="1147" y="549"/>
                </a:lnTo>
                <a:lnTo>
                  <a:pt x="1166" y="549"/>
                </a:lnTo>
                <a:lnTo>
                  <a:pt x="1178" y="549"/>
                </a:lnTo>
                <a:lnTo>
                  <a:pt x="1183" y="548"/>
                </a:lnTo>
                <a:lnTo>
                  <a:pt x="1352" y="533"/>
                </a:lnTo>
                <a:lnTo>
                  <a:pt x="1519" y="511"/>
                </a:lnTo>
                <a:lnTo>
                  <a:pt x="1683" y="482"/>
                </a:lnTo>
                <a:lnTo>
                  <a:pt x="1847" y="447"/>
                </a:lnTo>
                <a:lnTo>
                  <a:pt x="2009" y="406"/>
                </a:lnTo>
                <a:lnTo>
                  <a:pt x="2169" y="357"/>
                </a:lnTo>
                <a:lnTo>
                  <a:pt x="2326" y="303"/>
                </a:lnTo>
                <a:lnTo>
                  <a:pt x="2482" y="242"/>
                </a:lnTo>
                <a:lnTo>
                  <a:pt x="2636" y="175"/>
                </a:lnTo>
                <a:lnTo>
                  <a:pt x="2786" y="102"/>
                </a:lnTo>
                <a:lnTo>
                  <a:pt x="2935" y="23"/>
                </a:lnTo>
                <a:lnTo>
                  <a:pt x="2964" y="9"/>
                </a:lnTo>
                <a:lnTo>
                  <a:pt x="2995" y="2"/>
                </a:lnTo>
                <a:lnTo>
                  <a:pt x="302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" name="Freeform 164"/>
          <p:cNvSpPr>
            <a:spLocks noEditPoints="1"/>
          </p:cNvSpPr>
          <p:nvPr/>
        </p:nvSpPr>
        <p:spPr bwMode="auto">
          <a:xfrm>
            <a:off x="5872777" y="3115756"/>
            <a:ext cx="713706" cy="635492"/>
          </a:xfrm>
          <a:custGeom>
            <a:avLst/>
            <a:gdLst>
              <a:gd name="T0" fmla="*/ 171 w 3653"/>
              <a:gd name="T1" fmla="*/ 2242 h 3248"/>
              <a:gd name="T2" fmla="*/ 171 w 3653"/>
              <a:gd name="T3" fmla="*/ 2273 h 3248"/>
              <a:gd name="T4" fmla="*/ 1756 w 3653"/>
              <a:gd name="T5" fmla="*/ 3070 h 3248"/>
              <a:gd name="T6" fmla="*/ 1897 w 3653"/>
              <a:gd name="T7" fmla="*/ 3070 h 3248"/>
              <a:gd name="T8" fmla="*/ 3481 w 3653"/>
              <a:gd name="T9" fmla="*/ 2273 h 3248"/>
              <a:gd name="T10" fmla="*/ 3481 w 3653"/>
              <a:gd name="T11" fmla="*/ 2242 h 3248"/>
              <a:gd name="T12" fmla="*/ 2005 w 3653"/>
              <a:gd name="T13" fmla="*/ 2572 h 3248"/>
              <a:gd name="T14" fmla="*/ 1827 w 3653"/>
              <a:gd name="T15" fmla="*/ 2614 h 3248"/>
              <a:gd name="T16" fmla="*/ 1647 w 3653"/>
              <a:gd name="T17" fmla="*/ 2572 h 3248"/>
              <a:gd name="T18" fmla="*/ 1962 w 3653"/>
              <a:gd name="T19" fmla="*/ 1956 h 3248"/>
              <a:gd name="T20" fmla="*/ 1780 w 3653"/>
              <a:gd name="T21" fmla="*/ 1977 h 3248"/>
              <a:gd name="T22" fmla="*/ 571 w 3653"/>
              <a:gd name="T23" fmla="*/ 1401 h 3248"/>
              <a:gd name="T24" fmla="*/ 169 w 3653"/>
              <a:gd name="T25" fmla="*/ 1617 h 3248"/>
              <a:gd name="T26" fmla="*/ 177 w 3653"/>
              <a:gd name="T27" fmla="*/ 1648 h 3248"/>
              <a:gd name="T28" fmla="*/ 1791 w 3653"/>
              <a:gd name="T29" fmla="*/ 2444 h 3248"/>
              <a:gd name="T30" fmla="*/ 1931 w 3653"/>
              <a:gd name="T31" fmla="*/ 2421 h 3248"/>
              <a:gd name="T32" fmla="*/ 3485 w 3653"/>
              <a:gd name="T33" fmla="*/ 1631 h 3248"/>
              <a:gd name="T34" fmla="*/ 3476 w 3653"/>
              <a:gd name="T35" fmla="*/ 1600 h 3248"/>
              <a:gd name="T36" fmla="*/ 1791 w 3653"/>
              <a:gd name="T37" fmla="*/ 171 h 3248"/>
              <a:gd name="T38" fmla="*/ 177 w 3653"/>
              <a:gd name="T39" fmla="*/ 966 h 3248"/>
              <a:gd name="T40" fmla="*/ 169 w 3653"/>
              <a:gd name="T41" fmla="*/ 997 h 3248"/>
              <a:gd name="T42" fmla="*/ 1722 w 3653"/>
              <a:gd name="T43" fmla="*/ 1788 h 3248"/>
              <a:gd name="T44" fmla="*/ 1862 w 3653"/>
              <a:gd name="T45" fmla="*/ 1810 h 3248"/>
              <a:gd name="T46" fmla="*/ 3476 w 3653"/>
              <a:gd name="T47" fmla="*/ 1014 h 3248"/>
              <a:gd name="T48" fmla="*/ 3485 w 3653"/>
              <a:gd name="T49" fmla="*/ 983 h 3248"/>
              <a:gd name="T50" fmla="*/ 1930 w 3653"/>
              <a:gd name="T51" fmla="*/ 192 h 3248"/>
              <a:gd name="T52" fmla="*/ 1827 w 3653"/>
              <a:gd name="T53" fmla="*/ 0 h 3248"/>
              <a:gd name="T54" fmla="*/ 2005 w 3653"/>
              <a:gd name="T55" fmla="*/ 42 h 3248"/>
              <a:gd name="T56" fmla="*/ 3613 w 3653"/>
              <a:gd name="T57" fmla="*/ 870 h 3248"/>
              <a:gd name="T58" fmla="*/ 3653 w 3653"/>
              <a:gd name="T59" fmla="*/ 990 h 3248"/>
              <a:gd name="T60" fmla="*/ 3615 w 3653"/>
              <a:gd name="T61" fmla="*/ 1109 h 3248"/>
              <a:gd name="T62" fmla="*/ 3541 w 3653"/>
              <a:gd name="T63" fmla="*/ 1171 h 3248"/>
              <a:gd name="T64" fmla="*/ 3593 w 3653"/>
              <a:gd name="T65" fmla="*/ 1481 h 3248"/>
              <a:gd name="T66" fmla="*/ 3650 w 3653"/>
              <a:gd name="T67" fmla="*/ 1591 h 3248"/>
              <a:gd name="T68" fmla="*/ 3630 w 3653"/>
              <a:gd name="T69" fmla="*/ 1717 h 3248"/>
              <a:gd name="T70" fmla="*/ 3541 w 3653"/>
              <a:gd name="T71" fmla="*/ 1805 h 3248"/>
              <a:gd name="T72" fmla="*/ 3593 w 3653"/>
              <a:gd name="T73" fmla="*/ 2114 h 3248"/>
              <a:gd name="T74" fmla="*/ 3650 w 3653"/>
              <a:gd name="T75" fmla="*/ 2225 h 3248"/>
              <a:gd name="T76" fmla="*/ 3630 w 3653"/>
              <a:gd name="T77" fmla="*/ 2350 h 3248"/>
              <a:gd name="T78" fmla="*/ 3541 w 3653"/>
              <a:gd name="T79" fmla="*/ 2439 h 3248"/>
              <a:gd name="T80" fmla="*/ 1872 w 3653"/>
              <a:gd name="T81" fmla="*/ 3245 h 3248"/>
              <a:gd name="T82" fmla="*/ 1690 w 3653"/>
              <a:gd name="T83" fmla="*/ 3224 h 3248"/>
              <a:gd name="T84" fmla="*/ 60 w 3653"/>
              <a:gd name="T85" fmla="*/ 2401 h 3248"/>
              <a:gd name="T86" fmla="*/ 2 w 3653"/>
              <a:gd name="T87" fmla="*/ 2290 h 3248"/>
              <a:gd name="T88" fmla="*/ 22 w 3653"/>
              <a:gd name="T89" fmla="*/ 2164 h 3248"/>
              <a:gd name="T90" fmla="*/ 112 w 3653"/>
              <a:gd name="T91" fmla="*/ 2077 h 3248"/>
              <a:gd name="T92" fmla="*/ 60 w 3653"/>
              <a:gd name="T93" fmla="*/ 1768 h 3248"/>
              <a:gd name="T94" fmla="*/ 2 w 3653"/>
              <a:gd name="T95" fmla="*/ 1657 h 3248"/>
              <a:gd name="T96" fmla="*/ 22 w 3653"/>
              <a:gd name="T97" fmla="*/ 1532 h 3248"/>
              <a:gd name="T98" fmla="*/ 112 w 3653"/>
              <a:gd name="T99" fmla="*/ 1443 h 3248"/>
              <a:gd name="T100" fmla="*/ 60 w 3653"/>
              <a:gd name="T101" fmla="*/ 1134 h 3248"/>
              <a:gd name="T102" fmla="*/ 2 w 3653"/>
              <a:gd name="T103" fmla="*/ 1023 h 3248"/>
              <a:gd name="T104" fmla="*/ 22 w 3653"/>
              <a:gd name="T105" fmla="*/ 898 h 3248"/>
              <a:gd name="T106" fmla="*/ 112 w 3653"/>
              <a:gd name="T107" fmla="*/ 809 h 3248"/>
              <a:gd name="T108" fmla="*/ 1780 w 3653"/>
              <a:gd name="T109" fmla="*/ 2 h 3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653" h="3248">
                <a:moveTo>
                  <a:pt x="571" y="2035"/>
                </a:moveTo>
                <a:lnTo>
                  <a:pt x="187" y="2226"/>
                </a:lnTo>
                <a:lnTo>
                  <a:pt x="177" y="2234"/>
                </a:lnTo>
                <a:lnTo>
                  <a:pt x="171" y="2242"/>
                </a:lnTo>
                <a:lnTo>
                  <a:pt x="169" y="2251"/>
                </a:lnTo>
                <a:lnTo>
                  <a:pt x="167" y="2257"/>
                </a:lnTo>
                <a:lnTo>
                  <a:pt x="169" y="2265"/>
                </a:lnTo>
                <a:lnTo>
                  <a:pt x="171" y="2273"/>
                </a:lnTo>
                <a:lnTo>
                  <a:pt x="177" y="2282"/>
                </a:lnTo>
                <a:lnTo>
                  <a:pt x="187" y="2288"/>
                </a:lnTo>
                <a:lnTo>
                  <a:pt x="1722" y="3055"/>
                </a:lnTo>
                <a:lnTo>
                  <a:pt x="1756" y="3070"/>
                </a:lnTo>
                <a:lnTo>
                  <a:pt x="1791" y="3077"/>
                </a:lnTo>
                <a:lnTo>
                  <a:pt x="1827" y="3080"/>
                </a:lnTo>
                <a:lnTo>
                  <a:pt x="1862" y="3077"/>
                </a:lnTo>
                <a:lnTo>
                  <a:pt x="1897" y="3070"/>
                </a:lnTo>
                <a:lnTo>
                  <a:pt x="1931" y="3055"/>
                </a:lnTo>
                <a:lnTo>
                  <a:pt x="3466" y="2288"/>
                </a:lnTo>
                <a:lnTo>
                  <a:pt x="3476" y="2282"/>
                </a:lnTo>
                <a:lnTo>
                  <a:pt x="3481" y="2273"/>
                </a:lnTo>
                <a:lnTo>
                  <a:pt x="3485" y="2265"/>
                </a:lnTo>
                <a:lnTo>
                  <a:pt x="3485" y="2257"/>
                </a:lnTo>
                <a:lnTo>
                  <a:pt x="3485" y="2251"/>
                </a:lnTo>
                <a:lnTo>
                  <a:pt x="3481" y="2242"/>
                </a:lnTo>
                <a:lnTo>
                  <a:pt x="3476" y="2234"/>
                </a:lnTo>
                <a:lnTo>
                  <a:pt x="3466" y="2226"/>
                </a:lnTo>
                <a:lnTo>
                  <a:pt x="3081" y="2035"/>
                </a:lnTo>
                <a:lnTo>
                  <a:pt x="2005" y="2572"/>
                </a:lnTo>
                <a:lnTo>
                  <a:pt x="1962" y="2590"/>
                </a:lnTo>
                <a:lnTo>
                  <a:pt x="1918" y="2603"/>
                </a:lnTo>
                <a:lnTo>
                  <a:pt x="1872" y="2611"/>
                </a:lnTo>
                <a:lnTo>
                  <a:pt x="1827" y="2614"/>
                </a:lnTo>
                <a:lnTo>
                  <a:pt x="1780" y="2611"/>
                </a:lnTo>
                <a:lnTo>
                  <a:pt x="1735" y="2603"/>
                </a:lnTo>
                <a:lnTo>
                  <a:pt x="1690" y="2590"/>
                </a:lnTo>
                <a:lnTo>
                  <a:pt x="1647" y="2572"/>
                </a:lnTo>
                <a:lnTo>
                  <a:pt x="571" y="2035"/>
                </a:lnTo>
                <a:close/>
                <a:moveTo>
                  <a:pt x="3081" y="1401"/>
                </a:moveTo>
                <a:lnTo>
                  <a:pt x="2005" y="1938"/>
                </a:lnTo>
                <a:lnTo>
                  <a:pt x="1962" y="1956"/>
                </a:lnTo>
                <a:lnTo>
                  <a:pt x="1918" y="1969"/>
                </a:lnTo>
                <a:lnTo>
                  <a:pt x="1872" y="1977"/>
                </a:lnTo>
                <a:lnTo>
                  <a:pt x="1827" y="1980"/>
                </a:lnTo>
                <a:lnTo>
                  <a:pt x="1780" y="1977"/>
                </a:lnTo>
                <a:lnTo>
                  <a:pt x="1735" y="1969"/>
                </a:lnTo>
                <a:lnTo>
                  <a:pt x="1690" y="1956"/>
                </a:lnTo>
                <a:lnTo>
                  <a:pt x="1647" y="1938"/>
                </a:lnTo>
                <a:lnTo>
                  <a:pt x="571" y="1401"/>
                </a:lnTo>
                <a:lnTo>
                  <a:pt x="187" y="1593"/>
                </a:lnTo>
                <a:lnTo>
                  <a:pt x="177" y="1600"/>
                </a:lnTo>
                <a:lnTo>
                  <a:pt x="171" y="1608"/>
                </a:lnTo>
                <a:lnTo>
                  <a:pt x="169" y="1617"/>
                </a:lnTo>
                <a:lnTo>
                  <a:pt x="167" y="1624"/>
                </a:lnTo>
                <a:lnTo>
                  <a:pt x="169" y="1631"/>
                </a:lnTo>
                <a:lnTo>
                  <a:pt x="171" y="1639"/>
                </a:lnTo>
                <a:lnTo>
                  <a:pt x="177" y="1648"/>
                </a:lnTo>
                <a:lnTo>
                  <a:pt x="187" y="1655"/>
                </a:lnTo>
                <a:lnTo>
                  <a:pt x="1722" y="2421"/>
                </a:lnTo>
                <a:lnTo>
                  <a:pt x="1756" y="2436"/>
                </a:lnTo>
                <a:lnTo>
                  <a:pt x="1791" y="2444"/>
                </a:lnTo>
                <a:lnTo>
                  <a:pt x="1827" y="2446"/>
                </a:lnTo>
                <a:lnTo>
                  <a:pt x="1862" y="2444"/>
                </a:lnTo>
                <a:lnTo>
                  <a:pt x="1897" y="2436"/>
                </a:lnTo>
                <a:lnTo>
                  <a:pt x="1931" y="2421"/>
                </a:lnTo>
                <a:lnTo>
                  <a:pt x="3466" y="1655"/>
                </a:lnTo>
                <a:lnTo>
                  <a:pt x="3476" y="1648"/>
                </a:lnTo>
                <a:lnTo>
                  <a:pt x="3481" y="1639"/>
                </a:lnTo>
                <a:lnTo>
                  <a:pt x="3485" y="1631"/>
                </a:lnTo>
                <a:lnTo>
                  <a:pt x="3485" y="1624"/>
                </a:lnTo>
                <a:lnTo>
                  <a:pt x="3485" y="1617"/>
                </a:lnTo>
                <a:lnTo>
                  <a:pt x="3481" y="1608"/>
                </a:lnTo>
                <a:lnTo>
                  <a:pt x="3476" y="1600"/>
                </a:lnTo>
                <a:lnTo>
                  <a:pt x="3466" y="1593"/>
                </a:lnTo>
                <a:lnTo>
                  <a:pt x="3081" y="1401"/>
                </a:lnTo>
                <a:close/>
                <a:moveTo>
                  <a:pt x="1827" y="168"/>
                </a:moveTo>
                <a:lnTo>
                  <a:pt x="1791" y="171"/>
                </a:lnTo>
                <a:lnTo>
                  <a:pt x="1756" y="179"/>
                </a:lnTo>
                <a:lnTo>
                  <a:pt x="1722" y="192"/>
                </a:lnTo>
                <a:lnTo>
                  <a:pt x="187" y="959"/>
                </a:lnTo>
                <a:lnTo>
                  <a:pt x="177" y="966"/>
                </a:lnTo>
                <a:lnTo>
                  <a:pt x="171" y="974"/>
                </a:lnTo>
                <a:lnTo>
                  <a:pt x="169" y="983"/>
                </a:lnTo>
                <a:lnTo>
                  <a:pt x="167" y="990"/>
                </a:lnTo>
                <a:lnTo>
                  <a:pt x="169" y="997"/>
                </a:lnTo>
                <a:lnTo>
                  <a:pt x="171" y="1005"/>
                </a:lnTo>
                <a:lnTo>
                  <a:pt x="177" y="1014"/>
                </a:lnTo>
                <a:lnTo>
                  <a:pt x="187" y="1021"/>
                </a:lnTo>
                <a:lnTo>
                  <a:pt x="1722" y="1788"/>
                </a:lnTo>
                <a:lnTo>
                  <a:pt x="1756" y="1802"/>
                </a:lnTo>
                <a:lnTo>
                  <a:pt x="1791" y="1810"/>
                </a:lnTo>
                <a:lnTo>
                  <a:pt x="1827" y="1812"/>
                </a:lnTo>
                <a:lnTo>
                  <a:pt x="1862" y="1810"/>
                </a:lnTo>
                <a:lnTo>
                  <a:pt x="1897" y="1802"/>
                </a:lnTo>
                <a:lnTo>
                  <a:pt x="1931" y="1788"/>
                </a:lnTo>
                <a:lnTo>
                  <a:pt x="3466" y="1021"/>
                </a:lnTo>
                <a:lnTo>
                  <a:pt x="3476" y="1014"/>
                </a:lnTo>
                <a:lnTo>
                  <a:pt x="3481" y="1005"/>
                </a:lnTo>
                <a:lnTo>
                  <a:pt x="3485" y="997"/>
                </a:lnTo>
                <a:lnTo>
                  <a:pt x="3485" y="990"/>
                </a:lnTo>
                <a:lnTo>
                  <a:pt x="3485" y="983"/>
                </a:lnTo>
                <a:lnTo>
                  <a:pt x="3481" y="974"/>
                </a:lnTo>
                <a:lnTo>
                  <a:pt x="3476" y="966"/>
                </a:lnTo>
                <a:lnTo>
                  <a:pt x="3466" y="959"/>
                </a:lnTo>
                <a:lnTo>
                  <a:pt x="1930" y="192"/>
                </a:lnTo>
                <a:lnTo>
                  <a:pt x="1897" y="179"/>
                </a:lnTo>
                <a:lnTo>
                  <a:pt x="1862" y="171"/>
                </a:lnTo>
                <a:lnTo>
                  <a:pt x="1827" y="168"/>
                </a:lnTo>
                <a:close/>
                <a:moveTo>
                  <a:pt x="1827" y="0"/>
                </a:moveTo>
                <a:lnTo>
                  <a:pt x="1872" y="2"/>
                </a:lnTo>
                <a:lnTo>
                  <a:pt x="1918" y="10"/>
                </a:lnTo>
                <a:lnTo>
                  <a:pt x="1962" y="23"/>
                </a:lnTo>
                <a:lnTo>
                  <a:pt x="2005" y="42"/>
                </a:lnTo>
                <a:lnTo>
                  <a:pt x="3541" y="809"/>
                </a:lnTo>
                <a:lnTo>
                  <a:pt x="3569" y="826"/>
                </a:lnTo>
                <a:lnTo>
                  <a:pt x="3593" y="847"/>
                </a:lnTo>
                <a:lnTo>
                  <a:pt x="3613" y="870"/>
                </a:lnTo>
                <a:lnTo>
                  <a:pt x="3630" y="898"/>
                </a:lnTo>
                <a:lnTo>
                  <a:pt x="3642" y="927"/>
                </a:lnTo>
                <a:lnTo>
                  <a:pt x="3650" y="958"/>
                </a:lnTo>
                <a:lnTo>
                  <a:pt x="3653" y="990"/>
                </a:lnTo>
                <a:lnTo>
                  <a:pt x="3650" y="1023"/>
                </a:lnTo>
                <a:lnTo>
                  <a:pt x="3642" y="1054"/>
                </a:lnTo>
                <a:lnTo>
                  <a:pt x="3630" y="1083"/>
                </a:lnTo>
                <a:lnTo>
                  <a:pt x="3615" y="1109"/>
                </a:lnTo>
                <a:lnTo>
                  <a:pt x="3593" y="1134"/>
                </a:lnTo>
                <a:lnTo>
                  <a:pt x="3569" y="1154"/>
                </a:lnTo>
                <a:lnTo>
                  <a:pt x="3541" y="1171"/>
                </a:lnTo>
                <a:lnTo>
                  <a:pt x="3541" y="1171"/>
                </a:lnTo>
                <a:lnTo>
                  <a:pt x="3268" y="1307"/>
                </a:lnTo>
                <a:lnTo>
                  <a:pt x="3541" y="1443"/>
                </a:lnTo>
                <a:lnTo>
                  <a:pt x="3569" y="1460"/>
                </a:lnTo>
                <a:lnTo>
                  <a:pt x="3593" y="1481"/>
                </a:lnTo>
                <a:lnTo>
                  <a:pt x="3613" y="1504"/>
                </a:lnTo>
                <a:lnTo>
                  <a:pt x="3630" y="1532"/>
                </a:lnTo>
                <a:lnTo>
                  <a:pt x="3642" y="1560"/>
                </a:lnTo>
                <a:lnTo>
                  <a:pt x="3650" y="1591"/>
                </a:lnTo>
                <a:lnTo>
                  <a:pt x="3653" y="1624"/>
                </a:lnTo>
                <a:lnTo>
                  <a:pt x="3650" y="1657"/>
                </a:lnTo>
                <a:lnTo>
                  <a:pt x="3642" y="1688"/>
                </a:lnTo>
                <a:lnTo>
                  <a:pt x="3630" y="1717"/>
                </a:lnTo>
                <a:lnTo>
                  <a:pt x="3613" y="1743"/>
                </a:lnTo>
                <a:lnTo>
                  <a:pt x="3593" y="1768"/>
                </a:lnTo>
                <a:lnTo>
                  <a:pt x="3569" y="1788"/>
                </a:lnTo>
                <a:lnTo>
                  <a:pt x="3541" y="1805"/>
                </a:lnTo>
                <a:lnTo>
                  <a:pt x="3268" y="1940"/>
                </a:lnTo>
                <a:lnTo>
                  <a:pt x="3541" y="2077"/>
                </a:lnTo>
                <a:lnTo>
                  <a:pt x="3569" y="2093"/>
                </a:lnTo>
                <a:lnTo>
                  <a:pt x="3593" y="2114"/>
                </a:lnTo>
                <a:lnTo>
                  <a:pt x="3613" y="2138"/>
                </a:lnTo>
                <a:lnTo>
                  <a:pt x="3630" y="2164"/>
                </a:lnTo>
                <a:lnTo>
                  <a:pt x="3642" y="2194"/>
                </a:lnTo>
                <a:lnTo>
                  <a:pt x="3650" y="2225"/>
                </a:lnTo>
                <a:lnTo>
                  <a:pt x="3653" y="2257"/>
                </a:lnTo>
                <a:lnTo>
                  <a:pt x="3650" y="2290"/>
                </a:lnTo>
                <a:lnTo>
                  <a:pt x="3642" y="2322"/>
                </a:lnTo>
                <a:lnTo>
                  <a:pt x="3630" y="2350"/>
                </a:lnTo>
                <a:lnTo>
                  <a:pt x="3615" y="2377"/>
                </a:lnTo>
                <a:lnTo>
                  <a:pt x="3593" y="2401"/>
                </a:lnTo>
                <a:lnTo>
                  <a:pt x="3569" y="2421"/>
                </a:lnTo>
                <a:lnTo>
                  <a:pt x="3541" y="2439"/>
                </a:lnTo>
                <a:lnTo>
                  <a:pt x="2005" y="3206"/>
                </a:lnTo>
                <a:lnTo>
                  <a:pt x="1962" y="3224"/>
                </a:lnTo>
                <a:lnTo>
                  <a:pt x="1918" y="3237"/>
                </a:lnTo>
                <a:lnTo>
                  <a:pt x="1872" y="3245"/>
                </a:lnTo>
                <a:lnTo>
                  <a:pt x="1827" y="3248"/>
                </a:lnTo>
                <a:lnTo>
                  <a:pt x="1780" y="3245"/>
                </a:lnTo>
                <a:lnTo>
                  <a:pt x="1735" y="3237"/>
                </a:lnTo>
                <a:lnTo>
                  <a:pt x="1690" y="3224"/>
                </a:lnTo>
                <a:lnTo>
                  <a:pt x="1647" y="3206"/>
                </a:lnTo>
                <a:lnTo>
                  <a:pt x="112" y="2439"/>
                </a:lnTo>
                <a:lnTo>
                  <a:pt x="84" y="2421"/>
                </a:lnTo>
                <a:lnTo>
                  <a:pt x="60" y="2401"/>
                </a:lnTo>
                <a:lnTo>
                  <a:pt x="39" y="2377"/>
                </a:lnTo>
                <a:lnTo>
                  <a:pt x="22" y="2350"/>
                </a:lnTo>
                <a:lnTo>
                  <a:pt x="10" y="2322"/>
                </a:lnTo>
                <a:lnTo>
                  <a:pt x="2" y="2290"/>
                </a:lnTo>
                <a:lnTo>
                  <a:pt x="0" y="2257"/>
                </a:lnTo>
                <a:lnTo>
                  <a:pt x="2" y="2225"/>
                </a:lnTo>
                <a:lnTo>
                  <a:pt x="10" y="2194"/>
                </a:lnTo>
                <a:lnTo>
                  <a:pt x="22" y="2164"/>
                </a:lnTo>
                <a:lnTo>
                  <a:pt x="39" y="2138"/>
                </a:lnTo>
                <a:lnTo>
                  <a:pt x="60" y="2114"/>
                </a:lnTo>
                <a:lnTo>
                  <a:pt x="84" y="2093"/>
                </a:lnTo>
                <a:lnTo>
                  <a:pt x="112" y="2077"/>
                </a:lnTo>
                <a:lnTo>
                  <a:pt x="384" y="1940"/>
                </a:lnTo>
                <a:lnTo>
                  <a:pt x="112" y="1805"/>
                </a:lnTo>
                <a:lnTo>
                  <a:pt x="84" y="1788"/>
                </a:lnTo>
                <a:lnTo>
                  <a:pt x="60" y="1768"/>
                </a:lnTo>
                <a:lnTo>
                  <a:pt x="39" y="1743"/>
                </a:lnTo>
                <a:lnTo>
                  <a:pt x="22" y="1717"/>
                </a:lnTo>
                <a:lnTo>
                  <a:pt x="10" y="1688"/>
                </a:lnTo>
                <a:lnTo>
                  <a:pt x="2" y="1657"/>
                </a:lnTo>
                <a:lnTo>
                  <a:pt x="0" y="1624"/>
                </a:lnTo>
                <a:lnTo>
                  <a:pt x="2" y="1591"/>
                </a:lnTo>
                <a:lnTo>
                  <a:pt x="10" y="1560"/>
                </a:lnTo>
                <a:lnTo>
                  <a:pt x="22" y="1532"/>
                </a:lnTo>
                <a:lnTo>
                  <a:pt x="39" y="1504"/>
                </a:lnTo>
                <a:lnTo>
                  <a:pt x="60" y="1481"/>
                </a:lnTo>
                <a:lnTo>
                  <a:pt x="84" y="1460"/>
                </a:lnTo>
                <a:lnTo>
                  <a:pt x="112" y="1443"/>
                </a:lnTo>
                <a:lnTo>
                  <a:pt x="384" y="1307"/>
                </a:lnTo>
                <a:lnTo>
                  <a:pt x="112" y="1171"/>
                </a:lnTo>
                <a:lnTo>
                  <a:pt x="84" y="1154"/>
                </a:lnTo>
                <a:lnTo>
                  <a:pt x="60" y="1134"/>
                </a:lnTo>
                <a:lnTo>
                  <a:pt x="39" y="1109"/>
                </a:lnTo>
                <a:lnTo>
                  <a:pt x="22" y="1083"/>
                </a:lnTo>
                <a:lnTo>
                  <a:pt x="10" y="1054"/>
                </a:lnTo>
                <a:lnTo>
                  <a:pt x="2" y="1023"/>
                </a:lnTo>
                <a:lnTo>
                  <a:pt x="0" y="990"/>
                </a:lnTo>
                <a:lnTo>
                  <a:pt x="2" y="958"/>
                </a:lnTo>
                <a:lnTo>
                  <a:pt x="10" y="927"/>
                </a:lnTo>
                <a:lnTo>
                  <a:pt x="22" y="898"/>
                </a:lnTo>
                <a:lnTo>
                  <a:pt x="39" y="870"/>
                </a:lnTo>
                <a:lnTo>
                  <a:pt x="60" y="847"/>
                </a:lnTo>
                <a:lnTo>
                  <a:pt x="84" y="826"/>
                </a:lnTo>
                <a:lnTo>
                  <a:pt x="112" y="809"/>
                </a:lnTo>
                <a:lnTo>
                  <a:pt x="1647" y="42"/>
                </a:lnTo>
                <a:lnTo>
                  <a:pt x="1690" y="23"/>
                </a:lnTo>
                <a:lnTo>
                  <a:pt x="1735" y="10"/>
                </a:lnTo>
                <a:lnTo>
                  <a:pt x="1780" y="2"/>
                </a:lnTo>
                <a:lnTo>
                  <a:pt x="182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" name="Rectangle 3"/>
          <p:cNvSpPr/>
          <p:nvPr/>
        </p:nvSpPr>
        <p:spPr>
          <a:xfrm>
            <a:off x="2443946" y="5007132"/>
            <a:ext cx="193108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1" name="Rectangle 60"/>
          <p:cNvSpPr/>
          <p:nvPr/>
        </p:nvSpPr>
        <p:spPr>
          <a:xfrm>
            <a:off x="8084234" y="5007132"/>
            <a:ext cx="1931080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2" name="Rectangle 61"/>
          <p:cNvSpPr/>
          <p:nvPr/>
        </p:nvSpPr>
        <p:spPr>
          <a:xfrm>
            <a:off x="5264090" y="4006771"/>
            <a:ext cx="193108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3" name="Rectangle 62"/>
          <p:cNvSpPr/>
          <p:nvPr/>
        </p:nvSpPr>
        <p:spPr>
          <a:xfrm>
            <a:off x="10904376" y="4006771"/>
            <a:ext cx="193108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4" name="Inhaltsplatzhalter 4"/>
          <p:cNvSpPr txBox="1"/>
          <p:nvPr/>
        </p:nvSpPr>
        <p:spPr>
          <a:xfrm>
            <a:off x="2402210" y="5402333"/>
            <a:ext cx="2014555" cy="130805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  <a:t>TITLE GOES HERE</a:t>
            </a:r>
            <a:br>
              <a:rPr lang="en-US" sz="16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</a:br>
            <a:b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</a:b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This is a sample text. You simply add your own text and description here. This text is fully editable. It can be replaced with your own style. 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5" name="Inhaltsplatzhalter 4"/>
          <p:cNvSpPr txBox="1"/>
          <p:nvPr/>
        </p:nvSpPr>
        <p:spPr>
          <a:xfrm>
            <a:off x="8042498" y="5402333"/>
            <a:ext cx="2014555" cy="130805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accent3"/>
                </a:solidFill>
                <a:latin typeface="+mn-lt"/>
                <a:cs typeface="+mn-ea"/>
                <a:sym typeface="+mn-lt"/>
              </a:rPr>
              <a:t>TITLE GOES HERE</a:t>
            </a:r>
            <a:br>
              <a:rPr lang="en-US" sz="16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</a:br>
            <a:b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</a:b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This is a sample text. You simply add your own text and description here. This text is fully editable. It can be replaced with your own style. 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6" name="Inhaltsplatzhalter 4"/>
          <p:cNvSpPr txBox="1"/>
          <p:nvPr/>
        </p:nvSpPr>
        <p:spPr>
          <a:xfrm>
            <a:off x="5222354" y="4503800"/>
            <a:ext cx="2014555" cy="130805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+mn-lt"/>
                <a:cs typeface="+mn-ea"/>
                <a:sym typeface="+mn-lt"/>
              </a:rPr>
              <a:t>TITLE GOES HERE</a:t>
            </a:r>
            <a:br>
              <a:rPr lang="en-US" sz="16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</a:br>
            <a:b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</a:b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This is a sample text. You simply add your own text and description here. This text is fully editable. It can be replaced with your own style. 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7" name="Inhaltsplatzhalter 4"/>
          <p:cNvSpPr txBox="1"/>
          <p:nvPr/>
        </p:nvSpPr>
        <p:spPr>
          <a:xfrm>
            <a:off x="10862641" y="4503800"/>
            <a:ext cx="2014555" cy="130805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305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20" indent="-27305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370" indent="-177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240" indent="-17907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ea"/>
                <a:sym typeface="+mn-lt"/>
              </a:rPr>
              <a:t>TITLE GOES HERE</a:t>
            </a:r>
            <a:br>
              <a:rPr lang="en-US" sz="16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</a:br>
            <a:b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</a:b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This is a sample text. You simply add your own text and description here. This text is fully editable. It can be replaced with your own style. 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551533" y="777676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FFFF"/>
                </a:solidFill>
              </a:rPr>
              <a:t>https://www.ypppt.com/</a:t>
            </a:r>
            <a:endParaRPr lang="zh-CN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2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7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9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" presetClass="entr" presetSubtype="1" accel="2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3" presetID="2" presetClass="entr" presetSubtype="1" accel="2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5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7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2" presetID="2" presetClass="entr" presetSubtype="1" accel="2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4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4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6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3" grpId="0" animBg="1"/>
          <p:bldP spid="44" grpId="0"/>
          <p:bldP spid="45" grpId="0"/>
          <p:bldP spid="46" grpId="0"/>
          <p:bldP spid="4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2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7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9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" presetClass="entr" presetSubtype="1" accel="2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3" presetID="2" presetClass="entr" presetSubtype="1" accel="2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5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7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2" presetID="2" presetClass="entr" presetSubtype="1" accel="2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4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6" presetID="2" presetClass="entr" presetSubtype="4" accel="20000" decel="8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8" grpId="0" animBg="1"/>
          <p:bldP spid="39" grpId="0" animBg="1"/>
          <p:bldP spid="40" grpId="0" animBg="1"/>
          <p:bldP spid="41" grpId="0" animBg="1"/>
          <p:bldP spid="42" grpId="0" animBg="1"/>
          <p:bldP spid="43" grpId="0" animBg="1"/>
          <p:bldP spid="44" grpId="0"/>
          <p:bldP spid="45" grpId="0"/>
          <p:bldP spid="46" grpId="0"/>
          <p:bldP spid="47" grpId="0"/>
        </p:bldLst>
      </p:timing>
    </mc:Fallback>
  </mc:AlternateContent>
</p:sld>
</file>

<file path=ppt/theme/theme1.xml><?xml version="1.0" encoding="utf-8"?>
<a:theme xmlns:a="http://schemas.openxmlformats.org/drawingml/2006/main" name="第一PPT模板网：www.1ppt.com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226BAB"/>
      </a:accent1>
      <a:accent2>
        <a:srgbClr val="2E9273"/>
      </a:accent2>
      <a:accent3>
        <a:srgbClr val="83AC3F"/>
      </a:accent3>
      <a:accent4>
        <a:srgbClr val="EE852A"/>
      </a:accent4>
      <a:accent5>
        <a:srgbClr val="B02521"/>
      </a:accent5>
      <a:accent6>
        <a:srgbClr val="9069A1"/>
      </a:accent6>
      <a:hlink>
        <a:srgbClr val="226BAB"/>
      </a:hlink>
      <a:folHlink>
        <a:srgbClr val="BFBFBF"/>
      </a:folHlink>
    </a:clrScheme>
    <a:fontScheme name="sktpt1ka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chemeClr val="bg1">
              <a:lumMod val="75000"/>
            </a:schemeClr>
          </a:solidFill>
        </a:ln>
        <a:scene3d>
          <a:camera prst="orthographicFront"/>
          <a:lightRig rig="flat" dir="t"/>
        </a:scene3d>
        <a:sp3d>
          <a:extrusionClr>
            <a:schemeClr val="bg1"/>
          </a:extrusionClr>
          <a:contourClr>
            <a:schemeClr val="bg1"/>
          </a:contourClr>
        </a:sp3d>
      </a:spPr>
      <a:bodyPr rtlCol="0" anchor="ctr"/>
      <a:lstStyle>
        <a:defPPr marL="0" algn="ctr" eaLnBrk="0" fontAlgn="ctr" hangingPunct="0">
          <a:spcBef>
            <a:spcPts val="0"/>
          </a:spcBef>
          <a:spcAft>
            <a:spcPts val="0"/>
          </a:spcAft>
          <a:buClr>
            <a:srgbClr val="FF0000"/>
          </a:buClr>
          <a:buSzPct val="70000"/>
          <a:tabLst>
            <a:tab pos="136525" algn="l"/>
          </a:tabLst>
          <a:defRPr sz="140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226BAB"/>
    </a:accent1>
    <a:accent2>
      <a:srgbClr val="2E9273"/>
    </a:accent2>
    <a:accent3>
      <a:srgbClr val="83AC3F"/>
    </a:accent3>
    <a:accent4>
      <a:srgbClr val="EE852A"/>
    </a:accent4>
    <a:accent5>
      <a:srgbClr val="B02521"/>
    </a:accent5>
    <a:accent6>
      <a:srgbClr val="9069A1"/>
    </a:accent6>
    <a:hlink>
      <a:srgbClr val="226BAB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WPS 演示</Application>
  <PresentationFormat>自定义</PresentationFormat>
  <Paragraphs>10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Calibri</vt:lpstr>
      <vt:lpstr>Calibri</vt:lpstr>
      <vt:lpstr>Calibri Light</vt:lpstr>
      <vt:lpstr>Symbol</vt:lpstr>
      <vt:lpstr>Meiryo</vt:lpstr>
      <vt:lpstr>Arial Narrow</vt:lpstr>
      <vt:lpstr>Arial Unicode MS</vt:lpstr>
      <vt:lpstr>第一PPT模板网：www.1ppt.com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WPS_1715560161</cp:lastModifiedBy>
  <cp:revision>1401</cp:revision>
  <dcterms:created xsi:type="dcterms:W3CDTF">2009-02-11T05:37:00Z</dcterms:created>
  <dcterms:modified xsi:type="dcterms:W3CDTF">2025-05-16T10:05:08Z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锐普图表</vt:lpwstr>
  </property>
  <property fmtid="{D5CDD505-2E9C-101B-9397-08002B2CF9AE}" pid="3" name="SlideDescription">
    <vt:lpwstr/>
  </property>
  <property fmtid="{D5CDD505-2E9C-101B-9397-08002B2CF9AE}" pid="4" name="ICV">
    <vt:lpwstr>A048AD47C8904835A3683882637B3AD5_12</vt:lpwstr>
  </property>
  <property fmtid="{D5CDD505-2E9C-101B-9397-08002B2CF9AE}" pid="5" name="KSOProductBuildVer">
    <vt:lpwstr>2052-12.1.0.20784</vt:lpwstr>
  </property>
</Properties>
</file>