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  <p:sldMasterId id="2147483657" r:id="rId3"/>
  </p:sldMasterIdLst>
  <p:notesMasterIdLst>
    <p:notesMasterId r:id="rId5"/>
  </p:notesMasterIdLst>
  <p:sldIdLst>
    <p:sldId id="256" r:id="rId4"/>
    <p:sldId id="1163" r:id="rId6"/>
    <p:sldId id="1164" r:id="rId7"/>
    <p:sldId id="353" r:id="rId8"/>
    <p:sldId id="274" r:id="rId9"/>
    <p:sldId id="397" r:id="rId10"/>
    <p:sldId id="1165" r:id="rId11"/>
    <p:sldId id="543" r:id="rId12"/>
    <p:sldId id="507" r:id="rId13"/>
    <p:sldId id="964" r:id="rId14"/>
    <p:sldId id="1166" r:id="rId15"/>
    <p:sldId id="330" r:id="rId16"/>
    <p:sldId id="542" r:id="rId17"/>
    <p:sldId id="537" r:id="rId18"/>
    <p:sldId id="1161" r:id="rId19"/>
    <p:sldId id="1167" r:id="rId20"/>
    <p:sldId id="951" r:id="rId21"/>
    <p:sldId id="1162" r:id="rId22"/>
    <p:sldId id="1168" r:id="rId2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556C"/>
    <a:srgbClr val="E2A39E"/>
    <a:srgbClr val="D86C72"/>
    <a:srgbClr val="AEAE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2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64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108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Workbook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24"/>
    </mc:Choice>
    <mc:Fallback>
      <c:style val="2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42556C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Lbls>
            <c:delete val="1"/>
          </c:dLbls>
          <c:val>
            <c:numRef>
              <c:f>Sheet1!$B$2:$B$7</c:f>
              <c:numCache>
                <c:formatCode>General</c:formatCode>
                <c:ptCount val="6"/>
                <c:pt idx="0">
                  <c:v>2.3</c:v>
                </c:pt>
                <c:pt idx="1">
                  <c:v>2.5</c:v>
                </c:pt>
                <c:pt idx="2">
                  <c:v>3</c:v>
                </c:pt>
                <c:pt idx="3">
                  <c:v>4</c:v>
                </c:pt>
                <c:pt idx="4">
                  <c:v>4.5</c:v>
                </c:pt>
                <c:pt idx="5">
                  <c:v>2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系列 1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Sheet1!$A$2:$A$7</c15:sqref>
                        </c15:formulaRef>
                      </c:ext>
                    </c:extLst>
                    <c:strCache>
                      <c:ptCount val="6"/>
                      <c:pt idx="0">
                        <c:v>现实型</c:v>
                      </c:pt>
                      <c:pt idx="1">
                        <c:v>研究型</c:v>
                      </c:pt>
                      <c:pt idx="2">
                        <c:v>艺术型</c:v>
                      </c:pt>
                      <c:pt idx="3">
                        <c:v>社会型</c:v>
                      </c:pt>
                      <c:pt idx="4">
                        <c:v>企业型</c:v>
                      </c:pt>
                      <c:pt idx="5">
                        <c:v>传统型</c:v>
                      </c:pt>
                    </c:strCache>
                  </c:strRef>
                </c15:cat>
              </c15:filteredCategoryTitl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42814960"/>
        <c:axId val="1542819312"/>
      </c:barChart>
      <c:catAx>
        <c:axId val="15428149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defRPr>
            </a:pPr>
          </a:p>
        </c:txPr>
        <c:crossAx val="1542819312"/>
        <c:crosses val="autoZero"/>
        <c:auto val="1"/>
        <c:lblAlgn val="ctr"/>
        <c:lblOffset val="100"/>
        <c:noMultiLvlLbl val="0"/>
      </c:catAx>
      <c:valAx>
        <c:axId val="1542819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defRPr>
            </a:pPr>
          </a:p>
        </c:txPr>
        <c:crossAx val="1542814960"/>
        <c:crosses val="autoZero"/>
        <c:crossBetween val="between"/>
      </c:valAx>
      <c:spPr>
        <a:noFill/>
      </c:spPr>
    </c:plotArea>
    <c:plotVisOnly val="1"/>
    <c:dispBlanksAs val="gap"/>
    <c:showDLblsOverMax val="0"/>
    <c:extLst>
      <c:ext uri="{0b15fc19-7d7d-44ad-8c2d-2c3a37ce22c3}">
        <chartProps xmlns="https://web.wps.cn/et/2018/main" chartId="{9c845907-669b-4bc0-bbea-818302c48d31}"/>
      </c:ext>
    </c:extLst>
  </c:chart>
  <c:spPr>
    <a:noFill/>
    <a:ln>
      <a:noFill/>
    </a:ln>
  </c:spPr>
  <c:txPr>
    <a:bodyPr/>
    <a:lstStyle/>
    <a:p>
      <a:pPr>
        <a:defRPr lang="zh-CN">
          <a:latin typeface="+mn-lt"/>
          <a:ea typeface="+mn-ea"/>
          <a:cs typeface="+mn-ea"/>
          <a:sym typeface="+mn-lt"/>
        </a:defRPr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42556C"/>
            </a:solidFill>
            <a:ln w="19050">
              <a:solidFill>
                <a:schemeClr val="bg1">
                  <a:lumMod val="95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Lbls>
            <c:dLbl>
              <c:idx val="0"/>
              <c:layout>
                <c:manualLayout>
                  <c:x val="0.00212681974968169"/>
                  <c:y val="-0.029929382873839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ea"/>
                    <a:sym typeface="+mn-lt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0"/>
                <c15:leaderLines/>
              </c:ext>
            </c:extLst>
          </c:dLbls>
          <c:val>
            <c:numRef>
              <c:f>Sheet1!$B$2:$B$6</c:f>
              <c:numCache>
                <c:formatCode>General</c:formatCode>
                <c:ptCount val="5"/>
                <c:pt idx="0">
                  <c:v>126</c:v>
                </c:pt>
                <c:pt idx="1">
                  <c:v>2524</c:v>
                </c:pt>
                <c:pt idx="2">
                  <c:v>6057</c:v>
                </c:pt>
                <c:pt idx="3">
                  <c:v>2902</c:v>
                </c:pt>
                <c:pt idx="4">
                  <c:v>1010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销售额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numRef>
                    <c:extLst>
                      <c:ext uri="{02D57815-91ED-43cb-92C2-25804820EDAC}">
                        <c15:formulaRef>
                          <c15:sqref>Sheet1!$A$2:$A$6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15:cat>
              </c15:filteredCategoryTitl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542817680"/>
        <c:axId val="1542807888"/>
      </c:barChart>
      <c:catAx>
        <c:axId val="15428176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prstDash val="solid"/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defRPr>
            </a:pPr>
          </a:p>
        </c:txPr>
        <c:crossAx val="1542807888"/>
        <c:crosses val="autoZero"/>
        <c:auto val="1"/>
        <c:lblAlgn val="ctr"/>
        <c:lblOffset val="100"/>
        <c:noMultiLvlLbl val="0"/>
      </c:catAx>
      <c:valAx>
        <c:axId val="15428078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6350" cap="flat" cmpd="sng" algn="ctr">
            <a:noFill/>
            <a:prstDash val="solid"/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defRPr>
            </a:pPr>
          </a:p>
        </c:txPr>
        <c:crossAx val="15428176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uri="{0b15fc19-7d7d-44ad-8c2d-2c3a37ce22c3}">
        <chartProps xmlns="https://web.wps.cn/et/2018/main" chartId="{c3000f66-7fc7-46e3-95a9-9ad0205e6d0f}"/>
      </c:ext>
    </c:extLst>
  </c:chart>
  <c:spPr>
    <a:noFill/>
    <a:ln>
      <a:noFill/>
    </a:ln>
    <a:effectLst/>
  </c:spPr>
  <c:txPr>
    <a:bodyPr/>
    <a:lstStyle/>
    <a:p>
      <a:pPr>
        <a:defRPr lang="zh-CN">
          <a:latin typeface="+mn-lt"/>
          <a:ea typeface="+mn-ea"/>
          <a:cs typeface="+mn-ea"/>
          <a:sym typeface="+mn-lt"/>
        </a:defRPr>
      </a:pPr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0.41335</cdr:x>
      <cdr:y>0.39774</cdr:y>
    </cdr:from>
    <cdr:to>
      <cdr:x>0.59198</cdr:x>
      <cdr:y>0.59998</cdr:y>
    </cdr:to>
    <cdr:sp>
      <cdr:nvSpPr>
        <cdr:cNvPr id="2" name="矩形 1"/>
        <cdr:cNvSpPr/>
      </cdr:nvSpPr>
      <cdr:spPr xmlns:a="http://schemas.openxmlformats.org/drawingml/2006/main">
        <a:xfrm xmlns:a="http://schemas.openxmlformats.org/drawingml/2006/main">
          <a:off x="2782957" y="1785217"/>
          <a:ext cx="1202634" cy="907770"/>
        </a:xfrm>
        <a:prstGeom xmlns:a="http://schemas.openxmlformats.org/drawingml/2006/main" prst="rect">
          <a:avLst/>
        </a:prstGeom>
      </cdr:spPr>
      <cdr:txBody xmlns:a="http://schemas.openxmlformats.org/drawingml/2006/main">
        <a:bodyPr vertOverflow="clip" vert="horz" wrap="square" lIns="45720" tIns="45720" rIns="45720" bIns="45720" rtlCol="0" anchor="t" anchorCtr="0">
          <a:normAutofit/>
        </a:bodyPr>
        <a:lstStyle/>
        <a:p>
          <a:endParaRPr lang="zh-CN" alt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FE71C2-A431-4537-9052-D3864E2EEB3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7EB051-0EAA-4D5B-A3A5-DCA1A1082C1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7EB051-0EAA-4D5B-A3A5-DCA1A1082C1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7EB051-0EAA-4D5B-A3A5-DCA1A1082C1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111676-FB79-48AF-A849-2CC62E1677D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6BE63A-3E3A-4D1B-9AF5-E5B92FE7F4D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6BE63A-3E3A-4D1B-9AF5-E5B92FE7F4D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7EB051-0EAA-4D5B-A3A5-DCA1A1082C1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7EB051-0EAA-4D5B-A3A5-DCA1A1082C1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2416F4-32D2-4CF9-B50E-37DF177412D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7EB051-0EAA-4D5B-A3A5-DCA1A1082C1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7EB051-0EAA-4D5B-A3A5-DCA1A1082C1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7EB051-0EAA-4D5B-A3A5-DCA1A1082C1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7EB051-0EAA-4D5B-A3A5-DCA1A1082C1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6BE63A-3E3A-4D1B-9AF5-E5B92FE7F4D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33145-1009-4294-847F-02D784154AA0}" type="slidenum">
              <a:rPr lang="zh-TW" altLang="en-US" smtClean="0"/>
            </a:fld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7EB051-0EAA-4D5B-A3A5-DCA1A1082C1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6BE63A-3E3A-4D1B-9AF5-E5B92FE7F4D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6BE63A-3E3A-4D1B-9AF5-E5B92FE7F4D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xiazai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4146331"/>
            <a:ext cx="12192000" cy="2711669"/>
          </a:xfrm>
          <a:custGeom>
            <a:avLst/>
            <a:gdLst>
              <a:gd name="connsiteX0" fmla="*/ 0 w 12192000"/>
              <a:gd name="connsiteY0" fmla="*/ 0 h 2711669"/>
              <a:gd name="connsiteX1" fmla="*/ 12192000 w 12192000"/>
              <a:gd name="connsiteY1" fmla="*/ 0 h 2711669"/>
              <a:gd name="connsiteX2" fmla="*/ 12192000 w 12192000"/>
              <a:gd name="connsiteY2" fmla="*/ 2711669 h 2711669"/>
              <a:gd name="connsiteX3" fmla="*/ 0 w 12192000"/>
              <a:gd name="connsiteY3" fmla="*/ 2711669 h 2711669"/>
              <a:gd name="connsiteX4" fmla="*/ 0 w 12192000"/>
              <a:gd name="connsiteY4" fmla="*/ 0 h 2711669"/>
              <a:gd name="connsiteX0-1" fmla="*/ 0 w 12192000"/>
              <a:gd name="connsiteY0-2" fmla="*/ 0 h 2711669"/>
              <a:gd name="connsiteX1-3" fmla="*/ 5912069 w 12192000"/>
              <a:gd name="connsiteY1-4" fmla="*/ 0 h 2711669"/>
              <a:gd name="connsiteX2-5" fmla="*/ 12192000 w 12192000"/>
              <a:gd name="connsiteY2-6" fmla="*/ 0 h 2711669"/>
              <a:gd name="connsiteX3-7" fmla="*/ 12192000 w 12192000"/>
              <a:gd name="connsiteY3-8" fmla="*/ 2711669 h 2711669"/>
              <a:gd name="connsiteX4-9" fmla="*/ 0 w 12192000"/>
              <a:gd name="connsiteY4-10" fmla="*/ 2711669 h 2711669"/>
              <a:gd name="connsiteX5" fmla="*/ 0 w 12192000"/>
              <a:gd name="connsiteY5" fmla="*/ 0 h 2711669"/>
              <a:gd name="connsiteX0-11" fmla="*/ 0 w 12192000"/>
              <a:gd name="connsiteY0-12" fmla="*/ 0 h 2711669"/>
              <a:gd name="connsiteX1-13" fmla="*/ 5927835 w 12192000"/>
              <a:gd name="connsiteY1-14" fmla="*/ 1166648 h 2711669"/>
              <a:gd name="connsiteX2-15" fmla="*/ 12192000 w 12192000"/>
              <a:gd name="connsiteY2-16" fmla="*/ 0 h 2711669"/>
              <a:gd name="connsiteX3-17" fmla="*/ 12192000 w 12192000"/>
              <a:gd name="connsiteY3-18" fmla="*/ 2711669 h 2711669"/>
              <a:gd name="connsiteX4-19" fmla="*/ 0 w 12192000"/>
              <a:gd name="connsiteY4-20" fmla="*/ 2711669 h 2711669"/>
              <a:gd name="connsiteX5-21" fmla="*/ 0 w 12192000"/>
              <a:gd name="connsiteY5-22" fmla="*/ 0 h 2711669"/>
              <a:gd name="connsiteX0-23" fmla="*/ 0 w 12192000"/>
              <a:gd name="connsiteY0-24" fmla="*/ 0 h 2711669"/>
              <a:gd name="connsiteX1-25" fmla="*/ 5927835 w 12192000"/>
              <a:gd name="connsiteY1-26" fmla="*/ 1277007 h 2711669"/>
              <a:gd name="connsiteX2-27" fmla="*/ 12192000 w 12192000"/>
              <a:gd name="connsiteY2-28" fmla="*/ 0 h 2711669"/>
              <a:gd name="connsiteX3-29" fmla="*/ 12192000 w 12192000"/>
              <a:gd name="connsiteY3-30" fmla="*/ 2711669 h 2711669"/>
              <a:gd name="connsiteX4-31" fmla="*/ 0 w 12192000"/>
              <a:gd name="connsiteY4-32" fmla="*/ 2711669 h 2711669"/>
              <a:gd name="connsiteX5-33" fmla="*/ 0 w 12192000"/>
              <a:gd name="connsiteY5-34" fmla="*/ 0 h 2711669"/>
              <a:gd name="connsiteX0-35" fmla="*/ 0 w 12192000"/>
              <a:gd name="connsiteY0-36" fmla="*/ 0 h 2711669"/>
              <a:gd name="connsiteX1-37" fmla="*/ 5959366 w 12192000"/>
              <a:gd name="connsiteY1-38" fmla="*/ 1277007 h 2711669"/>
              <a:gd name="connsiteX2-39" fmla="*/ 12192000 w 12192000"/>
              <a:gd name="connsiteY2-40" fmla="*/ 0 h 2711669"/>
              <a:gd name="connsiteX3-41" fmla="*/ 12192000 w 12192000"/>
              <a:gd name="connsiteY3-42" fmla="*/ 2711669 h 2711669"/>
              <a:gd name="connsiteX4-43" fmla="*/ 0 w 12192000"/>
              <a:gd name="connsiteY4-44" fmla="*/ 2711669 h 2711669"/>
              <a:gd name="connsiteX5-45" fmla="*/ 0 w 12192000"/>
              <a:gd name="connsiteY5-46" fmla="*/ 0 h 271166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21" y="connsiteY5-22"/>
              </a:cxn>
            </a:cxnLst>
            <a:rect l="l" t="t" r="r" b="b"/>
            <a:pathLst>
              <a:path w="12192000" h="2711669">
                <a:moveTo>
                  <a:pt x="0" y="0"/>
                </a:moveTo>
                <a:lnTo>
                  <a:pt x="5959366" y="1277007"/>
                </a:lnTo>
                <a:lnTo>
                  <a:pt x="12192000" y="0"/>
                </a:lnTo>
                <a:lnTo>
                  <a:pt x="12192000" y="2711669"/>
                </a:lnTo>
                <a:lnTo>
                  <a:pt x="0" y="2711669"/>
                </a:lnTo>
                <a:lnTo>
                  <a:pt x="0" y="0"/>
                </a:lnTo>
                <a:close/>
              </a:path>
            </a:pathLst>
          </a:custGeom>
          <a:solidFill>
            <a:srgbClr val="4255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4619298" y="0"/>
            <a:ext cx="7575129" cy="6858000"/>
          </a:xfrm>
          <a:custGeom>
            <a:avLst/>
            <a:gdLst>
              <a:gd name="connsiteX0" fmla="*/ 0 w 7575129"/>
              <a:gd name="connsiteY0" fmla="*/ 0 h 6858000"/>
              <a:gd name="connsiteX1" fmla="*/ 7575129 w 7575129"/>
              <a:gd name="connsiteY1" fmla="*/ 0 h 6858000"/>
              <a:gd name="connsiteX2" fmla="*/ 7575129 w 7575129"/>
              <a:gd name="connsiteY2" fmla="*/ 6858000 h 6858000"/>
              <a:gd name="connsiteX3" fmla="*/ 0 w 7575129"/>
              <a:gd name="connsiteY3" fmla="*/ 6858000 h 6858000"/>
              <a:gd name="connsiteX4" fmla="*/ 0 w 7575129"/>
              <a:gd name="connsiteY4" fmla="*/ 0 h 6858000"/>
              <a:gd name="connsiteX0-1" fmla="*/ 31532 w 7606661"/>
              <a:gd name="connsiteY0-2" fmla="*/ 0 h 6858000"/>
              <a:gd name="connsiteX1-3" fmla="*/ 7606661 w 7606661"/>
              <a:gd name="connsiteY1-4" fmla="*/ 0 h 6858000"/>
              <a:gd name="connsiteX2-5" fmla="*/ 7606661 w 7606661"/>
              <a:gd name="connsiteY2-6" fmla="*/ 6858000 h 6858000"/>
              <a:gd name="connsiteX3-7" fmla="*/ 31532 w 7606661"/>
              <a:gd name="connsiteY3-8" fmla="*/ 6858000 h 6858000"/>
              <a:gd name="connsiteX4-9" fmla="*/ 0 w 7606661"/>
              <a:gd name="connsiteY4-10" fmla="*/ 3153103 h 6858000"/>
              <a:gd name="connsiteX5" fmla="*/ 31532 w 7606661"/>
              <a:gd name="connsiteY5" fmla="*/ 0 h 6858000"/>
              <a:gd name="connsiteX0-11" fmla="*/ 0 w 7575129"/>
              <a:gd name="connsiteY0-12" fmla="*/ 0 h 6858000"/>
              <a:gd name="connsiteX1-13" fmla="*/ 7575129 w 7575129"/>
              <a:gd name="connsiteY1-14" fmla="*/ 0 h 6858000"/>
              <a:gd name="connsiteX2-15" fmla="*/ 7575129 w 7575129"/>
              <a:gd name="connsiteY2-16" fmla="*/ 6858000 h 6858000"/>
              <a:gd name="connsiteX3-17" fmla="*/ 0 w 7575129"/>
              <a:gd name="connsiteY3-18" fmla="*/ 6858000 h 6858000"/>
              <a:gd name="connsiteX4-19" fmla="*/ 1261240 w 7575129"/>
              <a:gd name="connsiteY4-20" fmla="*/ 3421117 h 6858000"/>
              <a:gd name="connsiteX5-21" fmla="*/ 0 w 7575129"/>
              <a:gd name="connsiteY5-22" fmla="*/ 0 h 6858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21" y="connsiteY5-22"/>
              </a:cxn>
            </a:cxnLst>
            <a:rect l="l" t="t" r="r" b="b"/>
            <a:pathLst>
              <a:path w="7575129" h="6858000">
                <a:moveTo>
                  <a:pt x="0" y="0"/>
                </a:moveTo>
                <a:lnTo>
                  <a:pt x="7575129" y="0"/>
                </a:lnTo>
                <a:lnTo>
                  <a:pt x="7575129" y="6858000"/>
                </a:lnTo>
                <a:lnTo>
                  <a:pt x="0" y="6858000"/>
                </a:lnTo>
                <a:lnTo>
                  <a:pt x="1261240" y="3421117"/>
                </a:lnTo>
                <a:lnTo>
                  <a:pt x="0" y="0"/>
                </a:lnTo>
                <a:close/>
              </a:path>
            </a:pathLst>
          </a:custGeom>
          <a:solidFill>
            <a:srgbClr val="4255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2602523"/>
            <a:ext cx="301451" cy="1899139"/>
          </a:xfrm>
          <a:prstGeom prst="rect">
            <a:avLst/>
          </a:prstGeom>
          <a:solidFill>
            <a:srgbClr val="4255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1295636" y="6739570"/>
            <a:ext cx="1224136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下载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http://www.1ppt.com/xiazai/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image" Target="../media/image1.jpeg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4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alphaModFix amt="33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3.xml"/><Relationship Id="rId1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99" Type="http://schemas.openxmlformats.org/officeDocument/2006/relationships/tags" Target="../tags/tag99.xml"/><Relationship Id="rId98" Type="http://schemas.openxmlformats.org/officeDocument/2006/relationships/tags" Target="../tags/tag98.xml"/><Relationship Id="rId97" Type="http://schemas.openxmlformats.org/officeDocument/2006/relationships/tags" Target="../tags/tag97.xml"/><Relationship Id="rId96" Type="http://schemas.openxmlformats.org/officeDocument/2006/relationships/tags" Target="../tags/tag96.xml"/><Relationship Id="rId95" Type="http://schemas.openxmlformats.org/officeDocument/2006/relationships/tags" Target="../tags/tag95.xml"/><Relationship Id="rId94" Type="http://schemas.openxmlformats.org/officeDocument/2006/relationships/tags" Target="../tags/tag94.xml"/><Relationship Id="rId93" Type="http://schemas.openxmlformats.org/officeDocument/2006/relationships/tags" Target="../tags/tag93.xml"/><Relationship Id="rId92" Type="http://schemas.openxmlformats.org/officeDocument/2006/relationships/tags" Target="../tags/tag92.xml"/><Relationship Id="rId91" Type="http://schemas.openxmlformats.org/officeDocument/2006/relationships/tags" Target="../tags/tag91.xml"/><Relationship Id="rId90" Type="http://schemas.openxmlformats.org/officeDocument/2006/relationships/tags" Target="../tags/tag90.xml"/><Relationship Id="rId9" Type="http://schemas.openxmlformats.org/officeDocument/2006/relationships/tags" Target="../tags/tag9.xml"/><Relationship Id="rId89" Type="http://schemas.openxmlformats.org/officeDocument/2006/relationships/tags" Target="../tags/tag89.xml"/><Relationship Id="rId88" Type="http://schemas.openxmlformats.org/officeDocument/2006/relationships/tags" Target="../tags/tag88.xml"/><Relationship Id="rId87" Type="http://schemas.openxmlformats.org/officeDocument/2006/relationships/tags" Target="../tags/tag87.xml"/><Relationship Id="rId86" Type="http://schemas.openxmlformats.org/officeDocument/2006/relationships/tags" Target="../tags/tag86.xml"/><Relationship Id="rId85" Type="http://schemas.openxmlformats.org/officeDocument/2006/relationships/tags" Target="../tags/tag85.xml"/><Relationship Id="rId84" Type="http://schemas.openxmlformats.org/officeDocument/2006/relationships/tags" Target="../tags/tag84.xml"/><Relationship Id="rId83" Type="http://schemas.openxmlformats.org/officeDocument/2006/relationships/tags" Target="../tags/tag83.xml"/><Relationship Id="rId82" Type="http://schemas.openxmlformats.org/officeDocument/2006/relationships/tags" Target="../tags/tag82.xml"/><Relationship Id="rId81" Type="http://schemas.openxmlformats.org/officeDocument/2006/relationships/tags" Target="../tags/tag81.xml"/><Relationship Id="rId80" Type="http://schemas.openxmlformats.org/officeDocument/2006/relationships/tags" Target="../tags/tag80.xml"/><Relationship Id="rId8" Type="http://schemas.openxmlformats.org/officeDocument/2006/relationships/tags" Target="../tags/tag8.xml"/><Relationship Id="rId79" Type="http://schemas.openxmlformats.org/officeDocument/2006/relationships/tags" Target="../tags/tag79.xml"/><Relationship Id="rId78" Type="http://schemas.openxmlformats.org/officeDocument/2006/relationships/tags" Target="../tags/tag78.xml"/><Relationship Id="rId77" Type="http://schemas.openxmlformats.org/officeDocument/2006/relationships/tags" Target="../tags/tag77.xml"/><Relationship Id="rId76" Type="http://schemas.openxmlformats.org/officeDocument/2006/relationships/tags" Target="../tags/tag76.xml"/><Relationship Id="rId75" Type="http://schemas.openxmlformats.org/officeDocument/2006/relationships/tags" Target="../tags/tag75.xml"/><Relationship Id="rId74" Type="http://schemas.openxmlformats.org/officeDocument/2006/relationships/tags" Target="../tags/tag74.xml"/><Relationship Id="rId73" Type="http://schemas.openxmlformats.org/officeDocument/2006/relationships/tags" Target="../tags/tag73.xml"/><Relationship Id="rId72" Type="http://schemas.openxmlformats.org/officeDocument/2006/relationships/tags" Target="../tags/tag72.xml"/><Relationship Id="rId71" Type="http://schemas.openxmlformats.org/officeDocument/2006/relationships/tags" Target="../tags/tag71.xml"/><Relationship Id="rId70" Type="http://schemas.openxmlformats.org/officeDocument/2006/relationships/tags" Target="../tags/tag70.xml"/><Relationship Id="rId7" Type="http://schemas.openxmlformats.org/officeDocument/2006/relationships/tags" Target="../tags/tag7.xml"/><Relationship Id="rId69" Type="http://schemas.openxmlformats.org/officeDocument/2006/relationships/tags" Target="../tags/tag69.xml"/><Relationship Id="rId68" Type="http://schemas.openxmlformats.org/officeDocument/2006/relationships/tags" Target="../tags/tag68.xml"/><Relationship Id="rId67" Type="http://schemas.openxmlformats.org/officeDocument/2006/relationships/tags" Target="../tags/tag67.xml"/><Relationship Id="rId66" Type="http://schemas.openxmlformats.org/officeDocument/2006/relationships/tags" Target="../tags/tag66.xml"/><Relationship Id="rId65" Type="http://schemas.openxmlformats.org/officeDocument/2006/relationships/tags" Target="../tags/tag65.xml"/><Relationship Id="rId64" Type="http://schemas.openxmlformats.org/officeDocument/2006/relationships/tags" Target="../tags/tag64.xml"/><Relationship Id="rId63" Type="http://schemas.openxmlformats.org/officeDocument/2006/relationships/tags" Target="../tags/tag63.xml"/><Relationship Id="rId62" Type="http://schemas.openxmlformats.org/officeDocument/2006/relationships/tags" Target="../tags/tag62.xml"/><Relationship Id="rId61" Type="http://schemas.openxmlformats.org/officeDocument/2006/relationships/tags" Target="../tags/tag61.xml"/><Relationship Id="rId60" Type="http://schemas.openxmlformats.org/officeDocument/2006/relationships/tags" Target="../tags/tag60.xml"/><Relationship Id="rId6" Type="http://schemas.openxmlformats.org/officeDocument/2006/relationships/tags" Target="../tags/tag6.xml"/><Relationship Id="rId59" Type="http://schemas.openxmlformats.org/officeDocument/2006/relationships/tags" Target="../tags/tag59.xml"/><Relationship Id="rId58" Type="http://schemas.openxmlformats.org/officeDocument/2006/relationships/tags" Target="../tags/tag58.xml"/><Relationship Id="rId57" Type="http://schemas.openxmlformats.org/officeDocument/2006/relationships/tags" Target="../tags/tag57.xml"/><Relationship Id="rId56" Type="http://schemas.openxmlformats.org/officeDocument/2006/relationships/tags" Target="../tags/tag56.xml"/><Relationship Id="rId55" Type="http://schemas.openxmlformats.org/officeDocument/2006/relationships/tags" Target="../tags/tag55.xml"/><Relationship Id="rId54" Type="http://schemas.openxmlformats.org/officeDocument/2006/relationships/tags" Target="../tags/tag54.xml"/><Relationship Id="rId53" Type="http://schemas.openxmlformats.org/officeDocument/2006/relationships/tags" Target="../tags/tag53.xml"/><Relationship Id="rId52" Type="http://schemas.openxmlformats.org/officeDocument/2006/relationships/tags" Target="../tags/tag52.xml"/><Relationship Id="rId51" Type="http://schemas.openxmlformats.org/officeDocument/2006/relationships/tags" Target="../tags/tag51.xml"/><Relationship Id="rId50" Type="http://schemas.openxmlformats.org/officeDocument/2006/relationships/tags" Target="../tags/tag50.xml"/><Relationship Id="rId5" Type="http://schemas.openxmlformats.org/officeDocument/2006/relationships/tags" Target="../tags/tag5.xml"/><Relationship Id="rId49" Type="http://schemas.openxmlformats.org/officeDocument/2006/relationships/tags" Target="../tags/tag49.xml"/><Relationship Id="rId48" Type="http://schemas.openxmlformats.org/officeDocument/2006/relationships/tags" Target="../tags/tag48.xml"/><Relationship Id="rId47" Type="http://schemas.openxmlformats.org/officeDocument/2006/relationships/tags" Target="../tags/tag47.xml"/><Relationship Id="rId46" Type="http://schemas.openxmlformats.org/officeDocument/2006/relationships/tags" Target="../tags/tag46.xml"/><Relationship Id="rId45" Type="http://schemas.openxmlformats.org/officeDocument/2006/relationships/tags" Target="../tags/tag45.xml"/><Relationship Id="rId44" Type="http://schemas.openxmlformats.org/officeDocument/2006/relationships/tags" Target="../tags/tag44.xml"/><Relationship Id="rId43" Type="http://schemas.openxmlformats.org/officeDocument/2006/relationships/tags" Target="../tags/tag43.xml"/><Relationship Id="rId42" Type="http://schemas.openxmlformats.org/officeDocument/2006/relationships/tags" Target="../tags/tag42.xml"/><Relationship Id="rId41" Type="http://schemas.openxmlformats.org/officeDocument/2006/relationships/tags" Target="../tags/tag41.xml"/><Relationship Id="rId40" Type="http://schemas.openxmlformats.org/officeDocument/2006/relationships/tags" Target="../tags/tag40.xml"/><Relationship Id="rId4" Type="http://schemas.openxmlformats.org/officeDocument/2006/relationships/tags" Target="../tags/tag4.xml"/><Relationship Id="rId39" Type="http://schemas.openxmlformats.org/officeDocument/2006/relationships/tags" Target="../tags/tag39.xml"/><Relationship Id="rId38" Type="http://schemas.openxmlformats.org/officeDocument/2006/relationships/tags" Target="../tags/tag38.xml"/><Relationship Id="rId37" Type="http://schemas.openxmlformats.org/officeDocument/2006/relationships/tags" Target="../tags/tag37.xml"/><Relationship Id="rId36" Type="http://schemas.openxmlformats.org/officeDocument/2006/relationships/tags" Target="../tags/tag36.xml"/><Relationship Id="rId35" Type="http://schemas.openxmlformats.org/officeDocument/2006/relationships/tags" Target="../tags/tag35.xml"/><Relationship Id="rId34" Type="http://schemas.openxmlformats.org/officeDocument/2006/relationships/tags" Target="../tags/tag34.xml"/><Relationship Id="rId33" Type="http://schemas.openxmlformats.org/officeDocument/2006/relationships/tags" Target="../tags/tag33.xml"/><Relationship Id="rId32" Type="http://schemas.openxmlformats.org/officeDocument/2006/relationships/tags" Target="../tags/tag32.xml"/><Relationship Id="rId31" Type="http://schemas.openxmlformats.org/officeDocument/2006/relationships/tags" Target="../tags/tag31.xml"/><Relationship Id="rId30" Type="http://schemas.openxmlformats.org/officeDocument/2006/relationships/tags" Target="../tags/tag30.xml"/><Relationship Id="rId3" Type="http://schemas.openxmlformats.org/officeDocument/2006/relationships/tags" Target="../tags/tag3.xml"/><Relationship Id="rId29" Type="http://schemas.openxmlformats.org/officeDocument/2006/relationships/tags" Target="../tags/tag29.xml"/><Relationship Id="rId28" Type="http://schemas.openxmlformats.org/officeDocument/2006/relationships/tags" Target="../tags/tag28.xml"/><Relationship Id="rId27" Type="http://schemas.openxmlformats.org/officeDocument/2006/relationships/tags" Target="../tags/tag27.xml"/><Relationship Id="rId26" Type="http://schemas.openxmlformats.org/officeDocument/2006/relationships/tags" Target="../tags/tag26.xml"/><Relationship Id="rId25" Type="http://schemas.openxmlformats.org/officeDocument/2006/relationships/tags" Target="../tags/tag25.xml"/><Relationship Id="rId24" Type="http://schemas.openxmlformats.org/officeDocument/2006/relationships/tags" Target="../tags/tag24.xml"/><Relationship Id="rId23" Type="http://schemas.openxmlformats.org/officeDocument/2006/relationships/tags" Target="../tags/tag23.xml"/><Relationship Id="rId22" Type="http://schemas.openxmlformats.org/officeDocument/2006/relationships/tags" Target="../tags/tag22.xml"/><Relationship Id="rId21" Type="http://schemas.openxmlformats.org/officeDocument/2006/relationships/tags" Target="../tags/tag21.xml"/><Relationship Id="rId20" Type="http://schemas.openxmlformats.org/officeDocument/2006/relationships/tags" Target="../tags/tag20.xml"/><Relationship Id="rId2" Type="http://schemas.openxmlformats.org/officeDocument/2006/relationships/tags" Target="../tags/tag2.xml"/><Relationship Id="rId19" Type="http://schemas.openxmlformats.org/officeDocument/2006/relationships/tags" Target="../tags/tag19.xml"/><Relationship Id="rId18" Type="http://schemas.openxmlformats.org/officeDocument/2006/relationships/tags" Target="../tags/tag18.xml"/><Relationship Id="rId17" Type="http://schemas.openxmlformats.org/officeDocument/2006/relationships/tags" Target="../tags/tag17.xml"/><Relationship Id="rId16" Type="http://schemas.openxmlformats.org/officeDocument/2006/relationships/tags" Target="../tags/tag16.xml"/><Relationship Id="rId15" Type="http://schemas.openxmlformats.org/officeDocument/2006/relationships/tags" Target="../tags/tag15.xml"/><Relationship Id="rId14" Type="http://schemas.openxmlformats.org/officeDocument/2006/relationships/tags" Target="../tags/tag14.xml"/><Relationship Id="rId13" Type="http://schemas.openxmlformats.org/officeDocument/2006/relationships/tags" Target="../tags/tag13.xml"/><Relationship Id="rId12" Type="http://schemas.openxmlformats.org/officeDocument/2006/relationships/tags" Target="../tags/tag12.xml"/><Relationship Id="rId11" Type="http://schemas.openxmlformats.org/officeDocument/2006/relationships/tags" Target="../tags/tag11.xml"/><Relationship Id="rId104" Type="http://schemas.openxmlformats.org/officeDocument/2006/relationships/notesSlide" Target="../notesSlides/notesSlide13.xml"/><Relationship Id="rId103" Type="http://schemas.openxmlformats.org/officeDocument/2006/relationships/slideLayout" Target="../slideLayouts/slideLayout3.xml"/><Relationship Id="rId102" Type="http://schemas.openxmlformats.org/officeDocument/2006/relationships/tags" Target="../tags/tag102.xml"/><Relationship Id="rId101" Type="http://schemas.openxmlformats.org/officeDocument/2006/relationships/tags" Target="../tags/tag101.xml"/><Relationship Id="rId100" Type="http://schemas.openxmlformats.org/officeDocument/2006/relationships/tags" Target="../tags/tag100.xml"/><Relationship Id="rId10" Type="http://schemas.openxmlformats.org/officeDocument/2006/relationships/tags" Target="../tags/tag10.xml"/><Relationship Id="rId1" Type="http://schemas.openxmlformats.org/officeDocument/2006/relationships/tags" Target="../tags/tag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7.xml"/><Relationship Id="rId7" Type="http://schemas.openxmlformats.org/officeDocument/2006/relationships/slideLayout" Target="../slideLayouts/slideLayout3.xml"/><Relationship Id="rId6" Type="http://schemas.openxmlformats.org/officeDocument/2006/relationships/tags" Target="../tags/tag108.xml"/><Relationship Id="rId5" Type="http://schemas.openxmlformats.org/officeDocument/2006/relationships/tags" Target="../tags/tag107.xml"/><Relationship Id="rId4" Type="http://schemas.openxmlformats.org/officeDocument/2006/relationships/tags" Target="../tags/tag106.xml"/><Relationship Id="rId3" Type="http://schemas.openxmlformats.org/officeDocument/2006/relationships/tags" Target="../tags/tag105.xml"/><Relationship Id="rId2" Type="http://schemas.openxmlformats.org/officeDocument/2006/relationships/tags" Target="../tags/tag104.xml"/><Relationship Id="rId1" Type="http://schemas.openxmlformats.org/officeDocument/2006/relationships/tags" Target="../tags/tag10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2117281" y="2311653"/>
            <a:ext cx="79574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6000" b="1" dirty="0">
                <a:solidFill>
                  <a:srgbClr val="42556C"/>
                </a:solidFill>
                <a:cs typeface="+mn-ea"/>
                <a:sym typeface="+mn-lt"/>
              </a:rPr>
              <a:t>大学生职业生涯规划书</a:t>
            </a:r>
            <a:endParaRPr lang="zh-CN" altLang="en-US" sz="6000" b="1" dirty="0">
              <a:solidFill>
                <a:srgbClr val="42556C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932549" y="6040986"/>
            <a:ext cx="4326902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pc="300" dirty="0">
                <a:solidFill>
                  <a:schemeClr val="bg1"/>
                </a:solidFill>
                <a:cs typeface="+mn-ea"/>
                <a:sym typeface="+mn-lt"/>
              </a:rPr>
              <a:t>规划人</a:t>
            </a:r>
            <a:r>
              <a:rPr lang="zh-CN" altLang="en-US" spc="300" dirty="0" smtClean="0">
                <a:solidFill>
                  <a:schemeClr val="bg1"/>
                </a:solidFill>
                <a:cs typeface="+mn-ea"/>
                <a:sym typeface="+mn-lt"/>
              </a:rPr>
              <a:t>：</a:t>
            </a:r>
            <a:r>
              <a:rPr lang="en-US" altLang="zh-CN" spc="300" dirty="0" smtClean="0">
                <a:solidFill>
                  <a:schemeClr val="bg1"/>
                </a:solidFill>
                <a:cs typeface="+mn-ea"/>
                <a:sym typeface="+mn-lt"/>
              </a:rPr>
              <a:t>PPT</a:t>
            </a:r>
            <a:r>
              <a:rPr lang="zh-CN" altLang="en-US" spc="300" dirty="0" smtClean="0">
                <a:solidFill>
                  <a:schemeClr val="bg1"/>
                </a:solidFill>
                <a:cs typeface="+mn-ea"/>
                <a:sym typeface="+mn-lt"/>
              </a:rPr>
              <a:t>  </a:t>
            </a:r>
            <a:r>
              <a:rPr lang="zh-CN" altLang="en-US" spc="300" dirty="0">
                <a:solidFill>
                  <a:schemeClr val="bg1"/>
                </a:solidFill>
                <a:cs typeface="+mn-ea"/>
                <a:sym typeface="+mn-lt"/>
              </a:rPr>
              <a:t>班级</a:t>
            </a:r>
            <a:r>
              <a:rPr lang="zh-CN" altLang="en-US" spc="300" dirty="0" smtClean="0">
                <a:solidFill>
                  <a:schemeClr val="bg1"/>
                </a:solidFill>
                <a:cs typeface="+mn-ea"/>
                <a:sym typeface="+mn-lt"/>
              </a:rPr>
              <a:t>：一班</a:t>
            </a:r>
            <a:endParaRPr lang="zh-CN" altLang="en-US" spc="3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229808" y="3458550"/>
            <a:ext cx="5732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solidFill>
                  <a:srgbClr val="42556C"/>
                </a:solidFill>
                <a:cs typeface="+mn-ea"/>
                <a:sym typeface="+mn-lt"/>
              </a:rPr>
              <a:t>COLLEGE STUDENT CAREER PLANNING</a:t>
            </a:r>
            <a:endParaRPr lang="zh-CN" altLang="en-US" sz="2000" dirty="0">
              <a:solidFill>
                <a:srgbClr val="42556C"/>
              </a:solidFill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079124" y="1149367"/>
            <a:ext cx="20337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4800" dirty="0">
                <a:solidFill>
                  <a:srgbClr val="42556C"/>
                </a:solidFill>
                <a:effectLst/>
                <a:cs typeface="+mn-ea"/>
                <a:sym typeface="+mn-lt"/>
              </a:rPr>
              <a:t>LOGO</a:t>
            </a:r>
            <a:endParaRPr lang="zh-CN" altLang="en-US" sz="4800" dirty="0">
              <a:solidFill>
                <a:srgbClr val="42556C"/>
              </a:solidFill>
              <a:effectLst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组合 88"/>
          <p:cNvGrpSpPr/>
          <p:nvPr/>
        </p:nvGrpSpPr>
        <p:grpSpPr>
          <a:xfrm flipV="1">
            <a:off x="3041052" y="2336289"/>
            <a:ext cx="1647616" cy="99907"/>
            <a:chOff x="0" y="0"/>
            <a:chExt cx="1964495" cy="120014"/>
          </a:xfrm>
          <a:solidFill>
            <a:srgbClr val="42556C"/>
          </a:solidFill>
        </p:grpSpPr>
        <p:sp>
          <p:nvSpPr>
            <p:cNvPr id="90" name="矩形 89"/>
            <p:cNvSpPr/>
            <p:nvPr/>
          </p:nvSpPr>
          <p:spPr>
            <a:xfrm>
              <a:off x="0" y="0"/>
              <a:ext cx="263884" cy="12001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r>
                <a:rPr lang="en-US" sz="1400" kern="100">
                  <a:solidFill>
                    <a:schemeClr val="tx1"/>
                  </a:solidFill>
                  <a:cs typeface="+mn-ea"/>
                  <a:sym typeface="+mn-lt"/>
                </a:rPr>
                <a:t> </a:t>
              </a:r>
              <a:endParaRPr lang="zh-CN" altLang="en-US" sz="1400" kern="10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91" name="矩形 90"/>
            <p:cNvSpPr/>
            <p:nvPr/>
          </p:nvSpPr>
          <p:spPr>
            <a:xfrm>
              <a:off x="680443" y="0"/>
              <a:ext cx="263884" cy="12001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r>
                <a:rPr lang="en-US" sz="1400" kern="100" dirty="0">
                  <a:solidFill>
                    <a:schemeClr val="tx1"/>
                  </a:solidFill>
                  <a:cs typeface="+mn-ea"/>
                  <a:sym typeface="+mn-lt"/>
                </a:rPr>
                <a:t> </a:t>
              </a:r>
              <a:endParaRPr lang="zh-CN" altLang="en-US" sz="1400" kern="10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92" name="矩形 91"/>
            <p:cNvSpPr/>
            <p:nvPr/>
          </p:nvSpPr>
          <p:spPr>
            <a:xfrm>
              <a:off x="1020499" y="0"/>
              <a:ext cx="263884" cy="12001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r>
                <a:rPr lang="en-US" sz="1400" kern="100" dirty="0">
                  <a:solidFill>
                    <a:schemeClr val="tx1"/>
                  </a:solidFill>
                  <a:cs typeface="+mn-ea"/>
                  <a:sym typeface="+mn-lt"/>
                </a:rPr>
                <a:t> </a:t>
              </a:r>
              <a:endParaRPr lang="zh-CN" altLang="en-US" sz="1400" kern="10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93" name="矩形 92"/>
            <p:cNvSpPr/>
            <p:nvPr/>
          </p:nvSpPr>
          <p:spPr>
            <a:xfrm>
              <a:off x="1360555" y="0"/>
              <a:ext cx="263884" cy="12001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r>
                <a:rPr lang="en-US" sz="1400" kern="100">
                  <a:solidFill>
                    <a:schemeClr val="tx1"/>
                  </a:solidFill>
                  <a:cs typeface="+mn-ea"/>
                  <a:sym typeface="+mn-lt"/>
                </a:rPr>
                <a:t> </a:t>
              </a:r>
              <a:endParaRPr lang="zh-CN" altLang="en-US" sz="1400" kern="10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94" name="矩形 93"/>
            <p:cNvSpPr/>
            <p:nvPr/>
          </p:nvSpPr>
          <p:spPr>
            <a:xfrm>
              <a:off x="1700611" y="0"/>
              <a:ext cx="263884" cy="12001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r>
                <a:rPr lang="en-US" sz="1400" kern="100" dirty="0">
                  <a:solidFill>
                    <a:schemeClr val="tx1"/>
                  </a:solidFill>
                  <a:cs typeface="+mn-ea"/>
                  <a:sym typeface="+mn-lt"/>
                </a:rPr>
                <a:t> </a:t>
              </a:r>
              <a:endParaRPr lang="zh-CN" altLang="en-US" sz="1400" kern="10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95" name="矩形 94"/>
            <p:cNvSpPr/>
            <p:nvPr/>
          </p:nvSpPr>
          <p:spPr>
            <a:xfrm>
              <a:off x="340387" y="0"/>
              <a:ext cx="263884" cy="12001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r>
                <a:rPr lang="en-US" sz="1400" kern="100">
                  <a:solidFill>
                    <a:schemeClr val="tx1"/>
                  </a:solidFill>
                  <a:cs typeface="+mn-ea"/>
                  <a:sym typeface="+mn-lt"/>
                </a:rPr>
                <a:t> </a:t>
              </a:r>
              <a:endParaRPr lang="zh-CN" altLang="en-US" sz="1400" kern="10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96" name="文本框 2"/>
          <p:cNvSpPr txBox="1">
            <a:spLocks noChangeArrowheads="1"/>
          </p:cNvSpPr>
          <p:nvPr/>
        </p:nvSpPr>
        <p:spPr bwMode="auto">
          <a:xfrm>
            <a:off x="1564501" y="1748563"/>
            <a:ext cx="4521200" cy="41043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rot="0" vert="horz" wrap="square" lIns="121920" tIns="60960" rIns="121920" bIns="60960" anchor="t" anchorCtr="0">
            <a:spAutoFit/>
          </a:bodyPr>
          <a:lstStyle/>
          <a:p>
            <a:pPr algn="just"/>
            <a:r>
              <a:rPr lang="en-US" sz="1865" b="1" kern="100" dirty="0">
                <a:cs typeface="+mn-ea"/>
                <a:sym typeface="+mn-lt"/>
              </a:rPr>
              <a:t>20XX</a:t>
            </a:r>
            <a:r>
              <a:rPr lang="zh-CN" altLang="en-US" sz="1865" b="1" kern="100" dirty="0">
                <a:cs typeface="+mn-ea"/>
                <a:sym typeface="+mn-lt"/>
              </a:rPr>
              <a:t>年上半年全国星级酒店数量占比图</a:t>
            </a:r>
            <a:endParaRPr lang="zh-CN" altLang="en-US" sz="1400" kern="100" dirty="0">
              <a:cs typeface="+mn-ea"/>
              <a:sym typeface="+mn-lt"/>
            </a:endParaRPr>
          </a:p>
        </p:txBody>
      </p:sp>
      <p:grpSp>
        <p:nvGrpSpPr>
          <p:cNvPr id="97" name="组合 96"/>
          <p:cNvGrpSpPr/>
          <p:nvPr/>
        </p:nvGrpSpPr>
        <p:grpSpPr>
          <a:xfrm>
            <a:off x="5113040" y="2843387"/>
            <a:ext cx="0" cy="2818551"/>
            <a:chOff x="0" y="0"/>
            <a:chExt cx="0" cy="2114063"/>
          </a:xfrm>
        </p:grpSpPr>
        <p:cxnSp>
          <p:nvCxnSpPr>
            <p:cNvPr id="98" name="直接连接符 97"/>
            <p:cNvCxnSpPr/>
            <p:nvPr/>
          </p:nvCxnSpPr>
          <p:spPr>
            <a:xfrm>
              <a:off x="0" y="0"/>
              <a:ext cx="0" cy="253457"/>
            </a:xfrm>
            <a:prstGeom prst="line">
              <a:avLst/>
            </a:prstGeom>
            <a:ln w="47625" cap="rnd">
              <a:solidFill>
                <a:srgbClr val="42556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接连接符 98"/>
            <p:cNvCxnSpPr/>
            <p:nvPr/>
          </p:nvCxnSpPr>
          <p:spPr>
            <a:xfrm>
              <a:off x="0" y="478465"/>
              <a:ext cx="0" cy="253365"/>
            </a:xfrm>
            <a:prstGeom prst="line">
              <a:avLst/>
            </a:prstGeom>
            <a:ln w="47625" cap="rnd">
              <a:solidFill>
                <a:srgbClr val="42556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接连接符 99"/>
            <p:cNvCxnSpPr/>
            <p:nvPr/>
          </p:nvCxnSpPr>
          <p:spPr>
            <a:xfrm>
              <a:off x="0" y="946298"/>
              <a:ext cx="0" cy="253457"/>
            </a:xfrm>
            <a:prstGeom prst="line">
              <a:avLst/>
            </a:prstGeom>
            <a:ln w="47625" cap="rnd">
              <a:solidFill>
                <a:srgbClr val="42556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接连接符 100"/>
            <p:cNvCxnSpPr/>
            <p:nvPr/>
          </p:nvCxnSpPr>
          <p:spPr>
            <a:xfrm>
              <a:off x="0" y="1424763"/>
              <a:ext cx="0" cy="253457"/>
            </a:xfrm>
            <a:prstGeom prst="line">
              <a:avLst/>
            </a:prstGeom>
            <a:ln w="47625" cap="rnd">
              <a:solidFill>
                <a:srgbClr val="42556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接连接符 101"/>
            <p:cNvCxnSpPr/>
            <p:nvPr/>
          </p:nvCxnSpPr>
          <p:spPr>
            <a:xfrm>
              <a:off x="0" y="1860698"/>
              <a:ext cx="0" cy="253365"/>
            </a:xfrm>
            <a:prstGeom prst="line">
              <a:avLst/>
            </a:prstGeom>
            <a:ln w="47625" cap="rnd">
              <a:solidFill>
                <a:srgbClr val="42556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3" name="文本框 2"/>
          <p:cNvSpPr txBox="1">
            <a:spLocks noChangeArrowheads="1"/>
          </p:cNvSpPr>
          <p:nvPr/>
        </p:nvSpPr>
        <p:spPr bwMode="auto">
          <a:xfrm>
            <a:off x="7369732" y="1953779"/>
            <a:ext cx="4182797" cy="425280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rot="0" vert="horz" wrap="square" lIns="121920" tIns="60960" rIns="121920" bIns="60960" anchor="t" anchorCtr="0">
            <a:noAutofit/>
          </a:bodyPr>
          <a:lstStyle/>
          <a:p>
            <a:pPr indent="474345" algn="just">
              <a:lnSpc>
                <a:spcPct val="130000"/>
              </a:lnSpc>
            </a:pPr>
            <a:r>
              <a:rPr lang="zh-CN" altLang="en-US" sz="1600" dirty="0">
                <a:cs typeface="+mn-ea"/>
                <a:sym typeface="+mn-lt"/>
              </a:rPr>
              <a:t>随着我国成功加入</a:t>
            </a:r>
            <a:r>
              <a:rPr lang="en-US" sz="1600" dirty="0">
                <a:cs typeface="+mn-ea"/>
                <a:sym typeface="+mn-lt"/>
              </a:rPr>
              <a:t>WTO</a:t>
            </a:r>
            <a:r>
              <a:rPr lang="zh-CN" altLang="en-US" sz="1600" dirty="0">
                <a:cs typeface="+mn-ea"/>
                <a:sym typeface="+mn-lt"/>
              </a:rPr>
              <a:t>、举办奥运会、世博会，以及“一带一路”重大发展战略的实施，中外经济交流频繁，为服务业的发展迎来了“春天”。根据国家旅游局网站</a:t>
            </a:r>
            <a:r>
              <a:rPr lang="en-US" sz="1600" dirty="0">
                <a:cs typeface="+mn-ea"/>
                <a:sym typeface="+mn-lt"/>
              </a:rPr>
              <a:t>2017</a:t>
            </a:r>
            <a:r>
              <a:rPr lang="zh-CN" altLang="en-US" sz="1600" dirty="0">
                <a:cs typeface="+mn-ea"/>
                <a:sym typeface="+mn-lt"/>
              </a:rPr>
              <a:t>年</a:t>
            </a:r>
            <a:r>
              <a:rPr lang="en-US" sz="1600" dirty="0">
                <a:cs typeface="+mn-ea"/>
                <a:sym typeface="+mn-lt"/>
              </a:rPr>
              <a:t>1</a:t>
            </a:r>
            <a:r>
              <a:rPr lang="zh-CN" altLang="en-US" sz="1600" dirty="0">
                <a:cs typeface="+mn-ea"/>
                <a:sym typeface="+mn-lt"/>
              </a:rPr>
              <a:t>月最新披露的统计报告显示，我国星级酒店发展迅速，截至</a:t>
            </a:r>
            <a:r>
              <a:rPr lang="en-US" sz="1600" dirty="0">
                <a:cs typeface="+mn-ea"/>
                <a:sym typeface="+mn-lt"/>
              </a:rPr>
              <a:t>20XX</a:t>
            </a:r>
            <a:r>
              <a:rPr lang="zh-CN" altLang="en-US" sz="1600" dirty="0">
                <a:cs typeface="+mn-ea"/>
                <a:sym typeface="+mn-lt"/>
              </a:rPr>
              <a:t>年三季度，中国已有</a:t>
            </a:r>
            <a:r>
              <a:rPr lang="en-US" sz="1600" dirty="0">
                <a:cs typeface="+mn-ea"/>
                <a:sym typeface="+mn-lt"/>
              </a:rPr>
              <a:t>12619</a:t>
            </a:r>
            <a:r>
              <a:rPr lang="zh-CN" altLang="en-US" sz="1600" dirty="0">
                <a:cs typeface="+mn-ea"/>
                <a:sym typeface="+mn-lt"/>
              </a:rPr>
              <a:t>家星级酒店，全国星级饭店第三季度的营业收入合计</a:t>
            </a:r>
            <a:r>
              <a:rPr lang="en-US" sz="1600" dirty="0">
                <a:cs typeface="+mn-ea"/>
                <a:sym typeface="+mn-lt"/>
              </a:rPr>
              <a:t>518.04</a:t>
            </a:r>
            <a:r>
              <a:rPr lang="zh-CN" altLang="en-US" sz="1600" dirty="0">
                <a:cs typeface="+mn-ea"/>
                <a:sym typeface="+mn-lt"/>
              </a:rPr>
              <a:t>亿元，年营收超</a:t>
            </a:r>
            <a:r>
              <a:rPr lang="en-US" sz="1600" dirty="0">
                <a:cs typeface="+mn-ea"/>
                <a:sym typeface="+mn-lt"/>
              </a:rPr>
              <a:t>2000</a:t>
            </a:r>
            <a:r>
              <a:rPr lang="zh-CN" altLang="en-US" sz="1600" dirty="0">
                <a:cs typeface="+mn-ea"/>
                <a:sym typeface="+mn-lt"/>
              </a:rPr>
              <a:t>亿元。</a:t>
            </a:r>
            <a:endParaRPr lang="en-US" altLang="zh-CN" sz="1600" dirty="0">
              <a:cs typeface="+mn-ea"/>
              <a:sym typeface="+mn-lt"/>
            </a:endParaRPr>
          </a:p>
          <a:p>
            <a:pPr indent="474345" algn="just">
              <a:lnSpc>
                <a:spcPct val="130000"/>
              </a:lnSpc>
            </a:pPr>
            <a:r>
              <a:rPr lang="zh-CN" altLang="zh-CN" sz="1600" dirty="0">
                <a:cs typeface="+mn-ea"/>
                <a:sym typeface="+mn-lt"/>
              </a:rPr>
              <a:t>酒店的迅速发展也导致了中、高级管理人才的严重欠缺。巨大的岗位容量，为我们旅游管理专业的学生带来了广阔的就业前景</a:t>
            </a:r>
            <a:r>
              <a:rPr lang="zh-CN" altLang="en-US" sz="1600" dirty="0">
                <a:cs typeface="+mn-ea"/>
                <a:sym typeface="+mn-lt"/>
              </a:rPr>
              <a:t>。</a:t>
            </a:r>
            <a:endParaRPr lang="zh-CN" altLang="en-US" sz="1400" kern="100" dirty="0">
              <a:cs typeface="+mn-ea"/>
              <a:sym typeface="+mn-lt"/>
            </a:endParaRPr>
          </a:p>
          <a:p>
            <a:pPr indent="355600" algn="just"/>
            <a:r>
              <a:rPr lang="en-US" sz="1400" kern="100" dirty="0">
                <a:cs typeface="+mn-ea"/>
                <a:sym typeface="+mn-lt"/>
              </a:rPr>
              <a:t> </a:t>
            </a:r>
            <a:endParaRPr lang="zh-CN" altLang="en-US" sz="1400" kern="100" dirty="0">
              <a:cs typeface="+mn-ea"/>
              <a:sym typeface="+mn-lt"/>
            </a:endParaRPr>
          </a:p>
        </p:txBody>
      </p:sp>
      <p:sp>
        <p:nvSpPr>
          <p:cNvPr id="106" name="文本框 11"/>
          <p:cNvSpPr txBox="1"/>
          <p:nvPr/>
        </p:nvSpPr>
        <p:spPr>
          <a:xfrm>
            <a:off x="5099328" y="2843387"/>
            <a:ext cx="3882813" cy="73321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sz="1465" dirty="0">
                <a:cs typeface="+mn-ea"/>
                <a:sym typeface="+mn-lt"/>
              </a:rPr>
              <a:t>一</a:t>
            </a:r>
            <a:r>
              <a:rPr lang="zh-CN" altLang="en-US" sz="1600" dirty="0">
                <a:cs typeface="+mn-ea"/>
                <a:sym typeface="+mn-lt"/>
              </a:rPr>
              <a:t>星级酒店</a:t>
            </a:r>
            <a:r>
              <a:rPr lang="en-US" sz="1600" dirty="0">
                <a:cs typeface="+mn-ea"/>
                <a:sym typeface="+mn-lt"/>
              </a:rPr>
              <a:t>126</a:t>
            </a:r>
            <a:r>
              <a:rPr lang="zh-CN" altLang="en-US" sz="1600" dirty="0">
                <a:cs typeface="+mn-ea"/>
                <a:sym typeface="+mn-lt"/>
              </a:rPr>
              <a:t>家</a:t>
            </a:r>
            <a:endParaRPr lang="zh-CN" altLang="en-US" sz="1600" dirty="0">
              <a:cs typeface="+mn-ea"/>
              <a:sym typeface="+mn-lt"/>
            </a:endParaRPr>
          </a:p>
        </p:txBody>
      </p:sp>
      <p:sp>
        <p:nvSpPr>
          <p:cNvPr id="107" name="文本框 11"/>
          <p:cNvSpPr txBox="1"/>
          <p:nvPr/>
        </p:nvSpPr>
        <p:spPr>
          <a:xfrm>
            <a:off x="5113040" y="3415616"/>
            <a:ext cx="3882813" cy="73321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sz="1600" dirty="0">
                <a:cs typeface="+mn-ea"/>
                <a:sym typeface="+mn-lt"/>
              </a:rPr>
              <a:t>二星级酒店</a:t>
            </a:r>
            <a:r>
              <a:rPr lang="en-US" sz="1600" dirty="0">
                <a:cs typeface="+mn-ea"/>
                <a:sym typeface="+mn-lt"/>
              </a:rPr>
              <a:t>2524</a:t>
            </a:r>
            <a:r>
              <a:rPr lang="zh-CN" altLang="en-US" sz="1600" dirty="0">
                <a:cs typeface="+mn-ea"/>
                <a:sym typeface="+mn-lt"/>
              </a:rPr>
              <a:t>家</a:t>
            </a:r>
            <a:endParaRPr lang="zh-CN" altLang="en-US" sz="1600" dirty="0">
              <a:cs typeface="+mn-ea"/>
              <a:sym typeface="+mn-lt"/>
            </a:endParaRPr>
          </a:p>
        </p:txBody>
      </p:sp>
      <p:sp>
        <p:nvSpPr>
          <p:cNvPr id="108" name="文本框 11"/>
          <p:cNvSpPr txBox="1"/>
          <p:nvPr/>
        </p:nvSpPr>
        <p:spPr>
          <a:xfrm>
            <a:off x="5113040" y="4052819"/>
            <a:ext cx="3882813" cy="73321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sz="1600" dirty="0">
                <a:cs typeface="+mn-ea"/>
                <a:sym typeface="+mn-lt"/>
              </a:rPr>
              <a:t>三星级酒店</a:t>
            </a:r>
            <a:r>
              <a:rPr lang="en-US" sz="1600" dirty="0">
                <a:cs typeface="+mn-ea"/>
                <a:sym typeface="+mn-lt"/>
              </a:rPr>
              <a:t>6057</a:t>
            </a:r>
            <a:r>
              <a:rPr lang="zh-CN" altLang="en-US" sz="1600" dirty="0">
                <a:cs typeface="+mn-ea"/>
                <a:sym typeface="+mn-lt"/>
              </a:rPr>
              <a:t>家</a:t>
            </a:r>
            <a:endParaRPr lang="zh-CN" altLang="en-US" sz="1600" dirty="0">
              <a:cs typeface="+mn-ea"/>
              <a:sym typeface="+mn-lt"/>
            </a:endParaRPr>
          </a:p>
        </p:txBody>
      </p:sp>
      <p:sp>
        <p:nvSpPr>
          <p:cNvPr id="109" name="文本框 11"/>
          <p:cNvSpPr txBox="1"/>
          <p:nvPr/>
        </p:nvSpPr>
        <p:spPr>
          <a:xfrm>
            <a:off x="5113040" y="4663755"/>
            <a:ext cx="3882813" cy="73321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sz="1600" dirty="0">
                <a:cs typeface="+mn-ea"/>
                <a:sym typeface="+mn-lt"/>
              </a:rPr>
              <a:t>四星级酒店</a:t>
            </a:r>
            <a:r>
              <a:rPr lang="en-US" sz="1600" dirty="0">
                <a:cs typeface="+mn-ea"/>
                <a:sym typeface="+mn-lt"/>
              </a:rPr>
              <a:t>2902</a:t>
            </a:r>
            <a:r>
              <a:rPr lang="zh-CN" altLang="en-US" sz="1600" dirty="0">
                <a:cs typeface="+mn-ea"/>
                <a:sym typeface="+mn-lt"/>
              </a:rPr>
              <a:t>家</a:t>
            </a:r>
            <a:endParaRPr lang="zh-CN" altLang="en-US" sz="1600" dirty="0">
              <a:cs typeface="+mn-ea"/>
              <a:sym typeface="+mn-lt"/>
            </a:endParaRPr>
          </a:p>
        </p:txBody>
      </p:sp>
      <p:sp>
        <p:nvSpPr>
          <p:cNvPr id="110" name="文本框 11"/>
          <p:cNvSpPr txBox="1"/>
          <p:nvPr/>
        </p:nvSpPr>
        <p:spPr>
          <a:xfrm>
            <a:off x="5113040" y="5295331"/>
            <a:ext cx="3882813" cy="73321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sz="1600" dirty="0">
                <a:cs typeface="+mn-ea"/>
                <a:sym typeface="+mn-lt"/>
              </a:rPr>
              <a:t>五星级酒店</a:t>
            </a:r>
            <a:r>
              <a:rPr lang="en-US" sz="1600" dirty="0">
                <a:cs typeface="+mn-ea"/>
                <a:sym typeface="+mn-lt"/>
              </a:rPr>
              <a:t>1010</a:t>
            </a:r>
            <a:r>
              <a:rPr lang="zh-CN" altLang="en-US" sz="1600" dirty="0">
                <a:cs typeface="+mn-ea"/>
                <a:sym typeface="+mn-lt"/>
              </a:rPr>
              <a:t>家</a:t>
            </a:r>
            <a:endParaRPr lang="zh-CN" altLang="en-US" sz="1600" dirty="0">
              <a:cs typeface="+mn-ea"/>
              <a:sym typeface="+mn-lt"/>
            </a:endParaRPr>
          </a:p>
        </p:txBody>
      </p:sp>
      <p:graphicFrame>
        <p:nvGraphicFramePr>
          <p:cNvPr id="28" name="图表 27"/>
          <p:cNvGraphicFramePr/>
          <p:nvPr/>
        </p:nvGraphicFramePr>
        <p:xfrm>
          <a:off x="295763" y="2436196"/>
          <a:ext cx="4521201" cy="3820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37" name="TextBox 23"/>
          <p:cNvSpPr txBox="1"/>
          <p:nvPr/>
        </p:nvSpPr>
        <p:spPr>
          <a:xfrm>
            <a:off x="623888" y="454345"/>
            <a:ext cx="10653705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>
              <a:defRPr/>
            </a:pPr>
            <a:r>
              <a:rPr lang="zh-CN" altLang="en-US" sz="4000" b="1" dirty="0">
                <a:solidFill>
                  <a:srgbClr val="42556C"/>
                </a:solidFill>
                <a:cs typeface="+mn-ea"/>
                <a:sym typeface="+mn-lt"/>
              </a:rPr>
              <a:t>社会环境分析</a:t>
            </a:r>
            <a:endParaRPr lang="zh-CN" altLang="en-US" sz="4000" b="1" dirty="0">
              <a:solidFill>
                <a:srgbClr val="42556C"/>
              </a:solidFill>
              <a:cs typeface="+mn-ea"/>
              <a:sym typeface="+mn-lt"/>
            </a:endParaRPr>
          </a:p>
        </p:txBody>
      </p:sp>
      <p:grpSp>
        <p:nvGrpSpPr>
          <p:cNvPr id="38" name="Group 55"/>
          <p:cNvGrpSpPr/>
          <p:nvPr/>
        </p:nvGrpSpPr>
        <p:grpSpPr>
          <a:xfrm>
            <a:off x="675898" y="1130300"/>
            <a:ext cx="362272" cy="73025"/>
            <a:chOff x="7340600" y="4686300"/>
            <a:chExt cx="504030" cy="101600"/>
          </a:xfrm>
          <a:solidFill>
            <a:srgbClr val="42556C"/>
          </a:solidFill>
        </p:grpSpPr>
        <p:sp>
          <p:nvSpPr>
            <p:cNvPr id="39" name="Oval 52"/>
            <p:cNvSpPr/>
            <p:nvPr/>
          </p:nvSpPr>
          <p:spPr>
            <a:xfrm>
              <a:off x="7340600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ID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0" name="Oval 53"/>
            <p:cNvSpPr/>
            <p:nvPr/>
          </p:nvSpPr>
          <p:spPr>
            <a:xfrm>
              <a:off x="7541815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ID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1" name="Oval 54"/>
            <p:cNvSpPr/>
            <p:nvPr/>
          </p:nvSpPr>
          <p:spPr>
            <a:xfrm>
              <a:off x="7743030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ID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308898" y="2509296"/>
            <a:ext cx="5521451" cy="1313608"/>
            <a:chOff x="3516125" y="2798058"/>
            <a:chExt cx="5521451" cy="1313608"/>
          </a:xfrm>
        </p:grpSpPr>
        <p:grpSp>
          <p:nvGrpSpPr>
            <p:cNvPr id="3" name="组合 2"/>
            <p:cNvGrpSpPr/>
            <p:nvPr/>
          </p:nvGrpSpPr>
          <p:grpSpPr>
            <a:xfrm>
              <a:off x="3739745" y="2798058"/>
              <a:ext cx="5297831" cy="1313608"/>
              <a:chOff x="2298739" y="1774825"/>
              <a:chExt cx="5297831" cy="1313608"/>
            </a:xfrm>
          </p:grpSpPr>
          <p:sp>
            <p:nvSpPr>
              <p:cNvPr id="5" name="文本框 5"/>
              <p:cNvSpPr txBox="1"/>
              <p:nvPr/>
            </p:nvSpPr>
            <p:spPr>
              <a:xfrm>
                <a:off x="3735124" y="1774825"/>
                <a:ext cx="386144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>
                  <a:defRPr/>
                </a:pPr>
                <a:r>
                  <a:rPr lang="zh-CN" altLang="en-US" sz="4800" b="1" dirty="0">
                    <a:solidFill>
                      <a:srgbClr val="42556C"/>
                    </a:solidFill>
                    <a:cs typeface="+mn-ea"/>
                    <a:sym typeface="+mn-lt"/>
                  </a:rPr>
                  <a:t>实施计划</a:t>
                </a:r>
                <a:endParaRPr lang="zh-CN" altLang="en-US" sz="4800" b="1" dirty="0">
                  <a:solidFill>
                    <a:srgbClr val="42556C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" name="文本框 6"/>
              <p:cNvSpPr txBox="1"/>
              <p:nvPr/>
            </p:nvSpPr>
            <p:spPr>
              <a:xfrm>
                <a:off x="3800338" y="2688323"/>
                <a:ext cx="376049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zh-CN" altLang="en-US" sz="2000" dirty="0">
                    <a:solidFill>
                      <a:srgbClr val="42556C"/>
                    </a:solidFill>
                    <a:cs typeface="+mn-ea"/>
                    <a:sym typeface="+mn-lt"/>
                  </a:rPr>
                  <a:t>具体执行</a:t>
                </a:r>
                <a:endParaRPr lang="zh-CN" altLang="en-US" sz="2000" dirty="0">
                  <a:solidFill>
                    <a:srgbClr val="42556C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" name="文本框 1"/>
              <p:cNvSpPr txBox="1"/>
              <p:nvPr/>
            </p:nvSpPr>
            <p:spPr>
              <a:xfrm>
                <a:off x="2298739" y="1833181"/>
                <a:ext cx="933855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7200" b="1" dirty="0">
                    <a:solidFill>
                      <a:srgbClr val="42556C"/>
                    </a:solidFill>
                    <a:cs typeface="+mn-ea"/>
                    <a:sym typeface="+mn-lt"/>
                  </a:rPr>
                  <a:t>3</a:t>
                </a:r>
                <a:endParaRPr lang="zh-TW" altLang="en-US" sz="7200" b="1" dirty="0">
                  <a:solidFill>
                    <a:srgbClr val="42556C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4" name="矩形: 圆角 4"/>
            <p:cNvSpPr/>
            <p:nvPr/>
          </p:nvSpPr>
          <p:spPr>
            <a:xfrm>
              <a:off x="3516125" y="2843920"/>
              <a:ext cx="1157475" cy="1169790"/>
            </a:xfrm>
            <a:prstGeom prst="roundRect">
              <a:avLst/>
            </a:prstGeom>
            <a:noFill/>
            <a:ln w="69850">
              <a:solidFill>
                <a:srgbClr val="42556C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rgbClr val="42556C"/>
                </a:solidFill>
                <a:cs typeface="+mn-ea"/>
                <a:sym typeface="+mn-lt"/>
              </a:endParaRPr>
            </a:p>
          </p:txBody>
        </p:sp>
      </p:grpSp>
      <p:sp>
        <p:nvSpPr>
          <p:cNvPr id="8" name="Freeform 5"/>
          <p:cNvSpPr/>
          <p:nvPr/>
        </p:nvSpPr>
        <p:spPr bwMode="auto">
          <a:xfrm>
            <a:off x="0" y="4187825"/>
            <a:ext cx="12192000" cy="2670175"/>
          </a:xfrm>
          <a:custGeom>
            <a:avLst/>
            <a:gdLst>
              <a:gd name="T0" fmla="*/ 40 w 3840"/>
              <a:gd name="T1" fmla="*/ 17 h 838"/>
              <a:gd name="T2" fmla="*/ 201 w 3840"/>
              <a:gd name="T3" fmla="*/ 89 h 838"/>
              <a:gd name="T4" fmla="*/ 248 w 3840"/>
              <a:gd name="T5" fmla="*/ 108 h 838"/>
              <a:gd name="T6" fmla="*/ 289 w 3840"/>
              <a:gd name="T7" fmla="*/ 125 h 838"/>
              <a:gd name="T8" fmla="*/ 341 w 3840"/>
              <a:gd name="T9" fmla="*/ 145 h 838"/>
              <a:gd name="T10" fmla="*/ 404 w 3840"/>
              <a:gd name="T11" fmla="*/ 169 h 838"/>
              <a:gd name="T12" fmla="*/ 519 w 3840"/>
              <a:gd name="T13" fmla="*/ 209 h 838"/>
              <a:gd name="T14" fmla="*/ 534 w 3840"/>
              <a:gd name="T15" fmla="*/ 214 h 838"/>
              <a:gd name="T16" fmla="*/ 608 w 3840"/>
              <a:gd name="T17" fmla="*/ 239 h 838"/>
              <a:gd name="T18" fmla="*/ 700 w 3840"/>
              <a:gd name="T19" fmla="*/ 267 h 838"/>
              <a:gd name="T20" fmla="*/ 736 w 3840"/>
              <a:gd name="T21" fmla="*/ 277 h 838"/>
              <a:gd name="T22" fmla="*/ 828 w 3840"/>
              <a:gd name="T23" fmla="*/ 303 h 838"/>
              <a:gd name="T24" fmla="*/ 993 w 3840"/>
              <a:gd name="T25" fmla="*/ 343 h 838"/>
              <a:gd name="T26" fmla="*/ 1124 w 3840"/>
              <a:gd name="T27" fmla="*/ 371 h 838"/>
              <a:gd name="T28" fmla="*/ 1230 w 3840"/>
              <a:gd name="T29" fmla="*/ 391 h 838"/>
              <a:gd name="T30" fmla="*/ 1280 w 3840"/>
              <a:gd name="T31" fmla="*/ 399 h 838"/>
              <a:gd name="T32" fmla="*/ 1352 w 3840"/>
              <a:gd name="T33" fmla="*/ 409 h 838"/>
              <a:gd name="T34" fmla="*/ 1414 w 3840"/>
              <a:gd name="T35" fmla="*/ 419 h 838"/>
              <a:gd name="T36" fmla="*/ 1480 w 3840"/>
              <a:gd name="T37" fmla="*/ 427 h 838"/>
              <a:gd name="T38" fmla="*/ 1552 w 3840"/>
              <a:gd name="T39" fmla="*/ 435 h 838"/>
              <a:gd name="T40" fmla="*/ 1640 w 3840"/>
              <a:gd name="T41" fmla="*/ 443 h 838"/>
              <a:gd name="T42" fmla="*/ 1756 w 3840"/>
              <a:gd name="T43" fmla="*/ 451 h 838"/>
              <a:gd name="T44" fmla="*/ 2157 w 3840"/>
              <a:gd name="T45" fmla="*/ 456 h 838"/>
              <a:gd name="T46" fmla="*/ 2309 w 3840"/>
              <a:gd name="T47" fmla="*/ 448 h 838"/>
              <a:gd name="T48" fmla="*/ 2412 w 3840"/>
              <a:gd name="T49" fmla="*/ 438 h 838"/>
              <a:gd name="T50" fmla="*/ 2484 w 3840"/>
              <a:gd name="T51" fmla="*/ 431 h 838"/>
              <a:gd name="T52" fmla="*/ 2552 w 3840"/>
              <a:gd name="T53" fmla="*/ 423 h 838"/>
              <a:gd name="T54" fmla="*/ 2690 w 3840"/>
              <a:gd name="T55" fmla="*/ 403 h 838"/>
              <a:gd name="T56" fmla="*/ 2738 w 3840"/>
              <a:gd name="T57" fmla="*/ 395 h 838"/>
              <a:gd name="T58" fmla="*/ 2921 w 3840"/>
              <a:gd name="T59" fmla="*/ 359 h 838"/>
              <a:gd name="T60" fmla="*/ 3040 w 3840"/>
              <a:gd name="T61" fmla="*/ 331 h 838"/>
              <a:gd name="T62" fmla="*/ 3132 w 3840"/>
              <a:gd name="T63" fmla="*/ 307 h 838"/>
              <a:gd name="T64" fmla="*/ 3248 w 3840"/>
              <a:gd name="T65" fmla="*/ 273 h 838"/>
              <a:gd name="T66" fmla="*/ 3299 w 3840"/>
              <a:gd name="T67" fmla="*/ 257 h 838"/>
              <a:gd name="T68" fmla="*/ 3320 w 3840"/>
              <a:gd name="T69" fmla="*/ 251 h 838"/>
              <a:gd name="T70" fmla="*/ 3344 w 3840"/>
              <a:gd name="T71" fmla="*/ 243 h 838"/>
              <a:gd name="T72" fmla="*/ 3380 w 3840"/>
              <a:gd name="T73" fmla="*/ 231 h 838"/>
              <a:gd name="T74" fmla="*/ 3483 w 3840"/>
              <a:gd name="T75" fmla="*/ 195 h 838"/>
              <a:gd name="T76" fmla="*/ 3519 w 3840"/>
              <a:gd name="T77" fmla="*/ 181 h 838"/>
              <a:gd name="T78" fmla="*/ 3571 w 3840"/>
              <a:gd name="T79" fmla="*/ 161 h 838"/>
              <a:gd name="T80" fmla="*/ 3611 w 3840"/>
              <a:gd name="T81" fmla="*/ 145 h 838"/>
              <a:gd name="T82" fmla="*/ 3658 w 3840"/>
              <a:gd name="T83" fmla="*/ 127 h 838"/>
              <a:gd name="T84" fmla="*/ 3707 w 3840"/>
              <a:gd name="T85" fmla="*/ 105 h 838"/>
              <a:gd name="T86" fmla="*/ 3778 w 3840"/>
              <a:gd name="T87" fmla="*/ 75 h 838"/>
              <a:gd name="T88" fmla="*/ 3822 w 3840"/>
              <a:gd name="T89" fmla="*/ 55 h 838"/>
              <a:gd name="T90" fmla="*/ 3839 w 3840"/>
              <a:gd name="T91" fmla="*/ 47 h 838"/>
              <a:gd name="T92" fmla="*/ 3840 w 3840"/>
              <a:gd name="T93" fmla="*/ 838 h 838"/>
              <a:gd name="T94" fmla="*/ 0 w 3840"/>
              <a:gd name="T95" fmla="*/ 0 h 8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3840" h="838">
                <a:moveTo>
                  <a:pt x="0" y="0"/>
                </a:moveTo>
                <a:cubicBezTo>
                  <a:pt x="15" y="2"/>
                  <a:pt x="27" y="12"/>
                  <a:pt x="40" y="17"/>
                </a:cubicBezTo>
                <a:cubicBezTo>
                  <a:pt x="72" y="32"/>
                  <a:pt x="104" y="47"/>
                  <a:pt x="137" y="61"/>
                </a:cubicBezTo>
                <a:cubicBezTo>
                  <a:pt x="158" y="71"/>
                  <a:pt x="179" y="80"/>
                  <a:pt x="201" y="89"/>
                </a:cubicBezTo>
                <a:cubicBezTo>
                  <a:pt x="215" y="96"/>
                  <a:pt x="230" y="100"/>
                  <a:pt x="244" y="108"/>
                </a:cubicBezTo>
                <a:cubicBezTo>
                  <a:pt x="245" y="108"/>
                  <a:pt x="247" y="108"/>
                  <a:pt x="248" y="108"/>
                </a:cubicBezTo>
                <a:cubicBezTo>
                  <a:pt x="255" y="112"/>
                  <a:pt x="262" y="115"/>
                  <a:pt x="269" y="117"/>
                </a:cubicBezTo>
                <a:cubicBezTo>
                  <a:pt x="275" y="120"/>
                  <a:pt x="282" y="123"/>
                  <a:pt x="289" y="125"/>
                </a:cubicBezTo>
                <a:cubicBezTo>
                  <a:pt x="295" y="128"/>
                  <a:pt x="302" y="131"/>
                  <a:pt x="309" y="133"/>
                </a:cubicBezTo>
                <a:cubicBezTo>
                  <a:pt x="319" y="137"/>
                  <a:pt x="330" y="142"/>
                  <a:pt x="341" y="145"/>
                </a:cubicBezTo>
                <a:cubicBezTo>
                  <a:pt x="352" y="150"/>
                  <a:pt x="364" y="154"/>
                  <a:pt x="376" y="159"/>
                </a:cubicBezTo>
                <a:cubicBezTo>
                  <a:pt x="385" y="162"/>
                  <a:pt x="395" y="166"/>
                  <a:pt x="404" y="169"/>
                </a:cubicBezTo>
                <a:cubicBezTo>
                  <a:pt x="415" y="173"/>
                  <a:pt x="426" y="177"/>
                  <a:pt x="437" y="181"/>
                </a:cubicBezTo>
                <a:cubicBezTo>
                  <a:pt x="464" y="190"/>
                  <a:pt x="491" y="201"/>
                  <a:pt x="519" y="209"/>
                </a:cubicBezTo>
                <a:cubicBezTo>
                  <a:pt x="522" y="211"/>
                  <a:pt x="522" y="211"/>
                  <a:pt x="522" y="211"/>
                </a:cubicBezTo>
                <a:cubicBezTo>
                  <a:pt x="526" y="212"/>
                  <a:pt x="530" y="213"/>
                  <a:pt x="534" y="214"/>
                </a:cubicBezTo>
                <a:cubicBezTo>
                  <a:pt x="538" y="216"/>
                  <a:pt x="542" y="217"/>
                  <a:pt x="546" y="219"/>
                </a:cubicBezTo>
                <a:cubicBezTo>
                  <a:pt x="567" y="226"/>
                  <a:pt x="588" y="232"/>
                  <a:pt x="608" y="239"/>
                </a:cubicBezTo>
                <a:cubicBezTo>
                  <a:pt x="610" y="240"/>
                  <a:pt x="614" y="240"/>
                  <a:pt x="616" y="241"/>
                </a:cubicBezTo>
                <a:cubicBezTo>
                  <a:pt x="644" y="251"/>
                  <a:pt x="673" y="257"/>
                  <a:pt x="700" y="267"/>
                </a:cubicBezTo>
                <a:cubicBezTo>
                  <a:pt x="702" y="268"/>
                  <a:pt x="707" y="268"/>
                  <a:pt x="709" y="269"/>
                </a:cubicBezTo>
                <a:cubicBezTo>
                  <a:pt x="717" y="272"/>
                  <a:pt x="727" y="275"/>
                  <a:pt x="736" y="277"/>
                </a:cubicBezTo>
                <a:cubicBezTo>
                  <a:pt x="752" y="282"/>
                  <a:pt x="768" y="286"/>
                  <a:pt x="784" y="291"/>
                </a:cubicBezTo>
                <a:cubicBezTo>
                  <a:pt x="799" y="295"/>
                  <a:pt x="814" y="298"/>
                  <a:pt x="828" y="303"/>
                </a:cubicBezTo>
                <a:cubicBezTo>
                  <a:pt x="866" y="312"/>
                  <a:pt x="903" y="322"/>
                  <a:pt x="940" y="331"/>
                </a:cubicBezTo>
                <a:cubicBezTo>
                  <a:pt x="958" y="336"/>
                  <a:pt x="976" y="338"/>
                  <a:pt x="993" y="343"/>
                </a:cubicBezTo>
                <a:cubicBezTo>
                  <a:pt x="1029" y="351"/>
                  <a:pt x="1066" y="358"/>
                  <a:pt x="1102" y="367"/>
                </a:cubicBezTo>
                <a:cubicBezTo>
                  <a:pt x="1109" y="368"/>
                  <a:pt x="1117" y="368"/>
                  <a:pt x="1124" y="371"/>
                </a:cubicBezTo>
                <a:cubicBezTo>
                  <a:pt x="1152" y="376"/>
                  <a:pt x="1181" y="381"/>
                  <a:pt x="1209" y="387"/>
                </a:cubicBezTo>
                <a:cubicBezTo>
                  <a:pt x="1216" y="388"/>
                  <a:pt x="1223" y="388"/>
                  <a:pt x="1230" y="391"/>
                </a:cubicBezTo>
                <a:cubicBezTo>
                  <a:pt x="1238" y="392"/>
                  <a:pt x="1247" y="392"/>
                  <a:pt x="1254" y="395"/>
                </a:cubicBezTo>
                <a:cubicBezTo>
                  <a:pt x="1263" y="396"/>
                  <a:pt x="1272" y="396"/>
                  <a:pt x="1280" y="399"/>
                </a:cubicBezTo>
                <a:cubicBezTo>
                  <a:pt x="1297" y="401"/>
                  <a:pt x="1314" y="404"/>
                  <a:pt x="1331" y="407"/>
                </a:cubicBezTo>
                <a:cubicBezTo>
                  <a:pt x="1338" y="408"/>
                  <a:pt x="1345" y="408"/>
                  <a:pt x="1352" y="409"/>
                </a:cubicBezTo>
                <a:cubicBezTo>
                  <a:pt x="1361" y="413"/>
                  <a:pt x="1371" y="412"/>
                  <a:pt x="1380" y="413"/>
                </a:cubicBezTo>
                <a:cubicBezTo>
                  <a:pt x="1391" y="417"/>
                  <a:pt x="1403" y="415"/>
                  <a:pt x="1414" y="419"/>
                </a:cubicBezTo>
                <a:cubicBezTo>
                  <a:pt x="1425" y="421"/>
                  <a:pt x="1437" y="419"/>
                  <a:pt x="1448" y="423"/>
                </a:cubicBezTo>
                <a:cubicBezTo>
                  <a:pt x="1459" y="424"/>
                  <a:pt x="1470" y="424"/>
                  <a:pt x="1480" y="427"/>
                </a:cubicBezTo>
                <a:cubicBezTo>
                  <a:pt x="1492" y="428"/>
                  <a:pt x="1504" y="428"/>
                  <a:pt x="1516" y="431"/>
                </a:cubicBezTo>
                <a:cubicBezTo>
                  <a:pt x="1528" y="432"/>
                  <a:pt x="1541" y="431"/>
                  <a:pt x="1552" y="435"/>
                </a:cubicBezTo>
                <a:cubicBezTo>
                  <a:pt x="1565" y="436"/>
                  <a:pt x="1578" y="435"/>
                  <a:pt x="1590" y="438"/>
                </a:cubicBezTo>
                <a:cubicBezTo>
                  <a:pt x="1607" y="442"/>
                  <a:pt x="1624" y="438"/>
                  <a:pt x="1640" y="443"/>
                </a:cubicBezTo>
                <a:cubicBezTo>
                  <a:pt x="1656" y="444"/>
                  <a:pt x="1672" y="443"/>
                  <a:pt x="1688" y="446"/>
                </a:cubicBezTo>
                <a:cubicBezTo>
                  <a:pt x="1710" y="450"/>
                  <a:pt x="1734" y="445"/>
                  <a:pt x="1756" y="451"/>
                </a:cubicBezTo>
                <a:cubicBezTo>
                  <a:pt x="1785" y="454"/>
                  <a:pt x="1815" y="449"/>
                  <a:pt x="1843" y="456"/>
                </a:cubicBezTo>
                <a:cubicBezTo>
                  <a:pt x="1948" y="457"/>
                  <a:pt x="2052" y="457"/>
                  <a:pt x="2157" y="456"/>
                </a:cubicBezTo>
                <a:cubicBezTo>
                  <a:pt x="2187" y="450"/>
                  <a:pt x="2218" y="453"/>
                  <a:pt x="2248" y="451"/>
                </a:cubicBezTo>
                <a:cubicBezTo>
                  <a:pt x="2268" y="446"/>
                  <a:pt x="2288" y="449"/>
                  <a:pt x="2309" y="448"/>
                </a:cubicBezTo>
                <a:cubicBezTo>
                  <a:pt x="2325" y="442"/>
                  <a:pt x="2343" y="445"/>
                  <a:pt x="2361" y="443"/>
                </a:cubicBezTo>
                <a:cubicBezTo>
                  <a:pt x="2377" y="437"/>
                  <a:pt x="2395" y="443"/>
                  <a:pt x="2412" y="438"/>
                </a:cubicBezTo>
                <a:cubicBezTo>
                  <a:pt x="2423" y="436"/>
                  <a:pt x="2434" y="436"/>
                  <a:pt x="2445" y="435"/>
                </a:cubicBezTo>
                <a:cubicBezTo>
                  <a:pt x="2458" y="431"/>
                  <a:pt x="2471" y="432"/>
                  <a:pt x="2484" y="431"/>
                </a:cubicBezTo>
                <a:cubicBezTo>
                  <a:pt x="2495" y="427"/>
                  <a:pt x="2508" y="428"/>
                  <a:pt x="2520" y="427"/>
                </a:cubicBezTo>
                <a:cubicBezTo>
                  <a:pt x="2530" y="423"/>
                  <a:pt x="2541" y="424"/>
                  <a:pt x="2552" y="423"/>
                </a:cubicBezTo>
                <a:cubicBezTo>
                  <a:pt x="2561" y="420"/>
                  <a:pt x="2571" y="420"/>
                  <a:pt x="2580" y="419"/>
                </a:cubicBezTo>
                <a:cubicBezTo>
                  <a:pt x="2616" y="413"/>
                  <a:pt x="2653" y="408"/>
                  <a:pt x="2690" y="403"/>
                </a:cubicBezTo>
                <a:cubicBezTo>
                  <a:pt x="2697" y="400"/>
                  <a:pt x="2706" y="400"/>
                  <a:pt x="2714" y="399"/>
                </a:cubicBezTo>
                <a:cubicBezTo>
                  <a:pt x="2722" y="396"/>
                  <a:pt x="2730" y="396"/>
                  <a:pt x="2738" y="395"/>
                </a:cubicBezTo>
                <a:cubicBezTo>
                  <a:pt x="2752" y="391"/>
                  <a:pt x="2767" y="389"/>
                  <a:pt x="2781" y="387"/>
                </a:cubicBezTo>
                <a:cubicBezTo>
                  <a:pt x="2828" y="378"/>
                  <a:pt x="2874" y="368"/>
                  <a:pt x="2921" y="359"/>
                </a:cubicBezTo>
                <a:cubicBezTo>
                  <a:pt x="2932" y="355"/>
                  <a:pt x="2944" y="354"/>
                  <a:pt x="2956" y="351"/>
                </a:cubicBezTo>
                <a:cubicBezTo>
                  <a:pt x="2984" y="344"/>
                  <a:pt x="3012" y="338"/>
                  <a:pt x="3040" y="331"/>
                </a:cubicBezTo>
                <a:cubicBezTo>
                  <a:pt x="3050" y="327"/>
                  <a:pt x="3061" y="325"/>
                  <a:pt x="3072" y="323"/>
                </a:cubicBezTo>
                <a:cubicBezTo>
                  <a:pt x="3091" y="317"/>
                  <a:pt x="3112" y="312"/>
                  <a:pt x="3132" y="307"/>
                </a:cubicBezTo>
                <a:cubicBezTo>
                  <a:pt x="3160" y="299"/>
                  <a:pt x="3188" y="291"/>
                  <a:pt x="3216" y="283"/>
                </a:cubicBezTo>
                <a:cubicBezTo>
                  <a:pt x="3226" y="279"/>
                  <a:pt x="3237" y="277"/>
                  <a:pt x="3248" y="273"/>
                </a:cubicBezTo>
                <a:cubicBezTo>
                  <a:pt x="3250" y="272"/>
                  <a:pt x="3254" y="271"/>
                  <a:pt x="3256" y="271"/>
                </a:cubicBezTo>
                <a:cubicBezTo>
                  <a:pt x="3270" y="266"/>
                  <a:pt x="3285" y="262"/>
                  <a:pt x="3299" y="257"/>
                </a:cubicBezTo>
                <a:cubicBezTo>
                  <a:pt x="3301" y="256"/>
                  <a:pt x="3305" y="255"/>
                  <a:pt x="3307" y="255"/>
                </a:cubicBezTo>
                <a:cubicBezTo>
                  <a:pt x="3311" y="254"/>
                  <a:pt x="3315" y="252"/>
                  <a:pt x="3320" y="251"/>
                </a:cubicBezTo>
                <a:cubicBezTo>
                  <a:pt x="3325" y="249"/>
                  <a:pt x="3330" y="247"/>
                  <a:pt x="3335" y="245"/>
                </a:cubicBezTo>
                <a:cubicBezTo>
                  <a:pt x="3337" y="244"/>
                  <a:pt x="3342" y="244"/>
                  <a:pt x="3344" y="243"/>
                </a:cubicBezTo>
                <a:cubicBezTo>
                  <a:pt x="3348" y="242"/>
                  <a:pt x="3352" y="240"/>
                  <a:pt x="3356" y="239"/>
                </a:cubicBezTo>
                <a:cubicBezTo>
                  <a:pt x="3364" y="236"/>
                  <a:pt x="3372" y="233"/>
                  <a:pt x="3380" y="231"/>
                </a:cubicBezTo>
                <a:cubicBezTo>
                  <a:pt x="3389" y="227"/>
                  <a:pt x="3398" y="225"/>
                  <a:pt x="3407" y="221"/>
                </a:cubicBezTo>
                <a:cubicBezTo>
                  <a:pt x="3433" y="213"/>
                  <a:pt x="3458" y="203"/>
                  <a:pt x="3483" y="195"/>
                </a:cubicBezTo>
                <a:cubicBezTo>
                  <a:pt x="3491" y="192"/>
                  <a:pt x="3499" y="189"/>
                  <a:pt x="3507" y="185"/>
                </a:cubicBezTo>
                <a:cubicBezTo>
                  <a:pt x="3511" y="184"/>
                  <a:pt x="3515" y="183"/>
                  <a:pt x="3519" y="181"/>
                </a:cubicBezTo>
                <a:cubicBezTo>
                  <a:pt x="3525" y="179"/>
                  <a:pt x="3530" y="177"/>
                  <a:pt x="3536" y="175"/>
                </a:cubicBezTo>
                <a:cubicBezTo>
                  <a:pt x="3547" y="169"/>
                  <a:pt x="3560" y="166"/>
                  <a:pt x="3571" y="161"/>
                </a:cubicBezTo>
                <a:cubicBezTo>
                  <a:pt x="3578" y="159"/>
                  <a:pt x="3585" y="156"/>
                  <a:pt x="3591" y="153"/>
                </a:cubicBezTo>
                <a:cubicBezTo>
                  <a:pt x="3598" y="151"/>
                  <a:pt x="3605" y="148"/>
                  <a:pt x="3611" y="145"/>
                </a:cubicBezTo>
                <a:cubicBezTo>
                  <a:pt x="3618" y="143"/>
                  <a:pt x="3625" y="140"/>
                  <a:pt x="3631" y="137"/>
                </a:cubicBezTo>
                <a:cubicBezTo>
                  <a:pt x="3640" y="134"/>
                  <a:pt x="3649" y="129"/>
                  <a:pt x="3658" y="127"/>
                </a:cubicBezTo>
                <a:cubicBezTo>
                  <a:pt x="3658" y="125"/>
                  <a:pt x="3658" y="125"/>
                  <a:pt x="3658" y="125"/>
                </a:cubicBezTo>
                <a:cubicBezTo>
                  <a:pt x="3675" y="120"/>
                  <a:pt x="3691" y="112"/>
                  <a:pt x="3707" y="105"/>
                </a:cubicBezTo>
                <a:cubicBezTo>
                  <a:pt x="3720" y="100"/>
                  <a:pt x="3732" y="94"/>
                  <a:pt x="3745" y="89"/>
                </a:cubicBezTo>
                <a:cubicBezTo>
                  <a:pt x="3756" y="85"/>
                  <a:pt x="3766" y="78"/>
                  <a:pt x="3778" y="75"/>
                </a:cubicBezTo>
                <a:cubicBezTo>
                  <a:pt x="3778" y="73"/>
                  <a:pt x="3778" y="73"/>
                  <a:pt x="3778" y="73"/>
                </a:cubicBezTo>
                <a:cubicBezTo>
                  <a:pt x="3794" y="69"/>
                  <a:pt x="3807" y="59"/>
                  <a:pt x="3822" y="55"/>
                </a:cubicBezTo>
                <a:cubicBezTo>
                  <a:pt x="3822" y="53"/>
                  <a:pt x="3822" y="53"/>
                  <a:pt x="3822" y="53"/>
                </a:cubicBezTo>
                <a:cubicBezTo>
                  <a:pt x="3828" y="51"/>
                  <a:pt x="3834" y="49"/>
                  <a:pt x="3839" y="47"/>
                </a:cubicBezTo>
                <a:cubicBezTo>
                  <a:pt x="3840" y="41"/>
                  <a:pt x="3840" y="41"/>
                  <a:pt x="3840" y="41"/>
                </a:cubicBezTo>
                <a:cubicBezTo>
                  <a:pt x="3840" y="838"/>
                  <a:pt x="3840" y="838"/>
                  <a:pt x="3840" y="838"/>
                </a:cubicBezTo>
                <a:cubicBezTo>
                  <a:pt x="0" y="838"/>
                  <a:pt x="0" y="838"/>
                  <a:pt x="0" y="838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solidFill>
            <a:srgbClr val="42556C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13"/>
          <p:cNvSpPr txBox="1"/>
          <p:nvPr/>
        </p:nvSpPr>
        <p:spPr>
          <a:xfrm>
            <a:off x="2180182" y="3091404"/>
            <a:ext cx="1802657" cy="7688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pPr algn="r" defTabSz="1219200" fontAlgn="base">
              <a:spcAft>
                <a:spcPct val="0"/>
              </a:spcAft>
            </a:pPr>
            <a:r>
              <a:rPr lang="zh-CN" altLang="zh-CN" sz="200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步骤一</a:t>
            </a:r>
            <a:endParaRPr lang="zh-CN" altLang="zh-CN" sz="1050" dirty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r" defTabSz="1219200" eaLnBrk="0" fontAlgn="base" hangingPunct="0">
              <a:spcAft>
                <a:spcPct val="0"/>
              </a:spcAft>
            </a:pPr>
            <a:r>
              <a:rPr lang="zh-CN" altLang="zh-CN" sz="200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努力学习</a:t>
            </a:r>
            <a:endParaRPr lang="en-US" altLang="zh-CN" sz="2000" dirty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r" defTabSz="1219200" eaLnBrk="0" fontAlgn="base" hangingPunct="0">
              <a:spcAft>
                <a:spcPct val="0"/>
              </a:spcAft>
            </a:pPr>
            <a:r>
              <a:rPr lang="zh-CN" altLang="zh-CN" sz="200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顺利毕业</a:t>
            </a:r>
            <a:endParaRPr lang="zh-CN" altLang="zh-CN" sz="3600" dirty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2" name="Title 13"/>
          <p:cNvSpPr txBox="1"/>
          <p:nvPr/>
        </p:nvSpPr>
        <p:spPr>
          <a:xfrm>
            <a:off x="2180181" y="4964026"/>
            <a:ext cx="1802657" cy="7688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pPr algn="r" defTabSz="1219200" fontAlgn="base">
              <a:spcAft>
                <a:spcPct val="0"/>
              </a:spcAft>
            </a:pPr>
            <a:r>
              <a:rPr lang="zh-CN" altLang="zh-CN" sz="200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步骤二</a:t>
            </a:r>
            <a:endParaRPr lang="zh-CN" altLang="zh-CN" sz="2000" dirty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r" defTabSz="1219200" eaLnBrk="0" fontAlgn="base" hangingPunct="0">
              <a:spcAft>
                <a:spcPct val="0"/>
              </a:spcAft>
            </a:pPr>
            <a:r>
              <a:rPr lang="zh-CN" altLang="zh-CN" sz="200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考上本科</a:t>
            </a:r>
            <a:endParaRPr lang="en-US" altLang="zh-CN" sz="2000" dirty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r" defTabSz="1219200" eaLnBrk="0" fontAlgn="base" hangingPunct="0">
              <a:spcAft>
                <a:spcPct val="0"/>
              </a:spcAft>
            </a:pPr>
            <a:r>
              <a:rPr lang="zh-CN" altLang="zh-CN" sz="200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提升学历</a:t>
            </a:r>
            <a:endParaRPr lang="zh-CN" altLang="zh-CN" sz="2000" dirty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3" name="Title 13"/>
          <p:cNvSpPr txBox="1"/>
          <p:nvPr/>
        </p:nvSpPr>
        <p:spPr>
          <a:xfrm>
            <a:off x="7764382" y="3091404"/>
            <a:ext cx="1802657" cy="7688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pPr algn="r" defTabSz="1219200" fontAlgn="base">
              <a:spcAft>
                <a:spcPct val="0"/>
              </a:spcAft>
            </a:pPr>
            <a:r>
              <a:rPr lang="zh-CN" altLang="zh-CN" sz="200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步骤三</a:t>
            </a:r>
            <a:endParaRPr lang="zh-CN" altLang="zh-CN" sz="2000" dirty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r" defTabSz="1219200" eaLnBrk="0" fontAlgn="base" hangingPunct="0">
              <a:spcAft>
                <a:spcPct val="0"/>
              </a:spcAft>
            </a:pPr>
            <a:r>
              <a:rPr lang="zh-CN" altLang="zh-CN" sz="200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进入行业</a:t>
            </a:r>
            <a:endParaRPr lang="en-US" altLang="zh-CN" sz="2000" dirty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r" defTabSz="1219200" eaLnBrk="0" fontAlgn="base" hangingPunct="0">
              <a:spcAft>
                <a:spcPct val="0"/>
              </a:spcAft>
            </a:pPr>
            <a:r>
              <a:rPr lang="zh-CN" altLang="zh-CN" sz="200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培养经验</a:t>
            </a:r>
            <a:endParaRPr lang="zh-CN" altLang="zh-CN" sz="2000" dirty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4" name="Title 13"/>
          <p:cNvSpPr txBox="1"/>
          <p:nvPr/>
        </p:nvSpPr>
        <p:spPr>
          <a:xfrm>
            <a:off x="7706577" y="4964026"/>
            <a:ext cx="1802657" cy="7688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pPr algn="r" defTabSz="1219200" fontAlgn="base">
              <a:spcAft>
                <a:spcPct val="0"/>
              </a:spcAft>
            </a:pPr>
            <a:r>
              <a:rPr lang="zh-CN" altLang="zh-CN" sz="200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步骤四</a:t>
            </a:r>
            <a:endParaRPr lang="zh-CN" altLang="zh-CN" sz="2000" dirty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r" defTabSz="1219200" eaLnBrk="0" fontAlgn="base" hangingPunct="0">
              <a:spcAft>
                <a:spcPct val="0"/>
              </a:spcAft>
            </a:pPr>
            <a:r>
              <a:rPr lang="zh-CN" altLang="zh-CN" sz="200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努力工作</a:t>
            </a:r>
            <a:endParaRPr lang="en-US" altLang="zh-CN" sz="2000" dirty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r" defTabSz="1219200" eaLnBrk="0" fontAlgn="base" hangingPunct="0">
              <a:spcAft>
                <a:spcPct val="0"/>
              </a:spcAft>
            </a:pPr>
            <a:r>
              <a:rPr lang="zh-CN" altLang="zh-CN" sz="200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自我实现</a:t>
            </a:r>
            <a:endParaRPr lang="zh-CN" altLang="zh-CN" sz="2000" dirty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5" name="Content Placeholder 2"/>
          <p:cNvSpPr txBox="1"/>
          <p:nvPr/>
        </p:nvSpPr>
        <p:spPr>
          <a:xfrm>
            <a:off x="795278" y="1473789"/>
            <a:ext cx="10887958" cy="150274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lvl="0" algn="l">
              <a:buClr>
                <a:srgbClr val="202F3D">
                  <a:lumMod val="75000"/>
                </a:srgbClr>
              </a:buClr>
            </a:pPr>
            <a:r>
              <a:rPr lang="zh-CN" altLang="zh-CN" sz="2400" dirty="0">
                <a:cs typeface="+mn-ea"/>
                <a:sym typeface="+mn-lt"/>
              </a:rPr>
              <a:t>总体职业路径设计</a:t>
            </a:r>
            <a:endParaRPr lang="en-US" altLang="zh-CN" sz="2400" dirty="0">
              <a:cs typeface="+mn-ea"/>
              <a:sym typeface="+mn-lt"/>
            </a:endParaRPr>
          </a:p>
          <a:p>
            <a:pPr lvl="0" algn="l">
              <a:lnSpc>
                <a:spcPct val="130000"/>
              </a:lnSpc>
              <a:buClr>
                <a:srgbClr val="202F3D">
                  <a:lumMod val="75000"/>
                </a:srgbClr>
              </a:buClr>
            </a:pPr>
            <a:r>
              <a:rPr lang="zh-CN" altLang="en-US" sz="1600" dirty="0">
                <a:cs typeface="+mn-ea"/>
                <a:sym typeface="+mn-lt"/>
              </a:rPr>
              <a:t>结合我自身条件、兴趣以及</a:t>
            </a:r>
            <a:r>
              <a:rPr lang="en-US" altLang="zh-CN" sz="1600" dirty="0">
                <a:cs typeface="+mn-ea"/>
                <a:sym typeface="+mn-lt"/>
              </a:rPr>
              <a:t>SWOT</a:t>
            </a:r>
            <a:r>
              <a:rPr lang="zh-CN" altLang="en-US" sz="1600" dirty="0">
                <a:cs typeface="+mn-ea"/>
                <a:sym typeface="+mn-lt"/>
              </a:rPr>
              <a:t>分析、霍兰德测试等测评工具，我给自己定位的职业是：一名出色的酒店职业经理人</a:t>
            </a:r>
            <a:endParaRPr kumimoji="0" lang="en-US" sz="16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82" name="TextBox 23"/>
          <p:cNvSpPr txBox="1"/>
          <p:nvPr/>
        </p:nvSpPr>
        <p:spPr>
          <a:xfrm>
            <a:off x="623888" y="454345"/>
            <a:ext cx="10653705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>
              <a:defRPr/>
            </a:pPr>
            <a:r>
              <a:rPr lang="zh-CN" altLang="en-US" sz="4000" b="1" dirty="0">
                <a:solidFill>
                  <a:srgbClr val="42556C"/>
                </a:solidFill>
                <a:cs typeface="+mn-ea"/>
                <a:sym typeface="+mn-lt"/>
              </a:rPr>
              <a:t>职业目标定位</a:t>
            </a:r>
            <a:endParaRPr lang="zh-CN" altLang="en-US" sz="4000" b="1" dirty="0">
              <a:solidFill>
                <a:srgbClr val="42556C"/>
              </a:solidFill>
              <a:cs typeface="+mn-ea"/>
              <a:sym typeface="+mn-lt"/>
            </a:endParaRPr>
          </a:p>
        </p:txBody>
      </p:sp>
      <p:grpSp>
        <p:nvGrpSpPr>
          <p:cNvPr id="83" name="Group 55"/>
          <p:cNvGrpSpPr/>
          <p:nvPr/>
        </p:nvGrpSpPr>
        <p:grpSpPr>
          <a:xfrm>
            <a:off x="675898" y="1130300"/>
            <a:ext cx="362272" cy="73025"/>
            <a:chOff x="7340600" y="4686300"/>
            <a:chExt cx="504030" cy="101600"/>
          </a:xfrm>
          <a:solidFill>
            <a:srgbClr val="42556C"/>
          </a:solidFill>
        </p:grpSpPr>
        <p:sp>
          <p:nvSpPr>
            <p:cNvPr id="84" name="Oval 52"/>
            <p:cNvSpPr/>
            <p:nvPr/>
          </p:nvSpPr>
          <p:spPr>
            <a:xfrm>
              <a:off x="7340600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ID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5" name="Oval 53"/>
            <p:cNvSpPr/>
            <p:nvPr/>
          </p:nvSpPr>
          <p:spPr>
            <a:xfrm>
              <a:off x="7541815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ID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6" name="Oval 54"/>
            <p:cNvSpPr/>
            <p:nvPr/>
          </p:nvSpPr>
          <p:spPr>
            <a:xfrm>
              <a:off x="7743030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ID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74" name="Freeform 5"/>
          <p:cNvSpPr/>
          <p:nvPr/>
        </p:nvSpPr>
        <p:spPr bwMode="auto">
          <a:xfrm>
            <a:off x="4575175" y="3681194"/>
            <a:ext cx="1614574" cy="741672"/>
          </a:xfrm>
          <a:custGeom>
            <a:avLst/>
            <a:gdLst>
              <a:gd name="T0" fmla="*/ 462 w 462"/>
              <a:gd name="T1" fmla="*/ 0 h 212"/>
              <a:gd name="T2" fmla="*/ 392 w 462"/>
              <a:gd name="T3" fmla="*/ 36 h 212"/>
              <a:gd name="T4" fmla="*/ 108 w 462"/>
              <a:gd name="T5" fmla="*/ 36 h 212"/>
              <a:gd name="T6" fmla="*/ 93 w 462"/>
              <a:gd name="T7" fmla="*/ 48 h 212"/>
              <a:gd name="T8" fmla="*/ 7 w 462"/>
              <a:gd name="T9" fmla="*/ 199 h 212"/>
              <a:gd name="T10" fmla="*/ 22 w 462"/>
              <a:gd name="T11" fmla="*/ 212 h 212"/>
              <a:gd name="T12" fmla="*/ 294 w 462"/>
              <a:gd name="T13" fmla="*/ 212 h 212"/>
              <a:gd name="T14" fmla="*/ 366 w 462"/>
              <a:gd name="T15" fmla="*/ 176 h 212"/>
              <a:gd name="T16" fmla="*/ 462 w 462"/>
              <a:gd name="T17" fmla="*/ 0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62" h="212">
                <a:moveTo>
                  <a:pt x="462" y="0"/>
                </a:moveTo>
                <a:cubicBezTo>
                  <a:pt x="462" y="0"/>
                  <a:pt x="447" y="36"/>
                  <a:pt x="392" y="36"/>
                </a:cubicBezTo>
                <a:cubicBezTo>
                  <a:pt x="108" y="36"/>
                  <a:pt x="108" y="36"/>
                  <a:pt x="108" y="36"/>
                </a:cubicBezTo>
                <a:cubicBezTo>
                  <a:pt x="96" y="36"/>
                  <a:pt x="93" y="48"/>
                  <a:pt x="93" y="48"/>
                </a:cubicBezTo>
                <a:cubicBezTo>
                  <a:pt x="7" y="199"/>
                  <a:pt x="7" y="199"/>
                  <a:pt x="7" y="199"/>
                </a:cubicBezTo>
                <a:cubicBezTo>
                  <a:pt x="7" y="199"/>
                  <a:pt x="0" y="212"/>
                  <a:pt x="22" y="212"/>
                </a:cubicBezTo>
                <a:cubicBezTo>
                  <a:pt x="294" y="212"/>
                  <a:pt x="294" y="212"/>
                  <a:pt x="294" y="212"/>
                </a:cubicBezTo>
                <a:cubicBezTo>
                  <a:pt x="345" y="212"/>
                  <a:pt x="366" y="176"/>
                  <a:pt x="366" y="176"/>
                </a:cubicBezTo>
                <a:lnTo>
                  <a:pt x="462" y="0"/>
                </a:lnTo>
                <a:close/>
              </a:path>
            </a:pathLst>
          </a:custGeom>
          <a:solidFill>
            <a:srgbClr val="42556C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id-ID">
              <a:cs typeface="+mn-ea"/>
              <a:sym typeface="+mn-lt"/>
            </a:endParaRPr>
          </a:p>
        </p:txBody>
      </p:sp>
      <p:sp>
        <p:nvSpPr>
          <p:cNvPr id="75" name="Freeform 6"/>
          <p:cNvSpPr/>
          <p:nvPr/>
        </p:nvSpPr>
        <p:spPr bwMode="auto">
          <a:xfrm>
            <a:off x="6189749" y="2862849"/>
            <a:ext cx="740197" cy="1618996"/>
          </a:xfrm>
          <a:custGeom>
            <a:avLst/>
            <a:gdLst>
              <a:gd name="T0" fmla="*/ 212 w 212"/>
              <a:gd name="T1" fmla="*/ 463 h 463"/>
              <a:gd name="T2" fmla="*/ 176 w 212"/>
              <a:gd name="T3" fmla="*/ 392 h 463"/>
              <a:gd name="T4" fmla="*/ 176 w 212"/>
              <a:gd name="T5" fmla="*/ 108 h 463"/>
              <a:gd name="T6" fmla="*/ 164 w 212"/>
              <a:gd name="T7" fmla="*/ 93 h 463"/>
              <a:gd name="T8" fmla="*/ 13 w 212"/>
              <a:gd name="T9" fmla="*/ 7 h 463"/>
              <a:gd name="T10" fmla="*/ 0 w 212"/>
              <a:gd name="T11" fmla="*/ 22 h 463"/>
              <a:gd name="T12" fmla="*/ 0 w 212"/>
              <a:gd name="T13" fmla="*/ 294 h 463"/>
              <a:gd name="T14" fmla="*/ 36 w 212"/>
              <a:gd name="T15" fmla="*/ 366 h 463"/>
              <a:gd name="T16" fmla="*/ 212 w 212"/>
              <a:gd name="T17" fmla="*/ 463 h 4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2" h="463">
                <a:moveTo>
                  <a:pt x="212" y="463"/>
                </a:moveTo>
                <a:cubicBezTo>
                  <a:pt x="212" y="463"/>
                  <a:pt x="176" y="448"/>
                  <a:pt x="176" y="392"/>
                </a:cubicBezTo>
                <a:cubicBezTo>
                  <a:pt x="176" y="108"/>
                  <a:pt x="176" y="108"/>
                  <a:pt x="176" y="108"/>
                </a:cubicBezTo>
                <a:cubicBezTo>
                  <a:pt x="176" y="97"/>
                  <a:pt x="164" y="93"/>
                  <a:pt x="164" y="93"/>
                </a:cubicBezTo>
                <a:cubicBezTo>
                  <a:pt x="13" y="7"/>
                  <a:pt x="13" y="7"/>
                  <a:pt x="13" y="7"/>
                </a:cubicBezTo>
                <a:cubicBezTo>
                  <a:pt x="13" y="7"/>
                  <a:pt x="0" y="0"/>
                  <a:pt x="0" y="22"/>
                </a:cubicBezTo>
                <a:cubicBezTo>
                  <a:pt x="0" y="294"/>
                  <a:pt x="0" y="294"/>
                  <a:pt x="0" y="294"/>
                </a:cubicBezTo>
                <a:cubicBezTo>
                  <a:pt x="0" y="346"/>
                  <a:pt x="36" y="366"/>
                  <a:pt x="36" y="366"/>
                </a:cubicBezTo>
                <a:lnTo>
                  <a:pt x="212" y="463"/>
                </a:lnTo>
                <a:close/>
              </a:path>
            </a:pathLst>
          </a:custGeom>
          <a:solidFill>
            <a:srgbClr val="42556C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id-ID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76" name="Freeform 7"/>
          <p:cNvSpPr/>
          <p:nvPr/>
        </p:nvSpPr>
        <p:spPr bwMode="auto">
          <a:xfrm>
            <a:off x="6396178" y="4517233"/>
            <a:ext cx="1617523" cy="740197"/>
          </a:xfrm>
          <a:custGeom>
            <a:avLst/>
            <a:gdLst>
              <a:gd name="T0" fmla="*/ 0 w 463"/>
              <a:gd name="T1" fmla="*/ 212 h 212"/>
              <a:gd name="T2" fmla="*/ 70 w 463"/>
              <a:gd name="T3" fmla="*/ 176 h 212"/>
              <a:gd name="T4" fmla="*/ 354 w 463"/>
              <a:gd name="T5" fmla="*/ 176 h 212"/>
              <a:gd name="T6" fmla="*/ 369 w 463"/>
              <a:gd name="T7" fmla="*/ 164 h 212"/>
              <a:gd name="T8" fmla="*/ 455 w 463"/>
              <a:gd name="T9" fmla="*/ 13 h 212"/>
              <a:gd name="T10" fmla="*/ 441 w 463"/>
              <a:gd name="T11" fmla="*/ 0 h 212"/>
              <a:gd name="T12" fmla="*/ 168 w 463"/>
              <a:gd name="T13" fmla="*/ 0 h 212"/>
              <a:gd name="T14" fmla="*/ 97 w 463"/>
              <a:gd name="T15" fmla="*/ 36 h 212"/>
              <a:gd name="T16" fmla="*/ 0 w 463"/>
              <a:gd name="T17" fmla="*/ 212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63" h="212">
                <a:moveTo>
                  <a:pt x="0" y="212"/>
                </a:moveTo>
                <a:cubicBezTo>
                  <a:pt x="0" y="212"/>
                  <a:pt x="15" y="176"/>
                  <a:pt x="70" y="176"/>
                </a:cubicBezTo>
                <a:cubicBezTo>
                  <a:pt x="354" y="176"/>
                  <a:pt x="354" y="176"/>
                  <a:pt x="354" y="176"/>
                </a:cubicBezTo>
                <a:cubicBezTo>
                  <a:pt x="366" y="176"/>
                  <a:pt x="369" y="164"/>
                  <a:pt x="369" y="164"/>
                </a:cubicBezTo>
                <a:cubicBezTo>
                  <a:pt x="455" y="13"/>
                  <a:pt x="455" y="13"/>
                  <a:pt x="455" y="13"/>
                </a:cubicBezTo>
                <a:cubicBezTo>
                  <a:pt x="455" y="13"/>
                  <a:pt x="463" y="0"/>
                  <a:pt x="441" y="0"/>
                </a:cubicBezTo>
                <a:cubicBezTo>
                  <a:pt x="168" y="0"/>
                  <a:pt x="168" y="0"/>
                  <a:pt x="168" y="0"/>
                </a:cubicBezTo>
                <a:cubicBezTo>
                  <a:pt x="117" y="0"/>
                  <a:pt x="97" y="36"/>
                  <a:pt x="97" y="36"/>
                </a:cubicBezTo>
                <a:lnTo>
                  <a:pt x="0" y="212"/>
                </a:lnTo>
                <a:close/>
              </a:path>
            </a:pathLst>
          </a:custGeom>
          <a:solidFill>
            <a:srgbClr val="42556C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id-ID">
              <a:cs typeface="+mn-ea"/>
              <a:sym typeface="+mn-lt"/>
            </a:endParaRPr>
          </a:p>
        </p:txBody>
      </p:sp>
      <p:sp>
        <p:nvSpPr>
          <p:cNvPr id="77" name="Freeform 8"/>
          <p:cNvSpPr/>
          <p:nvPr/>
        </p:nvSpPr>
        <p:spPr bwMode="auto">
          <a:xfrm>
            <a:off x="5644185" y="4481845"/>
            <a:ext cx="737248" cy="1618996"/>
          </a:xfrm>
          <a:custGeom>
            <a:avLst/>
            <a:gdLst>
              <a:gd name="T0" fmla="*/ 0 w 211"/>
              <a:gd name="T1" fmla="*/ 0 h 463"/>
              <a:gd name="T2" fmla="*/ 35 w 211"/>
              <a:gd name="T3" fmla="*/ 70 h 463"/>
              <a:gd name="T4" fmla="*/ 35 w 211"/>
              <a:gd name="T5" fmla="*/ 355 h 463"/>
              <a:gd name="T6" fmla="*/ 47 w 211"/>
              <a:gd name="T7" fmla="*/ 370 h 463"/>
              <a:gd name="T8" fmla="*/ 199 w 211"/>
              <a:gd name="T9" fmla="*/ 456 h 463"/>
              <a:gd name="T10" fmla="*/ 211 w 211"/>
              <a:gd name="T11" fmla="*/ 441 h 463"/>
              <a:gd name="T12" fmla="*/ 211 w 211"/>
              <a:gd name="T13" fmla="*/ 169 h 463"/>
              <a:gd name="T14" fmla="*/ 176 w 211"/>
              <a:gd name="T15" fmla="*/ 97 h 463"/>
              <a:gd name="T16" fmla="*/ 0 w 211"/>
              <a:gd name="T17" fmla="*/ 0 h 4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1" h="463">
                <a:moveTo>
                  <a:pt x="0" y="0"/>
                </a:moveTo>
                <a:cubicBezTo>
                  <a:pt x="0" y="0"/>
                  <a:pt x="35" y="15"/>
                  <a:pt x="35" y="70"/>
                </a:cubicBezTo>
                <a:cubicBezTo>
                  <a:pt x="35" y="355"/>
                  <a:pt x="35" y="355"/>
                  <a:pt x="35" y="355"/>
                </a:cubicBezTo>
                <a:cubicBezTo>
                  <a:pt x="35" y="366"/>
                  <a:pt x="47" y="370"/>
                  <a:pt x="47" y="370"/>
                </a:cubicBezTo>
                <a:cubicBezTo>
                  <a:pt x="199" y="456"/>
                  <a:pt x="199" y="456"/>
                  <a:pt x="199" y="456"/>
                </a:cubicBezTo>
                <a:cubicBezTo>
                  <a:pt x="199" y="456"/>
                  <a:pt x="211" y="463"/>
                  <a:pt x="211" y="441"/>
                </a:cubicBezTo>
                <a:cubicBezTo>
                  <a:pt x="211" y="169"/>
                  <a:pt x="211" y="169"/>
                  <a:pt x="211" y="169"/>
                </a:cubicBezTo>
                <a:cubicBezTo>
                  <a:pt x="211" y="117"/>
                  <a:pt x="176" y="97"/>
                  <a:pt x="176" y="97"/>
                </a:cubicBezTo>
                <a:lnTo>
                  <a:pt x="0" y="0"/>
                </a:lnTo>
                <a:close/>
              </a:path>
            </a:pathLst>
          </a:custGeom>
          <a:solidFill>
            <a:srgbClr val="42556C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id-ID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75" grpId="0" animBg="1"/>
      <p:bldP spid="76" grpId="0" animBg="1"/>
      <p:bldP spid="7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oup 44"/>
          <p:cNvGrpSpPr/>
          <p:nvPr/>
        </p:nvGrpSpPr>
        <p:grpSpPr>
          <a:xfrm>
            <a:off x="417512" y="2361148"/>
            <a:ext cx="3771100" cy="549063"/>
            <a:chOff x="874712" y="1952455"/>
            <a:chExt cx="3771100" cy="549063"/>
          </a:xfrm>
        </p:grpSpPr>
        <p:sp>
          <p:nvSpPr>
            <p:cNvPr id="43" name="TextBox 42"/>
            <p:cNvSpPr txBox="1"/>
            <p:nvPr/>
          </p:nvSpPr>
          <p:spPr>
            <a:xfrm>
              <a:off x="3260816" y="1952455"/>
              <a:ext cx="1384996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lvl="0" algn="r">
                <a:defRPr/>
              </a:pPr>
              <a:r>
                <a:rPr lang="zh-CN" altLang="en-US" dirty="0">
                  <a:cs typeface="+mn-ea"/>
                  <a:sym typeface="+mn-lt"/>
                </a:rPr>
                <a:t>英语、计算机</a:t>
              </a: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874712" y="2309158"/>
              <a:ext cx="3771099" cy="19236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lvl="0" algn="r">
                <a:lnSpc>
                  <a:spcPts val="1500"/>
                </a:lnSpc>
                <a:defRPr/>
              </a:pPr>
              <a:r>
                <a:rPr lang="zh-CN" altLang="en-US" sz="1400" dirty="0">
                  <a:cs typeface="+mn-ea"/>
                  <a:sym typeface="+mn-lt"/>
                </a:rPr>
                <a:t>提高英语口语能力，掌握</a:t>
              </a:r>
              <a:r>
                <a:rPr lang="en-US" altLang="zh-CN" sz="1400" dirty="0">
                  <a:cs typeface="+mn-ea"/>
                  <a:sym typeface="+mn-lt"/>
                </a:rPr>
                <a:t>Office</a:t>
              </a:r>
              <a:r>
                <a:rPr lang="zh-CN" altLang="en-US" sz="1400" dirty="0">
                  <a:cs typeface="+mn-ea"/>
                  <a:sym typeface="+mn-lt"/>
                </a:rPr>
                <a:t>办公技巧</a:t>
              </a:r>
              <a:endParaRPr lang="zh-CN" altLang="en-US" sz="1400" dirty="0">
                <a:cs typeface="+mn-ea"/>
                <a:sym typeface="+mn-lt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417512" y="3654128"/>
            <a:ext cx="3771100" cy="549063"/>
            <a:chOff x="874712" y="1952455"/>
            <a:chExt cx="3771100" cy="549063"/>
          </a:xfrm>
        </p:grpSpPr>
        <p:sp>
          <p:nvSpPr>
            <p:cNvPr id="47" name="TextBox 46"/>
            <p:cNvSpPr txBox="1"/>
            <p:nvPr/>
          </p:nvSpPr>
          <p:spPr>
            <a:xfrm>
              <a:off x="3953314" y="1952455"/>
              <a:ext cx="692498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lvl="0" algn="r">
                <a:defRPr/>
              </a:pPr>
              <a:r>
                <a:rPr lang="zh-CN" altLang="en-US" dirty="0">
                  <a:cs typeface="+mn-ea"/>
                  <a:sym typeface="+mn-lt"/>
                </a:rPr>
                <a:t>专业课</a:t>
              </a: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874712" y="2309158"/>
              <a:ext cx="3771099" cy="19236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lvl="0" algn="r">
                <a:lnSpc>
                  <a:spcPts val="1500"/>
                </a:lnSpc>
                <a:defRPr/>
              </a:pPr>
              <a:r>
                <a:rPr lang="zh-CN" altLang="en-US" sz="1400" dirty="0">
                  <a:cs typeface="+mn-ea"/>
                  <a:sym typeface="+mn-lt"/>
                </a:rPr>
                <a:t>掌握专业基础知识，取得普通话二甲证书</a:t>
              </a:r>
              <a:endParaRPr lang="zh-CN" altLang="en-US" sz="1400" dirty="0">
                <a:cs typeface="+mn-ea"/>
                <a:sym typeface="+mn-lt"/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417512" y="4969646"/>
            <a:ext cx="3771100" cy="549063"/>
            <a:chOff x="874712" y="1952455"/>
            <a:chExt cx="3771100" cy="549063"/>
          </a:xfrm>
        </p:grpSpPr>
        <p:sp>
          <p:nvSpPr>
            <p:cNvPr id="50" name="TextBox 49"/>
            <p:cNvSpPr txBox="1"/>
            <p:nvPr/>
          </p:nvSpPr>
          <p:spPr>
            <a:xfrm>
              <a:off x="3722481" y="1952455"/>
              <a:ext cx="923331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lvl="0" algn="r">
                <a:defRPr/>
              </a:pPr>
              <a:r>
                <a:rPr lang="zh-CN" altLang="en-US" dirty="0">
                  <a:cs typeface="+mn-ea"/>
                  <a:sym typeface="+mn-lt"/>
                </a:rPr>
                <a:t>对口升学</a:t>
              </a: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874712" y="2309158"/>
              <a:ext cx="3771099" cy="19236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lvl="0" algn="r">
                <a:lnSpc>
                  <a:spcPts val="1500"/>
                </a:lnSpc>
                <a:defRPr/>
              </a:pPr>
              <a:r>
                <a:rPr lang="zh-CN" altLang="en-US" sz="1400" dirty="0">
                  <a:cs typeface="+mn-ea"/>
                  <a:sym typeface="+mn-lt"/>
                </a:rPr>
                <a:t>着手准备对口升学考试科目的复习</a:t>
              </a:r>
              <a:endParaRPr lang="zh-CN" altLang="en-US" sz="1400" dirty="0">
                <a:cs typeface="+mn-ea"/>
                <a:sym typeface="+mn-lt"/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7908138" y="2361148"/>
            <a:ext cx="92333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lvl="0">
              <a:defRPr/>
            </a:pPr>
            <a:r>
              <a:rPr lang="zh-CN" altLang="en-US" dirty="0">
                <a:cs typeface="+mn-ea"/>
                <a:sym typeface="+mn-lt"/>
              </a:rPr>
              <a:t>技能大赛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908138" y="2717851"/>
            <a:ext cx="3771099" cy="1923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>
              <a:lnSpc>
                <a:spcPts val="1500"/>
              </a:lnSpc>
              <a:defRPr/>
            </a:pPr>
            <a:r>
              <a:rPr lang="zh-CN" altLang="en-US" sz="1400" dirty="0">
                <a:cs typeface="+mn-ea"/>
                <a:sym typeface="+mn-lt"/>
              </a:rPr>
              <a:t>参加“中餐宴会摆台职业技能大赛”争取获奖</a:t>
            </a:r>
            <a:endParaRPr lang="zh-CN" altLang="en-US" sz="1400" dirty="0">
              <a:cs typeface="+mn-ea"/>
              <a:sym typeface="+mn-lt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908138" y="3654128"/>
            <a:ext cx="92333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lvl="0">
              <a:defRPr/>
            </a:pPr>
            <a:r>
              <a:rPr lang="zh-CN" altLang="en-US" dirty="0">
                <a:cs typeface="+mn-ea"/>
                <a:sym typeface="+mn-lt"/>
              </a:rPr>
              <a:t>社会实习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908138" y="4010831"/>
            <a:ext cx="3771099" cy="1923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>
              <a:lnSpc>
                <a:spcPts val="1500"/>
              </a:lnSpc>
              <a:defRPr/>
            </a:pPr>
            <a:r>
              <a:rPr lang="zh-CN" altLang="en-US" sz="1400" dirty="0">
                <a:cs typeface="+mn-ea"/>
                <a:sym typeface="+mn-lt"/>
              </a:rPr>
              <a:t>寻找一家酒店作为实习地点，从基层开始干起</a:t>
            </a:r>
            <a:endParaRPr lang="zh-CN" altLang="en-US" sz="1400" dirty="0">
              <a:cs typeface="+mn-ea"/>
              <a:sym typeface="+mn-lt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908138" y="4969646"/>
            <a:ext cx="92333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lvl="0">
              <a:defRPr/>
            </a:pPr>
            <a:r>
              <a:rPr lang="zh-CN" altLang="en-US" dirty="0">
                <a:cs typeface="+mn-ea"/>
                <a:sym typeface="+mn-lt"/>
              </a:rPr>
              <a:t>本科阶段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908138" y="5326349"/>
            <a:ext cx="3771099" cy="2366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sz="1400" dirty="0">
                <a:cs typeface="+mn-ea"/>
                <a:sym typeface="+mn-lt"/>
              </a:rPr>
              <a:t>考上本科就继续生造，反之就直接投入工作</a:t>
            </a:r>
            <a:endParaRPr lang="zh-CN" altLang="en-US" sz="1400" dirty="0">
              <a:cs typeface="+mn-ea"/>
              <a:sym typeface="+mn-lt"/>
            </a:endParaRPr>
          </a:p>
        </p:txBody>
      </p:sp>
      <p:sp>
        <p:nvSpPr>
          <p:cNvPr id="94" name="TextBox 23"/>
          <p:cNvSpPr txBox="1"/>
          <p:nvPr/>
        </p:nvSpPr>
        <p:spPr>
          <a:xfrm>
            <a:off x="623888" y="454345"/>
            <a:ext cx="10653705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>
              <a:defRPr/>
            </a:pPr>
            <a:r>
              <a:rPr lang="zh-CN" altLang="en-US" sz="4000" b="1" dirty="0">
                <a:solidFill>
                  <a:srgbClr val="42556C"/>
                </a:solidFill>
                <a:cs typeface="+mn-ea"/>
                <a:sym typeface="+mn-lt"/>
              </a:rPr>
              <a:t>在校学业规划</a:t>
            </a:r>
            <a:endParaRPr lang="zh-CN" altLang="en-US" sz="4000" b="1" dirty="0">
              <a:solidFill>
                <a:srgbClr val="42556C"/>
              </a:solidFill>
              <a:cs typeface="+mn-ea"/>
              <a:sym typeface="+mn-lt"/>
            </a:endParaRPr>
          </a:p>
        </p:txBody>
      </p:sp>
      <p:grpSp>
        <p:nvGrpSpPr>
          <p:cNvPr id="95" name="Group 55"/>
          <p:cNvGrpSpPr/>
          <p:nvPr/>
        </p:nvGrpSpPr>
        <p:grpSpPr>
          <a:xfrm>
            <a:off x="675898" y="1130300"/>
            <a:ext cx="362272" cy="73025"/>
            <a:chOff x="7340600" y="4686300"/>
            <a:chExt cx="504030" cy="101600"/>
          </a:xfrm>
          <a:solidFill>
            <a:srgbClr val="42556C"/>
          </a:solidFill>
        </p:grpSpPr>
        <p:sp>
          <p:nvSpPr>
            <p:cNvPr id="96" name="Oval 52"/>
            <p:cNvSpPr/>
            <p:nvPr/>
          </p:nvSpPr>
          <p:spPr>
            <a:xfrm>
              <a:off x="7340600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ID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7" name="Oval 53"/>
            <p:cNvSpPr/>
            <p:nvPr/>
          </p:nvSpPr>
          <p:spPr>
            <a:xfrm>
              <a:off x="7541815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ID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8" name="Oval 54"/>
            <p:cNvSpPr/>
            <p:nvPr/>
          </p:nvSpPr>
          <p:spPr>
            <a:xfrm>
              <a:off x="7743030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ID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4808195" y="2279300"/>
            <a:ext cx="862800" cy="3359534"/>
            <a:chOff x="5608295" y="6013100"/>
            <a:chExt cx="862800" cy="3359534"/>
          </a:xfrm>
        </p:grpSpPr>
        <p:grpSp>
          <p:nvGrpSpPr>
            <p:cNvPr id="90" name="组合 89"/>
            <p:cNvGrpSpPr/>
            <p:nvPr/>
          </p:nvGrpSpPr>
          <p:grpSpPr>
            <a:xfrm>
              <a:off x="5608295" y="8509834"/>
              <a:ext cx="862800" cy="862800"/>
              <a:chOff x="5775007" y="3811799"/>
              <a:chExt cx="862800" cy="862800"/>
            </a:xfrm>
          </p:grpSpPr>
          <p:sp>
            <p:nvSpPr>
              <p:cNvPr id="148" name="PA-椭圆 87"/>
              <p:cNvSpPr/>
              <p:nvPr>
                <p:custDataLst>
                  <p:tags r:id="rId1"/>
                </p:custDataLst>
              </p:nvPr>
            </p:nvSpPr>
            <p:spPr>
              <a:xfrm>
                <a:off x="5775007" y="3811799"/>
                <a:ext cx="862800" cy="862800"/>
              </a:xfrm>
              <a:prstGeom prst="ellipse">
                <a:avLst/>
              </a:prstGeom>
              <a:solidFill>
                <a:srgbClr val="42556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149" name="Group 86"/>
              <p:cNvGrpSpPr/>
              <p:nvPr/>
            </p:nvGrpSpPr>
            <p:grpSpPr>
              <a:xfrm>
                <a:off x="5958498" y="4017308"/>
                <a:ext cx="495818" cy="451782"/>
                <a:chOff x="7245350" y="3721101"/>
                <a:chExt cx="965200" cy="879475"/>
              </a:xfrm>
            </p:grpSpPr>
            <p:sp>
              <p:nvSpPr>
                <p:cNvPr id="150" name="PA-Line 146"/>
                <p:cNvSpPr>
                  <a:spLocks noChangeShapeType="1"/>
                </p:cNvSpPr>
                <p:nvPr>
                  <p:custDataLst>
                    <p:tags r:id="rId2"/>
                  </p:custDataLst>
                </p:nvPr>
              </p:nvSpPr>
              <p:spPr bwMode="auto">
                <a:xfrm>
                  <a:off x="7816850" y="4206876"/>
                  <a:ext cx="0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51" name="PA-任意多边形 147"/>
                <p:cNvSpPr/>
                <p:nvPr>
                  <p:custDataLst>
                    <p:tags r:id="rId3"/>
                  </p:custDataLst>
                </p:nvPr>
              </p:nvSpPr>
              <p:spPr bwMode="auto">
                <a:xfrm>
                  <a:off x="7332662" y="3721101"/>
                  <a:ext cx="598487" cy="598488"/>
                </a:xfrm>
                <a:custGeom>
                  <a:avLst/>
                  <a:gdLst>
                    <a:gd name="T0" fmla="*/ 322 w 377"/>
                    <a:gd name="T1" fmla="*/ 57 h 377"/>
                    <a:gd name="T2" fmla="*/ 292 w 377"/>
                    <a:gd name="T3" fmla="*/ 33 h 377"/>
                    <a:gd name="T4" fmla="*/ 259 w 377"/>
                    <a:gd name="T5" fmla="*/ 15 h 377"/>
                    <a:gd name="T6" fmla="*/ 225 w 377"/>
                    <a:gd name="T7" fmla="*/ 5 h 377"/>
                    <a:gd name="T8" fmla="*/ 188 w 377"/>
                    <a:gd name="T9" fmla="*/ 0 h 377"/>
                    <a:gd name="T10" fmla="*/ 169 w 377"/>
                    <a:gd name="T11" fmla="*/ 2 h 377"/>
                    <a:gd name="T12" fmla="*/ 133 w 377"/>
                    <a:gd name="T13" fmla="*/ 9 h 377"/>
                    <a:gd name="T14" fmla="*/ 99 w 377"/>
                    <a:gd name="T15" fmla="*/ 23 h 377"/>
                    <a:gd name="T16" fmla="*/ 68 w 377"/>
                    <a:gd name="T17" fmla="*/ 43 h 377"/>
                    <a:gd name="T18" fmla="*/ 55 w 377"/>
                    <a:gd name="T19" fmla="*/ 57 h 377"/>
                    <a:gd name="T20" fmla="*/ 31 w 377"/>
                    <a:gd name="T21" fmla="*/ 85 h 377"/>
                    <a:gd name="T22" fmla="*/ 13 w 377"/>
                    <a:gd name="T23" fmla="*/ 118 h 377"/>
                    <a:gd name="T24" fmla="*/ 3 w 377"/>
                    <a:gd name="T25" fmla="*/ 153 h 377"/>
                    <a:gd name="T26" fmla="*/ 0 w 377"/>
                    <a:gd name="T27" fmla="*/ 189 h 377"/>
                    <a:gd name="T28" fmla="*/ 1 w 377"/>
                    <a:gd name="T29" fmla="*/ 208 h 377"/>
                    <a:gd name="T30" fmla="*/ 9 w 377"/>
                    <a:gd name="T31" fmla="*/ 245 h 377"/>
                    <a:gd name="T32" fmla="*/ 22 w 377"/>
                    <a:gd name="T33" fmla="*/ 279 h 377"/>
                    <a:gd name="T34" fmla="*/ 43 w 377"/>
                    <a:gd name="T35" fmla="*/ 309 h 377"/>
                    <a:gd name="T36" fmla="*/ 68 w 377"/>
                    <a:gd name="T37" fmla="*/ 334 h 377"/>
                    <a:gd name="T38" fmla="*/ 98 w 377"/>
                    <a:gd name="T39" fmla="*/ 355 h 377"/>
                    <a:gd name="T40" fmla="*/ 132 w 377"/>
                    <a:gd name="T41" fmla="*/ 370 h 377"/>
                    <a:gd name="T42" fmla="*/ 169 w 377"/>
                    <a:gd name="T43" fmla="*/ 377 h 377"/>
                    <a:gd name="T44" fmla="*/ 188 w 377"/>
                    <a:gd name="T45" fmla="*/ 377 h 377"/>
                    <a:gd name="T46" fmla="*/ 225 w 377"/>
                    <a:gd name="T47" fmla="*/ 374 h 377"/>
                    <a:gd name="T48" fmla="*/ 261 w 377"/>
                    <a:gd name="T49" fmla="*/ 364 h 377"/>
                    <a:gd name="T50" fmla="*/ 292 w 377"/>
                    <a:gd name="T51" fmla="*/ 346 h 377"/>
                    <a:gd name="T52" fmla="*/ 322 w 377"/>
                    <a:gd name="T53" fmla="*/ 322 h 377"/>
                    <a:gd name="T54" fmla="*/ 334 w 377"/>
                    <a:gd name="T55" fmla="*/ 309 h 377"/>
                    <a:gd name="T56" fmla="*/ 354 w 377"/>
                    <a:gd name="T57" fmla="*/ 278 h 377"/>
                    <a:gd name="T58" fmla="*/ 368 w 377"/>
                    <a:gd name="T59" fmla="*/ 244 h 377"/>
                    <a:gd name="T60" fmla="*/ 375 w 377"/>
                    <a:gd name="T61" fmla="*/ 208 h 377"/>
                    <a:gd name="T62" fmla="*/ 377 w 377"/>
                    <a:gd name="T63" fmla="*/ 189 h 377"/>
                    <a:gd name="T64" fmla="*/ 372 w 377"/>
                    <a:gd name="T65" fmla="*/ 152 h 377"/>
                    <a:gd name="T66" fmla="*/ 362 w 377"/>
                    <a:gd name="T67" fmla="*/ 118 h 377"/>
                    <a:gd name="T68" fmla="*/ 345 w 377"/>
                    <a:gd name="T69" fmla="*/ 85 h 377"/>
                    <a:gd name="T70" fmla="*/ 322 w 377"/>
                    <a:gd name="T71" fmla="*/ 57 h 3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377" h="377">
                      <a:moveTo>
                        <a:pt x="322" y="57"/>
                      </a:moveTo>
                      <a:lnTo>
                        <a:pt x="322" y="57"/>
                      </a:lnTo>
                      <a:lnTo>
                        <a:pt x="307" y="43"/>
                      </a:lnTo>
                      <a:lnTo>
                        <a:pt x="292" y="33"/>
                      </a:lnTo>
                      <a:lnTo>
                        <a:pt x="277" y="23"/>
                      </a:lnTo>
                      <a:lnTo>
                        <a:pt x="259" y="15"/>
                      </a:lnTo>
                      <a:lnTo>
                        <a:pt x="243" y="9"/>
                      </a:lnTo>
                      <a:lnTo>
                        <a:pt x="225" y="5"/>
                      </a:lnTo>
                      <a:lnTo>
                        <a:pt x="206" y="2"/>
                      </a:lnTo>
                      <a:lnTo>
                        <a:pt x="188" y="0"/>
                      </a:lnTo>
                      <a:lnTo>
                        <a:pt x="188" y="0"/>
                      </a:lnTo>
                      <a:lnTo>
                        <a:pt x="169" y="2"/>
                      </a:lnTo>
                      <a:lnTo>
                        <a:pt x="151" y="5"/>
                      </a:lnTo>
                      <a:lnTo>
                        <a:pt x="133" y="9"/>
                      </a:lnTo>
                      <a:lnTo>
                        <a:pt x="116" y="15"/>
                      </a:lnTo>
                      <a:lnTo>
                        <a:pt x="99" y="23"/>
                      </a:lnTo>
                      <a:lnTo>
                        <a:pt x="83" y="33"/>
                      </a:lnTo>
                      <a:lnTo>
                        <a:pt x="68" y="43"/>
                      </a:lnTo>
                      <a:lnTo>
                        <a:pt x="55" y="57"/>
                      </a:lnTo>
                      <a:lnTo>
                        <a:pt x="55" y="57"/>
                      </a:lnTo>
                      <a:lnTo>
                        <a:pt x="41" y="70"/>
                      </a:lnTo>
                      <a:lnTo>
                        <a:pt x="31" y="85"/>
                      </a:lnTo>
                      <a:lnTo>
                        <a:pt x="22" y="101"/>
                      </a:lnTo>
                      <a:lnTo>
                        <a:pt x="13" y="118"/>
                      </a:lnTo>
                      <a:lnTo>
                        <a:pt x="7" y="135"/>
                      </a:lnTo>
                      <a:lnTo>
                        <a:pt x="3" y="153"/>
                      </a:lnTo>
                      <a:lnTo>
                        <a:pt x="0" y="171"/>
                      </a:lnTo>
                      <a:lnTo>
                        <a:pt x="0" y="189"/>
                      </a:lnTo>
                      <a:lnTo>
                        <a:pt x="0" y="189"/>
                      </a:lnTo>
                      <a:lnTo>
                        <a:pt x="1" y="208"/>
                      </a:lnTo>
                      <a:lnTo>
                        <a:pt x="3" y="227"/>
                      </a:lnTo>
                      <a:lnTo>
                        <a:pt x="9" y="245"/>
                      </a:lnTo>
                      <a:lnTo>
                        <a:pt x="15" y="263"/>
                      </a:lnTo>
                      <a:lnTo>
                        <a:pt x="22" y="279"/>
                      </a:lnTo>
                      <a:lnTo>
                        <a:pt x="33" y="294"/>
                      </a:lnTo>
                      <a:lnTo>
                        <a:pt x="43" y="309"/>
                      </a:lnTo>
                      <a:lnTo>
                        <a:pt x="55" y="322"/>
                      </a:lnTo>
                      <a:lnTo>
                        <a:pt x="68" y="334"/>
                      </a:lnTo>
                      <a:lnTo>
                        <a:pt x="83" y="346"/>
                      </a:lnTo>
                      <a:lnTo>
                        <a:pt x="98" y="355"/>
                      </a:lnTo>
                      <a:lnTo>
                        <a:pt x="116" y="362"/>
                      </a:lnTo>
                      <a:lnTo>
                        <a:pt x="132" y="370"/>
                      </a:lnTo>
                      <a:lnTo>
                        <a:pt x="150" y="374"/>
                      </a:lnTo>
                      <a:lnTo>
                        <a:pt x="169" y="377"/>
                      </a:lnTo>
                      <a:lnTo>
                        <a:pt x="188" y="377"/>
                      </a:lnTo>
                      <a:lnTo>
                        <a:pt x="188" y="377"/>
                      </a:lnTo>
                      <a:lnTo>
                        <a:pt x="208" y="377"/>
                      </a:lnTo>
                      <a:lnTo>
                        <a:pt x="225" y="374"/>
                      </a:lnTo>
                      <a:lnTo>
                        <a:pt x="243" y="370"/>
                      </a:lnTo>
                      <a:lnTo>
                        <a:pt x="261" y="364"/>
                      </a:lnTo>
                      <a:lnTo>
                        <a:pt x="277" y="355"/>
                      </a:lnTo>
                      <a:lnTo>
                        <a:pt x="292" y="346"/>
                      </a:lnTo>
                      <a:lnTo>
                        <a:pt x="308" y="334"/>
                      </a:lnTo>
                      <a:lnTo>
                        <a:pt x="322" y="322"/>
                      </a:lnTo>
                      <a:lnTo>
                        <a:pt x="322" y="322"/>
                      </a:lnTo>
                      <a:lnTo>
                        <a:pt x="334" y="309"/>
                      </a:lnTo>
                      <a:lnTo>
                        <a:pt x="345" y="294"/>
                      </a:lnTo>
                      <a:lnTo>
                        <a:pt x="354" y="278"/>
                      </a:lnTo>
                      <a:lnTo>
                        <a:pt x="362" y="261"/>
                      </a:lnTo>
                      <a:lnTo>
                        <a:pt x="368" y="244"/>
                      </a:lnTo>
                      <a:lnTo>
                        <a:pt x="372" y="226"/>
                      </a:lnTo>
                      <a:lnTo>
                        <a:pt x="375" y="208"/>
                      </a:lnTo>
                      <a:lnTo>
                        <a:pt x="377" y="189"/>
                      </a:lnTo>
                      <a:lnTo>
                        <a:pt x="377" y="189"/>
                      </a:lnTo>
                      <a:lnTo>
                        <a:pt x="375" y="171"/>
                      </a:lnTo>
                      <a:lnTo>
                        <a:pt x="372" y="152"/>
                      </a:lnTo>
                      <a:lnTo>
                        <a:pt x="368" y="134"/>
                      </a:lnTo>
                      <a:lnTo>
                        <a:pt x="362" y="118"/>
                      </a:lnTo>
                      <a:lnTo>
                        <a:pt x="354" y="101"/>
                      </a:lnTo>
                      <a:lnTo>
                        <a:pt x="345" y="85"/>
                      </a:lnTo>
                      <a:lnTo>
                        <a:pt x="334" y="70"/>
                      </a:lnTo>
                      <a:lnTo>
                        <a:pt x="322" y="57"/>
                      </a:lnTo>
                      <a:lnTo>
                        <a:pt x="322" y="57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52" name="PA-任意多边形 148"/>
                <p:cNvSpPr/>
                <p:nvPr>
                  <p:custDataLst>
                    <p:tags r:id="rId4"/>
                  </p:custDataLst>
                </p:nvPr>
              </p:nvSpPr>
              <p:spPr bwMode="auto">
                <a:xfrm>
                  <a:off x="7388225" y="3778251"/>
                  <a:ext cx="485775" cy="487363"/>
                </a:xfrm>
                <a:custGeom>
                  <a:avLst/>
                  <a:gdLst>
                    <a:gd name="T0" fmla="*/ 261 w 306"/>
                    <a:gd name="T1" fmla="*/ 261 h 307"/>
                    <a:gd name="T2" fmla="*/ 238 w 306"/>
                    <a:gd name="T3" fmla="*/ 280 h 307"/>
                    <a:gd name="T4" fmla="*/ 211 w 306"/>
                    <a:gd name="T5" fmla="*/ 295 h 307"/>
                    <a:gd name="T6" fmla="*/ 183 w 306"/>
                    <a:gd name="T7" fmla="*/ 304 h 307"/>
                    <a:gd name="T8" fmla="*/ 153 w 306"/>
                    <a:gd name="T9" fmla="*/ 307 h 307"/>
                    <a:gd name="T10" fmla="*/ 137 w 306"/>
                    <a:gd name="T11" fmla="*/ 306 h 307"/>
                    <a:gd name="T12" fmla="*/ 107 w 306"/>
                    <a:gd name="T13" fmla="*/ 300 h 307"/>
                    <a:gd name="T14" fmla="*/ 81 w 306"/>
                    <a:gd name="T15" fmla="*/ 288 h 307"/>
                    <a:gd name="T16" fmla="*/ 55 w 306"/>
                    <a:gd name="T17" fmla="*/ 271 h 307"/>
                    <a:gd name="T18" fmla="*/ 35 w 306"/>
                    <a:gd name="T19" fmla="*/ 251 h 307"/>
                    <a:gd name="T20" fmla="*/ 18 w 306"/>
                    <a:gd name="T21" fmla="*/ 227 h 307"/>
                    <a:gd name="T22" fmla="*/ 6 w 306"/>
                    <a:gd name="T23" fmla="*/ 199 h 307"/>
                    <a:gd name="T24" fmla="*/ 0 w 306"/>
                    <a:gd name="T25" fmla="*/ 169 h 307"/>
                    <a:gd name="T26" fmla="*/ 0 w 306"/>
                    <a:gd name="T27" fmla="*/ 153 h 307"/>
                    <a:gd name="T28" fmla="*/ 3 w 306"/>
                    <a:gd name="T29" fmla="*/ 123 h 307"/>
                    <a:gd name="T30" fmla="*/ 11 w 306"/>
                    <a:gd name="T31" fmla="*/ 95 h 307"/>
                    <a:gd name="T32" fmla="*/ 26 w 306"/>
                    <a:gd name="T33" fmla="*/ 68 h 307"/>
                    <a:gd name="T34" fmla="*/ 45 w 306"/>
                    <a:gd name="T35" fmla="*/ 45 h 307"/>
                    <a:gd name="T36" fmla="*/ 55 w 306"/>
                    <a:gd name="T37" fmla="*/ 36 h 307"/>
                    <a:gd name="T38" fmla="*/ 81 w 306"/>
                    <a:gd name="T39" fmla="*/ 18 h 307"/>
                    <a:gd name="T40" fmla="*/ 109 w 306"/>
                    <a:gd name="T41" fmla="*/ 7 h 307"/>
                    <a:gd name="T42" fmla="*/ 138 w 306"/>
                    <a:gd name="T43" fmla="*/ 2 h 307"/>
                    <a:gd name="T44" fmla="*/ 153 w 306"/>
                    <a:gd name="T45" fmla="*/ 0 h 307"/>
                    <a:gd name="T46" fmla="*/ 183 w 306"/>
                    <a:gd name="T47" fmla="*/ 3 h 307"/>
                    <a:gd name="T48" fmla="*/ 211 w 306"/>
                    <a:gd name="T49" fmla="*/ 12 h 307"/>
                    <a:gd name="T50" fmla="*/ 238 w 306"/>
                    <a:gd name="T51" fmla="*/ 25 h 307"/>
                    <a:gd name="T52" fmla="*/ 261 w 306"/>
                    <a:gd name="T53" fmla="*/ 45 h 307"/>
                    <a:gd name="T54" fmla="*/ 272 w 306"/>
                    <a:gd name="T55" fmla="*/ 56 h 307"/>
                    <a:gd name="T56" fmla="*/ 288 w 306"/>
                    <a:gd name="T57" fmla="*/ 82 h 307"/>
                    <a:gd name="T58" fmla="*/ 300 w 306"/>
                    <a:gd name="T59" fmla="*/ 108 h 307"/>
                    <a:gd name="T60" fmla="*/ 306 w 306"/>
                    <a:gd name="T61" fmla="*/ 138 h 307"/>
                    <a:gd name="T62" fmla="*/ 306 w 306"/>
                    <a:gd name="T63" fmla="*/ 153 h 307"/>
                    <a:gd name="T64" fmla="*/ 303 w 306"/>
                    <a:gd name="T65" fmla="*/ 184 h 307"/>
                    <a:gd name="T66" fmla="*/ 294 w 306"/>
                    <a:gd name="T67" fmla="*/ 212 h 307"/>
                    <a:gd name="T68" fmla="*/ 281 w 306"/>
                    <a:gd name="T69" fmla="*/ 237 h 307"/>
                    <a:gd name="T70" fmla="*/ 261 w 306"/>
                    <a:gd name="T71" fmla="*/ 261 h 3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306" h="307">
                      <a:moveTo>
                        <a:pt x="261" y="261"/>
                      </a:moveTo>
                      <a:lnTo>
                        <a:pt x="261" y="261"/>
                      </a:lnTo>
                      <a:lnTo>
                        <a:pt x="250" y="271"/>
                      </a:lnTo>
                      <a:lnTo>
                        <a:pt x="238" y="280"/>
                      </a:lnTo>
                      <a:lnTo>
                        <a:pt x="226" y="288"/>
                      </a:lnTo>
                      <a:lnTo>
                        <a:pt x="211" y="295"/>
                      </a:lnTo>
                      <a:lnTo>
                        <a:pt x="198" y="300"/>
                      </a:lnTo>
                      <a:lnTo>
                        <a:pt x="183" y="304"/>
                      </a:lnTo>
                      <a:lnTo>
                        <a:pt x="168" y="306"/>
                      </a:lnTo>
                      <a:lnTo>
                        <a:pt x="153" y="307"/>
                      </a:lnTo>
                      <a:lnTo>
                        <a:pt x="153" y="307"/>
                      </a:lnTo>
                      <a:lnTo>
                        <a:pt x="137" y="306"/>
                      </a:lnTo>
                      <a:lnTo>
                        <a:pt x="122" y="304"/>
                      </a:lnTo>
                      <a:lnTo>
                        <a:pt x="107" y="300"/>
                      </a:lnTo>
                      <a:lnTo>
                        <a:pt x="94" y="295"/>
                      </a:lnTo>
                      <a:lnTo>
                        <a:pt x="81" y="288"/>
                      </a:lnTo>
                      <a:lnTo>
                        <a:pt x="67" y="280"/>
                      </a:lnTo>
                      <a:lnTo>
                        <a:pt x="55" y="271"/>
                      </a:lnTo>
                      <a:lnTo>
                        <a:pt x="45" y="261"/>
                      </a:lnTo>
                      <a:lnTo>
                        <a:pt x="35" y="251"/>
                      </a:lnTo>
                      <a:lnTo>
                        <a:pt x="26" y="239"/>
                      </a:lnTo>
                      <a:lnTo>
                        <a:pt x="18" y="227"/>
                      </a:lnTo>
                      <a:lnTo>
                        <a:pt x="12" y="214"/>
                      </a:lnTo>
                      <a:lnTo>
                        <a:pt x="6" y="199"/>
                      </a:lnTo>
                      <a:lnTo>
                        <a:pt x="3" y="184"/>
                      </a:lnTo>
                      <a:lnTo>
                        <a:pt x="0" y="169"/>
                      </a:lnTo>
                      <a:lnTo>
                        <a:pt x="0" y="153"/>
                      </a:lnTo>
                      <a:lnTo>
                        <a:pt x="0" y="153"/>
                      </a:lnTo>
                      <a:lnTo>
                        <a:pt x="0" y="138"/>
                      </a:lnTo>
                      <a:lnTo>
                        <a:pt x="3" y="123"/>
                      </a:lnTo>
                      <a:lnTo>
                        <a:pt x="6" y="108"/>
                      </a:lnTo>
                      <a:lnTo>
                        <a:pt x="11" y="95"/>
                      </a:lnTo>
                      <a:lnTo>
                        <a:pt x="18" y="82"/>
                      </a:lnTo>
                      <a:lnTo>
                        <a:pt x="26" y="68"/>
                      </a:lnTo>
                      <a:lnTo>
                        <a:pt x="35" y="56"/>
                      </a:lnTo>
                      <a:lnTo>
                        <a:pt x="45" y="45"/>
                      </a:lnTo>
                      <a:lnTo>
                        <a:pt x="45" y="45"/>
                      </a:lnTo>
                      <a:lnTo>
                        <a:pt x="55" y="36"/>
                      </a:lnTo>
                      <a:lnTo>
                        <a:pt x="69" y="25"/>
                      </a:lnTo>
                      <a:lnTo>
                        <a:pt x="81" y="18"/>
                      </a:lnTo>
                      <a:lnTo>
                        <a:pt x="94" y="12"/>
                      </a:lnTo>
                      <a:lnTo>
                        <a:pt x="109" y="7"/>
                      </a:lnTo>
                      <a:lnTo>
                        <a:pt x="124" y="3"/>
                      </a:lnTo>
                      <a:lnTo>
                        <a:pt x="138" y="2"/>
                      </a:lnTo>
                      <a:lnTo>
                        <a:pt x="153" y="0"/>
                      </a:lnTo>
                      <a:lnTo>
                        <a:pt x="153" y="0"/>
                      </a:lnTo>
                      <a:lnTo>
                        <a:pt x="168" y="2"/>
                      </a:lnTo>
                      <a:lnTo>
                        <a:pt x="183" y="3"/>
                      </a:lnTo>
                      <a:lnTo>
                        <a:pt x="198" y="6"/>
                      </a:lnTo>
                      <a:lnTo>
                        <a:pt x="211" y="12"/>
                      </a:lnTo>
                      <a:lnTo>
                        <a:pt x="224" y="18"/>
                      </a:lnTo>
                      <a:lnTo>
                        <a:pt x="238" y="25"/>
                      </a:lnTo>
                      <a:lnTo>
                        <a:pt x="250" y="34"/>
                      </a:lnTo>
                      <a:lnTo>
                        <a:pt x="261" y="45"/>
                      </a:lnTo>
                      <a:lnTo>
                        <a:pt x="261" y="45"/>
                      </a:lnTo>
                      <a:lnTo>
                        <a:pt x="272" y="56"/>
                      </a:lnTo>
                      <a:lnTo>
                        <a:pt x="281" y="68"/>
                      </a:lnTo>
                      <a:lnTo>
                        <a:pt x="288" y="82"/>
                      </a:lnTo>
                      <a:lnTo>
                        <a:pt x="294" y="95"/>
                      </a:lnTo>
                      <a:lnTo>
                        <a:pt x="300" y="108"/>
                      </a:lnTo>
                      <a:lnTo>
                        <a:pt x="303" y="123"/>
                      </a:lnTo>
                      <a:lnTo>
                        <a:pt x="306" y="138"/>
                      </a:lnTo>
                      <a:lnTo>
                        <a:pt x="306" y="153"/>
                      </a:lnTo>
                      <a:lnTo>
                        <a:pt x="306" y="153"/>
                      </a:lnTo>
                      <a:lnTo>
                        <a:pt x="306" y="169"/>
                      </a:lnTo>
                      <a:lnTo>
                        <a:pt x="303" y="184"/>
                      </a:lnTo>
                      <a:lnTo>
                        <a:pt x="300" y="197"/>
                      </a:lnTo>
                      <a:lnTo>
                        <a:pt x="294" y="212"/>
                      </a:lnTo>
                      <a:lnTo>
                        <a:pt x="288" y="225"/>
                      </a:lnTo>
                      <a:lnTo>
                        <a:pt x="281" y="237"/>
                      </a:lnTo>
                      <a:lnTo>
                        <a:pt x="272" y="251"/>
                      </a:lnTo>
                      <a:lnTo>
                        <a:pt x="261" y="261"/>
                      </a:lnTo>
                      <a:lnTo>
                        <a:pt x="261" y="261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53" name="PA-任意多边形 149"/>
                <p:cNvSpPr/>
                <p:nvPr>
                  <p:custDataLst>
                    <p:tags r:id="rId5"/>
                  </p:custDataLst>
                </p:nvPr>
              </p:nvSpPr>
              <p:spPr bwMode="auto">
                <a:xfrm>
                  <a:off x="7815262" y="4203701"/>
                  <a:ext cx="88900" cy="92075"/>
                </a:xfrm>
                <a:custGeom>
                  <a:avLst/>
                  <a:gdLst>
                    <a:gd name="T0" fmla="*/ 56 w 56"/>
                    <a:gd name="T1" fmla="*/ 24 h 58"/>
                    <a:gd name="T2" fmla="*/ 56 w 56"/>
                    <a:gd name="T3" fmla="*/ 24 h 58"/>
                    <a:gd name="T4" fmla="*/ 33 w 56"/>
                    <a:gd name="T5" fmla="*/ 0 h 58"/>
                    <a:gd name="T6" fmla="*/ 33 w 56"/>
                    <a:gd name="T7" fmla="*/ 0 h 58"/>
                    <a:gd name="T8" fmla="*/ 18 w 56"/>
                    <a:gd name="T9" fmla="*/ 18 h 58"/>
                    <a:gd name="T10" fmla="*/ 18 w 56"/>
                    <a:gd name="T11" fmla="*/ 18 h 58"/>
                    <a:gd name="T12" fmla="*/ 0 w 56"/>
                    <a:gd name="T13" fmla="*/ 35 h 58"/>
                    <a:gd name="T14" fmla="*/ 0 w 56"/>
                    <a:gd name="T15" fmla="*/ 35 h 58"/>
                    <a:gd name="T16" fmla="*/ 24 w 56"/>
                    <a:gd name="T17" fmla="*/ 58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56" h="58">
                      <a:moveTo>
                        <a:pt x="56" y="24"/>
                      </a:moveTo>
                      <a:lnTo>
                        <a:pt x="56" y="24"/>
                      </a:lnTo>
                      <a:lnTo>
                        <a:pt x="33" y="0"/>
                      </a:lnTo>
                      <a:lnTo>
                        <a:pt x="33" y="0"/>
                      </a:lnTo>
                      <a:lnTo>
                        <a:pt x="18" y="18"/>
                      </a:lnTo>
                      <a:lnTo>
                        <a:pt x="18" y="18"/>
                      </a:lnTo>
                      <a:lnTo>
                        <a:pt x="0" y="35"/>
                      </a:lnTo>
                      <a:lnTo>
                        <a:pt x="0" y="35"/>
                      </a:lnTo>
                      <a:lnTo>
                        <a:pt x="24" y="58"/>
                      </a:lnTo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54" name="PA-任意多边形 150"/>
                <p:cNvSpPr/>
                <p:nvPr>
                  <p:custDataLst>
                    <p:tags r:id="rId6"/>
                  </p:custDataLst>
                </p:nvPr>
              </p:nvSpPr>
              <p:spPr bwMode="auto">
                <a:xfrm>
                  <a:off x="7834312" y="4222751"/>
                  <a:ext cx="355600" cy="355600"/>
                </a:xfrm>
                <a:custGeom>
                  <a:avLst/>
                  <a:gdLst>
                    <a:gd name="T0" fmla="*/ 224 w 224"/>
                    <a:gd name="T1" fmla="*/ 171 h 224"/>
                    <a:gd name="T2" fmla="*/ 169 w 224"/>
                    <a:gd name="T3" fmla="*/ 224 h 224"/>
                    <a:gd name="T4" fmla="*/ 0 w 224"/>
                    <a:gd name="T5" fmla="*/ 55 h 224"/>
                    <a:gd name="T6" fmla="*/ 53 w 224"/>
                    <a:gd name="T7" fmla="*/ 0 h 224"/>
                    <a:gd name="T8" fmla="*/ 224 w 224"/>
                    <a:gd name="T9" fmla="*/ 171 h 2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4" h="224">
                      <a:moveTo>
                        <a:pt x="224" y="171"/>
                      </a:moveTo>
                      <a:lnTo>
                        <a:pt x="169" y="224"/>
                      </a:lnTo>
                      <a:lnTo>
                        <a:pt x="0" y="55"/>
                      </a:lnTo>
                      <a:lnTo>
                        <a:pt x="53" y="0"/>
                      </a:lnTo>
                      <a:lnTo>
                        <a:pt x="224" y="171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55" name="PA-任意多边形 151"/>
                <p:cNvSpPr/>
                <p:nvPr>
                  <p:custDataLst>
                    <p:tags r:id="rId7"/>
                  </p:custDataLst>
                </p:nvPr>
              </p:nvSpPr>
              <p:spPr bwMode="auto">
                <a:xfrm>
                  <a:off x="7834312" y="4222751"/>
                  <a:ext cx="117475" cy="117475"/>
                </a:xfrm>
                <a:custGeom>
                  <a:avLst/>
                  <a:gdLst>
                    <a:gd name="T0" fmla="*/ 74 w 74"/>
                    <a:gd name="T1" fmla="*/ 20 h 74"/>
                    <a:gd name="T2" fmla="*/ 19 w 74"/>
                    <a:gd name="T3" fmla="*/ 74 h 74"/>
                    <a:gd name="T4" fmla="*/ 0 w 74"/>
                    <a:gd name="T5" fmla="*/ 55 h 74"/>
                    <a:gd name="T6" fmla="*/ 53 w 74"/>
                    <a:gd name="T7" fmla="*/ 0 h 74"/>
                    <a:gd name="T8" fmla="*/ 74 w 74"/>
                    <a:gd name="T9" fmla="*/ 2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4" h="74">
                      <a:moveTo>
                        <a:pt x="74" y="20"/>
                      </a:moveTo>
                      <a:lnTo>
                        <a:pt x="19" y="74"/>
                      </a:lnTo>
                      <a:lnTo>
                        <a:pt x="0" y="55"/>
                      </a:lnTo>
                      <a:lnTo>
                        <a:pt x="53" y="0"/>
                      </a:lnTo>
                      <a:lnTo>
                        <a:pt x="74" y="2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56" name="PA-任意多边形 152"/>
                <p:cNvSpPr/>
                <p:nvPr>
                  <p:custDataLst>
                    <p:tags r:id="rId8"/>
                  </p:custDataLst>
                </p:nvPr>
              </p:nvSpPr>
              <p:spPr bwMode="auto">
                <a:xfrm>
                  <a:off x="8102600" y="4494213"/>
                  <a:ext cx="107950" cy="106363"/>
                </a:xfrm>
                <a:custGeom>
                  <a:avLst/>
                  <a:gdLst>
                    <a:gd name="T0" fmla="*/ 68 w 68"/>
                    <a:gd name="T1" fmla="*/ 12 h 67"/>
                    <a:gd name="T2" fmla="*/ 68 w 68"/>
                    <a:gd name="T3" fmla="*/ 12 h 67"/>
                    <a:gd name="T4" fmla="*/ 67 w 68"/>
                    <a:gd name="T5" fmla="*/ 24 h 67"/>
                    <a:gd name="T6" fmla="*/ 64 w 68"/>
                    <a:gd name="T7" fmla="*/ 34 h 67"/>
                    <a:gd name="T8" fmla="*/ 58 w 68"/>
                    <a:gd name="T9" fmla="*/ 43 h 67"/>
                    <a:gd name="T10" fmla="*/ 52 w 68"/>
                    <a:gd name="T11" fmla="*/ 50 h 67"/>
                    <a:gd name="T12" fmla="*/ 43 w 68"/>
                    <a:gd name="T13" fmla="*/ 58 h 67"/>
                    <a:gd name="T14" fmla="*/ 34 w 68"/>
                    <a:gd name="T15" fmla="*/ 62 h 67"/>
                    <a:gd name="T16" fmla="*/ 24 w 68"/>
                    <a:gd name="T17" fmla="*/ 65 h 67"/>
                    <a:gd name="T18" fmla="*/ 13 w 68"/>
                    <a:gd name="T19" fmla="*/ 67 h 67"/>
                    <a:gd name="T20" fmla="*/ 13 w 68"/>
                    <a:gd name="T21" fmla="*/ 67 h 67"/>
                    <a:gd name="T22" fmla="*/ 0 w 68"/>
                    <a:gd name="T23" fmla="*/ 53 h 67"/>
                    <a:gd name="T24" fmla="*/ 0 w 68"/>
                    <a:gd name="T25" fmla="*/ 53 h 67"/>
                    <a:gd name="T26" fmla="*/ 55 w 68"/>
                    <a:gd name="T27" fmla="*/ 0 h 67"/>
                    <a:gd name="T28" fmla="*/ 55 w 68"/>
                    <a:gd name="T29" fmla="*/ 0 h 67"/>
                    <a:gd name="T30" fmla="*/ 68 w 68"/>
                    <a:gd name="T31" fmla="*/ 12 h 67"/>
                    <a:gd name="T32" fmla="*/ 68 w 68"/>
                    <a:gd name="T33" fmla="*/ 12 h 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68" h="67">
                      <a:moveTo>
                        <a:pt x="68" y="12"/>
                      </a:moveTo>
                      <a:lnTo>
                        <a:pt x="68" y="12"/>
                      </a:lnTo>
                      <a:lnTo>
                        <a:pt x="67" y="24"/>
                      </a:lnTo>
                      <a:lnTo>
                        <a:pt x="64" y="34"/>
                      </a:lnTo>
                      <a:lnTo>
                        <a:pt x="58" y="43"/>
                      </a:lnTo>
                      <a:lnTo>
                        <a:pt x="52" y="50"/>
                      </a:lnTo>
                      <a:lnTo>
                        <a:pt x="43" y="58"/>
                      </a:lnTo>
                      <a:lnTo>
                        <a:pt x="34" y="62"/>
                      </a:lnTo>
                      <a:lnTo>
                        <a:pt x="24" y="65"/>
                      </a:lnTo>
                      <a:lnTo>
                        <a:pt x="13" y="67"/>
                      </a:lnTo>
                      <a:lnTo>
                        <a:pt x="13" y="67"/>
                      </a:lnTo>
                      <a:lnTo>
                        <a:pt x="0" y="53"/>
                      </a:lnTo>
                      <a:lnTo>
                        <a:pt x="0" y="53"/>
                      </a:lnTo>
                      <a:lnTo>
                        <a:pt x="55" y="0"/>
                      </a:lnTo>
                      <a:lnTo>
                        <a:pt x="55" y="0"/>
                      </a:lnTo>
                      <a:lnTo>
                        <a:pt x="68" y="12"/>
                      </a:lnTo>
                      <a:lnTo>
                        <a:pt x="68" y="12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57" name="PA-任意多边形 153"/>
                <p:cNvSpPr/>
                <p:nvPr>
                  <p:custDataLst>
                    <p:tags r:id="rId9"/>
                  </p:custDataLst>
                </p:nvPr>
              </p:nvSpPr>
              <p:spPr bwMode="auto">
                <a:xfrm>
                  <a:off x="7259637" y="3871913"/>
                  <a:ext cx="927100" cy="485775"/>
                </a:xfrm>
                <a:custGeom>
                  <a:avLst/>
                  <a:gdLst>
                    <a:gd name="T0" fmla="*/ 0 w 584"/>
                    <a:gd name="T1" fmla="*/ 252 h 306"/>
                    <a:gd name="T2" fmla="*/ 86 w 584"/>
                    <a:gd name="T3" fmla="*/ 306 h 306"/>
                    <a:gd name="T4" fmla="*/ 234 w 584"/>
                    <a:gd name="T5" fmla="*/ 95 h 306"/>
                    <a:gd name="T6" fmla="*/ 477 w 584"/>
                    <a:gd name="T7" fmla="*/ 125 h 306"/>
                    <a:gd name="T8" fmla="*/ 584 w 584"/>
                    <a:gd name="T9" fmla="*/ 0 h 30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84" h="306">
                      <a:moveTo>
                        <a:pt x="0" y="252"/>
                      </a:moveTo>
                      <a:lnTo>
                        <a:pt x="86" y="306"/>
                      </a:lnTo>
                      <a:lnTo>
                        <a:pt x="234" y="95"/>
                      </a:lnTo>
                      <a:lnTo>
                        <a:pt x="477" y="125"/>
                      </a:lnTo>
                      <a:lnTo>
                        <a:pt x="584" y="0"/>
                      </a:lnTo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58" name="PA-任意多边形 154"/>
                <p:cNvSpPr/>
                <p:nvPr>
                  <p:custDataLst>
                    <p:tags r:id="rId10"/>
                  </p:custDataLst>
                </p:nvPr>
              </p:nvSpPr>
              <p:spPr bwMode="auto">
                <a:xfrm>
                  <a:off x="7615237" y="3997326"/>
                  <a:ext cx="47625" cy="47625"/>
                </a:xfrm>
                <a:custGeom>
                  <a:avLst/>
                  <a:gdLst>
                    <a:gd name="T0" fmla="*/ 30 w 30"/>
                    <a:gd name="T1" fmla="*/ 15 h 30"/>
                    <a:gd name="T2" fmla="*/ 30 w 30"/>
                    <a:gd name="T3" fmla="*/ 15 h 30"/>
                    <a:gd name="T4" fmla="*/ 28 w 30"/>
                    <a:gd name="T5" fmla="*/ 21 h 30"/>
                    <a:gd name="T6" fmla="*/ 25 w 30"/>
                    <a:gd name="T7" fmla="*/ 25 h 30"/>
                    <a:gd name="T8" fmla="*/ 21 w 30"/>
                    <a:gd name="T9" fmla="*/ 30 h 30"/>
                    <a:gd name="T10" fmla="*/ 15 w 30"/>
                    <a:gd name="T11" fmla="*/ 30 h 30"/>
                    <a:gd name="T12" fmla="*/ 15 w 30"/>
                    <a:gd name="T13" fmla="*/ 30 h 30"/>
                    <a:gd name="T14" fmla="*/ 9 w 30"/>
                    <a:gd name="T15" fmla="*/ 30 h 30"/>
                    <a:gd name="T16" fmla="*/ 4 w 30"/>
                    <a:gd name="T17" fmla="*/ 25 h 30"/>
                    <a:gd name="T18" fmla="*/ 0 w 30"/>
                    <a:gd name="T19" fmla="*/ 21 h 30"/>
                    <a:gd name="T20" fmla="*/ 0 w 30"/>
                    <a:gd name="T21" fmla="*/ 15 h 30"/>
                    <a:gd name="T22" fmla="*/ 0 w 30"/>
                    <a:gd name="T23" fmla="*/ 15 h 30"/>
                    <a:gd name="T24" fmla="*/ 0 w 30"/>
                    <a:gd name="T25" fmla="*/ 10 h 30"/>
                    <a:gd name="T26" fmla="*/ 4 w 30"/>
                    <a:gd name="T27" fmla="*/ 4 h 30"/>
                    <a:gd name="T28" fmla="*/ 9 w 30"/>
                    <a:gd name="T29" fmla="*/ 1 h 30"/>
                    <a:gd name="T30" fmla="*/ 15 w 30"/>
                    <a:gd name="T31" fmla="*/ 0 h 30"/>
                    <a:gd name="T32" fmla="*/ 15 w 30"/>
                    <a:gd name="T33" fmla="*/ 0 h 30"/>
                    <a:gd name="T34" fmla="*/ 21 w 30"/>
                    <a:gd name="T35" fmla="*/ 1 h 30"/>
                    <a:gd name="T36" fmla="*/ 25 w 30"/>
                    <a:gd name="T37" fmla="*/ 4 h 30"/>
                    <a:gd name="T38" fmla="*/ 28 w 30"/>
                    <a:gd name="T39" fmla="*/ 10 h 30"/>
                    <a:gd name="T40" fmla="*/ 30 w 30"/>
                    <a:gd name="T41" fmla="*/ 15 h 30"/>
                    <a:gd name="T42" fmla="*/ 30 w 30"/>
                    <a:gd name="T43" fmla="*/ 15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30" h="30">
                      <a:moveTo>
                        <a:pt x="30" y="15"/>
                      </a:moveTo>
                      <a:lnTo>
                        <a:pt x="30" y="15"/>
                      </a:lnTo>
                      <a:lnTo>
                        <a:pt x="28" y="21"/>
                      </a:lnTo>
                      <a:lnTo>
                        <a:pt x="25" y="25"/>
                      </a:lnTo>
                      <a:lnTo>
                        <a:pt x="21" y="30"/>
                      </a:lnTo>
                      <a:lnTo>
                        <a:pt x="15" y="30"/>
                      </a:lnTo>
                      <a:lnTo>
                        <a:pt x="15" y="30"/>
                      </a:lnTo>
                      <a:lnTo>
                        <a:pt x="9" y="30"/>
                      </a:lnTo>
                      <a:lnTo>
                        <a:pt x="4" y="25"/>
                      </a:lnTo>
                      <a:lnTo>
                        <a:pt x="0" y="21"/>
                      </a:lnTo>
                      <a:lnTo>
                        <a:pt x="0" y="15"/>
                      </a:lnTo>
                      <a:lnTo>
                        <a:pt x="0" y="15"/>
                      </a:lnTo>
                      <a:lnTo>
                        <a:pt x="0" y="10"/>
                      </a:lnTo>
                      <a:lnTo>
                        <a:pt x="4" y="4"/>
                      </a:lnTo>
                      <a:lnTo>
                        <a:pt x="9" y="1"/>
                      </a:lnTo>
                      <a:lnTo>
                        <a:pt x="15" y="0"/>
                      </a:lnTo>
                      <a:lnTo>
                        <a:pt x="15" y="0"/>
                      </a:lnTo>
                      <a:lnTo>
                        <a:pt x="21" y="1"/>
                      </a:lnTo>
                      <a:lnTo>
                        <a:pt x="25" y="4"/>
                      </a:lnTo>
                      <a:lnTo>
                        <a:pt x="28" y="10"/>
                      </a:lnTo>
                      <a:lnTo>
                        <a:pt x="30" y="15"/>
                      </a:lnTo>
                      <a:lnTo>
                        <a:pt x="30" y="15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59" name="PA-任意多边形 155"/>
                <p:cNvSpPr/>
                <p:nvPr>
                  <p:custDataLst>
                    <p:tags r:id="rId11"/>
                  </p:custDataLst>
                </p:nvPr>
              </p:nvSpPr>
              <p:spPr bwMode="auto">
                <a:xfrm>
                  <a:off x="7372350" y="4333876"/>
                  <a:ext cx="47625" cy="47625"/>
                </a:xfrm>
                <a:custGeom>
                  <a:avLst/>
                  <a:gdLst>
                    <a:gd name="T0" fmla="*/ 30 w 30"/>
                    <a:gd name="T1" fmla="*/ 15 h 30"/>
                    <a:gd name="T2" fmla="*/ 30 w 30"/>
                    <a:gd name="T3" fmla="*/ 15 h 30"/>
                    <a:gd name="T4" fmla="*/ 28 w 30"/>
                    <a:gd name="T5" fmla="*/ 21 h 30"/>
                    <a:gd name="T6" fmla="*/ 25 w 30"/>
                    <a:gd name="T7" fmla="*/ 25 h 30"/>
                    <a:gd name="T8" fmla="*/ 21 w 30"/>
                    <a:gd name="T9" fmla="*/ 28 h 30"/>
                    <a:gd name="T10" fmla="*/ 15 w 30"/>
                    <a:gd name="T11" fmla="*/ 30 h 30"/>
                    <a:gd name="T12" fmla="*/ 15 w 30"/>
                    <a:gd name="T13" fmla="*/ 30 h 30"/>
                    <a:gd name="T14" fmla="*/ 9 w 30"/>
                    <a:gd name="T15" fmla="*/ 28 h 30"/>
                    <a:gd name="T16" fmla="*/ 5 w 30"/>
                    <a:gd name="T17" fmla="*/ 25 h 30"/>
                    <a:gd name="T18" fmla="*/ 2 w 30"/>
                    <a:gd name="T19" fmla="*/ 21 h 30"/>
                    <a:gd name="T20" fmla="*/ 0 w 30"/>
                    <a:gd name="T21" fmla="*/ 15 h 30"/>
                    <a:gd name="T22" fmla="*/ 0 w 30"/>
                    <a:gd name="T23" fmla="*/ 15 h 30"/>
                    <a:gd name="T24" fmla="*/ 2 w 30"/>
                    <a:gd name="T25" fmla="*/ 9 h 30"/>
                    <a:gd name="T26" fmla="*/ 5 w 30"/>
                    <a:gd name="T27" fmla="*/ 4 h 30"/>
                    <a:gd name="T28" fmla="*/ 9 w 30"/>
                    <a:gd name="T29" fmla="*/ 2 h 30"/>
                    <a:gd name="T30" fmla="*/ 15 w 30"/>
                    <a:gd name="T31" fmla="*/ 0 h 30"/>
                    <a:gd name="T32" fmla="*/ 15 w 30"/>
                    <a:gd name="T33" fmla="*/ 0 h 30"/>
                    <a:gd name="T34" fmla="*/ 21 w 30"/>
                    <a:gd name="T35" fmla="*/ 2 h 30"/>
                    <a:gd name="T36" fmla="*/ 25 w 30"/>
                    <a:gd name="T37" fmla="*/ 4 h 30"/>
                    <a:gd name="T38" fmla="*/ 28 w 30"/>
                    <a:gd name="T39" fmla="*/ 9 h 30"/>
                    <a:gd name="T40" fmla="*/ 30 w 30"/>
                    <a:gd name="T41" fmla="*/ 15 h 30"/>
                    <a:gd name="T42" fmla="*/ 30 w 30"/>
                    <a:gd name="T43" fmla="*/ 15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30" h="30">
                      <a:moveTo>
                        <a:pt x="30" y="15"/>
                      </a:moveTo>
                      <a:lnTo>
                        <a:pt x="30" y="15"/>
                      </a:lnTo>
                      <a:lnTo>
                        <a:pt x="28" y="21"/>
                      </a:lnTo>
                      <a:lnTo>
                        <a:pt x="25" y="25"/>
                      </a:lnTo>
                      <a:lnTo>
                        <a:pt x="21" y="28"/>
                      </a:lnTo>
                      <a:lnTo>
                        <a:pt x="15" y="30"/>
                      </a:lnTo>
                      <a:lnTo>
                        <a:pt x="15" y="30"/>
                      </a:lnTo>
                      <a:lnTo>
                        <a:pt x="9" y="28"/>
                      </a:lnTo>
                      <a:lnTo>
                        <a:pt x="5" y="25"/>
                      </a:lnTo>
                      <a:lnTo>
                        <a:pt x="2" y="21"/>
                      </a:lnTo>
                      <a:lnTo>
                        <a:pt x="0" y="15"/>
                      </a:lnTo>
                      <a:lnTo>
                        <a:pt x="0" y="15"/>
                      </a:lnTo>
                      <a:lnTo>
                        <a:pt x="2" y="9"/>
                      </a:lnTo>
                      <a:lnTo>
                        <a:pt x="5" y="4"/>
                      </a:lnTo>
                      <a:lnTo>
                        <a:pt x="9" y="2"/>
                      </a:lnTo>
                      <a:lnTo>
                        <a:pt x="15" y="0"/>
                      </a:lnTo>
                      <a:lnTo>
                        <a:pt x="15" y="0"/>
                      </a:lnTo>
                      <a:lnTo>
                        <a:pt x="21" y="2"/>
                      </a:lnTo>
                      <a:lnTo>
                        <a:pt x="25" y="4"/>
                      </a:lnTo>
                      <a:lnTo>
                        <a:pt x="28" y="9"/>
                      </a:lnTo>
                      <a:lnTo>
                        <a:pt x="30" y="15"/>
                      </a:lnTo>
                      <a:lnTo>
                        <a:pt x="30" y="15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60" name="PA-任意多边形 156"/>
                <p:cNvSpPr/>
                <p:nvPr>
                  <p:custDataLst>
                    <p:tags r:id="rId12"/>
                  </p:custDataLst>
                </p:nvPr>
              </p:nvSpPr>
              <p:spPr bwMode="auto">
                <a:xfrm>
                  <a:off x="7245350" y="4254501"/>
                  <a:ext cx="47625" cy="46038"/>
                </a:xfrm>
                <a:custGeom>
                  <a:avLst/>
                  <a:gdLst>
                    <a:gd name="T0" fmla="*/ 30 w 30"/>
                    <a:gd name="T1" fmla="*/ 14 h 29"/>
                    <a:gd name="T2" fmla="*/ 30 w 30"/>
                    <a:gd name="T3" fmla="*/ 14 h 29"/>
                    <a:gd name="T4" fmla="*/ 28 w 30"/>
                    <a:gd name="T5" fmla="*/ 20 h 29"/>
                    <a:gd name="T6" fmla="*/ 25 w 30"/>
                    <a:gd name="T7" fmla="*/ 25 h 29"/>
                    <a:gd name="T8" fmla="*/ 21 w 30"/>
                    <a:gd name="T9" fmla="*/ 28 h 29"/>
                    <a:gd name="T10" fmla="*/ 15 w 30"/>
                    <a:gd name="T11" fmla="*/ 29 h 29"/>
                    <a:gd name="T12" fmla="*/ 15 w 30"/>
                    <a:gd name="T13" fmla="*/ 29 h 29"/>
                    <a:gd name="T14" fmla="*/ 9 w 30"/>
                    <a:gd name="T15" fmla="*/ 28 h 29"/>
                    <a:gd name="T16" fmla="*/ 4 w 30"/>
                    <a:gd name="T17" fmla="*/ 25 h 29"/>
                    <a:gd name="T18" fmla="*/ 2 w 30"/>
                    <a:gd name="T19" fmla="*/ 20 h 29"/>
                    <a:gd name="T20" fmla="*/ 0 w 30"/>
                    <a:gd name="T21" fmla="*/ 14 h 29"/>
                    <a:gd name="T22" fmla="*/ 0 w 30"/>
                    <a:gd name="T23" fmla="*/ 14 h 29"/>
                    <a:gd name="T24" fmla="*/ 2 w 30"/>
                    <a:gd name="T25" fmla="*/ 9 h 29"/>
                    <a:gd name="T26" fmla="*/ 4 w 30"/>
                    <a:gd name="T27" fmla="*/ 4 h 29"/>
                    <a:gd name="T28" fmla="*/ 9 w 30"/>
                    <a:gd name="T29" fmla="*/ 1 h 29"/>
                    <a:gd name="T30" fmla="*/ 15 w 30"/>
                    <a:gd name="T31" fmla="*/ 0 h 29"/>
                    <a:gd name="T32" fmla="*/ 15 w 30"/>
                    <a:gd name="T33" fmla="*/ 0 h 29"/>
                    <a:gd name="T34" fmla="*/ 21 w 30"/>
                    <a:gd name="T35" fmla="*/ 1 h 29"/>
                    <a:gd name="T36" fmla="*/ 25 w 30"/>
                    <a:gd name="T37" fmla="*/ 4 h 29"/>
                    <a:gd name="T38" fmla="*/ 28 w 30"/>
                    <a:gd name="T39" fmla="*/ 9 h 29"/>
                    <a:gd name="T40" fmla="*/ 30 w 30"/>
                    <a:gd name="T41" fmla="*/ 14 h 29"/>
                    <a:gd name="T42" fmla="*/ 30 w 30"/>
                    <a:gd name="T43" fmla="*/ 14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30" h="29">
                      <a:moveTo>
                        <a:pt x="30" y="14"/>
                      </a:moveTo>
                      <a:lnTo>
                        <a:pt x="30" y="14"/>
                      </a:lnTo>
                      <a:lnTo>
                        <a:pt x="28" y="20"/>
                      </a:lnTo>
                      <a:lnTo>
                        <a:pt x="25" y="25"/>
                      </a:lnTo>
                      <a:lnTo>
                        <a:pt x="21" y="28"/>
                      </a:lnTo>
                      <a:lnTo>
                        <a:pt x="15" y="29"/>
                      </a:lnTo>
                      <a:lnTo>
                        <a:pt x="15" y="29"/>
                      </a:lnTo>
                      <a:lnTo>
                        <a:pt x="9" y="28"/>
                      </a:lnTo>
                      <a:lnTo>
                        <a:pt x="4" y="25"/>
                      </a:lnTo>
                      <a:lnTo>
                        <a:pt x="2" y="20"/>
                      </a:lnTo>
                      <a:lnTo>
                        <a:pt x="0" y="14"/>
                      </a:lnTo>
                      <a:lnTo>
                        <a:pt x="0" y="14"/>
                      </a:lnTo>
                      <a:lnTo>
                        <a:pt x="2" y="9"/>
                      </a:lnTo>
                      <a:lnTo>
                        <a:pt x="4" y="4"/>
                      </a:lnTo>
                      <a:lnTo>
                        <a:pt x="9" y="1"/>
                      </a:lnTo>
                      <a:lnTo>
                        <a:pt x="15" y="0"/>
                      </a:lnTo>
                      <a:lnTo>
                        <a:pt x="15" y="0"/>
                      </a:lnTo>
                      <a:lnTo>
                        <a:pt x="21" y="1"/>
                      </a:lnTo>
                      <a:lnTo>
                        <a:pt x="25" y="4"/>
                      </a:lnTo>
                      <a:lnTo>
                        <a:pt x="28" y="9"/>
                      </a:lnTo>
                      <a:lnTo>
                        <a:pt x="30" y="14"/>
                      </a:lnTo>
                      <a:lnTo>
                        <a:pt x="30" y="14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61" name="PA-任意多边形 157"/>
                <p:cNvSpPr/>
                <p:nvPr>
                  <p:custDataLst>
                    <p:tags r:id="rId13"/>
                  </p:custDataLst>
                </p:nvPr>
              </p:nvSpPr>
              <p:spPr bwMode="auto">
                <a:xfrm>
                  <a:off x="7994650" y="4046538"/>
                  <a:ext cx="46037" cy="47625"/>
                </a:xfrm>
                <a:custGeom>
                  <a:avLst/>
                  <a:gdLst>
                    <a:gd name="T0" fmla="*/ 29 w 29"/>
                    <a:gd name="T1" fmla="*/ 15 h 30"/>
                    <a:gd name="T2" fmla="*/ 29 w 29"/>
                    <a:gd name="T3" fmla="*/ 15 h 30"/>
                    <a:gd name="T4" fmla="*/ 28 w 29"/>
                    <a:gd name="T5" fmla="*/ 21 h 30"/>
                    <a:gd name="T6" fmla="*/ 25 w 29"/>
                    <a:gd name="T7" fmla="*/ 25 h 30"/>
                    <a:gd name="T8" fmla="*/ 20 w 29"/>
                    <a:gd name="T9" fmla="*/ 28 h 30"/>
                    <a:gd name="T10" fmla="*/ 14 w 29"/>
                    <a:gd name="T11" fmla="*/ 30 h 30"/>
                    <a:gd name="T12" fmla="*/ 14 w 29"/>
                    <a:gd name="T13" fmla="*/ 30 h 30"/>
                    <a:gd name="T14" fmla="*/ 8 w 29"/>
                    <a:gd name="T15" fmla="*/ 28 h 30"/>
                    <a:gd name="T16" fmla="*/ 4 w 29"/>
                    <a:gd name="T17" fmla="*/ 25 h 30"/>
                    <a:gd name="T18" fmla="*/ 1 w 29"/>
                    <a:gd name="T19" fmla="*/ 21 h 30"/>
                    <a:gd name="T20" fmla="*/ 0 w 29"/>
                    <a:gd name="T21" fmla="*/ 15 h 30"/>
                    <a:gd name="T22" fmla="*/ 0 w 29"/>
                    <a:gd name="T23" fmla="*/ 15 h 30"/>
                    <a:gd name="T24" fmla="*/ 1 w 29"/>
                    <a:gd name="T25" fmla="*/ 9 h 30"/>
                    <a:gd name="T26" fmla="*/ 4 w 29"/>
                    <a:gd name="T27" fmla="*/ 5 h 30"/>
                    <a:gd name="T28" fmla="*/ 8 w 29"/>
                    <a:gd name="T29" fmla="*/ 2 h 30"/>
                    <a:gd name="T30" fmla="*/ 14 w 29"/>
                    <a:gd name="T31" fmla="*/ 0 h 30"/>
                    <a:gd name="T32" fmla="*/ 14 w 29"/>
                    <a:gd name="T33" fmla="*/ 0 h 30"/>
                    <a:gd name="T34" fmla="*/ 20 w 29"/>
                    <a:gd name="T35" fmla="*/ 2 h 30"/>
                    <a:gd name="T36" fmla="*/ 25 w 29"/>
                    <a:gd name="T37" fmla="*/ 5 h 30"/>
                    <a:gd name="T38" fmla="*/ 28 w 29"/>
                    <a:gd name="T39" fmla="*/ 9 h 30"/>
                    <a:gd name="T40" fmla="*/ 29 w 29"/>
                    <a:gd name="T41" fmla="*/ 15 h 30"/>
                    <a:gd name="T42" fmla="*/ 29 w 29"/>
                    <a:gd name="T43" fmla="*/ 15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9" h="30">
                      <a:moveTo>
                        <a:pt x="29" y="15"/>
                      </a:moveTo>
                      <a:lnTo>
                        <a:pt x="29" y="15"/>
                      </a:lnTo>
                      <a:lnTo>
                        <a:pt x="28" y="21"/>
                      </a:lnTo>
                      <a:lnTo>
                        <a:pt x="25" y="25"/>
                      </a:lnTo>
                      <a:lnTo>
                        <a:pt x="20" y="2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8" y="28"/>
                      </a:lnTo>
                      <a:lnTo>
                        <a:pt x="4" y="25"/>
                      </a:lnTo>
                      <a:lnTo>
                        <a:pt x="1" y="21"/>
                      </a:lnTo>
                      <a:lnTo>
                        <a:pt x="0" y="15"/>
                      </a:lnTo>
                      <a:lnTo>
                        <a:pt x="0" y="15"/>
                      </a:lnTo>
                      <a:lnTo>
                        <a:pt x="1" y="9"/>
                      </a:lnTo>
                      <a:lnTo>
                        <a:pt x="4" y="5"/>
                      </a:lnTo>
                      <a:lnTo>
                        <a:pt x="8" y="2"/>
                      </a:lnTo>
                      <a:lnTo>
                        <a:pt x="14" y="0"/>
                      </a:lnTo>
                      <a:lnTo>
                        <a:pt x="14" y="0"/>
                      </a:lnTo>
                      <a:lnTo>
                        <a:pt x="20" y="2"/>
                      </a:lnTo>
                      <a:lnTo>
                        <a:pt x="25" y="5"/>
                      </a:lnTo>
                      <a:lnTo>
                        <a:pt x="28" y="9"/>
                      </a:lnTo>
                      <a:lnTo>
                        <a:pt x="29" y="15"/>
                      </a:lnTo>
                      <a:lnTo>
                        <a:pt x="29" y="15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62" name="PA-任意多边形 158"/>
                <p:cNvSpPr/>
                <p:nvPr>
                  <p:custDataLst>
                    <p:tags r:id="rId14"/>
                  </p:custDataLst>
                </p:nvPr>
              </p:nvSpPr>
              <p:spPr bwMode="auto">
                <a:xfrm>
                  <a:off x="8158162" y="3857626"/>
                  <a:ext cx="47625" cy="47625"/>
                </a:xfrm>
                <a:custGeom>
                  <a:avLst/>
                  <a:gdLst>
                    <a:gd name="T0" fmla="*/ 30 w 30"/>
                    <a:gd name="T1" fmla="*/ 15 h 30"/>
                    <a:gd name="T2" fmla="*/ 30 w 30"/>
                    <a:gd name="T3" fmla="*/ 15 h 30"/>
                    <a:gd name="T4" fmla="*/ 29 w 30"/>
                    <a:gd name="T5" fmla="*/ 20 h 30"/>
                    <a:gd name="T6" fmla="*/ 26 w 30"/>
                    <a:gd name="T7" fmla="*/ 26 h 30"/>
                    <a:gd name="T8" fmla="*/ 21 w 30"/>
                    <a:gd name="T9" fmla="*/ 29 h 30"/>
                    <a:gd name="T10" fmla="*/ 15 w 30"/>
                    <a:gd name="T11" fmla="*/ 30 h 30"/>
                    <a:gd name="T12" fmla="*/ 15 w 30"/>
                    <a:gd name="T13" fmla="*/ 30 h 30"/>
                    <a:gd name="T14" fmla="*/ 9 w 30"/>
                    <a:gd name="T15" fmla="*/ 29 h 30"/>
                    <a:gd name="T16" fmla="*/ 5 w 30"/>
                    <a:gd name="T17" fmla="*/ 26 h 30"/>
                    <a:gd name="T18" fmla="*/ 2 w 30"/>
                    <a:gd name="T19" fmla="*/ 20 h 30"/>
                    <a:gd name="T20" fmla="*/ 0 w 30"/>
                    <a:gd name="T21" fmla="*/ 15 h 30"/>
                    <a:gd name="T22" fmla="*/ 0 w 30"/>
                    <a:gd name="T23" fmla="*/ 15 h 30"/>
                    <a:gd name="T24" fmla="*/ 2 w 30"/>
                    <a:gd name="T25" fmla="*/ 9 h 30"/>
                    <a:gd name="T26" fmla="*/ 5 w 30"/>
                    <a:gd name="T27" fmla="*/ 3 h 30"/>
                    <a:gd name="T28" fmla="*/ 9 w 30"/>
                    <a:gd name="T29" fmla="*/ 0 h 30"/>
                    <a:gd name="T30" fmla="*/ 15 w 30"/>
                    <a:gd name="T31" fmla="*/ 0 h 30"/>
                    <a:gd name="T32" fmla="*/ 15 w 30"/>
                    <a:gd name="T33" fmla="*/ 0 h 30"/>
                    <a:gd name="T34" fmla="*/ 21 w 30"/>
                    <a:gd name="T35" fmla="*/ 0 h 30"/>
                    <a:gd name="T36" fmla="*/ 26 w 30"/>
                    <a:gd name="T37" fmla="*/ 3 h 30"/>
                    <a:gd name="T38" fmla="*/ 29 w 30"/>
                    <a:gd name="T39" fmla="*/ 9 h 30"/>
                    <a:gd name="T40" fmla="*/ 30 w 30"/>
                    <a:gd name="T41" fmla="*/ 15 h 30"/>
                    <a:gd name="T42" fmla="*/ 30 w 30"/>
                    <a:gd name="T43" fmla="*/ 15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30" h="30">
                      <a:moveTo>
                        <a:pt x="30" y="15"/>
                      </a:moveTo>
                      <a:lnTo>
                        <a:pt x="30" y="15"/>
                      </a:lnTo>
                      <a:lnTo>
                        <a:pt x="29" y="20"/>
                      </a:lnTo>
                      <a:lnTo>
                        <a:pt x="26" y="26"/>
                      </a:lnTo>
                      <a:lnTo>
                        <a:pt x="21" y="29"/>
                      </a:lnTo>
                      <a:lnTo>
                        <a:pt x="15" y="30"/>
                      </a:lnTo>
                      <a:lnTo>
                        <a:pt x="15" y="30"/>
                      </a:lnTo>
                      <a:lnTo>
                        <a:pt x="9" y="29"/>
                      </a:lnTo>
                      <a:lnTo>
                        <a:pt x="5" y="26"/>
                      </a:lnTo>
                      <a:lnTo>
                        <a:pt x="2" y="20"/>
                      </a:lnTo>
                      <a:lnTo>
                        <a:pt x="0" y="15"/>
                      </a:lnTo>
                      <a:lnTo>
                        <a:pt x="0" y="15"/>
                      </a:lnTo>
                      <a:lnTo>
                        <a:pt x="2" y="9"/>
                      </a:lnTo>
                      <a:lnTo>
                        <a:pt x="5" y="3"/>
                      </a:lnTo>
                      <a:lnTo>
                        <a:pt x="9" y="0"/>
                      </a:lnTo>
                      <a:lnTo>
                        <a:pt x="15" y="0"/>
                      </a:lnTo>
                      <a:lnTo>
                        <a:pt x="15" y="0"/>
                      </a:lnTo>
                      <a:lnTo>
                        <a:pt x="21" y="0"/>
                      </a:lnTo>
                      <a:lnTo>
                        <a:pt x="26" y="3"/>
                      </a:lnTo>
                      <a:lnTo>
                        <a:pt x="29" y="9"/>
                      </a:lnTo>
                      <a:lnTo>
                        <a:pt x="30" y="15"/>
                      </a:lnTo>
                      <a:lnTo>
                        <a:pt x="30" y="15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91" name="组合 90"/>
            <p:cNvGrpSpPr/>
            <p:nvPr/>
          </p:nvGrpSpPr>
          <p:grpSpPr>
            <a:xfrm>
              <a:off x="5608295" y="7262419"/>
              <a:ext cx="862800" cy="862800"/>
              <a:chOff x="5775007" y="2564384"/>
              <a:chExt cx="862800" cy="862800"/>
            </a:xfrm>
          </p:grpSpPr>
          <p:sp>
            <p:nvSpPr>
              <p:cNvPr id="128" name="PA-椭圆 103"/>
              <p:cNvSpPr/>
              <p:nvPr>
                <p:custDataLst>
                  <p:tags r:id="rId15"/>
                </p:custDataLst>
              </p:nvPr>
            </p:nvSpPr>
            <p:spPr>
              <a:xfrm>
                <a:off x="5775007" y="2564384"/>
                <a:ext cx="862800" cy="862800"/>
              </a:xfrm>
              <a:prstGeom prst="ellipse">
                <a:avLst/>
              </a:prstGeom>
              <a:solidFill>
                <a:srgbClr val="42556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129" name="Group 102"/>
              <p:cNvGrpSpPr/>
              <p:nvPr/>
            </p:nvGrpSpPr>
            <p:grpSpPr>
              <a:xfrm>
                <a:off x="5974401" y="2758885"/>
                <a:ext cx="464012" cy="473798"/>
                <a:chOff x="8702675" y="5268913"/>
                <a:chExt cx="903287" cy="922338"/>
              </a:xfrm>
            </p:grpSpPr>
            <p:sp>
              <p:nvSpPr>
                <p:cNvPr id="130" name="PA-任意多边形 306"/>
                <p:cNvSpPr/>
                <p:nvPr>
                  <p:custDataLst>
                    <p:tags r:id="rId16"/>
                  </p:custDataLst>
                </p:nvPr>
              </p:nvSpPr>
              <p:spPr bwMode="auto">
                <a:xfrm>
                  <a:off x="9029700" y="5395913"/>
                  <a:ext cx="247650" cy="195263"/>
                </a:xfrm>
                <a:custGeom>
                  <a:avLst/>
                  <a:gdLst>
                    <a:gd name="T0" fmla="*/ 156 w 156"/>
                    <a:gd name="T1" fmla="*/ 123 h 123"/>
                    <a:gd name="T2" fmla="*/ 156 w 156"/>
                    <a:gd name="T3" fmla="*/ 123 h 123"/>
                    <a:gd name="T4" fmla="*/ 156 w 156"/>
                    <a:gd name="T5" fmla="*/ 37 h 123"/>
                    <a:gd name="T6" fmla="*/ 156 w 156"/>
                    <a:gd name="T7" fmla="*/ 37 h 123"/>
                    <a:gd name="T8" fmla="*/ 154 w 156"/>
                    <a:gd name="T9" fmla="*/ 28 h 123"/>
                    <a:gd name="T10" fmla="*/ 151 w 156"/>
                    <a:gd name="T11" fmla="*/ 19 h 123"/>
                    <a:gd name="T12" fmla="*/ 144 w 156"/>
                    <a:gd name="T13" fmla="*/ 13 h 123"/>
                    <a:gd name="T14" fmla="*/ 136 w 156"/>
                    <a:gd name="T15" fmla="*/ 9 h 123"/>
                    <a:gd name="T16" fmla="*/ 136 w 156"/>
                    <a:gd name="T17" fmla="*/ 9 h 123"/>
                    <a:gd name="T18" fmla="*/ 122 w 156"/>
                    <a:gd name="T19" fmla="*/ 6 h 123"/>
                    <a:gd name="T20" fmla="*/ 108 w 156"/>
                    <a:gd name="T21" fmla="*/ 3 h 123"/>
                    <a:gd name="T22" fmla="*/ 93 w 156"/>
                    <a:gd name="T23" fmla="*/ 1 h 123"/>
                    <a:gd name="T24" fmla="*/ 79 w 156"/>
                    <a:gd name="T25" fmla="*/ 0 h 123"/>
                    <a:gd name="T26" fmla="*/ 64 w 156"/>
                    <a:gd name="T27" fmla="*/ 1 h 123"/>
                    <a:gd name="T28" fmla="*/ 49 w 156"/>
                    <a:gd name="T29" fmla="*/ 3 h 123"/>
                    <a:gd name="T30" fmla="*/ 34 w 156"/>
                    <a:gd name="T31" fmla="*/ 6 h 123"/>
                    <a:gd name="T32" fmla="*/ 19 w 156"/>
                    <a:gd name="T33" fmla="*/ 9 h 123"/>
                    <a:gd name="T34" fmla="*/ 19 w 156"/>
                    <a:gd name="T35" fmla="*/ 9 h 123"/>
                    <a:gd name="T36" fmla="*/ 12 w 156"/>
                    <a:gd name="T37" fmla="*/ 13 h 123"/>
                    <a:gd name="T38" fmla="*/ 6 w 156"/>
                    <a:gd name="T39" fmla="*/ 19 h 123"/>
                    <a:gd name="T40" fmla="*/ 2 w 156"/>
                    <a:gd name="T41" fmla="*/ 28 h 123"/>
                    <a:gd name="T42" fmla="*/ 0 w 156"/>
                    <a:gd name="T43" fmla="*/ 37 h 123"/>
                    <a:gd name="T44" fmla="*/ 0 w 156"/>
                    <a:gd name="T45" fmla="*/ 37 h 123"/>
                    <a:gd name="T46" fmla="*/ 0 w 156"/>
                    <a:gd name="T47" fmla="*/ 123 h 123"/>
                    <a:gd name="T48" fmla="*/ 156 w 156"/>
                    <a:gd name="T49" fmla="*/ 123 h 1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56" h="123">
                      <a:moveTo>
                        <a:pt x="156" y="123"/>
                      </a:moveTo>
                      <a:lnTo>
                        <a:pt x="156" y="123"/>
                      </a:lnTo>
                      <a:lnTo>
                        <a:pt x="156" y="37"/>
                      </a:lnTo>
                      <a:lnTo>
                        <a:pt x="156" y="37"/>
                      </a:lnTo>
                      <a:lnTo>
                        <a:pt x="154" y="28"/>
                      </a:lnTo>
                      <a:lnTo>
                        <a:pt x="151" y="19"/>
                      </a:lnTo>
                      <a:lnTo>
                        <a:pt x="144" y="13"/>
                      </a:lnTo>
                      <a:lnTo>
                        <a:pt x="136" y="9"/>
                      </a:lnTo>
                      <a:lnTo>
                        <a:pt x="136" y="9"/>
                      </a:lnTo>
                      <a:lnTo>
                        <a:pt x="122" y="6"/>
                      </a:lnTo>
                      <a:lnTo>
                        <a:pt x="108" y="3"/>
                      </a:lnTo>
                      <a:lnTo>
                        <a:pt x="93" y="1"/>
                      </a:lnTo>
                      <a:lnTo>
                        <a:pt x="79" y="0"/>
                      </a:lnTo>
                      <a:lnTo>
                        <a:pt x="64" y="1"/>
                      </a:lnTo>
                      <a:lnTo>
                        <a:pt x="49" y="3"/>
                      </a:lnTo>
                      <a:lnTo>
                        <a:pt x="34" y="6"/>
                      </a:lnTo>
                      <a:lnTo>
                        <a:pt x="19" y="9"/>
                      </a:lnTo>
                      <a:lnTo>
                        <a:pt x="19" y="9"/>
                      </a:lnTo>
                      <a:lnTo>
                        <a:pt x="12" y="13"/>
                      </a:lnTo>
                      <a:lnTo>
                        <a:pt x="6" y="19"/>
                      </a:lnTo>
                      <a:lnTo>
                        <a:pt x="2" y="28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123"/>
                      </a:lnTo>
                      <a:lnTo>
                        <a:pt x="156" y="123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31" name="PA-任意多边形 307"/>
                <p:cNvSpPr/>
                <p:nvPr>
                  <p:custDataLst>
                    <p:tags r:id="rId17"/>
                  </p:custDataLst>
                </p:nvPr>
              </p:nvSpPr>
              <p:spPr bwMode="auto">
                <a:xfrm>
                  <a:off x="9091613" y="5268913"/>
                  <a:ext cx="123825" cy="123825"/>
                </a:xfrm>
                <a:custGeom>
                  <a:avLst/>
                  <a:gdLst>
                    <a:gd name="T0" fmla="*/ 78 w 78"/>
                    <a:gd name="T1" fmla="*/ 40 h 78"/>
                    <a:gd name="T2" fmla="*/ 78 w 78"/>
                    <a:gd name="T3" fmla="*/ 40 h 78"/>
                    <a:gd name="T4" fmla="*/ 78 w 78"/>
                    <a:gd name="T5" fmla="*/ 47 h 78"/>
                    <a:gd name="T6" fmla="*/ 75 w 78"/>
                    <a:gd name="T7" fmla="*/ 55 h 78"/>
                    <a:gd name="T8" fmla="*/ 72 w 78"/>
                    <a:gd name="T9" fmla="*/ 62 h 78"/>
                    <a:gd name="T10" fmla="*/ 68 w 78"/>
                    <a:gd name="T11" fmla="*/ 68 h 78"/>
                    <a:gd name="T12" fmla="*/ 62 w 78"/>
                    <a:gd name="T13" fmla="*/ 72 h 78"/>
                    <a:gd name="T14" fmla="*/ 54 w 78"/>
                    <a:gd name="T15" fmla="*/ 75 h 78"/>
                    <a:gd name="T16" fmla="*/ 47 w 78"/>
                    <a:gd name="T17" fmla="*/ 78 h 78"/>
                    <a:gd name="T18" fmla="*/ 40 w 78"/>
                    <a:gd name="T19" fmla="*/ 78 h 78"/>
                    <a:gd name="T20" fmla="*/ 40 w 78"/>
                    <a:gd name="T21" fmla="*/ 78 h 78"/>
                    <a:gd name="T22" fmla="*/ 31 w 78"/>
                    <a:gd name="T23" fmla="*/ 78 h 78"/>
                    <a:gd name="T24" fmla="*/ 23 w 78"/>
                    <a:gd name="T25" fmla="*/ 75 h 78"/>
                    <a:gd name="T26" fmla="*/ 17 w 78"/>
                    <a:gd name="T27" fmla="*/ 72 h 78"/>
                    <a:gd name="T28" fmla="*/ 11 w 78"/>
                    <a:gd name="T29" fmla="*/ 68 h 78"/>
                    <a:gd name="T30" fmla="*/ 7 w 78"/>
                    <a:gd name="T31" fmla="*/ 62 h 78"/>
                    <a:gd name="T32" fmla="*/ 3 w 78"/>
                    <a:gd name="T33" fmla="*/ 55 h 78"/>
                    <a:gd name="T34" fmla="*/ 1 w 78"/>
                    <a:gd name="T35" fmla="*/ 47 h 78"/>
                    <a:gd name="T36" fmla="*/ 0 w 78"/>
                    <a:gd name="T37" fmla="*/ 40 h 78"/>
                    <a:gd name="T38" fmla="*/ 0 w 78"/>
                    <a:gd name="T39" fmla="*/ 40 h 78"/>
                    <a:gd name="T40" fmla="*/ 1 w 78"/>
                    <a:gd name="T41" fmla="*/ 31 h 78"/>
                    <a:gd name="T42" fmla="*/ 3 w 78"/>
                    <a:gd name="T43" fmla="*/ 24 h 78"/>
                    <a:gd name="T44" fmla="*/ 7 w 78"/>
                    <a:gd name="T45" fmla="*/ 18 h 78"/>
                    <a:gd name="T46" fmla="*/ 11 w 78"/>
                    <a:gd name="T47" fmla="*/ 12 h 78"/>
                    <a:gd name="T48" fmla="*/ 17 w 78"/>
                    <a:gd name="T49" fmla="*/ 7 h 78"/>
                    <a:gd name="T50" fmla="*/ 23 w 78"/>
                    <a:gd name="T51" fmla="*/ 3 h 78"/>
                    <a:gd name="T52" fmla="*/ 31 w 78"/>
                    <a:gd name="T53" fmla="*/ 1 h 78"/>
                    <a:gd name="T54" fmla="*/ 40 w 78"/>
                    <a:gd name="T55" fmla="*/ 0 h 78"/>
                    <a:gd name="T56" fmla="*/ 40 w 78"/>
                    <a:gd name="T57" fmla="*/ 0 h 78"/>
                    <a:gd name="T58" fmla="*/ 47 w 78"/>
                    <a:gd name="T59" fmla="*/ 1 h 78"/>
                    <a:gd name="T60" fmla="*/ 54 w 78"/>
                    <a:gd name="T61" fmla="*/ 3 h 78"/>
                    <a:gd name="T62" fmla="*/ 62 w 78"/>
                    <a:gd name="T63" fmla="*/ 7 h 78"/>
                    <a:gd name="T64" fmla="*/ 68 w 78"/>
                    <a:gd name="T65" fmla="*/ 12 h 78"/>
                    <a:gd name="T66" fmla="*/ 72 w 78"/>
                    <a:gd name="T67" fmla="*/ 18 h 78"/>
                    <a:gd name="T68" fmla="*/ 75 w 78"/>
                    <a:gd name="T69" fmla="*/ 24 h 78"/>
                    <a:gd name="T70" fmla="*/ 78 w 78"/>
                    <a:gd name="T71" fmla="*/ 31 h 78"/>
                    <a:gd name="T72" fmla="*/ 78 w 78"/>
                    <a:gd name="T73" fmla="*/ 40 h 78"/>
                    <a:gd name="T74" fmla="*/ 78 w 78"/>
                    <a:gd name="T75" fmla="*/ 40 h 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78" h="78">
                      <a:moveTo>
                        <a:pt x="78" y="40"/>
                      </a:moveTo>
                      <a:lnTo>
                        <a:pt x="78" y="40"/>
                      </a:lnTo>
                      <a:lnTo>
                        <a:pt x="78" y="47"/>
                      </a:lnTo>
                      <a:lnTo>
                        <a:pt x="75" y="55"/>
                      </a:lnTo>
                      <a:lnTo>
                        <a:pt x="72" y="62"/>
                      </a:lnTo>
                      <a:lnTo>
                        <a:pt x="68" y="68"/>
                      </a:lnTo>
                      <a:lnTo>
                        <a:pt x="62" y="72"/>
                      </a:lnTo>
                      <a:lnTo>
                        <a:pt x="54" y="75"/>
                      </a:lnTo>
                      <a:lnTo>
                        <a:pt x="47" y="78"/>
                      </a:lnTo>
                      <a:lnTo>
                        <a:pt x="40" y="78"/>
                      </a:lnTo>
                      <a:lnTo>
                        <a:pt x="40" y="78"/>
                      </a:lnTo>
                      <a:lnTo>
                        <a:pt x="31" y="78"/>
                      </a:lnTo>
                      <a:lnTo>
                        <a:pt x="23" y="75"/>
                      </a:lnTo>
                      <a:lnTo>
                        <a:pt x="17" y="72"/>
                      </a:lnTo>
                      <a:lnTo>
                        <a:pt x="11" y="68"/>
                      </a:lnTo>
                      <a:lnTo>
                        <a:pt x="7" y="62"/>
                      </a:lnTo>
                      <a:lnTo>
                        <a:pt x="3" y="55"/>
                      </a:lnTo>
                      <a:lnTo>
                        <a:pt x="1" y="47"/>
                      </a:lnTo>
                      <a:lnTo>
                        <a:pt x="0" y="40"/>
                      </a:lnTo>
                      <a:lnTo>
                        <a:pt x="0" y="40"/>
                      </a:lnTo>
                      <a:lnTo>
                        <a:pt x="1" y="31"/>
                      </a:lnTo>
                      <a:lnTo>
                        <a:pt x="3" y="24"/>
                      </a:lnTo>
                      <a:lnTo>
                        <a:pt x="7" y="18"/>
                      </a:lnTo>
                      <a:lnTo>
                        <a:pt x="11" y="12"/>
                      </a:lnTo>
                      <a:lnTo>
                        <a:pt x="17" y="7"/>
                      </a:lnTo>
                      <a:lnTo>
                        <a:pt x="23" y="3"/>
                      </a:lnTo>
                      <a:lnTo>
                        <a:pt x="31" y="1"/>
                      </a:lnTo>
                      <a:lnTo>
                        <a:pt x="40" y="0"/>
                      </a:lnTo>
                      <a:lnTo>
                        <a:pt x="40" y="0"/>
                      </a:lnTo>
                      <a:lnTo>
                        <a:pt x="47" y="1"/>
                      </a:lnTo>
                      <a:lnTo>
                        <a:pt x="54" y="3"/>
                      </a:lnTo>
                      <a:lnTo>
                        <a:pt x="62" y="7"/>
                      </a:lnTo>
                      <a:lnTo>
                        <a:pt x="68" y="12"/>
                      </a:lnTo>
                      <a:lnTo>
                        <a:pt x="72" y="18"/>
                      </a:lnTo>
                      <a:lnTo>
                        <a:pt x="75" y="24"/>
                      </a:lnTo>
                      <a:lnTo>
                        <a:pt x="78" y="31"/>
                      </a:lnTo>
                      <a:lnTo>
                        <a:pt x="78" y="40"/>
                      </a:lnTo>
                      <a:lnTo>
                        <a:pt x="78" y="4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32" name="PA-Line 308"/>
                <p:cNvSpPr>
                  <a:spLocks noChangeShapeType="1"/>
                </p:cNvSpPr>
                <p:nvPr>
                  <p:custDataLst>
                    <p:tags r:id="rId18"/>
                  </p:custDataLst>
                </p:nvPr>
              </p:nvSpPr>
              <p:spPr bwMode="auto">
                <a:xfrm>
                  <a:off x="9086850" y="5464176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33" name="PA-Line 309"/>
                <p:cNvSpPr>
                  <a:spLocks noChangeShapeType="1"/>
                </p:cNvSpPr>
                <p:nvPr>
                  <p:custDataLst>
                    <p:tags r:id="rId19"/>
                  </p:custDataLst>
                </p:nvPr>
              </p:nvSpPr>
              <p:spPr bwMode="auto">
                <a:xfrm>
                  <a:off x="9220200" y="5464176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34" name="PA-任意多边形 310"/>
                <p:cNvSpPr/>
                <p:nvPr>
                  <p:custDataLst>
                    <p:tags r:id="rId20"/>
                  </p:custDataLst>
                </p:nvPr>
              </p:nvSpPr>
              <p:spPr bwMode="auto">
                <a:xfrm>
                  <a:off x="9029700" y="5995988"/>
                  <a:ext cx="247650" cy="195263"/>
                </a:xfrm>
                <a:custGeom>
                  <a:avLst/>
                  <a:gdLst>
                    <a:gd name="T0" fmla="*/ 156 w 156"/>
                    <a:gd name="T1" fmla="*/ 123 h 123"/>
                    <a:gd name="T2" fmla="*/ 156 w 156"/>
                    <a:gd name="T3" fmla="*/ 123 h 123"/>
                    <a:gd name="T4" fmla="*/ 156 w 156"/>
                    <a:gd name="T5" fmla="*/ 37 h 123"/>
                    <a:gd name="T6" fmla="*/ 156 w 156"/>
                    <a:gd name="T7" fmla="*/ 37 h 123"/>
                    <a:gd name="T8" fmla="*/ 154 w 156"/>
                    <a:gd name="T9" fmla="*/ 28 h 123"/>
                    <a:gd name="T10" fmla="*/ 151 w 156"/>
                    <a:gd name="T11" fmla="*/ 19 h 123"/>
                    <a:gd name="T12" fmla="*/ 144 w 156"/>
                    <a:gd name="T13" fmla="*/ 13 h 123"/>
                    <a:gd name="T14" fmla="*/ 136 w 156"/>
                    <a:gd name="T15" fmla="*/ 9 h 123"/>
                    <a:gd name="T16" fmla="*/ 136 w 156"/>
                    <a:gd name="T17" fmla="*/ 9 h 123"/>
                    <a:gd name="T18" fmla="*/ 122 w 156"/>
                    <a:gd name="T19" fmla="*/ 6 h 123"/>
                    <a:gd name="T20" fmla="*/ 108 w 156"/>
                    <a:gd name="T21" fmla="*/ 3 h 123"/>
                    <a:gd name="T22" fmla="*/ 93 w 156"/>
                    <a:gd name="T23" fmla="*/ 2 h 123"/>
                    <a:gd name="T24" fmla="*/ 79 w 156"/>
                    <a:gd name="T25" fmla="*/ 0 h 123"/>
                    <a:gd name="T26" fmla="*/ 64 w 156"/>
                    <a:gd name="T27" fmla="*/ 2 h 123"/>
                    <a:gd name="T28" fmla="*/ 49 w 156"/>
                    <a:gd name="T29" fmla="*/ 3 h 123"/>
                    <a:gd name="T30" fmla="*/ 34 w 156"/>
                    <a:gd name="T31" fmla="*/ 6 h 123"/>
                    <a:gd name="T32" fmla="*/ 19 w 156"/>
                    <a:gd name="T33" fmla="*/ 9 h 123"/>
                    <a:gd name="T34" fmla="*/ 19 w 156"/>
                    <a:gd name="T35" fmla="*/ 9 h 123"/>
                    <a:gd name="T36" fmla="*/ 12 w 156"/>
                    <a:gd name="T37" fmla="*/ 13 h 123"/>
                    <a:gd name="T38" fmla="*/ 6 w 156"/>
                    <a:gd name="T39" fmla="*/ 19 h 123"/>
                    <a:gd name="T40" fmla="*/ 2 w 156"/>
                    <a:gd name="T41" fmla="*/ 28 h 123"/>
                    <a:gd name="T42" fmla="*/ 0 w 156"/>
                    <a:gd name="T43" fmla="*/ 37 h 123"/>
                    <a:gd name="T44" fmla="*/ 0 w 156"/>
                    <a:gd name="T45" fmla="*/ 37 h 123"/>
                    <a:gd name="T46" fmla="*/ 0 w 156"/>
                    <a:gd name="T47" fmla="*/ 123 h 123"/>
                    <a:gd name="T48" fmla="*/ 156 w 156"/>
                    <a:gd name="T49" fmla="*/ 123 h 1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56" h="123">
                      <a:moveTo>
                        <a:pt x="156" y="123"/>
                      </a:moveTo>
                      <a:lnTo>
                        <a:pt x="156" y="123"/>
                      </a:lnTo>
                      <a:lnTo>
                        <a:pt x="156" y="37"/>
                      </a:lnTo>
                      <a:lnTo>
                        <a:pt x="156" y="37"/>
                      </a:lnTo>
                      <a:lnTo>
                        <a:pt x="154" y="28"/>
                      </a:lnTo>
                      <a:lnTo>
                        <a:pt x="151" y="19"/>
                      </a:lnTo>
                      <a:lnTo>
                        <a:pt x="144" y="13"/>
                      </a:lnTo>
                      <a:lnTo>
                        <a:pt x="136" y="9"/>
                      </a:lnTo>
                      <a:lnTo>
                        <a:pt x="136" y="9"/>
                      </a:lnTo>
                      <a:lnTo>
                        <a:pt x="122" y="6"/>
                      </a:lnTo>
                      <a:lnTo>
                        <a:pt x="108" y="3"/>
                      </a:lnTo>
                      <a:lnTo>
                        <a:pt x="93" y="2"/>
                      </a:lnTo>
                      <a:lnTo>
                        <a:pt x="79" y="0"/>
                      </a:lnTo>
                      <a:lnTo>
                        <a:pt x="64" y="2"/>
                      </a:lnTo>
                      <a:lnTo>
                        <a:pt x="49" y="3"/>
                      </a:lnTo>
                      <a:lnTo>
                        <a:pt x="34" y="6"/>
                      </a:lnTo>
                      <a:lnTo>
                        <a:pt x="19" y="9"/>
                      </a:lnTo>
                      <a:lnTo>
                        <a:pt x="19" y="9"/>
                      </a:lnTo>
                      <a:lnTo>
                        <a:pt x="12" y="13"/>
                      </a:lnTo>
                      <a:lnTo>
                        <a:pt x="6" y="19"/>
                      </a:lnTo>
                      <a:lnTo>
                        <a:pt x="2" y="28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123"/>
                      </a:lnTo>
                      <a:lnTo>
                        <a:pt x="156" y="123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35" name="PA-任意多边形 311"/>
                <p:cNvSpPr/>
                <p:nvPr>
                  <p:custDataLst>
                    <p:tags r:id="rId21"/>
                  </p:custDataLst>
                </p:nvPr>
              </p:nvSpPr>
              <p:spPr bwMode="auto">
                <a:xfrm>
                  <a:off x="9091613" y="5868988"/>
                  <a:ext cx="123825" cy="125413"/>
                </a:xfrm>
                <a:custGeom>
                  <a:avLst/>
                  <a:gdLst>
                    <a:gd name="T0" fmla="*/ 78 w 78"/>
                    <a:gd name="T1" fmla="*/ 40 h 79"/>
                    <a:gd name="T2" fmla="*/ 78 w 78"/>
                    <a:gd name="T3" fmla="*/ 40 h 79"/>
                    <a:gd name="T4" fmla="*/ 78 w 78"/>
                    <a:gd name="T5" fmla="*/ 47 h 79"/>
                    <a:gd name="T6" fmla="*/ 75 w 78"/>
                    <a:gd name="T7" fmla="*/ 55 h 79"/>
                    <a:gd name="T8" fmla="*/ 72 w 78"/>
                    <a:gd name="T9" fmla="*/ 62 h 79"/>
                    <a:gd name="T10" fmla="*/ 68 w 78"/>
                    <a:gd name="T11" fmla="*/ 68 h 79"/>
                    <a:gd name="T12" fmla="*/ 62 w 78"/>
                    <a:gd name="T13" fmla="*/ 73 h 79"/>
                    <a:gd name="T14" fmla="*/ 54 w 78"/>
                    <a:gd name="T15" fmla="*/ 76 h 79"/>
                    <a:gd name="T16" fmla="*/ 47 w 78"/>
                    <a:gd name="T17" fmla="*/ 79 h 79"/>
                    <a:gd name="T18" fmla="*/ 40 w 78"/>
                    <a:gd name="T19" fmla="*/ 79 h 79"/>
                    <a:gd name="T20" fmla="*/ 40 w 78"/>
                    <a:gd name="T21" fmla="*/ 79 h 79"/>
                    <a:gd name="T22" fmla="*/ 31 w 78"/>
                    <a:gd name="T23" fmla="*/ 79 h 79"/>
                    <a:gd name="T24" fmla="*/ 23 w 78"/>
                    <a:gd name="T25" fmla="*/ 76 h 79"/>
                    <a:gd name="T26" fmla="*/ 17 w 78"/>
                    <a:gd name="T27" fmla="*/ 73 h 79"/>
                    <a:gd name="T28" fmla="*/ 11 w 78"/>
                    <a:gd name="T29" fmla="*/ 68 h 79"/>
                    <a:gd name="T30" fmla="*/ 7 w 78"/>
                    <a:gd name="T31" fmla="*/ 62 h 79"/>
                    <a:gd name="T32" fmla="*/ 3 w 78"/>
                    <a:gd name="T33" fmla="*/ 55 h 79"/>
                    <a:gd name="T34" fmla="*/ 1 w 78"/>
                    <a:gd name="T35" fmla="*/ 47 h 79"/>
                    <a:gd name="T36" fmla="*/ 0 w 78"/>
                    <a:gd name="T37" fmla="*/ 40 h 79"/>
                    <a:gd name="T38" fmla="*/ 0 w 78"/>
                    <a:gd name="T39" fmla="*/ 40 h 79"/>
                    <a:gd name="T40" fmla="*/ 1 w 78"/>
                    <a:gd name="T41" fmla="*/ 31 h 79"/>
                    <a:gd name="T42" fmla="*/ 3 w 78"/>
                    <a:gd name="T43" fmla="*/ 24 h 79"/>
                    <a:gd name="T44" fmla="*/ 7 w 78"/>
                    <a:gd name="T45" fmla="*/ 18 h 79"/>
                    <a:gd name="T46" fmla="*/ 11 w 78"/>
                    <a:gd name="T47" fmla="*/ 12 h 79"/>
                    <a:gd name="T48" fmla="*/ 17 w 78"/>
                    <a:gd name="T49" fmla="*/ 7 h 79"/>
                    <a:gd name="T50" fmla="*/ 23 w 78"/>
                    <a:gd name="T51" fmla="*/ 3 h 79"/>
                    <a:gd name="T52" fmla="*/ 31 w 78"/>
                    <a:gd name="T53" fmla="*/ 1 h 79"/>
                    <a:gd name="T54" fmla="*/ 40 w 78"/>
                    <a:gd name="T55" fmla="*/ 0 h 79"/>
                    <a:gd name="T56" fmla="*/ 40 w 78"/>
                    <a:gd name="T57" fmla="*/ 0 h 79"/>
                    <a:gd name="T58" fmla="*/ 47 w 78"/>
                    <a:gd name="T59" fmla="*/ 1 h 79"/>
                    <a:gd name="T60" fmla="*/ 54 w 78"/>
                    <a:gd name="T61" fmla="*/ 3 h 79"/>
                    <a:gd name="T62" fmla="*/ 62 w 78"/>
                    <a:gd name="T63" fmla="*/ 7 h 79"/>
                    <a:gd name="T64" fmla="*/ 68 w 78"/>
                    <a:gd name="T65" fmla="*/ 12 h 79"/>
                    <a:gd name="T66" fmla="*/ 72 w 78"/>
                    <a:gd name="T67" fmla="*/ 18 h 79"/>
                    <a:gd name="T68" fmla="*/ 75 w 78"/>
                    <a:gd name="T69" fmla="*/ 24 h 79"/>
                    <a:gd name="T70" fmla="*/ 78 w 78"/>
                    <a:gd name="T71" fmla="*/ 31 h 79"/>
                    <a:gd name="T72" fmla="*/ 78 w 78"/>
                    <a:gd name="T73" fmla="*/ 40 h 79"/>
                    <a:gd name="T74" fmla="*/ 78 w 78"/>
                    <a:gd name="T75" fmla="*/ 40 h 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78" h="79">
                      <a:moveTo>
                        <a:pt x="78" y="40"/>
                      </a:moveTo>
                      <a:lnTo>
                        <a:pt x="78" y="40"/>
                      </a:lnTo>
                      <a:lnTo>
                        <a:pt x="78" y="47"/>
                      </a:lnTo>
                      <a:lnTo>
                        <a:pt x="75" y="55"/>
                      </a:lnTo>
                      <a:lnTo>
                        <a:pt x="72" y="62"/>
                      </a:lnTo>
                      <a:lnTo>
                        <a:pt x="68" y="68"/>
                      </a:lnTo>
                      <a:lnTo>
                        <a:pt x="62" y="73"/>
                      </a:lnTo>
                      <a:lnTo>
                        <a:pt x="54" y="76"/>
                      </a:lnTo>
                      <a:lnTo>
                        <a:pt x="47" y="79"/>
                      </a:lnTo>
                      <a:lnTo>
                        <a:pt x="40" y="79"/>
                      </a:lnTo>
                      <a:lnTo>
                        <a:pt x="40" y="79"/>
                      </a:lnTo>
                      <a:lnTo>
                        <a:pt x="31" y="79"/>
                      </a:lnTo>
                      <a:lnTo>
                        <a:pt x="23" y="76"/>
                      </a:lnTo>
                      <a:lnTo>
                        <a:pt x="17" y="73"/>
                      </a:lnTo>
                      <a:lnTo>
                        <a:pt x="11" y="68"/>
                      </a:lnTo>
                      <a:lnTo>
                        <a:pt x="7" y="62"/>
                      </a:lnTo>
                      <a:lnTo>
                        <a:pt x="3" y="55"/>
                      </a:lnTo>
                      <a:lnTo>
                        <a:pt x="1" y="47"/>
                      </a:lnTo>
                      <a:lnTo>
                        <a:pt x="0" y="40"/>
                      </a:lnTo>
                      <a:lnTo>
                        <a:pt x="0" y="40"/>
                      </a:lnTo>
                      <a:lnTo>
                        <a:pt x="1" y="31"/>
                      </a:lnTo>
                      <a:lnTo>
                        <a:pt x="3" y="24"/>
                      </a:lnTo>
                      <a:lnTo>
                        <a:pt x="7" y="18"/>
                      </a:lnTo>
                      <a:lnTo>
                        <a:pt x="11" y="12"/>
                      </a:lnTo>
                      <a:lnTo>
                        <a:pt x="17" y="7"/>
                      </a:lnTo>
                      <a:lnTo>
                        <a:pt x="23" y="3"/>
                      </a:lnTo>
                      <a:lnTo>
                        <a:pt x="31" y="1"/>
                      </a:lnTo>
                      <a:lnTo>
                        <a:pt x="40" y="0"/>
                      </a:lnTo>
                      <a:lnTo>
                        <a:pt x="40" y="0"/>
                      </a:lnTo>
                      <a:lnTo>
                        <a:pt x="47" y="1"/>
                      </a:lnTo>
                      <a:lnTo>
                        <a:pt x="54" y="3"/>
                      </a:lnTo>
                      <a:lnTo>
                        <a:pt x="62" y="7"/>
                      </a:lnTo>
                      <a:lnTo>
                        <a:pt x="68" y="12"/>
                      </a:lnTo>
                      <a:lnTo>
                        <a:pt x="72" y="18"/>
                      </a:lnTo>
                      <a:lnTo>
                        <a:pt x="75" y="24"/>
                      </a:lnTo>
                      <a:lnTo>
                        <a:pt x="78" y="31"/>
                      </a:lnTo>
                      <a:lnTo>
                        <a:pt x="78" y="40"/>
                      </a:lnTo>
                      <a:lnTo>
                        <a:pt x="78" y="4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36" name="PA-Line 312"/>
                <p:cNvSpPr>
                  <a:spLocks noChangeShapeType="1"/>
                </p:cNvSpPr>
                <p:nvPr>
                  <p:custDataLst>
                    <p:tags r:id="rId22"/>
                  </p:custDataLst>
                </p:nvPr>
              </p:nvSpPr>
              <p:spPr bwMode="auto">
                <a:xfrm>
                  <a:off x="9086850" y="6064251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37" name="PA-Line 313"/>
                <p:cNvSpPr>
                  <a:spLocks noChangeShapeType="1"/>
                </p:cNvSpPr>
                <p:nvPr>
                  <p:custDataLst>
                    <p:tags r:id="rId23"/>
                  </p:custDataLst>
                </p:nvPr>
              </p:nvSpPr>
              <p:spPr bwMode="auto">
                <a:xfrm>
                  <a:off x="9220200" y="6064251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38" name="PA-任意多边形 314"/>
                <p:cNvSpPr/>
                <p:nvPr>
                  <p:custDataLst>
                    <p:tags r:id="rId24"/>
                  </p:custDataLst>
                </p:nvPr>
              </p:nvSpPr>
              <p:spPr bwMode="auto">
                <a:xfrm>
                  <a:off x="8702675" y="5995988"/>
                  <a:ext cx="247650" cy="195263"/>
                </a:xfrm>
                <a:custGeom>
                  <a:avLst/>
                  <a:gdLst>
                    <a:gd name="T0" fmla="*/ 156 w 156"/>
                    <a:gd name="T1" fmla="*/ 123 h 123"/>
                    <a:gd name="T2" fmla="*/ 156 w 156"/>
                    <a:gd name="T3" fmla="*/ 123 h 123"/>
                    <a:gd name="T4" fmla="*/ 156 w 156"/>
                    <a:gd name="T5" fmla="*/ 37 h 123"/>
                    <a:gd name="T6" fmla="*/ 156 w 156"/>
                    <a:gd name="T7" fmla="*/ 37 h 123"/>
                    <a:gd name="T8" fmla="*/ 154 w 156"/>
                    <a:gd name="T9" fmla="*/ 28 h 123"/>
                    <a:gd name="T10" fmla="*/ 150 w 156"/>
                    <a:gd name="T11" fmla="*/ 19 h 123"/>
                    <a:gd name="T12" fmla="*/ 144 w 156"/>
                    <a:gd name="T13" fmla="*/ 13 h 123"/>
                    <a:gd name="T14" fmla="*/ 136 w 156"/>
                    <a:gd name="T15" fmla="*/ 9 h 123"/>
                    <a:gd name="T16" fmla="*/ 136 w 156"/>
                    <a:gd name="T17" fmla="*/ 9 h 123"/>
                    <a:gd name="T18" fmla="*/ 122 w 156"/>
                    <a:gd name="T19" fmla="*/ 6 h 123"/>
                    <a:gd name="T20" fmla="*/ 107 w 156"/>
                    <a:gd name="T21" fmla="*/ 3 h 123"/>
                    <a:gd name="T22" fmla="*/ 92 w 156"/>
                    <a:gd name="T23" fmla="*/ 2 h 123"/>
                    <a:gd name="T24" fmla="*/ 77 w 156"/>
                    <a:gd name="T25" fmla="*/ 0 h 123"/>
                    <a:gd name="T26" fmla="*/ 62 w 156"/>
                    <a:gd name="T27" fmla="*/ 2 h 123"/>
                    <a:gd name="T28" fmla="*/ 47 w 156"/>
                    <a:gd name="T29" fmla="*/ 3 h 123"/>
                    <a:gd name="T30" fmla="*/ 34 w 156"/>
                    <a:gd name="T31" fmla="*/ 6 h 123"/>
                    <a:gd name="T32" fmla="*/ 19 w 156"/>
                    <a:gd name="T33" fmla="*/ 9 h 123"/>
                    <a:gd name="T34" fmla="*/ 19 w 156"/>
                    <a:gd name="T35" fmla="*/ 9 h 123"/>
                    <a:gd name="T36" fmla="*/ 12 w 156"/>
                    <a:gd name="T37" fmla="*/ 13 h 123"/>
                    <a:gd name="T38" fmla="*/ 4 w 156"/>
                    <a:gd name="T39" fmla="*/ 19 h 123"/>
                    <a:gd name="T40" fmla="*/ 1 w 156"/>
                    <a:gd name="T41" fmla="*/ 28 h 123"/>
                    <a:gd name="T42" fmla="*/ 0 w 156"/>
                    <a:gd name="T43" fmla="*/ 37 h 123"/>
                    <a:gd name="T44" fmla="*/ 0 w 156"/>
                    <a:gd name="T45" fmla="*/ 37 h 123"/>
                    <a:gd name="T46" fmla="*/ 0 w 156"/>
                    <a:gd name="T47" fmla="*/ 123 h 123"/>
                    <a:gd name="T48" fmla="*/ 156 w 156"/>
                    <a:gd name="T49" fmla="*/ 123 h 1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56" h="123">
                      <a:moveTo>
                        <a:pt x="156" y="123"/>
                      </a:moveTo>
                      <a:lnTo>
                        <a:pt x="156" y="123"/>
                      </a:lnTo>
                      <a:lnTo>
                        <a:pt x="156" y="37"/>
                      </a:lnTo>
                      <a:lnTo>
                        <a:pt x="156" y="37"/>
                      </a:lnTo>
                      <a:lnTo>
                        <a:pt x="154" y="28"/>
                      </a:lnTo>
                      <a:lnTo>
                        <a:pt x="150" y="19"/>
                      </a:lnTo>
                      <a:lnTo>
                        <a:pt x="144" y="13"/>
                      </a:lnTo>
                      <a:lnTo>
                        <a:pt x="136" y="9"/>
                      </a:lnTo>
                      <a:lnTo>
                        <a:pt x="136" y="9"/>
                      </a:lnTo>
                      <a:lnTo>
                        <a:pt x="122" y="6"/>
                      </a:lnTo>
                      <a:lnTo>
                        <a:pt x="107" y="3"/>
                      </a:lnTo>
                      <a:lnTo>
                        <a:pt x="92" y="2"/>
                      </a:lnTo>
                      <a:lnTo>
                        <a:pt x="77" y="0"/>
                      </a:lnTo>
                      <a:lnTo>
                        <a:pt x="62" y="2"/>
                      </a:lnTo>
                      <a:lnTo>
                        <a:pt x="47" y="3"/>
                      </a:lnTo>
                      <a:lnTo>
                        <a:pt x="34" y="6"/>
                      </a:lnTo>
                      <a:lnTo>
                        <a:pt x="19" y="9"/>
                      </a:lnTo>
                      <a:lnTo>
                        <a:pt x="19" y="9"/>
                      </a:lnTo>
                      <a:lnTo>
                        <a:pt x="12" y="13"/>
                      </a:lnTo>
                      <a:lnTo>
                        <a:pt x="4" y="19"/>
                      </a:lnTo>
                      <a:lnTo>
                        <a:pt x="1" y="28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123"/>
                      </a:lnTo>
                      <a:lnTo>
                        <a:pt x="156" y="123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39" name="PA-任意多边形 315"/>
                <p:cNvSpPr/>
                <p:nvPr>
                  <p:custDataLst>
                    <p:tags r:id="rId25"/>
                  </p:custDataLst>
                </p:nvPr>
              </p:nvSpPr>
              <p:spPr bwMode="auto">
                <a:xfrm>
                  <a:off x="8761413" y="5868988"/>
                  <a:ext cx="127000" cy="125413"/>
                </a:xfrm>
                <a:custGeom>
                  <a:avLst/>
                  <a:gdLst>
                    <a:gd name="T0" fmla="*/ 80 w 80"/>
                    <a:gd name="T1" fmla="*/ 40 h 79"/>
                    <a:gd name="T2" fmla="*/ 80 w 80"/>
                    <a:gd name="T3" fmla="*/ 40 h 79"/>
                    <a:gd name="T4" fmla="*/ 79 w 80"/>
                    <a:gd name="T5" fmla="*/ 47 h 79"/>
                    <a:gd name="T6" fmla="*/ 77 w 80"/>
                    <a:gd name="T7" fmla="*/ 55 h 79"/>
                    <a:gd name="T8" fmla="*/ 73 w 80"/>
                    <a:gd name="T9" fmla="*/ 62 h 79"/>
                    <a:gd name="T10" fmla="*/ 68 w 80"/>
                    <a:gd name="T11" fmla="*/ 68 h 79"/>
                    <a:gd name="T12" fmla="*/ 62 w 80"/>
                    <a:gd name="T13" fmla="*/ 73 h 79"/>
                    <a:gd name="T14" fmla="*/ 56 w 80"/>
                    <a:gd name="T15" fmla="*/ 76 h 79"/>
                    <a:gd name="T16" fmla="*/ 49 w 80"/>
                    <a:gd name="T17" fmla="*/ 79 h 79"/>
                    <a:gd name="T18" fmla="*/ 40 w 80"/>
                    <a:gd name="T19" fmla="*/ 79 h 79"/>
                    <a:gd name="T20" fmla="*/ 40 w 80"/>
                    <a:gd name="T21" fmla="*/ 79 h 79"/>
                    <a:gd name="T22" fmla="*/ 33 w 80"/>
                    <a:gd name="T23" fmla="*/ 79 h 79"/>
                    <a:gd name="T24" fmla="*/ 25 w 80"/>
                    <a:gd name="T25" fmla="*/ 76 h 79"/>
                    <a:gd name="T26" fmla="*/ 18 w 80"/>
                    <a:gd name="T27" fmla="*/ 73 h 79"/>
                    <a:gd name="T28" fmla="*/ 12 w 80"/>
                    <a:gd name="T29" fmla="*/ 68 h 79"/>
                    <a:gd name="T30" fmla="*/ 7 w 80"/>
                    <a:gd name="T31" fmla="*/ 62 h 79"/>
                    <a:gd name="T32" fmla="*/ 4 w 80"/>
                    <a:gd name="T33" fmla="*/ 55 h 79"/>
                    <a:gd name="T34" fmla="*/ 1 w 80"/>
                    <a:gd name="T35" fmla="*/ 47 h 79"/>
                    <a:gd name="T36" fmla="*/ 0 w 80"/>
                    <a:gd name="T37" fmla="*/ 40 h 79"/>
                    <a:gd name="T38" fmla="*/ 0 w 80"/>
                    <a:gd name="T39" fmla="*/ 40 h 79"/>
                    <a:gd name="T40" fmla="*/ 1 w 80"/>
                    <a:gd name="T41" fmla="*/ 31 h 79"/>
                    <a:gd name="T42" fmla="*/ 4 w 80"/>
                    <a:gd name="T43" fmla="*/ 24 h 79"/>
                    <a:gd name="T44" fmla="*/ 7 w 80"/>
                    <a:gd name="T45" fmla="*/ 18 h 79"/>
                    <a:gd name="T46" fmla="*/ 12 w 80"/>
                    <a:gd name="T47" fmla="*/ 12 h 79"/>
                    <a:gd name="T48" fmla="*/ 18 w 80"/>
                    <a:gd name="T49" fmla="*/ 7 h 79"/>
                    <a:gd name="T50" fmla="*/ 25 w 80"/>
                    <a:gd name="T51" fmla="*/ 3 h 79"/>
                    <a:gd name="T52" fmla="*/ 33 w 80"/>
                    <a:gd name="T53" fmla="*/ 1 h 79"/>
                    <a:gd name="T54" fmla="*/ 40 w 80"/>
                    <a:gd name="T55" fmla="*/ 0 h 79"/>
                    <a:gd name="T56" fmla="*/ 40 w 80"/>
                    <a:gd name="T57" fmla="*/ 0 h 79"/>
                    <a:gd name="T58" fmla="*/ 49 w 80"/>
                    <a:gd name="T59" fmla="*/ 1 h 79"/>
                    <a:gd name="T60" fmla="*/ 56 w 80"/>
                    <a:gd name="T61" fmla="*/ 3 h 79"/>
                    <a:gd name="T62" fmla="*/ 62 w 80"/>
                    <a:gd name="T63" fmla="*/ 7 h 79"/>
                    <a:gd name="T64" fmla="*/ 68 w 80"/>
                    <a:gd name="T65" fmla="*/ 12 h 79"/>
                    <a:gd name="T66" fmla="*/ 73 w 80"/>
                    <a:gd name="T67" fmla="*/ 18 h 79"/>
                    <a:gd name="T68" fmla="*/ 77 w 80"/>
                    <a:gd name="T69" fmla="*/ 24 h 79"/>
                    <a:gd name="T70" fmla="*/ 79 w 80"/>
                    <a:gd name="T71" fmla="*/ 31 h 79"/>
                    <a:gd name="T72" fmla="*/ 80 w 80"/>
                    <a:gd name="T73" fmla="*/ 40 h 79"/>
                    <a:gd name="T74" fmla="*/ 80 w 80"/>
                    <a:gd name="T75" fmla="*/ 40 h 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80" h="79">
                      <a:moveTo>
                        <a:pt x="80" y="40"/>
                      </a:moveTo>
                      <a:lnTo>
                        <a:pt x="80" y="40"/>
                      </a:lnTo>
                      <a:lnTo>
                        <a:pt x="79" y="47"/>
                      </a:lnTo>
                      <a:lnTo>
                        <a:pt x="77" y="55"/>
                      </a:lnTo>
                      <a:lnTo>
                        <a:pt x="73" y="62"/>
                      </a:lnTo>
                      <a:lnTo>
                        <a:pt x="68" y="68"/>
                      </a:lnTo>
                      <a:lnTo>
                        <a:pt x="62" y="73"/>
                      </a:lnTo>
                      <a:lnTo>
                        <a:pt x="56" y="76"/>
                      </a:lnTo>
                      <a:lnTo>
                        <a:pt x="49" y="79"/>
                      </a:lnTo>
                      <a:lnTo>
                        <a:pt x="40" y="79"/>
                      </a:lnTo>
                      <a:lnTo>
                        <a:pt x="40" y="79"/>
                      </a:lnTo>
                      <a:lnTo>
                        <a:pt x="33" y="79"/>
                      </a:lnTo>
                      <a:lnTo>
                        <a:pt x="25" y="76"/>
                      </a:lnTo>
                      <a:lnTo>
                        <a:pt x="18" y="73"/>
                      </a:lnTo>
                      <a:lnTo>
                        <a:pt x="12" y="68"/>
                      </a:lnTo>
                      <a:lnTo>
                        <a:pt x="7" y="62"/>
                      </a:lnTo>
                      <a:lnTo>
                        <a:pt x="4" y="55"/>
                      </a:lnTo>
                      <a:lnTo>
                        <a:pt x="1" y="47"/>
                      </a:lnTo>
                      <a:lnTo>
                        <a:pt x="0" y="40"/>
                      </a:lnTo>
                      <a:lnTo>
                        <a:pt x="0" y="40"/>
                      </a:lnTo>
                      <a:lnTo>
                        <a:pt x="1" y="31"/>
                      </a:lnTo>
                      <a:lnTo>
                        <a:pt x="4" y="24"/>
                      </a:lnTo>
                      <a:lnTo>
                        <a:pt x="7" y="18"/>
                      </a:lnTo>
                      <a:lnTo>
                        <a:pt x="12" y="12"/>
                      </a:lnTo>
                      <a:lnTo>
                        <a:pt x="18" y="7"/>
                      </a:lnTo>
                      <a:lnTo>
                        <a:pt x="25" y="3"/>
                      </a:lnTo>
                      <a:lnTo>
                        <a:pt x="33" y="1"/>
                      </a:lnTo>
                      <a:lnTo>
                        <a:pt x="40" y="0"/>
                      </a:lnTo>
                      <a:lnTo>
                        <a:pt x="40" y="0"/>
                      </a:lnTo>
                      <a:lnTo>
                        <a:pt x="49" y="1"/>
                      </a:lnTo>
                      <a:lnTo>
                        <a:pt x="56" y="3"/>
                      </a:lnTo>
                      <a:lnTo>
                        <a:pt x="62" y="7"/>
                      </a:lnTo>
                      <a:lnTo>
                        <a:pt x="68" y="12"/>
                      </a:lnTo>
                      <a:lnTo>
                        <a:pt x="73" y="18"/>
                      </a:lnTo>
                      <a:lnTo>
                        <a:pt x="77" y="24"/>
                      </a:lnTo>
                      <a:lnTo>
                        <a:pt x="79" y="31"/>
                      </a:lnTo>
                      <a:lnTo>
                        <a:pt x="80" y="40"/>
                      </a:lnTo>
                      <a:lnTo>
                        <a:pt x="80" y="4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40" name="PA-Line 316"/>
                <p:cNvSpPr>
                  <a:spLocks noChangeShapeType="1"/>
                </p:cNvSpPr>
                <p:nvPr>
                  <p:custDataLst>
                    <p:tags r:id="rId26"/>
                  </p:custDataLst>
                </p:nvPr>
              </p:nvSpPr>
              <p:spPr bwMode="auto">
                <a:xfrm>
                  <a:off x="8759825" y="6064251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41" name="PA-Line 317"/>
                <p:cNvSpPr>
                  <a:spLocks noChangeShapeType="1"/>
                </p:cNvSpPr>
                <p:nvPr>
                  <p:custDataLst>
                    <p:tags r:id="rId27"/>
                  </p:custDataLst>
                </p:nvPr>
              </p:nvSpPr>
              <p:spPr bwMode="auto">
                <a:xfrm>
                  <a:off x="8893175" y="6064251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42" name="PA-任意多边形 318"/>
                <p:cNvSpPr/>
                <p:nvPr>
                  <p:custDataLst>
                    <p:tags r:id="rId28"/>
                  </p:custDataLst>
                </p:nvPr>
              </p:nvSpPr>
              <p:spPr bwMode="auto">
                <a:xfrm>
                  <a:off x="9359900" y="5995988"/>
                  <a:ext cx="246062" cy="195263"/>
                </a:xfrm>
                <a:custGeom>
                  <a:avLst/>
                  <a:gdLst>
                    <a:gd name="T0" fmla="*/ 155 w 155"/>
                    <a:gd name="T1" fmla="*/ 123 h 123"/>
                    <a:gd name="T2" fmla="*/ 155 w 155"/>
                    <a:gd name="T3" fmla="*/ 123 h 123"/>
                    <a:gd name="T4" fmla="*/ 155 w 155"/>
                    <a:gd name="T5" fmla="*/ 37 h 123"/>
                    <a:gd name="T6" fmla="*/ 155 w 155"/>
                    <a:gd name="T7" fmla="*/ 37 h 123"/>
                    <a:gd name="T8" fmla="*/ 154 w 155"/>
                    <a:gd name="T9" fmla="*/ 28 h 123"/>
                    <a:gd name="T10" fmla="*/ 149 w 155"/>
                    <a:gd name="T11" fmla="*/ 19 h 123"/>
                    <a:gd name="T12" fmla="*/ 144 w 155"/>
                    <a:gd name="T13" fmla="*/ 13 h 123"/>
                    <a:gd name="T14" fmla="*/ 136 w 155"/>
                    <a:gd name="T15" fmla="*/ 9 h 123"/>
                    <a:gd name="T16" fmla="*/ 136 w 155"/>
                    <a:gd name="T17" fmla="*/ 9 h 123"/>
                    <a:gd name="T18" fmla="*/ 121 w 155"/>
                    <a:gd name="T19" fmla="*/ 6 h 123"/>
                    <a:gd name="T20" fmla="*/ 106 w 155"/>
                    <a:gd name="T21" fmla="*/ 3 h 123"/>
                    <a:gd name="T22" fmla="*/ 92 w 155"/>
                    <a:gd name="T23" fmla="*/ 2 h 123"/>
                    <a:gd name="T24" fmla="*/ 77 w 155"/>
                    <a:gd name="T25" fmla="*/ 0 h 123"/>
                    <a:gd name="T26" fmla="*/ 62 w 155"/>
                    <a:gd name="T27" fmla="*/ 2 h 123"/>
                    <a:gd name="T28" fmla="*/ 47 w 155"/>
                    <a:gd name="T29" fmla="*/ 3 h 123"/>
                    <a:gd name="T30" fmla="*/ 34 w 155"/>
                    <a:gd name="T31" fmla="*/ 6 h 123"/>
                    <a:gd name="T32" fmla="*/ 19 w 155"/>
                    <a:gd name="T33" fmla="*/ 9 h 123"/>
                    <a:gd name="T34" fmla="*/ 19 w 155"/>
                    <a:gd name="T35" fmla="*/ 9 h 123"/>
                    <a:gd name="T36" fmla="*/ 12 w 155"/>
                    <a:gd name="T37" fmla="*/ 13 h 123"/>
                    <a:gd name="T38" fmla="*/ 4 w 155"/>
                    <a:gd name="T39" fmla="*/ 19 h 123"/>
                    <a:gd name="T40" fmla="*/ 1 w 155"/>
                    <a:gd name="T41" fmla="*/ 28 h 123"/>
                    <a:gd name="T42" fmla="*/ 0 w 155"/>
                    <a:gd name="T43" fmla="*/ 37 h 123"/>
                    <a:gd name="T44" fmla="*/ 0 w 155"/>
                    <a:gd name="T45" fmla="*/ 37 h 123"/>
                    <a:gd name="T46" fmla="*/ 0 w 155"/>
                    <a:gd name="T47" fmla="*/ 123 h 123"/>
                    <a:gd name="T48" fmla="*/ 155 w 155"/>
                    <a:gd name="T49" fmla="*/ 123 h 1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55" h="123">
                      <a:moveTo>
                        <a:pt x="155" y="123"/>
                      </a:moveTo>
                      <a:lnTo>
                        <a:pt x="155" y="123"/>
                      </a:lnTo>
                      <a:lnTo>
                        <a:pt x="155" y="37"/>
                      </a:lnTo>
                      <a:lnTo>
                        <a:pt x="155" y="37"/>
                      </a:lnTo>
                      <a:lnTo>
                        <a:pt x="154" y="28"/>
                      </a:lnTo>
                      <a:lnTo>
                        <a:pt x="149" y="19"/>
                      </a:lnTo>
                      <a:lnTo>
                        <a:pt x="144" y="13"/>
                      </a:lnTo>
                      <a:lnTo>
                        <a:pt x="136" y="9"/>
                      </a:lnTo>
                      <a:lnTo>
                        <a:pt x="136" y="9"/>
                      </a:lnTo>
                      <a:lnTo>
                        <a:pt x="121" y="6"/>
                      </a:lnTo>
                      <a:lnTo>
                        <a:pt x="106" y="3"/>
                      </a:lnTo>
                      <a:lnTo>
                        <a:pt x="92" y="2"/>
                      </a:lnTo>
                      <a:lnTo>
                        <a:pt x="77" y="0"/>
                      </a:lnTo>
                      <a:lnTo>
                        <a:pt x="62" y="2"/>
                      </a:lnTo>
                      <a:lnTo>
                        <a:pt x="47" y="3"/>
                      </a:lnTo>
                      <a:lnTo>
                        <a:pt x="34" y="6"/>
                      </a:lnTo>
                      <a:lnTo>
                        <a:pt x="19" y="9"/>
                      </a:lnTo>
                      <a:lnTo>
                        <a:pt x="19" y="9"/>
                      </a:lnTo>
                      <a:lnTo>
                        <a:pt x="12" y="13"/>
                      </a:lnTo>
                      <a:lnTo>
                        <a:pt x="4" y="19"/>
                      </a:lnTo>
                      <a:lnTo>
                        <a:pt x="1" y="28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123"/>
                      </a:lnTo>
                      <a:lnTo>
                        <a:pt x="155" y="123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43" name="PA-任意多边形 319"/>
                <p:cNvSpPr/>
                <p:nvPr>
                  <p:custDataLst>
                    <p:tags r:id="rId29"/>
                  </p:custDataLst>
                </p:nvPr>
              </p:nvSpPr>
              <p:spPr bwMode="auto">
                <a:xfrm>
                  <a:off x="9418638" y="5868988"/>
                  <a:ext cx="127000" cy="125413"/>
                </a:xfrm>
                <a:custGeom>
                  <a:avLst/>
                  <a:gdLst>
                    <a:gd name="T0" fmla="*/ 80 w 80"/>
                    <a:gd name="T1" fmla="*/ 40 h 79"/>
                    <a:gd name="T2" fmla="*/ 80 w 80"/>
                    <a:gd name="T3" fmla="*/ 40 h 79"/>
                    <a:gd name="T4" fmla="*/ 78 w 80"/>
                    <a:gd name="T5" fmla="*/ 47 h 79"/>
                    <a:gd name="T6" fmla="*/ 77 w 80"/>
                    <a:gd name="T7" fmla="*/ 55 h 79"/>
                    <a:gd name="T8" fmla="*/ 72 w 80"/>
                    <a:gd name="T9" fmla="*/ 62 h 79"/>
                    <a:gd name="T10" fmla="*/ 68 w 80"/>
                    <a:gd name="T11" fmla="*/ 68 h 79"/>
                    <a:gd name="T12" fmla="*/ 62 w 80"/>
                    <a:gd name="T13" fmla="*/ 73 h 79"/>
                    <a:gd name="T14" fmla="*/ 56 w 80"/>
                    <a:gd name="T15" fmla="*/ 76 h 79"/>
                    <a:gd name="T16" fmla="*/ 49 w 80"/>
                    <a:gd name="T17" fmla="*/ 79 h 79"/>
                    <a:gd name="T18" fmla="*/ 40 w 80"/>
                    <a:gd name="T19" fmla="*/ 79 h 79"/>
                    <a:gd name="T20" fmla="*/ 40 w 80"/>
                    <a:gd name="T21" fmla="*/ 79 h 79"/>
                    <a:gd name="T22" fmla="*/ 32 w 80"/>
                    <a:gd name="T23" fmla="*/ 79 h 79"/>
                    <a:gd name="T24" fmla="*/ 25 w 80"/>
                    <a:gd name="T25" fmla="*/ 76 h 79"/>
                    <a:gd name="T26" fmla="*/ 18 w 80"/>
                    <a:gd name="T27" fmla="*/ 73 h 79"/>
                    <a:gd name="T28" fmla="*/ 12 w 80"/>
                    <a:gd name="T29" fmla="*/ 68 h 79"/>
                    <a:gd name="T30" fmla="*/ 7 w 80"/>
                    <a:gd name="T31" fmla="*/ 62 h 79"/>
                    <a:gd name="T32" fmla="*/ 4 w 80"/>
                    <a:gd name="T33" fmla="*/ 55 h 79"/>
                    <a:gd name="T34" fmla="*/ 1 w 80"/>
                    <a:gd name="T35" fmla="*/ 47 h 79"/>
                    <a:gd name="T36" fmla="*/ 0 w 80"/>
                    <a:gd name="T37" fmla="*/ 40 h 79"/>
                    <a:gd name="T38" fmla="*/ 0 w 80"/>
                    <a:gd name="T39" fmla="*/ 40 h 79"/>
                    <a:gd name="T40" fmla="*/ 1 w 80"/>
                    <a:gd name="T41" fmla="*/ 31 h 79"/>
                    <a:gd name="T42" fmla="*/ 4 w 80"/>
                    <a:gd name="T43" fmla="*/ 24 h 79"/>
                    <a:gd name="T44" fmla="*/ 7 w 80"/>
                    <a:gd name="T45" fmla="*/ 18 h 79"/>
                    <a:gd name="T46" fmla="*/ 12 w 80"/>
                    <a:gd name="T47" fmla="*/ 12 h 79"/>
                    <a:gd name="T48" fmla="*/ 18 w 80"/>
                    <a:gd name="T49" fmla="*/ 7 h 79"/>
                    <a:gd name="T50" fmla="*/ 25 w 80"/>
                    <a:gd name="T51" fmla="*/ 3 h 79"/>
                    <a:gd name="T52" fmla="*/ 32 w 80"/>
                    <a:gd name="T53" fmla="*/ 1 h 79"/>
                    <a:gd name="T54" fmla="*/ 40 w 80"/>
                    <a:gd name="T55" fmla="*/ 0 h 79"/>
                    <a:gd name="T56" fmla="*/ 40 w 80"/>
                    <a:gd name="T57" fmla="*/ 0 h 79"/>
                    <a:gd name="T58" fmla="*/ 49 w 80"/>
                    <a:gd name="T59" fmla="*/ 1 h 79"/>
                    <a:gd name="T60" fmla="*/ 56 w 80"/>
                    <a:gd name="T61" fmla="*/ 3 h 79"/>
                    <a:gd name="T62" fmla="*/ 62 w 80"/>
                    <a:gd name="T63" fmla="*/ 7 h 79"/>
                    <a:gd name="T64" fmla="*/ 68 w 80"/>
                    <a:gd name="T65" fmla="*/ 12 h 79"/>
                    <a:gd name="T66" fmla="*/ 72 w 80"/>
                    <a:gd name="T67" fmla="*/ 18 h 79"/>
                    <a:gd name="T68" fmla="*/ 77 w 80"/>
                    <a:gd name="T69" fmla="*/ 24 h 79"/>
                    <a:gd name="T70" fmla="*/ 78 w 80"/>
                    <a:gd name="T71" fmla="*/ 31 h 79"/>
                    <a:gd name="T72" fmla="*/ 80 w 80"/>
                    <a:gd name="T73" fmla="*/ 40 h 79"/>
                    <a:gd name="T74" fmla="*/ 80 w 80"/>
                    <a:gd name="T75" fmla="*/ 40 h 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80" h="79">
                      <a:moveTo>
                        <a:pt x="80" y="40"/>
                      </a:moveTo>
                      <a:lnTo>
                        <a:pt x="80" y="40"/>
                      </a:lnTo>
                      <a:lnTo>
                        <a:pt x="78" y="47"/>
                      </a:lnTo>
                      <a:lnTo>
                        <a:pt x="77" y="55"/>
                      </a:lnTo>
                      <a:lnTo>
                        <a:pt x="72" y="62"/>
                      </a:lnTo>
                      <a:lnTo>
                        <a:pt x="68" y="68"/>
                      </a:lnTo>
                      <a:lnTo>
                        <a:pt x="62" y="73"/>
                      </a:lnTo>
                      <a:lnTo>
                        <a:pt x="56" y="76"/>
                      </a:lnTo>
                      <a:lnTo>
                        <a:pt x="49" y="79"/>
                      </a:lnTo>
                      <a:lnTo>
                        <a:pt x="40" y="79"/>
                      </a:lnTo>
                      <a:lnTo>
                        <a:pt x="40" y="79"/>
                      </a:lnTo>
                      <a:lnTo>
                        <a:pt x="32" y="79"/>
                      </a:lnTo>
                      <a:lnTo>
                        <a:pt x="25" y="76"/>
                      </a:lnTo>
                      <a:lnTo>
                        <a:pt x="18" y="73"/>
                      </a:lnTo>
                      <a:lnTo>
                        <a:pt x="12" y="68"/>
                      </a:lnTo>
                      <a:lnTo>
                        <a:pt x="7" y="62"/>
                      </a:lnTo>
                      <a:lnTo>
                        <a:pt x="4" y="55"/>
                      </a:lnTo>
                      <a:lnTo>
                        <a:pt x="1" y="47"/>
                      </a:lnTo>
                      <a:lnTo>
                        <a:pt x="0" y="40"/>
                      </a:lnTo>
                      <a:lnTo>
                        <a:pt x="0" y="40"/>
                      </a:lnTo>
                      <a:lnTo>
                        <a:pt x="1" y="31"/>
                      </a:lnTo>
                      <a:lnTo>
                        <a:pt x="4" y="24"/>
                      </a:lnTo>
                      <a:lnTo>
                        <a:pt x="7" y="18"/>
                      </a:lnTo>
                      <a:lnTo>
                        <a:pt x="12" y="12"/>
                      </a:lnTo>
                      <a:lnTo>
                        <a:pt x="18" y="7"/>
                      </a:lnTo>
                      <a:lnTo>
                        <a:pt x="25" y="3"/>
                      </a:lnTo>
                      <a:lnTo>
                        <a:pt x="32" y="1"/>
                      </a:lnTo>
                      <a:lnTo>
                        <a:pt x="40" y="0"/>
                      </a:lnTo>
                      <a:lnTo>
                        <a:pt x="40" y="0"/>
                      </a:lnTo>
                      <a:lnTo>
                        <a:pt x="49" y="1"/>
                      </a:lnTo>
                      <a:lnTo>
                        <a:pt x="56" y="3"/>
                      </a:lnTo>
                      <a:lnTo>
                        <a:pt x="62" y="7"/>
                      </a:lnTo>
                      <a:lnTo>
                        <a:pt x="68" y="12"/>
                      </a:lnTo>
                      <a:lnTo>
                        <a:pt x="72" y="18"/>
                      </a:lnTo>
                      <a:lnTo>
                        <a:pt x="77" y="24"/>
                      </a:lnTo>
                      <a:lnTo>
                        <a:pt x="78" y="31"/>
                      </a:lnTo>
                      <a:lnTo>
                        <a:pt x="80" y="40"/>
                      </a:lnTo>
                      <a:lnTo>
                        <a:pt x="80" y="4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44" name="PA-Line 320"/>
                <p:cNvSpPr>
                  <a:spLocks noChangeShapeType="1"/>
                </p:cNvSpPr>
                <p:nvPr>
                  <p:custDataLst>
                    <p:tags r:id="rId30"/>
                  </p:custDataLst>
                </p:nvPr>
              </p:nvSpPr>
              <p:spPr bwMode="auto">
                <a:xfrm>
                  <a:off x="9415463" y="6064251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45" name="PA-Line 321"/>
                <p:cNvSpPr>
                  <a:spLocks noChangeShapeType="1"/>
                </p:cNvSpPr>
                <p:nvPr>
                  <p:custDataLst>
                    <p:tags r:id="rId31"/>
                  </p:custDataLst>
                </p:nvPr>
              </p:nvSpPr>
              <p:spPr bwMode="auto">
                <a:xfrm>
                  <a:off x="9550400" y="6064251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46" name="PA-任意多边形 322"/>
                <p:cNvSpPr/>
                <p:nvPr>
                  <p:custDataLst>
                    <p:tags r:id="rId32"/>
                  </p:custDataLst>
                </p:nvPr>
              </p:nvSpPr>
              <p:spPr bwMode="auto">
                <a:xfrm>
                  <a:off x="8818563" y="5703888"/>
                  <a:ext cx="669925" cy="101600"/>
                </a:xfrm>
                <a:custGeom>
                  <a:avLst/>
                  <a:gdLst>
                    <a:gd name="T0" fmla="*/ 0 w 422"/>
                    <a:gd name="T1" fmla="*/ 64 h 64"/>
                    <a:gd name="T2" fmla="*/ 0 w 422"/>
                    <a:gd name="T3" fmla="*/ 24 h 64"/>
                    <a:gd name="T4" fmla="*/ 0 w 422"/>
                    <a:gd name="T5" fmla="*/ 24 h 64"/>
                    <a:gd name="T6" fmla="*/ 1 w 422"/>
                    <a:gd name="T7" fmla="*/ 19 h 64"/>
                    <a:gd name="T8" fmla="*/ 1 w 422"/>
                    <a:gd name="T9" fmla="*/ 15 h 64"/>
                    <a:gd name="T10" fmla="*/ 7 w 422"/>
                    <a:gd name="T11" fmla="*/ 8 h 64"/>
                    <a:gd name="T12" fmla="*/ 14 w 422"/>
                    <a:gd name="T13" fmla="*/ 3 h 64"/>
                    <a:gd name="T14" fmla="*/ 19 w 422"/>
                    <a:gd name="T15" fmla="*/ 2 h 64"/>
                    <a:gd name="T16" fmla="*/ 23 w 422"/>
                    <a:gd name="T17" fmla="*/ 0 h 64"/>
                    <a:gd name="T18" fmla="*/ 398 w 422"/>
                    <a:gd name="T19" fmla="*/ 0 h 64"/>
                    <a:gd name="T20" fmla="*/ 398 w 422"/>
                    <a:gd name="T21" fmla="*/ 0 h 64"/>
                    <a:gd name="T22" fmla="*/ 403 w 422"/>
                    <a:gd name="T23" fmla="*/ 2 h 64"/>
                    <a:gd name="T24" fmla="*/ 407 w 422"/>
                    <a:gd name="T25" fmla="*/ 3 h 64"/>
                    <a:gd name="T26" fmla="*/ 416 w 422"/>
                    <a:gd name="T27" fmla="*/ 8 h 64"/>
                    <a:gd name="T28" fmla="*/ 421 w 422"/>
                    <a:gd name="T29" fmla="*/ 15 h 64"/>
                    <a:gd name="T30" fmla="*/ 422 w 422"/>
                    <a:gd name="T31" fmla="*/ 19 h 64"/>
                    <a:gd name="T32" fmla="*/ 422 w 422"/>
                    <a:gd name="T33" fmla="*/ 24 h 64"/>
                    <a:gd name="T34" fmla="*/ 422 w 422"/>
                    <a:gd name="T35" fmla="*/ 64 h 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422" h="64">
                      <a:moveTo>
                        <a:pt x="0" y="64"/>
                      </a:moveTo>
                      <a:lnTo>
                        <a:pt x="0" y="24"/>
                      </a:lnTo>
                      <a:lnTo>
                        <a:pt x="0" y="24"/>
                      </a:lnTo>
                      <a:lnTo>
                        <a:pt x="1" y="19"/>
                      </a:lnTo>
                      <a:lnTo>
                        <a:pt x="1" y="15"/>
                      </a:lnTo>
                      <a:lnTo>
                        <a:pt x="7" y="8"/>
                      </a:lnTo>
                      <a:lnTo>
                        <a:pt x="14" y="3"/>
                      </a:lnTo>
                      <a:lnTo>
                        <a:pt x="19" y="2"/>
                      </a:lnTo>
                      <a:lnTo>
                        <a:pt x="23" y="0"/>
                      </a:lnTo>
                      <a:lnTo>
                        <a:pt x="398" y="0"/>
                      </a:lnTo>
                      <a:lnTo>
                        <a:pt x="398" y="0"/>
                      </a:lnTo>
                      <a:lnTo>
                        <a:pt x="403" y="2"/>
                      </a:lnTo>
                      <a:lnTo>
                        <a:pt x="407" y="3"/>
                      </a:lnTo>
                      <a:lnTo>
                        <a:pt x="416" y="8"/>
                      </a:lnTo>
                      <a:lnTo>
                        <a:pt x="421" y="15"/>
                      </a:lnTo>
                      <a:lnTo>
                        <a:pt x="422" y="19"/>
                      </a:lnTo>
                      <a:lnTo>
                        <a:pt x="422" y="24"/>
                      </a:lnTo>
                      <a:lnTo>
                        <a:pt x="422" y="64"/>
                      </a:lnTo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47" name="PA-Line 323"/>
                <p:cNvSpPr>
                  <a:spLocks noChangeShapeType="1"/>
                </p:cNvSpPr>
                <p:nvPr>
                  <p:custDataLst>
                    <p:tags r:id="rId33"/>
                  </p:custDataLst>
                </p:nvPr>
              </p:nvSpPr>
              <p:spPr bwMode="auto">
                <a:xfrm flipV="1">
                  <a:off x="9155113" y="5630863"/>
                  <a:ext cx="0" cy="17145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92" name="组合 91"/>
            <p:cNvGrpSpPr/>
            <p:nvPr/>
          </p:nvGrpSpPr>
          <p:grpSpPr>
            <a:xfrm>
              <a:off x="5608295" y="6013100"/>
              <a:ext cx="862800" cy="862800"/>
              <a:chOff x="5775007" y="1315065"/>
              <a:chExt cx="862800" cy="862800"/>
            </a:xfrm>
          </p:grpSpPr>
          <p:sp>
            <p:nvSpPr>
              <p:cNvPr id="113" name="PA-椭圆 124"/>
              <p:cNvSpPr/>
              <p:nvPr>
                <p:custDataLst>
                  <p:tags r:id="rId34"/>
                </p:custDataLst>
              </p:nvPr>
            </p:nvSpPr>
            <p:spPr>
              <a:xfrm>
                <a:off x="5775007" y="1315065"/>
                <a:ext cx="862800" cy="862800"/>
              </a:xfrm>
              <a:prstGeom prst="ellipse">
                <a:avLst/>
              </a:prstGeom>
              <a:solidFill>
                <a:srgbClr val="42556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114" name="Group 123"/>
              <p:cNvGrpSpPr/>
              <p:nvPr/>
            </p:nvGrpSpPr>
            <p:grpSpPr>
              <a:xfrm>
                <a:off x="6033931" y="1509974"/>
                <a:ext cx="344952" cy="472984"/>
                <a:chOff x="10282237" y="3676651"/>
                <a:chExt cx="671512" cy="920750"/>
              </a:xfrm>
            </p:grpSpPr>
            <p:sp>
              <p:nvSpPr>
                <p:cNvPr id="115" name="PA-任意多边形 159"/>
                <p:cNvSpPr/>
                <p:nvPr>
                  <p:custDataLst>
                    <p:tags r:id="rId35"/>
                  </p:custDataLst>
                </p:nvPr>
              </p:nvSpPr>
              <p:spPr bwMode="auto">
                <a:xfrm>
                  <a:off x="10282237" y="3676651"/>
                  <a:ext cx="671512" cy="920750"/>
                </a:xfrm>
                <a:custGeom>
                  <a:avLst/>
                  <a:gdLst>
                    <a:gd name="T0" fmla="*/ 423 w 423"/>
                    <a:gd name="T1" fmla="*/ 574 h 580"/>
                    <a:gd name="T2" fmla="*/ 423 w 423"/>
                    <a:gd name="T3" fmla="*/ 574 h 580"/>
                    <a:gd name="T4" fmla="*/ 421 w 423"/>
                    <a:gd name="T5" fmla="*/ 576 h 580"/>
                    <a:gd name="T6" fmla="*/ 420 w 423"/>
                    <a:gd name="T7" fmla="*/ 579 h 580"/>
                    <a:gd name="T8" fmla="*/ 418 w 423"/>
                    <a:gd name="T9" fmla="*/ 580 h 580"/>
                    <a:gd name="T10" fmla="*/ 415 w 423"/>
                    <a:gd name="T11" fmla="*/ 580 h 580"/>
                    <a:gd name="T12" fmla="*/ 6 w 423"/>
                    <a:gd name="T13" fmla="*/ 580 h 580"/>
                    <a:gd name="T14" fmla="*/ 6 w 423"/>
                    <a:gd name="T15" fmla="*/ 580 h 580"/>
                    <a:gd name="T16" fmla="*/ 3 w 423"/>
                    <a:gd name="T17" fmla="*/ 580 h 580"/>
                    <a:gd name="T18" fmla="*/ 1 w 423"/>
                    <a:gd name="T19" fmla="*/ 579 h 580"/>
                    <a:gd name="T20" fmla="*/ 0 w 423"/>
                    <a:gd name="T21" fmla="*/ 576 h 580"/>
                    <a:gd name="T22" fmla="*/ 0 w 423"/>
                    <a:gd name="T23" fmla="*/ 574 h 580"/>
                    <a:gd name="T24" fmla="*/ 0 w 423"/>
                    <a:gd name="T25" fmla="*/ 6 h 580"/>
                    <a:gd name="T26" fmla="*/ 0 w 423"/>
                    <a:gd name="T27" fmla="*/ 6 h 580"/>
                    <a:gd name="T28" fmla="*/ 0 w 423"/>
                    <a:gd name="T29" fmla="*/ 3 h 580"/>
                    <a:gd name="T30" fmla="*/ 1 w 423"/>
                    <a:gd name="T31" fmla="*/ 2 h 580"/>
                    <a:gd name="T32" fmla="*/ 3 w 423"/>
                    <a:gd name="T33" fmla="*/ 0 h 580"/>
                    <a:gd name="T34" fmla="*/ 6 w 423"/>
                    <a:gd name="T35" fmla="*/ 0 h 580"/>
                    <a:gd name="T36" fmla="*/ 415 w 423"/>
                    <a:gd name="T37" fmla="*/ 0 h 580"/>
                    <a:gd name="T38" fmla="*/ 415 w 423"/>
                    <a:gd name="T39" fmla="*/ 0 h 580"/>
                    <a:gd name="T40" fmla="*/ 418 w 423"/>
                    <a:gd name="T41" fmla="*/ 0 h 580"/>
                    <a:gd name="T42" fmla="*/ 420 w 423"/>
                    <a:gd name="T43" fmla="*/ 2 h 580"/>
                    <a:gd name="T44" fmla="*/ 421 w 423"/>
                    <a:gd name="T45" fmla="*/ 3 h 580"/>
                    <a:gd name="T46" fmla="*/ 423 w 423"/>
                    <a:gd name="T47" fmla="*/ 6 h 580"/>
                    <a:gd name="T48" fmla="*/ 423 w 423"/>
                    <a:gd name="T49" fmla="*/ 574 h 5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423" h="580">
                      <a:moveTo>
                        <a:pt x="423" y="574"/>
                      </a:moveTo>
                      <a:lnTo>
                        <a:pt x="423" y="574"/>
                      </a:lnTo>
                      <a:lnTo>
                        <a:pt x="421" y="576"/>
                      </a:lnTo>
                      <a:lnTo>
                        <a:pt x="420" y="579"/>
                      </a:lnTo>
                      <a:lnTo>
                        <a:pt x="418" y="580"/>
                      </a:lnTo>
                      <a:lnTo>
                        <a:pt x="415" y="580"/>
                      </a:lnTo>
                      <a:lnTo>
                        <a:pt x="6" y="580"/>
                      </a:lnTo>
                      <a:lnTo>
                        <a:pt x="6" y="580"/>
                      </a:lnTo>
                      <a:lnTo>
                        <a:pt x="3" y="580"/>
                      </a:lnTo>
                      <a:lnTo>
                        <a:pt x="1" y="579"/>
                      </a:lnTo>
                      <a:lnTo>
                        <a:pt x="0" y="576"/>
                      </a:lnTo>
                      <a:lnTo>
                        <a:pt x="0" y="574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0" y="3"/>
                      </a:lnTo>
                      <a:lnTo>
                        <a:pt x="1" y="2"/>
                      </a:lnTo>
                      <a:lnTo>
                        <a:pt x="3" y="0"/>
                      </a:lnTo>
                      <a:lnTo>
                        <a:pt x="6" y="0"/>
                      </a:lnTo>
                      <a:lnTo>
                        <a:pt x="415" y="0"/>
                      </a:lnTo>
                      <a:lnTo>
                        <a:pt x="415" y="0"/>
                      </a:lnTo>
                      <a:lnTo>
                        <a:pt x="418" y="0"/>
                      </a:lnTo>
                      <a:lnTo>
                        <a:pt x="420" y="2"/>
                      </a:lnTo>
                      <a:lnTo>
                        <a:pt x="421" y="3"/>
                      </a:lnTo>
                      <a:lnTo>
                        <a:pt x="423" y="6"/>
                      </a:lnTo>
                      <a:lnTo>
                        <a:pt x="423" y="574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16" name="PA-矩形 160"/>
                <p:cNvSpPr>
                  <a:spLocks noChangeArrowheads="1"/>
                </p:cNvSpPr>
                <p:nvPr>
                  <p:custDataLst>
                    <p:tags r:id="rId36"/>
                  </p:custDataLst>
                </p:nvPr>
              </p:nvSpPr>
              <p:spPr bwMode="auto">
                <a:xfrm>
                  <a:off x="10374312" y="3813176"/>
                  <a:ext cx="487362" cy="115888"/>
                </a:xfrm>
                <a:prstGeom prst="rect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17" name="PA-Line 161"/>
                <p:cNvSpPr>
                  <a:spLocks noChangeShapeType="1"/>
                </p:cNvSpPr>
                <p:nvPr>
                  <p:custDataLst>
                    <p:tags r:id="rId37"/>
                  </p:custDataLst>
                </p:nvPr>
              </p:nvSpPr>
              <p:spPr bwMode="auto">
                <a:xfrm flipV="1">
                  <a:off x="10374312" y="4017963"/>
                  <a:ext cx="0" cy="48260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18" name="PA-Line 162"/>
                <p:cNvSpPr>
                  <a:spLocks noChangeShapeType="1"/>
                </p:cNvSpPr>
                <p:nvPr>
                  <p:custDataLst>
                    <p:tags r:id="rId38"/>
                  </p:custDataLst>
                </p:nvPr>
              </p:nvSpPr>
              <p:spPr bwMode="auto">
                <a:xfrm flipV="1">
                  <a:off x="10493375" y="4017963"/>
                  <a:ext cx="0" cy="384175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19" name="PA-Line 163"/>
                <p:cNvSpPr>
                  <a:spLocks noChangeShapeType="1"/>
                </p:cNvSpPr>
                <p:nvPr>
                  <p:custDataLst>
                    <p:tags r:id="rId39"/>
                  </p:custDataLst>
                </p:nvPr>
              </p:nvSpPr>
              <p:spPr bwMode="auto">
                <a:xfrm flipV="1">
                  <a:off x="10617200" y="4017963"/>
                  <a:ext cx="0" cy="48260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20" name="PA-Line 164"/>
                <p:cNvSpPr>
                  <a:spLocks noChangeShapeType="1"/>
                </p:cNvSpPr>
                <p:nvPr>
                  <p:custDataLst>
                    <p:tags r:id="rId40"/>
                  </p:custDataLst>
                </p:nvPr>
              </p:nvSpPr>
              <p:spPr bwMode="auto">
                <a:xfrm flipV="1">
                  <a:off x="10739437" y="4017963"/>
                  <a:ext cx="0" cy="48260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21" name="PA-Line 165"/>
                <p:cNvSpPr>
                  <a:spLocks noChangeShapeType="1"/>
                </p:cNvSpPr>
                <p:nvPr>
                  <p:custDataLst>
                    <p:tags r:id="rId41"/>
                  </p:custDataLst>
                </p:nvPr>
              </p:nvSpPr>
              <p:spPr bwMode="auto">
                <a:xfrm flipV="1">
                  <a:off x="10861675" y="4017963"/>
                  <a:ext cx="0" cy="48260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22" name="PA-Line 166"/>
                <p:cNvSpPr>
                  <a:spLocks noChangeShapeType="1"/>
                </p:cNvSpPr>
                <p:nvPr>
                  <p:custDataLst>
                    <p:tags r:id="rId42"/>
                  </p:custDataLst>
                </p:nvPr>
              </p:nvSpPr>
              <p:spPr bwMode="auto">
                <a:xfrm>
                  <a:off x="10364787" y="4017963"/>
                  <a:ext cx="506412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23" name="PA-Line 167"/>
                <p:cNvSpPr>
                  <a:spLocks noChangeShapeType="1"/>
                </p:cNvSpPr>
                <p:nvPr>
                  <p:custDataLst>
                    <p:tags r:id="rId43"/>
                  </p:custDataLst>
                </p:nvPr>
              </p:nvSpPr>
              <p:spPr bwMode="auto">
                <a:xfrm>
                  <a:off x="10364787" y="4114801"/>
                  <a:ext cx="506412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24" name="PA-Line 168"/>
                <p:cNvSpPr>
                  <a:spLocks noChangeShapeType="1"/>
                </p:cNvSpPr>
                <p:nvPr>
                  <p:custDataLst>
                    <p:tags r:id="rId44"/>
                  </p:custDataLst>
                </p:nvPr>
              </p:nvSpPr>
              <p:spPr bwMode="auto">
                <a:xfrm>
                  <a:off x="10364787" y="4208463"/>
                  <a:ext cx="506412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25" name="PA-Line 169"/>
                <p:cNvSpPr>
                  <a:spLocks noChangeShapeType="1"/>
                </p:cNvSpPr>
                <p:nvPr>
                  <p:custDataLst>
                    <p:tags r:id="rId45"/>
                  </p:custDataLst>
                </p:nvPr>
              </p:nvSpPr>
              <p:spPr bwMode="auto">
                <a:xfrm>
                  <a:off x="10364787" y="4305301"/>
                  <a:ext cx="506412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26" name="PA-Line 170"/>
                <p:cNvSpPr>
                  <a:spLocks noChangeShapeType="1"/>
                </p:cNvSpPr>
                <p:nvPr>
                  <p:custDataLst>
                    <p:tags r:id="rId46"/>
                  </p:custDataLst>
                </p:nvPr>
              </p:nvSpPr>
              <p:spPr bwMode="auto">
                <a:xfrm>
                  <a:off x="10364787" y="4402138"/>
                  <a:ext cx="374650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27" name="PA-Line 171"/>
                <p:cNvSpPr>
                  <a:spLocks noChangeShapeType="1"/>
                </p:cNvSpPr>
                <p:nvPr>
                  <p:custDataLst>
                    <p:tags r:id="rId47"/>
                  </p:custDataLst>
                </p:nvPr>
              </p:nvSpPr>
              <p:spPr bwMode="auto">
                <a:xfrm>
                  <a:off x="10364787" y="4495801"/>
                  <a:ext cx="506412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93" name="组合 92"/>
            <p:cNvGrpSpPr/>
            <p:nvPr/>
          </p:nvGrpSpPr>
          <p:grpSpPr>
            <a:xfrm>
              <a:off x="5974001" y="6972689"/>
              <a:ext cx="147720" cy="154874"/>
              <a:chOff x="6140713" y="2274654"/>
              <a:chExt cx="147720" cy="154874"/>
            </a:xfrm>
          </p:grpSpPr>
          <p:cxnSp>
            <p:nvCxnSpPr>
              <p:cNvPr id="111" name="PA-直接连接符 140"/>
              <p:cNvCxnSpPr/>
              <p:nvPr>
                <p:custDataLst>
                  <p:tags r:id="rId48"/>
                </p:custDataLst>
              </p:nvPr>
            </p:nvCxnSpPr>
            <p:spPr>
              <a:xfrm flipH="1">
                <a:off x="6174362" y="2296367"/>
                <a:ext cx="114071" cy="114070"/>
              </a:xfrm>
              <a:prstGeom prst="line">
                <a:avLst/>
              </a:prstGeom>
              <a:ln w="25400">
                <a:solidFill>
                  <a:schemeClr val="bg2">
                    <a:lumMod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PA-直接连接符 144"/>
              <p:cNvCxnSpPr/>
              <p:nvPr>
                <p:custDataLst>
                  <p:tags r:id="rId49"/>
                </p:custDataLst>
              </p:nvPr>
            </p:nvCxnSpPr>
            <p:spPr>
              <a:xfrm rot="8100000">
                <a:off x="6140713" y="2274654"/>
                <a:ext cx="0" cy="154874"/>
              </a:xfrm>
              <a:prstGeom prst="line">
                <a:avLst/>
              </a:prstGeom>
              <a:ln w="25400">
                <a:solidFill>
                  <a:schemeClr val="bg2">
                    <a:lumMod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9" name="组合 98"/>
            <p:cNvGrpSpPr/>
            <p:nvPr/>
          </p:nvGrpSpPr>
          <p:grpSpPr>
            <a:xfrm>
              <a:off x="5919245" y="8252894"/>
              <a:ext cx="225156" cy="109512"/>
              <a:chOff x="6085957" y="3554859"/>
              <a:chExt cx="225156" cy="109512"/>
            </a:xfrm>
          </p:grpSpPr>
          <p:cxnSp>
            <p:nvCxnSpPr>
              <p:cNvPr id="109" name="PA-直接连接符 147"/>
              <p:cNvCxnSpPr/>
              <p:nvPr>
                <p:custDataLst>
                  <p:tags r:id="rId50"/>
                </p:custDataLst>
              </p:nvPr>
            </p:nvCxnSpPr>
            <p:spPr>
              <a:xfrm rot="8100000">
                <a:off x="6156238" y="3608648"/>
                <a:ext cx="154875" cy="0"/>
              </a:xfrm>
              <a:prstGeom prst="line">
                <a:avLst/>
              </a:prstGeom>
              <a:ln w="25400">
                <a:solidFill>
                  <a:schemeClr val="bg2">
                    <a:lumMod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PA-直接连接符 148"/>
              <p:cNvCxnSpPr/>
              <p:nvPr>
                <p:custDataLst>
                  <p:tags r:id="rId51"/>
                </p:custDataLst>
              </p:nvPr>
            </p:nvCxnSpPr>
            <p:spPr>
              <a:xfrm flipH="1" flipV="1">
                <a:off x="6085957" y="3554859"/>
                <a:ext cx="109512" cy="109512"/>
              </a:xfrm>
              <a:prstGeom prst="line">
                <a:avLst/>
              </a:prstGeom>
              <a:ln w="25400">
                <a:solidFill>
                  <a:schemeClr val="bg2">
                    <a:lumMod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80" name="组合 179"/>
          <p:cNvGrpSpPr/>
          <p:nvPr/>
        </p:nvGrpSpPr>
        <p:grpSpPr>
          <a:xfrm>
            <a:off x="6522695" y="2279300"/>
            <a:ext cx="862800" cy="3359534"/>
            <a:chOff x="5608295" y="6013100"/>
            <a:chExt cx="862800" cy="3359534"/>
          </a:xfrm>
        </p:grpSpPr>
        <p:grpSp>
          <p:nvGrpSpPr>
            <p:cNvPr id="181" name="组合 180"/>
            <p:cNvGrpSpPr/>
            <p:nvPr/>
          </p:nvGrpSpPr>
          <p:grpSpPr>
            <a:xfrm>
              <a:off x="5608295" y="8509834"/>
              <a:ext cx="862800" cy="862800"/>
              <a:chOff x="5775007" y="3811799"/>
              <a:chExt cx="862800" cy="862800"/>
            </a:xfrm>
          </p:grpSpPr>
          <p:sp>
            <p:nvSpPr>
              <p:cNvPr id="225" name="PA-椭圆 87"/>
              <p:cNvSpPr/>
              <p:nvPr>
                <p:custDataLst>
                  <p:tags r:id="rId52"/>
                </p:custDataLst>
              </p:nvPr>
            </p:nvSpPr>
            <p:spPr>
              <a:xfrm>
                <a:off x="5775007" y="3811799"/>
                <a:ext cx="862800" cy="862800"/>
              </a:xfrm>
              <a:prstGeom prst="ellipse">
                <a:avLst/>
              </a:prstGeom>
              <a:solidFill>
                <a:srgbClr val="42556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226" name="Group 86"/>
              <p:cNvGrpSpPr/>
              <p:nvPr/>
            </p:nvGrpSpPr>
            <p:grpSpPr>
              <a:xfrm>
                <a:off x="5958498" y="4017308"/>
                <a:ext cx="495818" cy="451782"/>
                <a:chOff x="7245350" y="3721101"/>
                <a:chExt cx="965200" cy="879475"/>
              </a:xfrm>
            </p:grpSpPr>
            <p:sp>
              <p:nvSpPr>
                <p:cNvPr id="227" name="PA-Line 146"/>
                <p:cNvSpPr>
                  <a:spLocks noChangeShapeType="1"/>
                </p:cNvSpPr>
                <p:nvPr>
                  <p:custDataLst>
                    <p:tags r:id="rId53"/>
                  </p:custDataLst>
                </p:nvPr>
              </p:nvSpPr>
              <p:spPr bwMode="auto">
                <a:xfrm>
                  <a:off x="7816850" y="4206876"/>
                  <a:ext cx="0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28" name="PA-任意多边形 147"/>
                <p:cNvSpPr/>
                <p:nvPr>
                  <p:custDataLst>
                    <p:tags r:id="rId54"/>
                  </p:custDataLst>
                </p:nvPr>
              </p:nvSpPr>
              <p:spPr bwMode="auto">
                <a:xfrm>
                  <a:off x="7332662" y="3721101"/>
                  <a:ext cx="598487" cy="598488"/>
                </a:xfrm>
                <a:custGeom>
                  <a:avLst/>
                  <a:gdLst>
                    <a:gd name="T0" fmla="*/ 322 w 377"/>
                    <a:gd name="T1" fmla="*/ 57 h 377"/>
                    <a:gd name="T2" fmla="*/ 292 w 377"/>
                    <a:gd name="T3" fmla="*/ 33 h 377"/>
                    <a:gd name="T4" fmla="*/ 259 w 377"/>
                    <a:gd name="T5" fmla="*/ 15 h 377"/>
                    <a:gd name="T6" fmla="*/ 225 w 377"/>
                    <a:gd name="T7" fmla="*/ 5 h 377"/>
                    <a:gd name="T8" fmla="*/ 188 w 377"/>
                    <a:gd name="T9" fmla="*/ 0 h 377"/>
                    <a:gd name="T10" fmla="*/ 169 w 377"/>
                    <a:gd name="T11" fmla="*/ 2 h 377"/>
                    <a:gd name="T12" fmla="*/ 133 w 377"/>
                    <a:gd name="T13" fmla="*/ 9 h 377"/>
                    <a:gd name="T14" fmla="*/ 99 w 377"/>
                    <a:gd name="T15" fmla="*/ 23 h 377"/>
                    <a:gd name="T16" fmla="*/ 68 w 377"/>
                    <a:gd name="T17" fmla="*/ 43 h 377"/>
                    <a:gd name="T18" fmla="*/ 55 w 377"/>
                    <a:gd name="T19" fmla="*/ 57 h 377"/>
                    <a:gd name="T20" fmla="*/ 31 w 377"/>
                    <a:gd name="T21" fmla="*/ 85 h 377"/>
                    <a:gd name="T22" fmla="*/ 13 w 377"/>
                    <a:gd name="T23" fmla="*/ 118 h 377"/>
                    <a:gd name="T24" fmla="*/ 3 w 377"/>
                    <a:gd name="T25" fmla="*/ 153 h 377"/>
                    <a:gd name="T26" fmla="*/ 0 w 377"/>
                    <a:gd name="T27" fmla="*/ 189 h 377"/>
                    <a:gd name="T28" fmla="*/ 1 w 377"/>
                    <a:gd name="T29" fmla="*/ 208 h 377"/>
                    <a:gd name="T30" fmla="*/ 9 w 377"/>
                    <a:gd name="T31" fmla="*/ 245 h 377"/>
                    <a:gd name="T32" fmla="*/ 22 w 377"/>
                    <a:gd name="T33" fmla="*/ 279 h 377"/>
                    <a:gd name="T34" fmla="*/ 43 w 377"/>
                    <a:gd name="T35" fmla="*/ 309 h 377"/>
                    <a:gd name="T36" fmla="*/ 68 w 377"/>
                    <a:gd name="T37" fmla="*/ 334 h 377"/>
                    <a:gd name="T38" fmla="*/ 98 w 377"/>
                    <a:gd name="T39" fmla="*/ 355 h 377"/>
                    <a:gd name="T40" fmla="*/ 132 w 377"/>
                    <a:gd name="T41" fmla="*/ 370 h 377"/>
                    <a:gd name="T42" fmla="*/ 169 w 377"/>
                    <a:gd name="T43" fmla="*/ 377 h 377"/>
                    <a:gd name="T44" fmla="*/ 188 w 377"/>
                    <a:gd name="T45" fmla="*/ 377 h 377"/>
                    <a:gd name="T46" fmla="*/ 225 w 377"/>
                    <a:gd name="T47" fmla="*/ 374 h 377"/>
                    <a:gd name="T48" fmla="*/ 261 w 377"/>
                    <a:gd name="T49" fmla="*/ 364 h 377"/>
                    <a:gd name="T50" fmla="*/ 292 w 377"/>
                    <a:gd name="T51" fmla="*/ 346 h 377"/>
                    <a:gd name="T52" fmla="*/ 322 w 377"/>
                    <a:gd name="T53" fmla="*/ 322 h 377"/>
                    <a:gd name="T54" fmla="*/ 334 w 377"/>
                    <a:gd name="T55" fmla="*/ 309 h 377"/>
                    <a:gd name="T56" fmla="*/ 354 w 377"/>
                    <a:gd name="T57" fmla="*/ 278 h 377"/>
                    <a:gd name="T58" fmla="*/ 368 w 377"/>
                    <a:gd name="T59" fmla="*/ 244 h 377"/>
                    <a:gd name="T60" fmla="*/ 375 w 377"/>
                    <a:gd name="T61" fmla="*/ 208 h 377"/>
                    <a:gd name="T62" fmla="*/ 377 w 377"/>
                    <a:gd name="T63" fmla="*/ 189 h 377"/>
                    <a:gd name="T64" fmla="*/ 372 w 377"/>
                    <a:gd name="T65" fmla="*/ 152 h 377"/>
                    <a:gd name="T66" fmla="*/ 362 w 377"/>
                    <a:gd name="T67" fmla="*/ 118 h 377"/>
                    <a:gd name="T68" fmla="*/ 345 w 377"/>
                    <a:gd name="T69" fmla="*/ 85 h 377"/>
                    <a:gd name="T70" fmla="*/ 322 w 377"/>
                    <a:gd name="T71" fmla="*/ 57 h 3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377" h="377">
                      <a:moveTo>
                        <a:pt x="322" y="57"/>
                      </a:moveTo>
                      <a:lnTo>
                        <a:pt x="322" y="57"/>
                      </a:lnTo>
                      <a:lnTo>
                        <a:pt x="307" y="43"/>
                      </a:lnTo>
                      <a:lnTo>
                        <a:pt x="292" y="33"/>
                      </a:lnTo>
                      <a:lnTo>
                        <a:pt x="277" y="23"/>
                      </a:lnTo>
                      <a:lnTo>
                        <a:pt x="259" y="15"/>
                      </a:lnTo>
                      <a:lnTo>
                        <a:pt x="243" y="9"/>
                      </a:lnTo>
                      <a:lnTo>
                        <a:pt x="225" y="5"/>
                      </a:lnTo>
                      <a:lnTo>
                        <a:pt x="206" y="2"/>
                      </a:lnTo>
                      <a:lnTo>
                        <a:pt x="188" y="0"/>
                      </a:lnTo>
                      <a:lnTo>
                        <a:pt x="188" y="0"/>
                      </a:lnTo>
                      <a:lnTo>
                        <a:pt x="169" y="2"/>
                      </a:lnTo>
                      <a:lnTo>
                        <a:pt x="151" y="5"/>
                      </a:lnTo>
                      <a:lnTo>
                        <a:pt x="133" y="9"/>
                      </a:lnTo>
                      <a:lnTo>
                        <a:pt x="116" y="15"/>
                      </a:lnTo>
                      <a:lnTo>
                        <a:pt x="99" y="23"/>
                      </a:lnTo>
                      <a:lnTo>
                        <a:pt x="83" y="33"/>
                      </a:lnTo>
                      <a:lnTo>
                        <a:pt x="68" y="43"/>
                      </a:lnTo>
                      <a:lnTo>
                        <a:pt x="55" y="57"/>
                      </a:lnTo>
                      <a:lnTo>
                        <a:pt x="55" y="57"/>
                      </a:lnTo>
                      <a:lnTo>
                        <a:pt x="41" y="70"/>
                      </a:lnTo>
                      <a:lnTo>
                        <a:pt x="31" y="85"/>
                      </a:lnTo>
                      <a:lnTo>
                        <a:pt x="22" y="101"/>
                      </a:lnTo>
                      <a:lnTo>
                        <a:pt x="13" y="118"/>
                      </a:lnTo>
                      <a:lnTo>
                        <a:pt x="7" y="135"/>
                      </a:lnTo>
                      <a:lnTo>
                        <a:pt x="3" y="153"/>
                      </a:lnTo>
                      <a:lnTo>
                        <a:pt x="0" y="171"/>
                      </a:lnTo>
                      <a:lnTo>
                        <a:pt x="0" y="189"/>
                      </a:lnTo>
                      <a:lnTo>
                        <a:pt x="0" y="189"/>
                      </a:lnTo>
                      <a:lnTo>
                        <a:pt x="1" y="208"/>
                      </a:lnTo>
                      <a:lnTo>
                        <a:pt x="3" y="227"/>
                      </a:lnTo>
                      <a:lnTo>
                        <a:pt x="9" y="245"/>
                      </a:lnTo>
                      <a:lnTo>
                        <a:pt x="15" y="263"/>
                      </a:lnTo>
                      <a:lnTo>
                        <a:pt x="22" y="279"/>
                      </a:lnTo>
                      <a:lnTo>
                        <a:pt x="33" y="294"/>
                      </a:lnTo>
                      <a:lnTo>
                        <a:pt x="43" y="309"/>
                      </a:lnTo>
                      <a:lnTo>
                        <a:pt x="55" y="322"/>
                      </a:lnTo>
                      <a:lnTo>
                        <a:pt x="68" y="334"/>
                      </a:lnTo>
                      <a:lnTo>
                        <a:pt x="83" y="346"/>
                      </a:lnTo>
                      <a:lnTo>
                        <a:pt x="98" y="355"/>
                      </a:lnTo>
                      <a:lnTo>
                        <a:pt x="116" y="362"/>
                      </a:lnTo>
                      <a:lnTo>
                        <a:pt x="132" y="370"/>
                      </a:lnTo>
                      <a:lnTo>
                        <a:pt x="150" y="374"/>
                      </a:lnTo>
                      <a:lnTo>
                        <a:pt x="169" y="377"/>
                      </a:lnTo>
                      <a:lnTo>
                        <a:pt x="188" y="377"/>
                      </a:lnTo>
                      <a:lnTo>
                        <a:pt x="188" y="377"/>
                      </a:lnTo>
                      <a:lnTo>
                        <a:pt x="208" y="377"/>
                      </a:lnTo>
                      <a:lnTo>
                        <a:pt x="225" y="374"/>
                      </a:lnTo>
                      <a:lnTo>
                        <a:pt x="243" y="370"/>
                      </a:lnTo>
                      <a:lnTo>
                        <a:pt x="261" y="364"/>
                      </a:lnTo>
                      <a:lnTo>
                        <a:pt x="277" y="355"/>
                      </a:lnTo>
                      <a:lnTo>
                        <a:pt x="292" y="346"/>
                      </a:lnTo>
                      <a:lnTo>
                        <a:pt x="308" y="334"/>
                      </a:lnTo>
                      <a:lnTo>
                        <a:pt x="322" y="322"/>
                      </a:lnTo>
                      <a:lnTo>
                        <a:pt x="322" y="322"/>
                      </a:lnTo>
                      <a:lnTo>
                        <a:pt x="334" y="309"/>
                      </a:lnTo>
                      <a:lnTo>
                        <a:pt x="345" y="294"/>
                      </a:lnTo>
                      <a:lnTo>
                        <a:pt x="354" y="278"/>
                      </a:lnTo>
                      <a:lnTo>
                        <a:pt x="362" y="261"/>
                      </a:lnTo>
                      <a:lnTo>
                        <a:pt x="368" y="244"/>
                      </a:lnTo>
                      <a:lnTo>
                        <a:pt x="372" y="226"/>
                      </a:lnTo>
                      <a:lnTo>
                        <a:pt x="375" y="208"/>
                      </a:lnTo>
                      <a:lnTo>
                        <a:pt x="377" y="189"/>
                      </a:lnTo>
                      <a:lnTo>
                        <a:pt x="377" y="189"/>
                      </a:lnTo>
                      <a:lnTo>
                        <a:pt x="375" y="171"/>
                      </a:lnTo>
                      <a:lnTo>
                        <a:pt x="372" y="152"/>
                      </a:lnTo>
                      <a:lnTo>
                        <a:pt x="368" y="134"/>
                      </a:lnTo>
                      <a:lnTo>
                        <a:pt x="362" y="118"/>
                      </a:lnTo>
                      <a:lnTo>
                        <a:pt x="354" y="101"/>
                      </a:lnTo>
                      <a:lnTo>
                        <a:pt x="345" y="85"/>
                      </a:lnTo>
                      <a:lnTo>
                        <a:pt x="334" y="70"/>
                      </a:lnTo>
                      <a:lnTo>
                        <a:pt x="322" y="57"/>
                      </a:lnTo>
                      <a:lnTo>
                        <a:pt x="322" y="57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29" name="PA-任意多边形 148"/>
                <p:cNvSpPr/>
                <p:nvPr>
                  <p:custDataLst>
                    <p:tags r:id="rId55"/>
                  </p:custDataLst>
                </p:nvPr>
              </p:nvSpPr>
              <p:spPr bwMode="auto">
                <a:xfrm>
                  <a:off x="7388225" y="3778251"/>
                  <a:ext cx="485775" cy="487363"/>
                </a:xfrm>
                <a:custGeom>
                  <a:avLst/>
                  <a:gdLst>
                    <a:gd name="T0" fmla="*/ 261 w 306"/>
                    <a:gd name="T1" fmla="*/ 261 h 307"/>
                    <a:gd name="T2" fmla="*/ 238 w 306"/>
                    <a:gd name="T3" fmla="*/ 280 h 307"/>
                    <a:gd name="T4" fmla="*/ 211 w 306"/>
                    <a:gd name="T5" fmla="*/ 295 h 307"/>
                    <a:gd name="T6" fmla="*/ 183 w 306"/>
                    <a:gd name="T7" fmla="*/ 304 h 307"/>
                    <a:gd name="T8" fmla="*/ 153 w 306"/>
                    <a:gd name="T9" fmla="*/ 307 h 307"/>
                    <a:gd name="T10" fmla="*/ 137 w 306"/>
                    <a:gd name="T11" fmla="*/ 306 h 307"/>
                    <a:gd name="T12" fmla="*/ 107 w 306"/>
                    <a:gd name="T13" fmla="*/ 300 h 307"/>
                    <a:gd name="T14" fmla="*/ 81 w 306"/>
                    <a:gd name="T15" fmla="*/ 288 h 307"/>
                    <a:gd name="T16" fmla="*/ 55 w 306"/>
                    <a:gd name="T17" fmla="*/ 271 h 307"/>
                    <a:gd name="T18" fmla="*/ 35 w 306"/>
                    <a:gd name="T19" fmla="*/ 251 h 307"/>
                    <a:gd name="T20" fmla="*/ 18 w 306"/>
                    <a:gd name="T21" fmla="*/ 227 h 307"/>
                    <a:gd name="T22" fmla="*/ 6 w 306"/>
                    <a:gd name="T23" fmla="*/ 199 h 307"/>
                    <a:gd name="T24" fmla="*/ 0 w 306"/>
                    <a:gd name="T25" fmla="*/ 169 h 307"/>
                    <a:gd name="T26" fmla="*/ 0 w 306"/>
                    <a:gd name="T27" fmla="*/ 153 h 307"/>
                    <a:gd name="T28" fmla="*/ 3 w 306"/>
                    <a:gd name="T29" fmla="*/ 123 h 307"/>
                    <a:gd name="T30" fmla="*/ 11 w 306"/>
                    <a:gd name="T31" fmla="*/ 95 h 307"/>
                    <a:gd name="T32" fmla="*/ 26 w 306"/>
                    <a:gd name="T33" fmla="*/ 68 h 307"/>
                    <a:gd name="T34" fmla="*/ 45 w 306"/>
                    <a:gd name="T35" fmla="*/ 45 h 307"/>
                    <a:gd name="T36" fmla="*/ 55 w 306"/>
                    <a:gd name="T37" fmla="*/ 36 h 307"/>
                    <a:gd name="T38" fmla="*/ 81 w 306"/>
                    <a:gd name="T39" fmla="*/ 18 h 307"/>
                    <a:gd name="T40" fmla="*/ 109 w 306"/>
                    <a:gd name="T41" fmla="*/ 7 h 307"/>
                    <a:gd name="T42" fmla="*/ 138 w 306"/>
                    <a:gd name="T43" fmla="*/ 2 h 307"/>
                    <a:gd name="T44" fmla="*/ 153 w 306"/>
                    <a:gd name="T45" fmla="*/ 0 h 307"/>
                    <a:gd name="T46" fmla="*/ 183 w 306"/>
                    <a:gd name="T47" fmla="*/ 3 h 307"/>
                    <a:gd name="T48" fmla="*/ 211 w 306"/>
                    <a:gd name="T49" fmla="*/ 12 h 307"/>
                    <a:gd name="T50" fmla="*/ 238 w 306"/>
                    <a:gd name="T51" fmla="*/ 25 h 307"/>
                    <a:gd name="T52" fmla="*/ 261 w 306"/>
                    <a:gd name="T53" fmla="*/ 45 h 307"/>
                    <a:gd name="T54" fmla="*/ 272 w 306"/>
                    <a:gd name="T55" fmla="*/ 56 h 307"/>
                    <a:gd name="T56" fmla="*/ 288 w 306"/>
                    <a:gd name="T57" fmla="*/ 82 h 307"/>
                    <a:gd name="T58" fmla="*/ 300 w 306"/>
                    <a:gd name="T59" fmla="*/ 108 h 307"/>
                    <a:gd name="T60" fmla="*/ 306 w 306"/>
                    <a:gd name="T61" fmla="*/ 138 h 307"/>
                    <a:gd name="T62" fmla="*/ 306 w 306"/>
                    <a:gd name="T63" fmla="*/ 153 h 307"/>
                    <a:gd name="T64" fmla="*/ 303 w 306"/>
                    <a:gd name="T65" fmla="*/ 184 h 307"/>
                    <a:gd name="T66" fmla="*/ 294 w 306"/>
                    <a:gd name="T67" fmla="*/ 212 h 307"/>
                    <a:gd name="T68" fmla="*/ 281 w 306"/>
                    <a:gd name="T69" fmla="*/ 237 h 307"/>
                    <a:gd name="T70" fmla="*/ 261 w 306"/>
                    <a:gd name="T71" fmla="*/ 261 h 3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306" h="307">
                      <a:moveTo>
                        <a:pt x="261" y="261"/>
                      </a:moveTo>
                      <a:lnTo>
                        <a:pt x="261" y="261"/>
                      </a:lnTo>
                      <a:lnTo>
                        <a:pt x="250" y="271"/>
                      </a:lnTo>
                      <a:lnTo>
                        <a:pt x="238" y="280"/>
                      </a:lnTo>
                      <a:lnTo>
                        <a:pt x="226" y="288"/>
                      </a:lnTo>
                      <a:lnTo>
                        <a:pt x="211" y="295"/>
                      </a:lnTo>
                      <a:lnTo>
                        <a:pt x="198" y="300"/>
                      </a:lnTo>
                      <a:lnTo>
                        <a:pt x="183" y="304"/>
                      </a:lnTo>
                      <a:lnTo>
                        <a:pt x="168" y="306"/>
                      </a:lnTo>
                      <a:lnTo>
                        <a:pt x="153" y="307"/>
                      </a:lnTo>
                      <a:lnTo>
                        <a:pt x="153" y="307"/>
                      </a:lnTo>
                      <a:lnTo>
                        <a:pt x="137" y="306"/>
                      </a:lnTo>
                      <a:lnTo>
                        <a:pt x="122" y="304"/>
                      </a:lnTo>
                      <a:lnTo>
                        <a:pt x="107" y="300"/>
                      </a:lnTo>
                      <a:lnTo>
                        <a:pt x="94" y="295"/>
                      </a:lnTo>
                      <a:lnTo>
                        <a:pt x="81" y="288"/>
                      </a:lnTo>
                      <a:lnTo>
                        <a:pt x="67" y="280"/>
                      </a:lnTo>
                      <a:lnTo>
                        <a:pt x="55" y="271"/>
                      </a:lnTo>
                      <a:lnTo>
                        <a:pt x="45" y="261"/>
                      </a:lnTo>
                      <a:lnTo>
                        <a:pt x="35" y="251"/>
                      </a:lnTo>
                      <a:lnTo>
                        <a:pt x="26" y="239"/>
                      </a:lnTo>
                      <a:lnTo>
                        <a:pt x="18" y="227"/>
                      </a:lnTo>
                      <a:lnTo>
                        <a:pt x="12" y="214"/>
                      </a:lnTo>
                      <a:lnTo>
                        <a:pt x="6" y="199"/>
                      </a:lnTo>
                      <a:lnTo>
                        <a:pt x="3" y="184"/>
                      </a:lnTo>
                      <a:lnTo>
                        <a:pt x="0" y="169"/>
                      </a:lnTo>
                      <a:lnTo>
                        <a:pt x="0" y="153"/>
                      </a:lnTo>
                      <a:lnTo>
                        <a:pt x="0" y="153"/>
                      </a:lnTo>
                      <a:lnTo>
                        <a:pt x="0" y="138"/>
                      </a:lnTo>
                      <a:lnTo>
                        <a:pt x="3" y="123"/>
                      </a:lnTo>
                      <a:lnTo>
                        <a:pt x="6" y="108"/>
                      </a:lnTo>
                      <a:lnTo>
                        <a:pt x="11" y="95"/>
                      </a:lnTo>
                      <a:lnTo>
                        <a:pt x="18" y="82"/>
                      </a:lnTo>
                      <a:lnTo>
                        <a:pt x="26" y="68"/>
                      </a:lnTo>
                      <a:lnTo>
                        <a:pt x="35" y="56"/>
                      </a:lnTo>
                      <a:lnTo>
                        <a:pt x="45" y="45"/>
                      </a:lnTo>
                      <a:lnTo>
                        <a:pt x="45" y="45"/>
                      </a:lnTo>
                      <a:lnTo>
                        <a:pt x="55" y="36"/>
                      </a:lnTo>
                      <a:lnTo>
                        <a:pt x="69" y="25"/>
                      </a:lnTo>
                      <a:lnTo>
                        <a:pt x="81" y="18"/>
                      </a:lnTo>
                      <a:lnTo>
                        <a:pt x="94" y="12"/>
                      </a:lnTo>
                      <a:lnTo>
                        <a:pt x="109" y="7"/>
                      </a:lnTo>
                      <a:lnTo>
                        <a:pt x="124" y="3"/>
                      </a:lnTo>
                      <a:lnTo>
                        <a:pt x="138" y="2"/>
                      </a:lnTo>
                      <a:lnTo>
                        <a:pt x="153" y="0"/>
                      </a:lnTo>
                      <a:lnTo>
                        <a:pt x="153" y="0"/>
                      </a:lnTo>
                      <a:lnTo>
                        <a:pt x="168" y="2"/>
                      </a:lnTo>
                      <a:lnTo>
                        <a:pt x="183" y="3"/>
                      </a:lnTo>
                      <a:lnTo>
                        <a:pt x="198" y="6"/>
                      </a:lnTo>
                      <a:lnTo>
                        <a:pt x="211" y="12"/>
                      </a:lnTo>
                      <a:lnTo>
                        <a:pt x="224" y="18"/>
                      </a:lnTo>
                      <a:lnTo>
                        <a:pt x="238" y="25"/>
                      </a:lnTo>
                      <a:lnTo>
                        <a:pt x="250" y="34"/>
                      </a:lnTo>
                      <a:lnTo>
                        <a:pt x="261" y="45"/>
                      </a:lnTo>
                      <a:lnTo>
                        <a:pt x="261" y="45"/>
                      </a:lnTo>
                      <a:lnTo>
                        <a:pt x="272" y="56"/>
                      </a:lnTo>
                      <a:lnTo>
                        <a:pt x="281" y="68"/>
                      </a:lnTo>
                      <a:lnTo>
                        <a:pt x="288" y="82"/>
                      </a:lnTo>
                      <a:lnTo>
                        <a:pt x="294" y="95"/>
                      </a:lnTo>
                      <a:lnTo>
                        <a:pt x="300" y="108"/>
                      </a:lnTo>
                      <a:lnTo>
                        <a:pt x="303" y="123"/>
                      </a:lnTo>
                      <a:lnTo>
                        <a:pt x="306" y="138"/>
                      </a:lnTo>
                      <a:lnTo>
                        <a:pt x="306" y="153"/>
                      </a:lnTo>
                      <a:lnTo>
                        <a:pt x="306" y="153"/>
                      </a:lnTo>
                      <a:lnTo>
                        <a:pt x="306" y="169"/>
                      </a:lnTo>
                      <a:lnTo>
                        <a:pt x="303" y="184"/>
                      </a:lnTo>
                      <a:lnTo>
                        <a:pt x="300" y="197"/>
                      </a:lnTo>
                      <a:lnTo>
                        <a:pt x="294" y="212"/>
                      </a:lnTo>
                      <a:lnTo>
                        <a:pt x="288" y="225"/>
                      </a:lnTo>
                      <a:lnTo>
                        <a:pt x="281" y="237"/>
                      </a:lnTo>
                      <a:lnTo>
                        <a:pt x="272" y="251"/>
                      </a:lnTo>
                      <a:lnTo>
                        <a:pt x="261" y="261"/>
                      </a:lnTo>
                      <a:lnTo>
                        <a:pt x="261" y="261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30" name="PA-任意多边形 149"/>
                <p:cNvSpPr/>
                <p:nvPr>
                  <p:custDataLst>
                    <p:tags r:id="rId56"/>
                  </p:custDataLst>
                </p:nvPr>
              </p:nvSpPr>
              <p:spPr bwMode="auto">
                <a:xfrm>
                  <a:off x="7815262" y="4203701"/>
                  <a:ext cx="88900" cy="92075"/>
                </a:xfrm>
                <a:custGeom>
                  <a:avLst/>
                  <a:gdLst>
                    <a:gd name="T0" fmla="*/ 56 w 56"/>
                    <a:gd name="T1" fmla="*/ 24 h 58"/>
                    <a:gd name="T2" fmla="*/ 56 w 56"/>
                    <a:gd name="T3" fmla="*/ 24 h 58"/>
                    <a:gd name="T4" fmla="*/ 33 w 56"/>
                    <a:gd name="T5" fmla="*/ 0 h 58"/>
                    <a:gd name="T6" fmla="*/ 33 w 56"/>
                    <a:gd name="T7" fmla="*/ 0 h 58"/>
                    <a:gd name="T8" fmla="*/ 18 w 56"/>
                    <a:gd name="T9" fmla="*/ 18 h 58"/>
                    <a:gd name="T10" fmla="*/ 18 w 56"/>
                    <a:gd name="T11" fmla="*/ 18 h 58"/>
                    <a:gd name="T12" fmla="*/ 0 w 56"/>
                    <a:gd name="T13" fmla="*/ 35 h 58"/>
                    <a:gd name="T14" fmla="*/ 0 w 56"/>
                    <a:gd name="T15" fmla="*/ 35 h 58"/>
                    <a:gd name="T16" fmla="*/ 24 w 56"/>
                    <a:gd name="T17" fmla="*/ 58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56" h="58">
                      <a:moveTo>
                        <a:pt x="56" y="24"/>
                      </a:moveTo>
                      <a:lnTo>
                        <a:pt x="56" y="24"/>
                      </a:lnTo>
                      <a:lnTo>
                        <a:pt x="33" y="0"/>
                      </a:lnTo>
                      <a:lnTo>
                        <a:pt x="33" y="0"/>
                      </a:lnTo>
                      <a:lnTo>
                        <a:pt x="18" y="18"/>
                      </a:lnTo>
                      <a:lnTo>
                        <a:pt x="18" y="18"/>
                      </a:lnTo>
                      <a:lnTo>
                        <a:pt x="0" y="35"/>
                      </a:lnTo>
                      <a:lnTo>
                        <a:pt x="0" y="35"/>
                      </a:lnTo>
                      <a:lnTo>
                        <a:pt x="24" y="58"/>
                      </a:lnTo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31" name="PA-任意多边形 150"/>
                <p:cNvSpPr/>
                <p:nvPr>
                  <p:custDataLst>
                    <p:tags r:id="rId57"/>
                  </p:custDataLst>
                </p:nvPr>
              </p:nvSpPr>
              <p:spPr bwMode="auto">
                <a:xfrm>
                  <a:off x="7834312" y="4222751"/>
                  <a:ext cx="355600" cy="355600"/>
                </a:xfrm>
                <a:custGeom>
                  <a:avLst/>
                  <a:gdLst>
                    <a:gd name="T0" fmla="*/ 224 w 224"/>
                    <a:gd name="T1" fmla="*/ 171 h 224"/>
                    <a:gd name="T2" fmla="*/ 169 w 224"/>
                    <a:gd name="T3" fmla="*/ 224 h 224"/>
                    <a:gd name="T4" fmla="*/ 0 w 224"/>
                    <a:gd name="T5" fmla="*/ 55 h 224"/>
                    <a:gd name="T6" fmla="*/ 53 w 224"/>
                    <a:gd name="T7" fmla="*/ 0 h 224"/>
                    <a:gd name="T8" fmla="*/ 224 w 224"/>
                    <a:gd name="T9" fmla="*/ 171 h 2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4" h="224">
                      <a:moveTo>
                        <a:pt x="224" y="171"/>
                      </a:moveTo>
                      <a:lnTo>
                        <a:pt x="169" y="224"/>
                      </a:lnTo>
                      <a:lnTo>
                        <a:pt x="0" y="55"/>
                      </a:lnTo>
                      <a:lnTo>
                        <a:pt x="53" y="0"/>
                      </a:lnTo>
                      <a:lnTo>
                        <a:pt x="224" y="171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32" name="PA-任意多边形 151"/>
                <p:cNvSpPr/>
                <p:nvPr>
                  <p:custDataLst>
                    <p:tags r:id="rId58"/>
                  </p:custDataLst>
                </p:nvPr>
              </p:nvSpPr>
              <p:spPr bwMode="auto">
                <a:xfrm>
                  <a:off x="7834312" y="4222751"/>
                  <a:ext cx="117475" cy="117475"/>
                </a:xfrm>
                <a:custGeom>
                  <a:avLst/>
                  <a:gdLst>
                    <a:gd name="T0" fmla="*/ 74 w 74"/>
                    <a:gd name="T1" fmla="*/ 20 h 74"/>
                    <a:gd name="T2" fmla="*/ 19 w 74"/>
                    <a:gd name="T3" fmla="*/ 74 h 74"/>
                    <a:gd name="T4" fmla="*/ 0 w 74"/>
                    <a:gd name="T5" fmla="*/ 55 h 74"/>
                    <a:gd name="T6" fmla="*/ 53 w 74"/>
                    <a:gd name="T7" fmla="*/ 0 h 74"/>
                    <a:gd name="T8" fmla="*/ 74 w 74"/>
                    <a:gd name="T9" fmla="*/ 2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4" h="74">
                      <a:moveTo>
                        <a:pt x="74" y="20"/>
                      </a:moveTo>
                      <a:lnTo>
                        <a:pt x="19" y="74"/>
                      </a:lnTo>
                      <a:lnTo>
                        <a:pt x="0" y="55"/>
                      </a:lnTo>
                      <a:lnTo>
                        <a:pt x="53" y="0"/>
                      </a:lnTo>
                      <a:lnTo>
                        <a:pt x="74" y="2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33" name="PA-任意多边形 152"/>
                <p:cNvSpPr/>
                <p:nvPr>
                  <p:custDataLst>
                    <p:tags r:id="rId59"/>
                  </p:custDataLst>
                </p:nvPr>
              </p:nvSpPr>
              <p:spPr bwMode="auto">
                <a:xfrm>
                  <a:off x="8102600" y="4494213"/>
                  <a:ext cx="107950" cy="106363"/>
                </a:xfrm>
                <a:custGeom>
                  <a:avLst/>
                  <a:gdLst>
                    <a:gd name="T0" fmla="*/ 68 w 68"/>
                    <a:gd name="T1" fmla="*/ 12 h 67"/>
                    <a:gd name="T2" fmla="*/ 68 w 68"/>
                    <a:gd name="T3" fmla="*/ 12 h 67"/>
                    <a:gd name="T4" fmla="*/ 67 w 68"/>
                    <a:gd name="T5" fmla="*/ 24 h 67"/>
                    <a:gd name="T6" fmla="*/ 64 w 68"/>
                    <a:gd name="T7" fmla="*/ 34 h 67"/>
                    <a:gd name="T8" fmla="*/ 58 w 68"/>
                    <a:gd name="T9" fmla="*/ 43 h 67"/>
                    <a:gd name="T10" fmla="*/ 52 w 68"/>
                    <a:gd name="T11" fmla="*/ 50 h 67"/>
                    <a:gd name="T12" fmla="*/ 43 w 68"/>
                    <a:gd name="T13" fmla="*/ 58 h 67"/>
                    <a:gd name="T14" fmla="*/ 34 w 68"/>
                    <a:gd name="T15" fmla="*/ 62 h 67"/>
                    <a:gd name="T16" fmla="*/ 24 w 68"/>
                    <a:gd name="T17" fmla="*/ 65 h 67"/>
                    <a:gd name="T18" fmla="*/ 13 w 68"/>
                    <a:gd name="T19" fmla="*/ 67 h 67"/>
                    <a:gd name="T20" fmla="*/ 13 w 68"/>
                    <a:gd name="T21" fmla="*/ 67 h 67"/>
                    <a:gd name="T22" fmla="*/ 0 w 68"/>
                    <a:gd name="T23" fmla="*/ 53 h 67"/>
                    <a:gd name="T24" fmla="*/ 0 w 68"/>
                    <a:gd name="T25" fmla="*/ 53 h 67"/>
                    <a:gd name="T26" fmla="*/ 55 w 68"/>
                    <a:gd name="T27" fmla="*/ 0 h 67"/>
                    <a:gd name="T28" fmla="*/ 55 w 68"/>
                    <a:gd name="T29" fmla="*/ 0 h 67"/>
                    <a:gd name="T30" fmla="*/ 68 w 68"/>
                    <a:gd name="T31" fmla="*/ 12 h 67"/>
                    <a:gd name="T32" fmla="*/ 68 w 68"/>
                    <a:gd name="T33" fmla="*/ 12 h 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68" h="67">
                      <a:moveTo>
                        <a:pt x="68" y="12"/>
                      </a:moveTo>
                      <a:lnTo>
                        <a:pt x="68" y="12"/>
                      </a:lnTo>
                      <a:lnTo>
                        <a:pt x="67" y="24"/>
                      </a:lnTo>
                      <a:lnTo>
                        <a:pt x="64" y="34"/>
                      </a:lnTo>
                      <a:lnTo>
                        <a:pt x="58" y="43"/>
                      </a:lnTo>
                      <a:lnTo>
                        <a:pt x="52" y="50"/>
                      </a:lnTo>
                      <a:lnTo>
                        <a:pt x="43" y="58"/>
                      </a:lnTo>
                      <a:lnTo>
                        <a:pt x="34" y="62"/>
                      </a:lnTo>
                      <a:lnTo>
                        <a:pt x="24" y="65"/>
                      </a:lnTo>
                      <a:lnTo>
                        <a:pt x="13" y="67"/>
                      </a:lnTo>
                      <a:lnTo>
                        <a:pt x="13" y="67"/>
                      </a:lnTo>
                      <a:lnTo>
                        <a:pt x="0" y="53"/>
                      </a:lnTo>
                      <a:lnTo>
                        <a:pt x="0" y="53"/>
                      </a:lnTo>
                      <a:lnTo>
                        <a:pt x="55" y="0"/>
                      </a:lnTo>
                      <a:lnTo>
                        <a:pt x="55" y="0"/>
                      </a:lnTo>
                      <a:lnTo>
                        <a:pt x="68" y="12"/>
                      </a:lnTo>
                      <a:lnTo>
                        <a:pt x="68" y="12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34" name="PA-任意多边形 153"/>
                <p:cNvSpPr/>
                <p:nvPr>
                  <p:custDataLst>
                    <p:tags r:id="rId60"/>
                  </p:custDataLst>
                </p:nvPr>
              </p:nvSpPr>
              <p:spPr bwMode="auto">
                <a:xfrm>
                  <a:off x="7259637" y="3871913"/>
                  <a:ext cx="927100" cy="485775"/>
                </a:xfrm>
                <a:custGeom>
                  <a:avLst/>
                  <a:gdLst>
                    <a:gd name="T0" fmla="*/ 0 w 584"/>
                    <a:gd name="T1" fmla="*/ 252 h 306"/>
                    <a:gd name="T2" fmla="*/ 86 w 584"/>
                    <a:gd name="T3" fmla="*/ 306 h 306"/>
                    <a:gd name="T4" fmla="*/ 234 w 584"/>
                    <a:gd name="T5" fmla="*/ 95 h 306"/>
                    <a:gd name="T6" fmla="*/ 477 w 584"/>
                    <a:gd name="T7" fmla="*/ 125 h 306"/>
                    <a:gd name="T8" fmla="*/ 584 w 584"/>
                    <a:gd name="T9" fmla="*/ 0 h 30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84" h="306">
                      <a:moveTo>
                        <a:pt x="0" y="252"/>
                      </a:moveTo>
                      <a:lnTo>
                        <a:pt x="86" y="306"/>
                      </a:lnTo>
                      <a:lnTo>
                        <a:pt x="234" y="95"/>
                      </a:lnTo>
                      <a:lnTo>
                        <a:pt x="477" y="125"/>
                      </a:lnTo>
                      <a:lnTo>
                        <a:pt x="584" y="0"/>
                      </a:lnTo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35" name="PA-任意多边形 154"/>
                <p:cNvSpPr/>
                <p:nvPr>
                  <p:custDataLst>
                    <p:tags r:id="rId61"/>
                  </p:custDataLst>
                </p:nvPr>
              </p:nvSpPr>
              <p:spPr bwMode="auto">
                <a:xfrm>
                  <a:off x="7615237" y="3997326"/>
                  <a:ext cx="47625" cy="47625"/>
                </a:xfrm>
                <a:custGeom>
                  <a:avLst/>
                  <a:gdLst>
                    <a:gd name="T0" fmla="*/ 30 w 30"/>
                    <a:gd name="T1" fmla="*/ 15 h 30"/>
                    <a:gd name="T2" fmla="*/ 30 w 30"/>
                    <a:gd name="T3" fmla="*/ 15 h 30"/>
                    <a:gd name="T4" fmla="*/ 28 w 30"/>
                    <a:gd name="T5" fmla="*/ 21 h 30"/>
                    <a:gd name="T6" fmla="*/ 25 w 30"/>
                    <a:gd name="T7" fmla="*/ 25 h 30"/>
                    <a:gd name="T8" fmla="*/ 21 w 30"/>
                    <a:gd name="T9" fmla="*/ 30 h 30"/>
                    <a:gd name="T10" fmla="*/ 15 w 30"/>
                    <a:gd name="T11" fmla="*/ 30 h 30"/>
                    <a:gd name="T12" fmla="*/ 15 w 30"/>
                    <a:gd name="T13" fmla="*/ 30 h 30"/>
                    <a:gd name="T14" fmla="*/ 9 w 30"/>
                    <a:gd name="T15" fmla="*/ 30 h 30"/>
                    <a:gd name="T16" fmla="*/ 4 w 30"/>
                    <a:gd name="T17" fmla="*/ 25 h 30"/>
                    <a:gd name="T18" fmla="*/ 0 w 30"/>
                    <a:gd name="T19" fmla="*/ 21 h 30"/>
                    <a:gd name="T20" fmla="*/ 0 w 30"/>
                    <a:gd name="T21" fmla="*/ 15 h 30"/>
                    <a:gd name="T22" fmla="*/ 0 w 30"/>
                    <a:gd name="T23" fmla="*/ 15 h 30"/>
                    <a:gd name="T24" fmla="*/ 0 w 30"/>
                    <a:gd name="T25" fmla="*/ 10 h 30"/>
                    <a:gd name="T26" fmla="*/ 4 w 30"/>
                    <a:gd name="T27" fmla="*/ 4 h 30"/>
                    <a:gd name="T28" fmla="*/ 9 w 30"/>
                    <a:gd name="T29" fmla="*/ 1 h 30"/>
                    <a:gd name="T30" fmla="*/ 15 w 30"/>
                    <a:gd name="T31" fmla="*/ 0 h 30"/>
                    <a:gd name="T32" fmla="*/ 15 w 30"/>
                    <a:gd name="T33" fmla="*/ 0 h 30"/>
                    <a:gd name="T34" fmla="*/ 21 w 30"/>
                    <a:gd name="T35" fmla="*/ 1 h 30"/>
                    <a:gd name="T36" fmla="*/ 25 w 30"/>
                    <a:gd name="T37" fmla="*/ 4 h 30"/>
                    <a:gd name="T38" fmla="*/ 28 w 30"/>
                    <a:gd name="T39" fmla="*/ 10 h 30"/>
                    <a:gd name="T40" fmla="*/ 30 w 30"/>
                    <a:gd name="T41" fmla="*/ 15 h 30"/>
                    <a:gd name="T42" fmla="*/ 30 w 30"/>
                    <a:gd name="T43" fmla="*/ 15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30" h="30">
                      <a:moveTo>
                        <a:pt x="30" y="15"/>
                      </a:moveTo>
                      <a:lnTo>
                        <a:pt x="30" y="15"/>
                      </a:lnTo>
                      <a:lnTo>
                        <a:pt x="28" y="21"/>
                      </a:lnTo>
                      <a:lnTo>
                        <a:pt x="25" y="25"/>
                      </a:lnTo>
                      <a:lnTo>
                        <a:pt x="21" y="30"/>
                      </a:lnTo>
                      <a:lnTo>
                        <a:pt x="15" y="30"/>
                      </a:lnTo>
                      <a:lnTo>
                        <a:pt x="15" y="30"/>
                      </a:lnTo>
                      <a:lnTo>
                        <a:pt x="9" y="30"/>
                      </a:lnTo>
                      <a:lnTo>
                        <a:pt x="4" y="25"/>
                      </a:lnTo>
                      <a:lnTo>
                        <a:pt x="0" y="21"/>
                      </a:lnTo>
                      <a:lnTo>
                        <a:pt x="0" y="15"/>
                      </a:lnTo>
                      <a:lnTo>
                        <a:pt x="0" y="15"/>
                      </a:lnTo>
                      <a:lnTo>
                        <a:pt x="0" y="10"/>
                      </a:lnTo>
                      <a:lnTo>
                        <a:pt x="4" y="4"/>
                      </a:lnTo>
                      <a:lnTo>
                        <a:pt x="9" y="1"/>
                      </a:lnTo>
                      <a:lnTo>
                        <a:pt x="15" y="0"/>
                      </a:lnTo>
                      <a:lnTo>
                        <a:pt x="15" y="0"/>
                      </a:lnTo>
                      <a:lnTo>
                        <a:pt x="21" y="1"/>
                      </a:lnTo>
                      <a:lnTo>
                        <a:pt x="25" y="4"/>
                      </a:lnTo>
                      <a:lnTo>
                        <a:pt x="28" y="10"/>
                      </a:lnTo>
                      <a:lnTo>
                        <a:pt x="30" y="15"/>
                      </a:lnTo>
                      <a:lnTo>
                        <a:pt x="30" y="15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36" name="PA-任意多边形 155"/>
                <p:cNvSpPr/>
                <p:nvPr>
                  <p:custDataLst>
                    <p:tags r:id="rId62"/>
                  </p:custDataLst>
                </p:nvPr>
              </p:nvSpPr>
              <p:spPr bwMode="auto">
                <a:xfrm>
                  <a:off x="7372350" y="4333876"/>
                  <a:ext cx="47625" cy="47625"/>
                </a:xfrm>
                <a:custGeom>
                  <a:avLst/>
                  <a:gdLst>
                    <a:gd name="T0" fmla="*/ 30 w 30"/>
                    <a:gd name="T1" fmla="*/ 15 h 30"/>
                    <a:gd name="T2" fmla="*/ 30 w 30"/>
                    <a:gd name="T3" fmla="*/ 15 h 30"/>
                    <a:gd name="T4" fmla="*/ 28 w 30"/>
                    <a:gd name="T5" fmla="*/ 21 h 30"/>
                    <a:gd name="T6" fmla="*/ 25 w 30"/>
                    <a:gd name="T7" fmla="*/ 25 h 30"/>
                    <a:gd name="T8" fmla="*/ 21 w 30"/>
                    <a:gd name="T9" fmla="*/ 28 h 30"/>
                    <a:gd name="T10" fmla="*/ 15 w 30"/>
                    <a:gd name="T11" fmla="*/ 30 h 30"/>
                    <a:gd name="T12" fmla="*/ 15 w 30"/>
                    <a:gd name="T13" fmla="*/ 30 h 30"/>
                    <a:gd name="T14" fmla="*/ 9 w 30"/>
                    <a:gd name="T15" fmla="*/ 28 h 30"/>
                    <a:gd name="T16" fmla="*/ 5 w 30"/>
                    <a:gd name="T17" fmla="*/ 25 h 30"/>
                    <a:gd name="T18" fmla="*/ 2 w 30"/>
                    <a:gd name="T19" fmla="*/ 21 h 30"/>
                    <a:gd name="T20" fmla="*/ 0 w 30"/>
                    <a:gd name="T21" fmla="*/ 15 h 30"/>
                    <a:gd name="T22" fmla="*/ 0 w 30"/>
                    <a:gd name="T23" fmla="*/ 15 h 30"/>
                    <a:gd name="T24" fmla="*/ 2 w 30"/>
                    <a:gd name="T25" fmla="*/ 9 h 30"/>
                    <a:gd name="T26" fmla="*/ 5 w 30"/>
                    <a:gd name="T27" fmla="*/ 4 h 30"/>
                    <a:gd name="T28" fmla="*/ 9 w 30"/>
                    <a:gd name="T29" fmla="*/ 2 h 30"/>
                    <a:gd name="T30" fmla="*/ 15 w 30"/>
                    <a:gd name="T31" fmla="*/ 0 h 30"/>
                    <a:gd name="T32" fmla="*/ 15 w 30"/>
                    <a:gd name="T33" fmla="*/ 0 h 30"/>
                    <a:gd name="T34" fmla="*/ 21 w 30"/>
                    <a:gd name="T35" fmla="*/ 2 h 30"/>
                    <a:gd name="T36" fmla="*/ 25 w 30"/>
                    <a:gd name="T37" fmla="*/ 4 h 30"/>
                    <a:gd name="T38" fmla="*/ 28 w 30"/>
                    <a:gd name="T39" fmla="*/ 9 h 30"/>
                    <a:gd name="T40" fmla="*/ 30 w 30"/>
                    <a:gd name="T41" fmla="*/ 15 h 30"/>
                    <a:gd name="T42" fmla="*/ 30 w 30"/>
                    <a:gd name="T43" fmla="*/ 15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30" h="30">
                      <a:moveTo>
                        <a:pt x="30" y="15"/>
                      </a:moveTo>
                      <a:lnTo>
                        <a:pt x="30" y="15"/>
                      </a:lnTo>
                      <a:lnTo>
                        <a:pt x="28" y="21"/>
                      </a:lnTo>
                      <a:lnTo>
                        <a:pt x="25" y="25"/>
                      </a:lnTo>
                      <a:lnTo>
                        <a:pt x="21" y="28"/>
                      </a:lnTo>
                      <a:lnTo>
                        <a:pt x="15" y="30"/>
                      </a:lnTo>
                      <a:lnTo>
                        <a:pt x="15" y="30"/>
                      </a:lnTo>
                      <a:lnTo>
                        <a:pt x="9" y="28"/>
                      </a:lnTo>
                      <a:lnTo>
                        <a:pt x="5" y="25"/>
                      </a:lnTo>
                      <a:lnTo>
                        <a:pt x="2" y="21"/>
                      </a:lnTo>
                      <a:lnTo>
                        <a:pt x="0" y="15"/>
                      </a:lnTo>
                      <a:lnTo>
                        <a:pt x="0" y="15"/>
                      </a:lnTo>
                      <a:lnTo>
                        <a:pt x="2" y="9"/>
                      </a:lnTo>
                      <a:lnTo>
                        <a:pt x="5" y="4"/>
                      </a:lnTo>
                      <a:lnTo>
                        <a:pt x="9" y="2"/>
                      </a:lnTo>
                      <a:lnTo>
                        <a:pt x="15" y="0"/>
                      </a:lnTo>
                      <a:lnTo>
                        <a:pt x="15" y="0"/>
                      </a:lnTo>
                      <a:lnTo>
                        <a:pt x="21" y="2"/>
                      </a:lnTo>
                      <a:lnTo>
                        <a:pt x="25" y="4"/>
                      </a:lnTo>
                      <a:lnTo>
                        <a:pt x="28" y="9"/>
                      </a:lnTo>
                      <a:lnTo>
                        <a:pt x="30" y="15"/>
                      </a:lnTo>
                      <a:lnTo>
                        <a:pt x="30" y="15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37" name="PA-任意多边形 156"/>
                <p:cNvSpPr/>
                <p:nvPr>
                  <p:custDataLst>
                    <p:tags r:id="rId63"/>
                  </p:custDataLst>
                </p:nvPr>
              </p:nvSpPr>
              <p:spPr bwMode="auto">
                <a:xfrm>
                  <a:off x="7245350" y="4254501"/>
                  <a:ext cx="47625" cy="46038"/>
                </a:xfrm>
                <a:custGeom>
                  <a:avLst/>
                  <a:gdLst>
                    <a:gd name="T0" fmla="*/ 30 w 30"/>
                    <a:gd name="T1" fmla="*/ 14 h 29"/>
                    <a:gd name="T2" fmla="*/ 30 w 30"/>
                    <a:gd name="T3" fmla="*/ 14 h 29"/>
                    <a:gd name="T4" fmla="*/ 28 w 30"/>
                    <a:gd name="T5" fmla="*/ 20 h 29"/>
                    <a:gd name="T6" fmla="*/ 25 w 30"/>
                    <a:gd name="T7" fmla="*/ 25 h 29"/>
                    <a:gd name="T8" fmla="*/ 21 w 30"/>
                    <a:gd name="T9" fmla="*/ 28 h 29"/>
                    <a:gd name="T10" fmla="*/ 15 w 30"/>
                    <a:gd name="T11" fmla="*/ 29 h 29"/>
                    <a:gd name="T12" fmla="*/ 15 w 30"/>
                    <a:gd name="T13" fmla="*/ 29 h 29"/>
                    <a:gd name="T14" fmla="*/ 9 w 30"/>
                    <a:gd name="T15" fmla="*/ 28 h 29"/>
                    <a:gd name="T16" fmla="*/ 4 w 30"/>
                    <a:gd name="T17" fmla="*/ 25 h 29"/>
                    <a:gd name="T18" fmla="*/ 2 w 30"/>
                    <a:gd name="T19" fmla="*/ 20 h 29"/>
                    <a:gd name="T20" fmla="*/ 0 w 30"/>
                    <a:gd name="T21" fmla="*/ 14 h 29"/>
                    <a:gd name="T22" fmla="*/ 0 w 30"/>
                    <a:gd name="T23" fmla="*/ 14 h 29"/>
                    <a:gd name="T24" fmla="*/ 2 w 30"/>
                    <a:gd name="T25" fmla="*/ 9 h 29"/>
                    <a:gd name="T26" fmla="*/ 4 w 30"/>
                    <a:gd name="T27" fmla="*/ 4 h 29"/>
                    <a:gd name="T28" fmla="*/ 9 w 30"/>
                    <a:gd name="T29" fmla="*/ 1 h 29"/>
                    <a:gd name="T30" fmla="*/ 15 w 30"/>
                    <a:gd name="T31" fmla="*/ 0 h 29"/>
                    <a:gd name="T32" fmla="*/ 15 w 30"/>
                    <a:gd name="T33" fmla="*/ 0 h 29"/>
                    <a:gd name="T34" fmla="*/ 21 w 30"/>
                    <a:gd name="T35" fmla="*/ 1 h 29"/>
                    <a:gd name="T36" fmla="*/ 25 w 30"/>
                    <a:gd name="T37" fmla="*/ 4 h 29"/>
                    <a:gd name="T38" fmla="*/ 28 w 30"/>
                    <a:gd name="T39" fmla="*/ 9 h 29"/>
                    <a:gd name="T40" fmla="*/ 30 w 30"/>
                    <a:gd name="T41" fmla="*/ 14 h 29"/>
                    <a:gd name="T42" fmla="*/ 30 w 30"/>
                    <a:gd name="T43" fmla="*/ 14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30" h="29">
                      <a:moveTo>
                        <a:pt x="30" y="14"/>
                      </a:moveTo>
                      <a:lnTo>
                        <a:pt x="30" y="14"/>
                      </a:lnTo>
                      <a:lnTo>
                        <a:pt x="28" y="20"/>
                      </a:lnTo>
                      <a:lnTo>
                        <a:pt x="25" y="25"/>
                      </a:lnTo>
                      <a:lnTo>
                        <a:pt x="21" y="28"/>
                      </a:lnTo>
                      <a:lnTo>
                        <a:pt x="15" y="29"/>
                      </a:lnTo>
                      <a:lnTo>
                        <a:pt x="15" y="29"/>
                      </a:lnTo>
                      <a:lnTo>
                        <a:pt x="9" y="28"/>
                      </a:lnTo>
                      <a:lnTo>
                        <a:pt x="4" y="25"/>
                      </a:lnTo>
                      <a:lnTo>
                        <a:pt x="2" y="20"/>
                      </a:lnTo>
                      <a:lnTo>
                        <a:pt x="0" y="14"/>
                      </a:lnTo>
                      <a:lnTo>
                        <a:pt x="0" y="14"/>
                      </a:lnTo>
                      <a:lnTo>
                        <a:pt x="2" y="9"/>
                      </a:lnTo>
                      <a:lnTo>
                        <a:pt x="4" y="4"/>
                      </a:lnTo>
                      <a:lnTo>
                        <a:pt x="9" y="1"/>
                      </a:lnTo>
                      <a:lnTo>
                        <a:pt x="15" y="0"/>
                      </a:lnTo>
                      <a:lnTo>
                        <a:pt x="15" y="0"/>
                      </a:lnTo>
                      <a:lnTo>
                        <a:pt x="21" y="1"/>
                      </a:lnTo>
                      <a:lnTo>
                        <a:pt x="25" y="4"/>
                      </a:lnTo>
                      <a:lnTo>
                        <a:pt x="28" y="9"/>
                      </a:lnTo>
                      <a:lnTo>
                        <a:pt x="30" y="14"/>
                      </a:lnTo>
                      <a:lnTo>
                        <a:pt x="30" y="14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38" name="PA-任意多边形 157"/>
                <p:cNvSpPr/>
                <p:nvPr>
                  <p:custDataLst>
                    <p:tags r:id="rId64"/>
                  </p:custDataLst>
                </p:nvPr>
              </p:nvSpPr>
              <p:spPr bwMode="auto">
                <a:xfrm>
                  <a:off x="7994650" y="4046538"/>
                  <a:ext cx="46037" cy="47625"/>
                </a:xfrm>
                <a:custGeom>
                  <a:avLst/>
                  <a:gdLst>
                    <a:gd name="T0" fmla="*/ 29 w 29"/>
                    <a:gd name="T1" fmla="*/ 15 h 30"/>
                    <a:gd name="T2" fmla="*/ 29 w 29"/>
                    <a:gd name="T3" fmla="*/ 15 h 30"/>
                    <a:gd name="T4" fmla="*/ 28 w 29"/>
                    <a:gd name="T5" fmla="*/ 21 h 30"/>
                    <a:gd name="T6" fmla="*/ 25 w 29"/>
                    <a:gd name="T7" fmla="*/ 25 h 30"/>
                    <a:gd name="T8" fmla="*/ 20 w 29"/>
                    <a:gd name="T9" fmla="*/ 28 h 30"/>
                    <a:gd name="T10" fmla="*/ 14 w 29"/>
                    <a:gd name="T11" fmla="*/ 30 h 30"/>
                    <a:gd name="T12" fmla="*/ 14 w 29"/>
                    <a:gd name="T13" fmla="*/ 30 h 30"/>
                    <a:gd name="T14" fmla="*/ 8 w 29"/>
                    <a:gd name="T15" fmla="*/ 28 h 30"/>
                    <a:gd name="T16" fmla="*/ 4 w 29"/>
                    <a:gd name="T17" fmla="*/ 25 h 30"/>
                    <a:gd name="T18" fmla="*/ 1 w 29"/>
                    <a:gd name="T19" fmla="*/ 21 h 30"/>
                    <a:gd name="T20" fmla="*/ 0 w 29"/>
                    <a:gd name="T21" fmla="*/ 15 h 30"/>
                    <a:gd name="T22" fmla="*/ 0 w 29"/>
                    <a:gd name="T23" fmla="*/ 15 h 30"/>
                    <a:gd name="T24" fmla="*/ 1 w 29"/>
                    <a:gd name="T25" fmla="*/ 9 h 30"/>
                    <a:gd name="T26" fmla="*/ 4 w 29"/>
                    <a:gd name="T27" fmla="*/ 5 h 30"/>
                    <a:gd name="T28" fmla="*/ 8 w 29"/>
                    <a:gd name="T29" fmla="*/ 2 h 30"/>
                    <a:gd name="T30" fmla="*/ 14 w 29"/>
                    <a:gd name="T31" fmla="*/ 0 h 30"/>
                    <a:gd name="T32" fmla="*/ 14 w 29"/>
                    <a:gd name="T33" fmla="*/ 0 h 30"/>
                    <a:gd name="T34" fmla="*/ 20 w 29"/>
                    <a:gd name="T35" fmla="*/ 2 h 30"/>
                    <a:gd name="T36" fmla="*/ 25 w 29"/>
                    <a:gd name="T37" fmla="*/ 5 h 30"/>
                    <a:gd name="T38" fmla="*/ 28 w 29"/>
                    <a:gd name="T39" fmla="*/ 9 h 30"/>
                    <a:gd name="T40" fmla="*/ 29 w 29"/>
                    <a:gd name="T41" fmla="*/ 15 h 30"/>
                    <a:gd name="T42" fmla="*/ 29 w 29"/>
                    <a:gd name="T43" fmla="*/ 15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9" h="30">
                      <a:moveTo>
                        <a:pt x="29" y="15"/>
                      </a:moveTo>
                      <a:lnTo>
                        <a:pt x="29" y="15"/>
                      </a:lnTo>
                      <a:lnTo>
                        <a:pt x="28" y="21"/>
                      </a:lnTo>
                      <a:lnTo>
                        <a:pt x="25" y="25"/>
                      </a:lnTo>
                      <a:lnTo>
                        <a:pt x="20" y="2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8" y="28"/>
                      </a:lnTo>
                      <a:lnTo>
                        <a:pt x="4" y="25"/>
                      </a:lnTo>
                      <a:lnTo>
                        <a:pt x="1" y="21"/>
                      </a:lnTo>
                      <a:lnTo>
                        <a:pt x="0" y="15"/>
                      </a:lnTo>
                      <a:lnTo>
                        <a:pt x="0" y="15"/>
                      </a:lnTo>
                      <a:lnTo>
                        <a:pt x="1" y="9"/>
                      </a:lnTo>
                      <a:lnTo>
                        <a:pt x="4" y="5"/>
                      </a:lnTo>
                      <a:lnTo>
                        <a:pt x="8" y="2"/>
                      </a:lnTo>
                      <a:lnTo>
                        <a:pt x="14" y="0"/>
                      </a:lnTo>
                      <a:lnTo>
                        <a:pt x="14" y="0"/>
                      </a:lnTo>
                      <a:lnTo>
                        <a:pt x="20" y="2"/>
                      </a:lnTo>
                      <a:lnTo>
                        <a:pt x="25" y="5"/>
                      </a:lnTo>
                      <a:lnTo>
                        <a:pt x="28" y="9"/>
                      </a:lnTo>
                      <a:lnTo>
                        <a:pt x="29" y="15"/>
                      </a:lnTo>
                      <a:lnTo>
                        <a:pt x="29" y="15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39" name="PA-任意多边形 158"/>
                <p:cNvSpPr/>
                <p:nvPr>
                  <p:custDataLst>
                    <p:tags r:id="rId65"/>
                  </p:custDataLst>
                </p:nvPr>
              </p:nvSpPr>
              <p:spPr bwMode="auto">
                <a:xfrm>
                  <a:off x="8158162" y="3857626"/>
                  <a:ext cx="47625" cy="47625"/>
                </a:xfrm>
                <a:custGeom>
                  <a:avLst/>
                  <a:gdLst>
                    <a:gd name="T0" fmla="*/ 30 w 30"/>
                    <a:gd name="T1" fmla="*/ 15 h 30"/>
                    <a:gd name="T2" fmla="*/ 30 w 30"/>
                    <a:gd name="T3" fmla="*/ 15 h 30"/>
                    <a:gd name="T4" fmla="*/ 29 w 30"/>
                    <a:gd name="T5" fmla="*/ 20 h 30"/>
                    <a:gd name="T6" fmla="*/ 26 w 30"/>
                    <a:gd name="T7" fmla="*/ 26 h 30"/>
                    <a:gd name="T8" fmla="*/ 21 w 30"/>
                    <a:gd name="T9" fmla="*/ 29 h 30"/>
                    <a:gd name="T10" fmla="*/ 15 w 30"/>
                    <a:gd name="T11" fmla="*/ 30 h 30"/>
                    <a:gd name="T12" fmla="*/ 15 w 30"/>
                    <a:gd name="T13" fmla="*/ 30 h 30"/>
                    <a:gd name="T14" fmla="*/ 9 w 30"/>
                    <a:gd name="T15" fmla="*/ 29 h 30"/>
                    <a:gd name="T16" fmla="*/ 5 w 30"/>
                    <a:gd name="T17" fmla="*/ 26 h 30"/>
                    <a:gd name="T18" fmla="*/ 2 w 30"/>
                    <a:gd name="T19" fmla="*/ 20 h 30"/>
                    <a:gd name="T20" fmla="*/ 0 w 30"/>
                    <a:gd name="T21" fmla="*/ 15 h 30"/>
                    <a:gd name="T22" fmla="*/ 0 w 30"/>
                    <a:gd name="T23" fmla="*/ 15 h 30"/>
                    <a:gd name="T24" fmla="*/ 2 w 30"/>
                    <a:gd name="T25" fmla="*/ 9 h 30"/>
                    <a:gd name="T26" fmla="*/ 5 w 30"/>
                    <a:gd name="T27" fmla="*/ 3 h 30"/>
                    <a:gd name="T28" fmla="*/ 9 w 30"/>
                    <a:gd name="T29" fmla="*/ 0 h 30"/>
                    <a:gd name="T30" fmla="*/ 15 w 30"/>
                    <a:gd name="T31" fmla="*/ 0 h 30"/>
                    <a:gd name="T32" fmla="*/ 15 w 30"/>
                    <a:gd name="T33" fmla="*/ 0 h 30"/>
                    <a:gd name="T34" fmla="*/ 21 w 30"/>
                    <a:gd name="T35" fmla="*/ 0 h 30"/>
                    <a:gd name="T36" fmla="*/ 26 w 30"/>
                    <a:gd name="T37" fmla="*/ 3 h 30"/>
                    <a:gd name="T38" fmla="*/ 29 w 30"/>
                    <a:gd name="T39" fmla="*/ 9 h 30"/>
                    <a:gd name="T40" fmla="*/ 30 w 30"/>
                    <a:gd name="T41" fmla="*/ 15 h 30"/>
                    <a:gd name="T42" fmla="*/ 30 w 30"/>
                    <a:gd name="T43" fmla="*/ 15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30" h="30">
                      <a:moveTo>
                        <a:pt x="30" y="15"/>
                      </a:moveTo>
                      <a:lnTo>
                        <a:pt x="30" y="15"/>
                      </a:lnTo>
                      <a:lnTo>
                        <a:pt x="29" y="20"/>
                      </a:lnTo>
                      <a:lnTo>
                        <a:pt x="26" y="26"/>
                      </a:lnTo>
                      <a:lnTo>
                        <a:pt x="21" y="29"/>
                      </a:lnTo>
                      <a:lnTo>
                        <a:pt x="15" y="30"/>
                      </a:lnTo>
                      <a:lnTo>
                        <a:pt x="15" y="30"/>
                      </a:lnTo>
                      <a:lnTo>
                        <a:pt x="9" y="29"/>
                      </a:lnTo>
                      <a:lnTo>
                        <a:pt x="5" y="26"/>
                      </a:lnTo>
                      <a:lnTo>
                        <a:pt x="2" y="20"/>
                      </a:lnTo>
                      <a:lnTo>
                        <a:pt x="0" y="15"/>
                      </a:lnTo>
                      <a:lnTo>
                        <a:pt x="0" y="15"/>
                      </a:lnTo>
                      <a:lnTo>
                        <a:pt x="2" y="9"/>
                      </a:lnTo>
                      <a:lnTo>
                        <a:pt x="5" y="3"/>
                      </a:lnTo>
                      <a:lnTo>
                        <a:pt x="9" y="0"/>
                      </a:lnTo>
                      <a:lnTo>
                        <a:pt x="15" y="0"/>
                      </a:lnTo>
                      <a:lnTo>
                        <a:pt x="15" y="0"/>
                      </a:lnTo>
                      <a:lnTo>
                        <a:pt x="21" y="0"/>
                      </a:lnTo>
                      <a:lnTo>
                        <a:pt x="26" y="3"/>
                      </a:lnTo>
                      <a:lnTo>
                        <a:pt x="29" y="9"/>
                      </a:lnTo>
                      <a:lnTo>
                        <a:pt x="30" y="15"/>
                      </a:lnTo>
                      <a:lnTo>
                        <a:pt x="30" y="15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182" name="组合 181"/>
            <p:cNvGrpSpPr/>
            <p:nvPr/>
          </p:nvGrpSpPr>
          <p:grpSpPr>
            <a:xfrm>
              <a:off x="5608295" y="7262419"/>
              <a:ext cx="862800" cy="862800"/>
              <a:chOff x="5775007" y="2564384"/>
              <a:chExt cx="862800" cy="862800"/>
            </a:xfrm>
          </p:grpSpPr>
          <p:sp>
            <p:nvSpPr>
              <p:cNvPr id="205" name="PA-椭圆 103"/>
              <p:cNvSpPr/>
              <p:nvPr>
                <p:custDataLst>
                  <p:tags r:id="rId66"/>
                </p:custDataLst>
              </p:nvPr>
            </p:nvSpPr>
            <p:spPr>
              <a:xfrm>
                <a:off x="5775007" y="2564384"/>
                <a:ext cx="862800" cy="862800"/>
              </a:xfrm>
              <a:prstGeom prst="ellipse">
                <a:avLst/>
              </a:prstGeom>
              <a:solidFill>
                <a:srgbClr val="42556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206" name="Group 102"/>
              <p:cNvGrpSpPr/>
              <p:nvPr/>
            </p:nvGrpSpPr>
            <p:grpSpPr>
              <a:xfrm>
                <a:off x="5974401" y="2758885"/>
                <a:ext cx="464012" cy="473798"/>
                <a:chOff x="8702675" y="5268913"/>
                <a:chExt cx="903287" cy="922338"/>
              </a:xfrm>
            </p:grpSpPr>
            <p:sp>
              <p:nvSpPr>
                <p:cNvPr id="207" name="PA-任意多边形 306"/>
                <p:cNvSpPr/>
                <p:nvPr>
                  <p:custDataLst>
                    <p:tags r:id="rId67"/>
                  </p:custDataLst>
                </p:nvPr>
              </p:nvSpPr>
              <p:spPr bwMode="auto">
                <a:xfrm>
                  <a:off x="9029700" y="5395913"/>
                  <a:ext cx="247650" cy="195263"/>
                </a:xfrm>
                <a:custGeom>
                  <a:avLst/>
                  <a:gdLst>
                    <a:gd name="T0" fmla="*/ 156 w 156"/>
                    <a:gd name="T1" fmla="*/ 123 h 123"/>
                    <a:gd name="T2" fmla="*/ 156 w 156"/>
                    <a:gd name="T3" fmla="*/ 123 h 123"/>
                    <a:gd name="T4" fmla="*/ 156 w 156"/>
                    <a:gd name="T5" fmla="*/ 37 h 123"/>
                    <a:gd name="T6" fmla="*/ 156 w 156"/>
                    <a:gd name="T7" fmla="*/ 37 h 123"/>
                    <a:gd name="T8" fmla="*/ 154 w 156"/>
                    <a:gd name="T9" fmla="*/ 28 h 123"/>
                    <a:gd name="T10" fmla="*/ 151 w 156"/>
                    <a:gd name="T11" fmla="*/ 19 h 123"/>
                    <a:gd name="T12" fmla="*/ 144 w 156"/>
                    <a:gd name="T13" fmla="*/ 13 h 123"/>
                    <a:gd name="T14" fmla="*/ 136 w 156"/>
                    <a:gd name="T15" fmla="*/ 9 h 123"/>
                    <a:gd name="T16" fmla="*/ 136 w 156"/>
                    <a:gd name="T17" fmla="*/ 9 h 123"/>
                    <a:gd name="T18" fmla="*/ 122 w 156"/>
                    <a:gd name="T19" fmla="*/ 6 h 123"/>
                    <a:gd name="T20" fmla="*/ 108 w 156"/>
                    <a:gd name="T21" fmla="*/ 3 h 123"/>
                    <a:gd name="T22" fmla="*/ 93 w 156"/>
                    <a:gd name="T23" fmla="*/ 1 h 123"/>
                    <a:gd name="T24" fmla="*/ 79 w 156"/>
                    <a:gd name="T25" fmla="*/ 0 h 123"/>
                    <a:gd name="T26" fmla="*/ 64 w 156"/>
                    <a:gd name="T27" fmla="*/ 1 h 123"/>
                    <a:gd name="T28" fmla="*/ 49 w 156"/>
                    <a:gd name="T29" fmla="*/ 3 h 123"/>
                    <a:gd name="T30" fmla="*/ 34 w 156"/>
                    <a:gd name="T31" fmla="*/ 6 h 123"/>
                    <a:gd name="T32" fmla="*/ 19 w 156"/>
                    <a:gd name="T33" fmla="*/ 9 h 123"/>
                    <a:gd name="T34" fmla="*/ 19 w 156"/>
                    <a:gd name="T35" fmla="*/ 9 h 123"/>
                    <a:gd name="T36" fmla="*/ 12 w 156"/>
                    <a:gd name="T37" fmla="*/ 13 h 123"/>
                    <a:gd name="T38" fmla="*/ 6 w 156"/>
                    <a:gd name="T39" fmla="*/ 19 h 123"/>
                    <a:gd name="T40" fmla="*/ 2 w 156"/>
                    <a:gd name="T41" fmla="*/ 28 h 123"/>
                    <a:gd name="T42" fmla="*/ 0 w 156"/>
                    <a:gd name="T43" fmla="*/ 37 h 123"/>
                    <a:gd name="T44" fmla="*/ 0 w 156"/>
                    <a:gd name="T45" fmla="*/ 37 h 123"/>
                    <a:gd name="T46" fmla="*/ 0 w 156"/>
                    <a:gd name="T47" fmla="*/ 123 h 123"/>
                    <a:gd name="T48" fmla="*/ 156 w 156"/>
                    <a:gd name="T49" fmla="*/ 123 h 1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56" h="123">
                      <a:moveTo>
                        <a:pt x="156" y="123"/>
                      </a:moveTo>
                      <a:lnTo>
                        <a:pt x="156" y="123"/>
                      </a:lnTo>
                      <a:lnTo>
                        <a:pt x="156" y="37"/>
                      </a:lnTo>
                      <a:lnTo>
                        <a:pt x="156" y="37"/>
                      </a:lnTo>
                      <a:lnTo>
                        <a:pt x="154" y="28"/>
                      </a:lnTo>
                      <a:lnTo>
                        <a:pt x="151" y="19"/>
                      </a:lnTo>
                      <a:lnTo>
                        <a:pt x="144" y="13"/>
                      </a:lnTo>
                      <a:lnTo>
                        <a:pt x="136" y="9"/>
                      </a:lnTo>
                      <a:lnTo>
                        <a:pt x="136" y="9"/>
                      </a:lnTo>
                      <a:lnTo>
                        <a:pt x="122" y="6"/>
                      </a:lnTo>
                      <a:lnTo>
                        <a:pt x="108" y="3"/>
                      </a:lnTo>
                      <a:lnTo>
                        <a:pt x="93" y="1"/>
                      </a:lnTo>
                      <a:lnTo>
                        <a:pt x="79" y="0"/>
                      </a:lnTo>
                      <a:lnTo>
                        <a:pt x="64" y="1"/>
                      </a:lnTo>
                      <a:lnTo>
                        <a:pt x="49" y="3"/>
                      </a:lnTo>
                      <a:lnTo>
                        <a:pt x="34" y="6"/>
                      </a:lnTo>
                      <a:lnTo>
                        <a:pt x="19" y="9"/>
                      </a:lnTo>
                      <a:lnTo>
                        <a:pt x="19" y="9"/>
                      </a:lnTo>
                      <a:lnTo>
                        <a:pt x="12" y="13"/>
                      </a:lnTo>
                      <a:lnTo>
                        <a:pt x="6" y="19"/>
                      </a:lnTo>
                      <a:lnTo>
                        <a:pt x="2" y="28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123"/>
                      </a:lnTo>
                      <a:lnTo>
                        <a:pt x="156" y="123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08" name="PA-任意多边形 307"/>
                <p:cNvSpPr/>
                <p:nvPr>
                  <p:custDataLst>
                    <p:tags r:id="rId68"/>
                  </p:custDataLst>
                </p:nvPr>
              </p:nvSpPr>
              <p:spPr bwMode="auto">
                <a:xfrm>
                  <a:off x="9091613" y="5268913"/>
                  <a:ext cx="123825" cy="123825"/>
                </a:xfrm>
                <a:custGeom>
                  <a:avLst/>
                  <a:gdLst>
                    <a:gd name="T0" fmla="*/ 78 w 78"/>
                    <a:gd name="T1" fmla="*/ 40 h 78"/>
                    <a:gd name="T2" fmla="*/ 78 w 78"/>
                    <a:gd name="T3" fmla="*/ 40 h 78"/>
                    <a:gd name="T4" fmla="*/ 78 w 78"/>
                    <a:gd name="T5" fmla="*/ 47 h 78"/>
                    <a:gd name="T6" fmla="*/ 75 w 78"/>
                    <a:gd name="T7" fmla="*/ 55 h 78"/>
                    <a:gd name="T8" fmla="*/ 72 w 78"/>
                    <a:gd name="T9" fmla="*/ 62 h 78"/>
                    <a:gd name="T10" fmla="*/ 68 w 78"/>
                    <a:gd name="T11" fmla="*/ 68 h 78"/>
                    <a:gd name="T12" fmla="*/ 62 w 78"/>
                    <a:gd name="T13" fmla="*/ 72 h 78"/>
                    <a:gd name="T14" fmla="*/ 54 w 78"/>
                    <a:gd name="T15" fmla="*/ 75 h 78"/>
                    <a:gd name="T16" fmla="*/ 47 w 78"/>
                    <a:gd name="T17" fmla="*/ 78 h 78"/>
                    <a:gd name="T18" fmla="*/ 40 w 78"/>
                    <a:gd name="T19" fmla="*/ 78 h 78"/>
                    <a:gd name="T20" fmla="*/ 40 w 78"/>
                    <a:gd name="T21" fmla="*/ 78 h 78"/>
                    <a:gd name="T22" fmla="*/ 31 w 78"/>
                    <a:gd name="T23" fmla="*/ 78 h 78"/>
                    <a:gd name="T24" fmla="*/ 23 w 78"/>
                    <a:gd name="T25" fmla="*/ 75 h 78"/>
                    <a:gd name="T26" fmla="*/ 17 w 78"/>
                    <a:gd name="T27" fmla="*/ 72 h 78"/>
                    <a:gd name="T28" fmla="*/ 11 w 78"/>
                    <a:gd name="T29" fmla="*/ 68 h 78"/>
                    <a:gd name="T30" fmla="*/ 7 w 78"/>
                    <a:gd name="T31" fmla="*/ 62 h 78"/>
                    <a:gd name="T32" fmla="*/ 3 w 78"/>
                    <a:gd name="T33" fmla="*/ 55 h 78"/>
                    <a:gd name="T34" fmla="*/ 1 w 78"/>
                    <a:gd name="T35" fmla="*/ 47 h 78"/>
                    <a:gd name="T36" fmla="*/ 0 w 78"/>
                    <a:gd name="T37" fmla="*/ 40 h 78"/>
                    <a:gd name="T38" fmla="*/ 0 w 78"/>
                    <a:gd name="T39" fmla="*/ 40 h 78"/>
                    <a:gd name="T40" fmla="*/ 1 w 78"/>
                    <a:gd name="T41" fmla="*/ 31 h 78"/>
                    <a:gd name="T42" fmla="*/ 3 w 78"/>
                    <a:gd name="T43" fmla="*/ 24 h 78"/>
                    <a:gd name="T44" fmla="*/ 7 w 78"/>
                    <a:gd name="T45" fmla="*/ 18 h 78"/>
                    <a:gd name="T46" fmla="*/ 11 w 78"/>
                    <a:gd name="T47" fmla="*/ 12 h 78"/>
                    <a:gd name="T48" fmla="*/ 17 w 78"/>
                    <a:gd name="T49" fmla="*/ 7 h 78"/>
                    <a:gd name="T50" fmla="*/ 23 w 78"/>
                    <a:gd name="T51" fmla="*/ 3 h 78"/>
                    <a:gd name="T52" fmla="*/ 31 w 78"/>
                    <a:gd name="T53" fmla="*/ 1 h 78"/>
                    <a:gd name="T54" fmla="*/ 40 w 78"/>
                    <a:gd name="T55" fmla="*/ 0 h 78"/>
                    <a:gd name="T56" fmla="*/ 40 w 78"/>
                    <a:gd name="T57" fmla="*/ 0 h 78"/>
                    <a:gd name="T58" fmla="*/ 47 w 78"/>
                    <a:gd name="T59" fmla="*/ 1 h 78"/>
                    <a:gd name="T60" fmla="*/ 54 w 78"/>
                    <a:gd name="T61" fmla="*/ 3 h 78"/>
                    <a:gd name="T62" fmla="*/ 62 w 78"/>
                    <a:gd name="T63" fmla="*/ 7 h 78"/>
                    <a:gd name="T64" fmla="*/ 68 w 78"/>
                    <a:gd name="T65" fmla="*/ 12 h 78"/>
                    <a:gd name="T66" fmla="*/ 72 w 78"/>
                    <a:gd name="T67" fmla="*/ 18 h 78"/>
                    <a:gd name="T68" fmla="*/ 75 w 78"/>
                    <a:gd name="T69" fmla="*/ 24 h 78"/>
                    <a:gd name="T70" fmla="*/ 78 w 78"/>
                    <a:gd name="T71" fmla="*/ 31 h 78"/>
                    <a:gd name="T72" fmla="*/ 78 w 78"/>
                    <a:gd name="T73" fmla="*/ 40 h 78"/>
                    <a:gd name="T74" fmla="*/ 78 w 78"/>
                    <a:gd name="T75" fmla="*/ 40 h 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78" h="78">
                      <a:moveTo>
                        <a:pt x="78" y="40"/>
                      </a:moveTo>
                      <a:lnTo>
                        <a:pt x="78" y="40"/>
                      </a:lnTo>
                      <a:lnTo>
                        <a:pt x="78" y="47"/>
                      </a:lnTo>
                      <a:lnTo>
                        <a:pt x="75" y="55"/>
                      </a:lnTo>
                      <a:lnTo>
                        <a:pt x="72" y="62"/>
                      </a:lnTo>
                      <a:lnTo>
                        <a:pt x="68" y="68"/>
                      </a:lnTo>
                      <a:lnTo>
                        <a:pt x="62" y="72"/>
                      </a:lnTo>
                      <a:lnTo>
                        <a:pt x="54" y="75"/>
                      </a:lnTo>
                      <a:lnTo>
                        <a:pt x="47" y="78"/>
                      </a:lnTo>
                      <a:lnTo>
                        <a:pt x="40" y="78"/>
                      </a:lnTo>
                      <a:lnTo>
                        <a:pt x="40" y="78"/>
                      </a:lnTo>
                      <a:lnTo>
                        <a:pt x="31" y="78"/>
                      </a:lnTo>
                      <a:lnTo>
                        <a:pt x="23" y="75"/>
                      </a:lnTo>
                      <a:lnTo>
                        <a:pt x="17" y="72"/>
                      </a:lnTo>
                      <a:lnTo>
                        <a:pt x="11" y="68"/>
                      </a:lnTo>
                      <a:lnTo>
                        <a:pt x="7" y="62"/>
                      </a:lnTo>
                      <a:lnTo>
                        <a:pt x="3" y="55"/>
                      </a:lnTo>
                      <a:lnTo>
                        <a:pt x="1" y="47"/>
                      </a:lnTo>
                      <a:lnTo>
                        <a:pt x="0" y="40"/>
                      </a:lnTo>
                      <a:lnTo>
                        <a:pt x="0" y="40"/>
                      </a:lnTo>
                      <a:lnTo>
                        <a:pt x="1" y="31"/>
                      </a:lnTo>
                      <a:lnTo>
                        <a:pt x="3" y="24"/>
                      </a:lnTo>
                      <a:lnTo>
                        <a:pt x="7" y="18"/>
                      </a:lnTo>
                      <a:lnTo>
                        <a:pt x="11" y="12"/>
                      </a:lnTo>
                      <a:lnTo>
                        <a:pt x="17" y="7"/>
                      </a:lnTo>
                      <a:lnTo>
                        <a:pt x="23" y="3"/>
                      </a:lnTo>
                      <a:lnTo>
                        <a:pt x="31" y="1"/>
                      </a:lnTo>
                      <a:lnTo>
                        <a:pt x="40" y="0"/>
                      </a:lnTo>
                      <a:lnTo>
                        <a:pt x="40" y="0"/>
                      </a:lnTo>
                      <a:lnTo>
                        <a:pt x="47" y="1"/>
                      </a:lnTo>
                      <a:lnTo>
                        <a:pt x="54" y="3"/>
                      </a:lnTo>
                      <a:lnTo>
                        <a:pt x="62" y="7"/>
                      </a:lnTo>
                      <a:lnTo>
                        <a:pt x="68" y="12"/>
                      </a:lnTo>
                      <a:lnTo>
                        <a:pt x="72" y="18"/>
                      </a:lnTo>
                      <a:lnTo>
                        <a:pt x="75" y="24"/>
                      </a:lnTo>
                      <a:lnTo>
                        <a:pt x="78" y="31"/>
                      </a:lnTo>
                      <a:lnTo>
                        <a:pt x="78" y="40"/>
                      </a:lnTo>
                      <a:lnTo>
                        <a:pt x="78" y="4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09" name="PA-Line 308"/>
                <p:cNvSpPr>
                  <a:spLocks noChangeShapeType="1"/>
                </p:cNvSpPr>
                <p:nvPr>
                  <p:custDataLst>
                    <p:tags r:id="rId69"/>
                  </p:custDataLst>
                </p:nvPr>
              </p:nvSpPr>
              <p:spPr bwMode="auto">
                <a:xfrm>
                  <a:off x="9086850" y="5464176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10" name="PA-Line 309"/>
                <p:cNvSpPr>
                  <a:spLocks noChangeShapeType="1"/>
                </p:cNvSpPr>
                <p:nvPr>
                  <p:custDataLst>
                    <p:tags r:id="rId70"/>
                  </p:custDataLst>
                </p:nvPr>
              </p:nvSpPr>
              <p:spPr bwMode="auto">
                <a:xfrm>
                  <a:off x="9220200" y="5464176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11" name="PA-任意多边形 310"/>
                <p:cNvSpPr/>
                <p:nvPr>
                  <p:custDataLst>
                    <p:tags r:id="rId71"/>
                  </p:custDataLst>
                </p:nvPr>
              </p:nvSpPr>
              <p:spPr bwMode="auto">
                <a:xfrm>
                  <a:off x="9029700" y="5995988"/>
                  <a:ext cx="247650" cy="195263"/>
                </a:xfrm>
                <a:custGeom>
                  <a:avLst/>
                  <a:gdLst>
                    <a:gd name="T0" fmla="*/ 156 w 156"/>
                    <a:gd name="T1" fmla="*/ 123 h 123"/>
                    <a:gd name="T2" fmla="*/ 156 w 156"/>
                    <a:gd name="T3" fmla="*/ 123 h 123"/>
                    <a:gd name="T4" fmla="*/ 156 w 156"/>
                    <a:gd name="T5" fmla="*/ 37 h 123"/>
                    <a:gd name="T6" fmla="*/ 156 w 156"/>
                    <a:gd name="T7" fmla="*/ 37 h 123"/>
                    <a:gd name="T8" fmla="*/ 154 w 156"/>
                    <a:gd name="T9" fmla="*/ 28 h 123"/>
                    <a:gd name="T10" fmla="*/ 151 w 156"/>
                    <a:gd name="T11" fmla="*/ 19 h 123"/>
                    <a:gd name="T12" fmla="*/ 144 w 156"/>
                    <a:gd name="T13" fmla="*/ 13 h 123"/>
                    <a:gd name="T14" fmla="*/ 136 w 156"/>
                    <a:gd name="T15" fmla="*/ 9 h 123"/>
                    <a:gd name="T16" fmla="*/ 136 w 156"/>
                    <a:gd name="T17" fmla="*/ 9 h 123"/>
                    <a:gd name="T18" fmla="*/ 122 w 156"/>
                    <a:gd name="T19" fmla="*/ 6 h 123"/>
                    <a:gd name="T20" fmla="*/ 108 w 156"/>
                    <a:gd name="T21" fmla="*/ 3 h 123"/>
                    <a:gd name="T22" fmla="*/ 93 w 156"/>
                    <a:gd name="T23" fmla="*/ 2 h 123"/>
                    <a:gd name="T24" fmla="*/ 79 w 156"/>
                    <a:gd name="T25" fmla="*/ 0 h 123"/>
                    <a:gd name="T26" fmla="*/ 64 w 156"/>
                    <a:gd name="T27" fmla="*/ 2 h 123"/>
                    <a:gd name="T28" fmla="*/ 49 w 156"/>
                    <a:gd name="T29" fmla="*/ 3 h 123"/>
                    <a:gd name="T30" fmla="*/ 34 w 156"/>
                    <a:gd name="T31" fmla="*/ 6 h 123"/>
                    <a:gd name="T32" fmla="*/ 19 w 156"/>
                    <a:gd name="T33" fmla="*/ 9 h 123"/>
                    <a:gd name="T34" fmla="*/ 19 w 156"/>
                    <a:gd name="T35" fmla="*/ 9 h 123"/>
                    <a:gd name="T36" fmla="*/ 12 w 156"/>
                    <a:gd name="T37" fmla="*/ 13 h 123"/>
                    <a:gd name="T38" fmla="*/ 6 w 156"/>
                    <a:gd name="T39" fmla="*/ 19 h 123"/>
                    <a:gd name="T40" fmla="*/ 2 w 156"/>
                    <a:gd name="T41" fmla="*/ 28 h 123"/>
                    <a:gd name="T42" fmla="*/ 0 w 156"/>
                    <a:gd name="T43" fmla="*/ 37 h 123"/>
                    <a:gd name="T44" fmla="*/ 0 w 156"/>
                    <a:gd name="T45" fmla="*/ 37 h 123"/>
                    <a:gd name="T46" fmla="*/ 0 w 156"/>
                    <a:gd name="T47" fmla="*/ 123 h 123"/>
                    <a:gd name="T48" fmla="*/ 156 w 156"/>
                    <a:gd name="T49" fmla="*/ 123 h 1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56" h="123">
                      <a:moveTo>
                        <a:pt x="156" y="123"/>
                      </a:moveTo>
                      <a:lnTo>
                        <a:pt x="156" y="123"/>
                      </a:lnTo>
                      <a:lnTo>
                        <a:pt x="156" y="37"/>
                      </a:lnTo>
                      <a:lnTo>
                        <a:pt x="156" y="37"/>
                      </a:lnTo>
                      <a:lnTo>
                        <a:pt x="154" y="28"/>
                      </a:lnTo>
                      <a:lnTo>
                        <a:pt x="151" y="19"/>
                      </a:lnTo>
                      <a:lnTo>
                        <a:pt x="144" y="13"/>
                      </a:lnTo>
                      <a:lnTo>
                        <a:pt x="136" y="9"/>
                      </a:lnTo>
                      <a:lnTo>
                        <a:pt x="136" y="9"/>
                      </a:lnTo>
                      <a:lnTo>
                        <a:pt x="122" y="6"/>
                      </a:lnTo>
                      <a:lnTo>
                        <a:pt x="108" y="3"/>
                      </a:lnTo>
                      <a:lnTo>
                        <a:pt x="93" y="2"/>
                      </a:lnTo>
                      <a:lnTo>
                        <a:pt x="79" y="0"/>
                      </a:lnTo>
                      <a:lnTo>
                        <a:pt x="64" y="2"/>
                      </a:lnTo>
                      <a:lnTo>
                        <a:pt x="49" y="3"/>
                      </a:lnTo>
                      <a:lnTo>
                        <a:pt x="34" y="6"/>
                      </a:lnTo>
                      <a:lnTo>
                        <a:pt x="19" y="9"/>
                      </a:lnTo>
                      <a:lnTo>
                        <a:pt x="19" y="9"/>
                      </a:lnTo>
                      <a:lnTo>
                        <a:pt x="12" y="13"/>
                      </a:lnTo>
                      <a:lnTo>
                        <a:pt x="6" y="19"/>
                      </a:lnTo>
                      <a:lnTo>
                        <a:pt x="2" y="28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123"/>
                      </a:lnTo>
                      <a:lnTo>
                        <a:pt x="156" y="123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12" name="PA-任意多边形 311"/>
                <p:cNvSpPr/>
                <p:nvPr>
                  <p:custDataLst>
                    <p:tags r:id="rId72"/>
                  </p:custDataLst>
                </p:nvPr>
              </p:nvSpPr>
              <p:spPr bwMode="auto">
                <a:xfrm>
                  <a:off x="9091613" y="5868988"/>
                  <a:ext cx="123825" cy="125413"/>
                </a:xfrm>
                <a:custGeom>
                  <a:avLst/>
                  <a:gdLst>
                    <a:gd name="T0" fmla="*/ 78 w 78"/>
                    <a:gd name="T1" fmla="*/ 40 h 79"/>
                    <a:gd name="T2" fmla="*/ 78 w 78"/>
                    <a:gd name="T3" fmla="*/ 40 h 79"/>
                    <a:gd name="T4" fmla="*/ 78 w 78"/>
                    <a:gd name="T5" fmla="*/ 47 h 79"/>
                    <a:gd name="T6" fmla="*/ 75 w 78"/>
                    <a:gd name="T7" fmla="*/ 55 h 79"/>
                    <a:gd name="T8" fmla="*/ 72 w 78"/>
                    <a:gd name="T9" fmla="*/ 62 h 79"/>
                    <a:gd name="T10" fmla="*/ 68 w 78"/>
                    <a:gd name="T11" fmla="*/ 68 h 79"/>
                    <a:gd name="T12" fmla="*/ 62 w 78"/>
                    <a:gd name="T13" fmla="*/ 73 h 79"/>
                    <a:gd name="T14" fmla="*/ 54 w 78"/>
                    <a:gd name="T15" fmla="*/ 76 h 79"/>
                    <a:gd name="T16" fmla="*/ 47 w 78"/>
                    <a:gd name="T17" fmla="*/ 79 h 79"/>
                    <a:gd name="T18" fmla="*/ 40 w 78"/>
                    <a:gd name="T19" fmla="*/ 79 h 79"/>
                    <a:gd name="T20" fmla="*/ 40 w 78"/>
                    <a:gd name="T21" fmla="*/ 79 h 79"/>
                    <a:gd name="T22" fmla="*/ 31 w 78"/>
                    <a:gd name="T23" fmla="*/ 79 h 79"/>
                    <a:gd name="T24" fmla="*/ 23 w 78"/>
                    <a:gd name="T25" fmla="*/ 76 h 79"/>
                    <a:gd name="T26" fmla="*/ 17 w 78"/>
                    <a:gd name="T27" fmla="*/ 73 h 79"/>
                    <a:gd name="T28" fmla="*/ 11 w 78"/>
                    <a:gd name="T29" fmla="*/ 68 h 79"/>
                    <a:gd name="T30" fmla="*/ 7 w 78"/>
                    <a:gd name="T31" fmla="*/ 62 h 79"/>
                    <a:gd name="T32" fmla="*/ 3 w 78"/>
                    <a:gd name="T33" fmla="*/ 55 h 79"/>
                    <a:gd name="T34" fmla="*/ 1 w 78"/>
                    <a:gd name="T35" fmla="*/ 47 h 79"/>
                    <a:gd name="T36" fmla="*/ 0 w 78"/>
                    <a:gd name="T37" fmla="*/ 40 h 79"/>
                    <a:gd name="T38" fmla="*/ 0 w 78"/>
                    <a:gd name="T39" fmla="*/ 40 h 79"/>
                    <a:gd name="T40" fmla="*/ 1 w 78"/>
                    <a:gd name="T41" fmla="*/ 31 h 79"/>
                    <a:gd name="T42" fmla="*/ 3 w 78"/>
                    <a:gd name="T43" fmla="*/ 24 h 79"/>
                    <a:gd name="T44" fmla="*/ 7 w 78"/>
                    <a:gd name="T45" fmla="*/ 18 h 79"/>
                    <a:gd name="T46" fmla="*/ 11 w 78"/>
                    <a:gd name="T47" fmla="*/ 12 h 79"/>
                    <a:gd name="T48" fmla="*/ 17 w 78"/>
                    <a:gd name="T49" fmla="*/ 7 h 79"/>
                    <a:gd name="T50" fmla="*/ 23 w 78"/>
                    <a:gd name="T51" fmla="*/ 3 h 79"/>
                    <a:gd name="T52" fmla="*/ 31 w 78"/>
                    <a:gd name="T53" fmla="*/ 1 h 79"/>
                    <a:gd name="T54" fmla="*/ 40 w 78"/>
                    <a:gd name="T55" fmla="*/ 0 h 79"/>
                    <a:gd name="T56" fmla="*/ 40 w 78"/>
                    <a:gd name="T57" fmla="*/ 0 h 79"/>
                    <a:gd name="T58" fmla="*/ 47 w 78"/>
                    <a:gd name="T59" fmla="*/ 1 h 79"/>
                    <a:gd name="T60" fmla="*/ 54 w 78"/>
                    <a:gd name="T61" fmla="*/ 3 h 79"/>
                    <a:gd name="T62" fmla="*/ 62 w 78"/>
                    <a:gd name="T63" fmla="*/ 7 h 79"/>
                    <a:gd name="T64" fmla="*/ 68 w 78"/>
                    <a:gd name="T65" fmla="*/ 12 h 79"/>
                    <a:gd name="T66" fmla="*/ 72 w 78"/>
                    <a:gd name="T67" fmla="*/ 18 h 79"/>
                    <a:gd name="T68" fmla="*/ 75 w 78"/>
                    <a:gd name="T69" fmla="*/ 24 h 79"/>
                    <a:gd name="T70" fmla="*/ 78 w 78"/>
                    <a:gd name="T71" fmla="*/ 31 h 79"/>
                    <a:gd name="T72" fmla="*/ 78 w 78"/>
                    <a:gd name="T73" fmla="*/ 40 h 79"/>
                    <a:gd name="T74" fmla="*/ 78 w 78"/>
                    <a:gd name="T75" fmla="*/ 40 h 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78" h="79">
                      <a:moveTo>
                        <a:pt x="78" y="40"/>
                      </a:moveTo>
                      <a:lnTo>
                        <a:pt x="78" y="40"/>
                      </a:lnTo>
                      <a:lnTo>
                        <a:pt x="78" y="47"/>
                      </a:lnTo>
                      <a:lnTo>
                        <a:pt x="75" y="55"/>
                      </a:lnTo>
                      <a:lnTo>
                        <a:pt x="72" y="62"/>
                      </a:lnTo>
                      <a:lnTo>
                        <a:pt x="68" y="68"/>
                      </a:lnTo>
                      <a:lnTo>
                        <a:pt x="62" y="73"/>
                      </a:lnTo>
                      <a:lnTo>
                        <a:pt x="54" y="76"/>
                      </a:lnTo>
                      <a:lnTo>
                        <a:pt x="47" y="79"/>
                      </a:lnTo>
                      <a:lnTo>
                        <a:pt x="40" y="79"/>
                      </a:lnTo>
                      <a:lnTo>
                        <a:pt x="40" y="79"/>
                      </a:lnTo>
                      <a:lnTo>
                        <a:pt x="31" y="79"/>
                      </a:lnTo>
                      <a:lnTo>
                        <a:pt x="23" y="76"/>
                      </a:lnTo>
                      <a:lnTo>
                        <a:pt x="17" y="73"/>
                      </a:lnTo>
                      <a:lnTo>
                        <a:pt x="11" y="68"/>
                      </a:lnTo>
                      <a:lnTo>
                        <a:pt x="7" y="62"/>
                      </a:lnTo>
                      <a:lnTo>
                        <a:pt x="3" y="55"/>
                      </a:lnTo>
                      <a:lnTo>
                        <a:pt x="1" y="47"/>
                      </a:lnTo>
                      <a:lnTo>
                        <a:pt x="0" y="40"/>
                      </a:lnTo>
                      <a:lnTo>
                        <a:pt x="0" y="40"/>
                      </a:lnTo>
                      <a:lnTo>
                        <a:pt x="1" y="31"/>
                      </a:lnTo>
                      <a:lnTo>
                        <a:pt x="3" y="24"/>
                      </a:lnTo>
                      <a:lnTo>
                        <a:pt x="7" y="18"/>
                      </a:lnTo>
                      <a:lnTo>
                        <a:pt x="11" y="12"/>
                      </a:lnTo>
                      <a:lnTo>
                        <a:pt x="17" y="7"/>
                      </a:lnTo>
                      <a:lnTo>
                        <a:pt x="23" y="3"/>
                      </a:lnTo>
                      <a:lnTo>
                        <a:pt x="31" y="1"/>
                      </a:lnTo>
                      <a:lnTo>
                        <a:pt x="40" y="0"/>
                      </a:lnTo>
                      <a:lnTo>
                        <a:pt x="40" y="0"/>
                      </a:lnTo>
                      <a:lnTo>
                        <a:pt x="47" y="1"/>
                      </a:lnTo>
                      <a:lnTo>
                        <a:pt x="54" y="3"/>
                      </a:lnTo>
                      <a:lnTo>
                        <a:pt x="62" y="7"/>
                      </a:lnTo>
                      <a:lnTo>
                        <a:pt x="68" y="12"/>
                      </a:lnTo>
                      <a:lnTo>
                        <a:pt x="72" y="18"/>
                      </a:lnTo>
                      <a:lnTo>
                        <a:pt x="75" y="24"/>
                      </a:lnTo>
                      <a:lnTo>
                        <a:pt x="78" y="31"/>
                      </a:lnTo>
                      <a:lnTo>
                        <a:pt x="78" y="40"/>
                      </a:lnTo>
                      <a:lnTo>
                        <a:pt x="78" y="4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13" name="PA-Line 312"/>
                <p:cNvSpPr>
                  <a:spLocks noChangeShapeType="1"/>
                </p:cNvSpPr>
                <p:nvPr>
                  <p:custDataLst>
                    <p:tags r:id="rId73"/>
                  </p:custDataLst>
                </p:nvPr>
              </p:nvSpPr>
              <p:spPr bwMode="auto">
                <a:xfrm>
                  <a:off x="9086850" y="6064251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14" name="PA-Line 313"/>
                <p:cNvSpPr>
                  <a:spLocks noChangeShapeType="1"/>
                </p:cNvSpPr>
                <p:nvPr>
                  <p:custDataLst>
                    <p:tags r:id="rId74"/>
                  </p:custDataLst>
                </p:nvPr>
              </p:nvSpPr>
              <p:spPr bwMode="auto">
                <a:xfrm>
                  <a:off x="9220200" y="6064251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15" name="PA-任意多边形 314"/>
                <p:cNvSpPr/>
                <p:nvPr>
                  <p:custDataLst>
                    <p:tags r:id="rId75"/>
                  </p:custDataLst>
                </p:nvPr>
              </p:nvSpPr>
              <p:spPr bwMode="auto">
                <a:xfrm>
                  <a:off x="8702675" y="5995988"/>
                  <a:ext cx="247650" cy="195263"/>
                </a:xfrm>
                <a:custGeom>
                  <a:avLst/>
                  <a:gdLst>
                    <a:gd name="T0" fmla="*/ 156 w 156"/>
                    <a:gd name="T1" fmla="*/ 123 h 123"/>
                    <a:gd name="T2" fmla="*/ 156 w 156"/>
                    <a:gd name="T3" fmla="*/ 123 h 123"/>
                    <a:gd name="T4" fmla="*/ 156 w 156"/>
                    <a:gd name="T5" fmla="*/ 37 h 123"/>
                    <a:gd name="T6" fmla="*/ 156 w 156"/>
                    <a:gd name="T7" fmla="*/ 37 h 123"/>
                    <a:gd name="T8" fmla="*/ 154 w 156"/>
                    <a:gd name="T9" fmla="*/ 28 h 123"/>
                    <a:gd name="T10" fmla="*/ 150 w 156"/>
                    <a:gd name="T11" fmla="*/ 19 h 123"/>
                    <a:gd name="T12" fmla="*/ 144 w 156"/>
                    <a:gd name="T13" fmla="*/ 13 h 123"/>
                    <a:gd name="T14" fmla="*/ 136 w 156"/>
                    <a:gd name="T15" fmla="*/ 9 h 123"/>
                    <a:gd name="T16" fmla="*/ 136 w 156"/>
                    <a:gd name="T17" fmla="*/ 9 h 123"/>
                    <a:gd name="T18" fmla="*/ 122 w 156"/>
                    <a:gd name="T19" fmla="*/ 6 h 123"/>
                    <a:gd name="T20" fmla="*/ 107 w 156"/>
                    <a:gd name="T21" fmla="*/ 3 h 123"/>
                    <a:gd name="T22" fmla="*/ 92 w 156"/>
                    <a:gd name="T23" fmla="*/ 2 h 123"/>
                    <a:gd name="T24" fmla="*/ 77 w 156"/>
                    <a:gd name="T25" fmla="*/ 0 h 123"/>
                    <a:gd name="T26" fmla="*/ 62 w 156"/>
                    <a:gd name="T27" fmla="*/ 2 h 123"/>
                    <a:gd name="T28" fmla="*/ 47 w 156"/>
                    <a:gd name="T29" fmla="*/ 3 h 123"/>
                    <a:gd name="T30" fmla="*/ 34 w 156"/>
                    <a:gd name="T31" fmla="*/ 6 h 123"/>
                    <a:gd name="T32" fmla="*/ 19 w 156"/>
                    <a:gd name="T33" fmla="*/ 9 h 123"/>
                    <a:gd name="T34" fmla="*/ 19 w 156"/>
                    <a:gd name="T35" fmla="*/ 9 h 123"/>
                    <a:gd name="T36" fmla="*/ 12 w 156"/>
                    <a:gd name="T37" fmla="*/ 13 h 123"/>
                    <a:gd name="T38" fmla="*/ 4 w 156"/>
                    <a:gd name="T39" fmla="*/ 19 h 123"/>
                    <a:gd name="T40" fmla="*/ 1 w 156"/>
                    <a:gd name="T41" fmla="*/ 28 h 123"/>
                    <a:gd name="T42" fmla="*/ 0 w 156"/>
                    <a:gd name="T43" fmla="*/ 37 h 123"/>
                    <a:gd name="T44" fmla="*/ 0 w 156"/>
                    <a:gd name="T45" fmla="*/ 37 h 123"/>
                    <a:gd name="T46" fmla="*/ 0 w 156"/>
                    <a:gd name="T47" fmla="*/ 123 h 123"/>
                    <a:gd name="T48" fmla="*/ 156 w 156"/>
                    <a:gd name="T49" fmla="*/ 123 h 1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56" h="123">
                      <a:moveTo>
                        <a:pt x="156" y="123"/>
                      </a:moveTo>
                      <a:lnTo>
                        <a:pt x="156" y="123"/>
                      </a:lnTo>
                      <a:lnTo>
                        <a:pt x="156" y="37"/>
                      </a:lnTo>
                      <a:lnTo>
                        <a:pt x="156" y="37"/>
                      </a:lnTo>
                      <a:lnTo>
                        <a:pt x="154" y="28"/>
                      </a:lnTo>
                      <a:lnTo>
                        <a:pt x="150" y="19"/>
                      </a:lnTo>
                      <a:lnTo>
                        <a:pt x="144" y="13"/>
                      </a:lnTo>
                      <a:lnTo>
                        <a:pt x="136" y="9"/>
                      </a:lnTo>
                      <a:lnTo>
                        <a:pt x="136" y="9"/>
                      </a:lnTo>
                      <a:lnTo>
                        <a:pt x="122" y="6"/>
                      </a:lnTo>
                      <a:lnTo>
                        <a:pt x="107" y="3"/>
                      </a:lnTo>
                      <a:lnTo>
                        <a:pt x="92" y="2"/>
                      </a:lnTo>
                      <a:lnTo>
                        <a:pt x="77" y="0"/>
                      </a:lnTo>
                      <a:lnTo>
                        <a:pt x="62" y="2"/>
                      </a:lnTo>
                      <a:lnTo>
                        <a:pt x="47" y="3"/>
                      </a:lnTo>
                      <a:lnTo>
                        <a:pt x="34" y="6"/>
                      </a:lnTo>
                      <a:lnTo>
                        <a:pt x="19" y="9"/>
                      </a:lnTo>
                      <a:lnTo>
                        <a:pt x="19" y="9"/>
                      </a:lnTo>
                      <a:lnTo>
                        <a:pt x="12" y="13"/>
                      </a:lnTo>
                      <a:lnTo>
                        <a:pt x="4" y="19"/>
                      </a:lnTo>
                      <a:lnTo>
                        <a:pt x="1" y="28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123"/>
                      </a:lnTo>
                      <a:lnTo>
                        <a:pt x="156" y="123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16" name="PA-任意多边形 315"/>
                <p:cNvSpPr/>
                <p:nvPr>
                  <p:custDataLst>
                    <p:tags r:id="rId76"/>
                  </p:custDataLst>
                </p:nvPr>
              </p:nvSpPr>
              <p:spPr bwMode="auto">
                <a:xfrm>
                  <a:off x="8761413" y="5868988"/>
                  <a:ext cx="127000" cy="125413"/>
                </a:xfrm>
                <a:custGeom>
                  <a:avLst/>
                  <a:gdLst>
                    <a:gd name="T0" fmla="*/ 80 w 80"/>
                    <a:gd name="T1" fmla="*/ 40 h 79"/>
                    <a:gd name="T2" fmla="*/ 80 w 80"/>
                    <a:gd name="T3" fmla="*/ 40 h 79"/>
                    <a:gd name="T4" fmla="*/ 79 w 80"/>
                    <a:gd name="T5" fmla="*/ 47 h 79"/>
                    <a:gd name="T6" fmla="*/ 77 w 80"/>
                    <a:gd name="T7" fmla="*/ 55 h 79"/>
                    <a:gd name="T8" fmla="*/ 73 w 80"/>
                    <a:gd name="T9" fmla="*/ 62 h 79"/>
                    <a:gd name="T10" fmla="*/ 68 w 80"/>
                    <a:gd name="T11" fmla="*/ 68 h 79"/>
                    <a:gd name="T12" fmla="*/ 62 w 80"/>
                    <a:gd name="T13" fmla="*/ 73 h 79"/>
                    <a:gd name="T14" fmla="*/ 56 w 80"/>
                    <a:gd name="T15" fmla="*/ 76 h 79"/>
                    <a:gd name="T16" fmla="*/ 49 w 80"/>
                    <a:gd name="T17" fmla="*/ 79 h 79"/>
                    <a:gd name="T18" fmla="*/ 40 w 80"/>
                    <a:gd name="T19" fmla="*/ 79 h 79"/>
                    <a:gd name="T20" fmla="*/ 40 w 80"/>
                    <a:gd name="T21" fmla="*/ 79 h 79"/>
                    <a:gd name="T22" fmla="*/ 33 w 80"/>
                    <a:gd name="T23" fmla="*/ 79 h 79"/>
                    <a:gd name="T24" fmla="*/ 25 w 80"/>
                    <a:gd name="T25" fmla="*/ 76 h 79"/>
                    <a:gd name="T26" fmla="*/ 18 w 80"/>
                    <a:gd name="T27" fmla="*/ 73 h 79"/>
                    <a:gd name="T28" fmla="*/ 12 w 80"/>
                    <a:gd name="T29" fmla="*/ 68 h 79"/>
                    <a:gd name="T30" fmla="*/ 7 w 80"/>
                    <a:gd name="T31" fmla="*/ 62 h 79"/>
                    <a:gd name="T32" fmla="*/ 4 w 80"/>
                    <a:gd name="T33" fmla="*/ 55 h 79"/>
                    <a:gd name="T34" fmla="*/ 1 w 80"/>
                    <a:gd name="T35" fmla="*/ 47 h 79"/>
                    <a:gd name="T36" fmla="*/ 0 w 80"/>
                    <a:gd name="T37" fmla="*/ 40 h 79"/>
                    <a:gd name="T38" fmla="*/ 0 w 80"/>
                    <a:gd name="T39" fmla="*/ 40 h 79"/>
                    <a:gd name="T40" fmla="*/ 1 w 80"/>
                    <a:gd name="T41" fmla="*/ 31 h 79"/>
                    <a:gd name="T42" fmla="*/ 4 w 80"/>
                    <a:gd name="T43" fmla="*/ 24 h 79"/>
                    <a:gd name="T44" fmla="*/ 7 w 80"/>
                    <a:gd name="T45" fmla="*/ 18 h 79"/>
                    <a:gd name="T46" fmla="*/ 12 w 80"/>
                    <a:gd name="T47" fmla="*/ 12 h 79"/>
                    <a:gd name="T48" fmla="*/ 18 w 80"/>
                    <a:gd name="T49" fmla="*/ 7 h 79"/>
                    <a:gd name="T50" fmla="*/ 25 w 80"/>
                    <a:gd name="T51" fmla="*/ 3 h 79"/>
                    <a:gd name="T52" fmla="*/ 33 w 80"/>
                    <a:gd name="T53" fmla="*/ 1 h 79"/>
                    <a:gd name="T54" fmla="*/ 40 w 80"/>
                    <a:gd name="T55" fmla="*/ 0 h 79"/>
                    <a:gd name="T56" fmla="*/ 40 w 80"/>
                    <a:gd name="T57" fmla="*/ 0 h 79"/>
                    <a:gd name="T58" fmla="*/ 49 w 80"/>
                    <a:gd name="T59" fmla="*/ 1 h 79"/>
                    <a:gd name="T60" fmla="*/ 56 w 80"/>
                    <a:gd name="T61" fmla="*/ 3 h 79"/>
                    <a:gd name="T62" fmla="*/ 62 w 80"/>
                    <a:gd name="T63" fmla="*/ 7 h 79"/>
                    <a:gd name="T64" fmla="*/ 68 w 80"/>
                    <a:gd name="T65" fmla="*/ 12 h 79"/>
                    <a:gd name="T66" fmla="*/ 73 w 80"/>
                    <a:gd name="T67" fmla="*/ 18 h 79"/>
                    <a:gd name="T68" fmla="*/ 77 w 80"/>
                    <a:gd name="T69" fmla="*/ 24 h 79"/>
                    <a:gd name="T70" fmla="*/ 79 w 80"/>
                    <a:gd name="T71" fmla="*/ 31 h 79"/>
                    <a:gd name="T72" fmla="*/ 80 w 80"/>
                    <a:gd name="T73" fmla="*/ 40 h 79"/>
                    <a:gd name="T74" fmla="*/ 80 w 80"/>
                    <a:gd name="T75" fmla="*/ 40 h 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80" h="79">
                      <a:moveTo>
                        <a:pt x="80" y="40"/>
                      </a:moveTo>
                      <a:lnTo>
                        <a:pt x="80" y="40"/>
                      </a:lnTo>
                      <a:lnTo>
                        <a:pt x="79" y="47"/>
                      </a:lnTo>
                      <a:lnTo>
                        <a:pt x="77" y="55"/>
                      </a:lnTo>
                      <a:lnTo>
                        <a:pt x="73" y="62"/>
                      </a:lnTo>
                      <a:lnTo>
                        <a:pt x="68" y="68"/>
                      </a:lnTo>
                      <a:lnTo>
                        <a:pt x="62" y="73"/>
                      </a:lnTo>
                      <a:lnTo>
                        <a:pt x="56" y="76"/>
                      </a:lnTo>
                      <a:lnTo>
                        <a:pt x="49" y="79"/>
                      </a:lnTo>
                      <a:lnTo>
                        <a:pt x="40" y="79"/>
                      </a:lnTo>
                      <a:lnTo>
                        <a:pt x="40" y="79"/>
                      </a:lnTo>
                      <a:lnTo>
                        <a:pt x="33" y="79"/>
                      </a:lnTo>
                      <a:lnTo>
                        <a:pt x="25" y="76"/>
                      </a:lnTo>
                      <a:lnTo>
                        <a:pt x="18" y="73"/>
                      </a:lnTo>
                      <a:lnTo>
                        <a:pt x="12" y="68"/>
                      </a:lnTo>
                      <a:lnTo>
                        <a:pt x="7" y="62"/>
                      </a:lnTo>
                      <a:lnTo>
                        <a:pt x="4" y="55"/>
                      </a:lnTo>
                      <a:lnTo>
                        <a:pt x="1" y="47"/>
                      </a:lnTo>
                      <a:lnTo>
                        <a:pt x="0" y="40"/>
                      </a:lnTo>
                      <a:lnTo>
                        <a:pt x="0" y="40"/>
                      </a:lnTo>
                      <a:lnTo>
                        <a:pt x="1" y="31"/>
                      </a:lnTo>
                      <a:lnTo>
                        <a:pt x="4" y="24"/>
                      </a:lnTo>
                      <a:lnTo>
                        <a:pt x="7" y="18"/>
                      </a:lnTo>
                      <a:lnTo>
                        <a:pt x="12" y="12"/>
                      </a:lnTo>
                      <a:lnTo>
                        <a:pt x="18" y="7"/>
                      </a:lnTo>
                      <a:lnTo>
                        <a:pt x="25" y="3"/>
                      </a:lnTo>
                      <a:lnTo>
                        <a:pt x="33" y="1"/>
                      </a:lnTo>
                      <a:lnTo>
                        <a:pt x="40" y="0"/>
                      </a:lnTo>
                      <a:lnTo>
                        <a:pt x="40" y="0"/>
                      </a:lnTo>
                      <a:lnTo>
                        <a:pt x="49" y="1"/>
                      </a:lnTo>
                      <a:lnTo>
                        <a:pt x="56" y="3"/>
                      </a:lnTo>
                      <a:lnTo>
                        <a:pt x="62" y="7"/>
                      </a:lnTo>
                      <a:lnTo>
                        <a:pt x="68" y="12"/>
                      </a:lnTo>
                      <a:lnTo>
                        <a:pt x="73" y="18"/>
                      </a:lnTo>
                      <a:lnTo>
                        <a:pt x="77" y="24"/>
                      </a:lnTo>
                      <a:lnTo>
                        <a:pt x="79" y="31"/>
                      </a:lnTo>
                      <a:lnTo>
                        <a:pt x="80" y="40"/>
                      </a:lnTo>
                      <a:lnTo>
                        <a:pt x="80" y="4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17" name="PA-Line 316"/>
                <p:cNvSpPr>
                  <a:spLocks noChangeShapeType="1"/>
                </p:cNvSpPr>
                <p:nvPr>
                  <p:custDataLst>
                    <p:tags r:id="rId77"/>
                  </p:custDataLst>
                </p:nvPr>
              </p:nvSpPr>
              <p:spPr bwMode="auto">
                <a:xfrm>
                  <a:off x="8759825" y="6064251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18" name="PA-Line 317"/>
                <p:cNvSpPr>
                  <a:spLocks noChangeShapeType="1"/>
                </p:cNvSpPr>
                <p:nvPr>
                  <p:custDataLst>
                    <p:tags r:id="rId78"/>
                  </p:custDataLst>
                </p:nvPr>
              </p:nvSpPr>
              <p:spPr bwMode="auto">
                <a:xfrm>
                  <a:off x="8893175" y="6064251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19" name="PA-任意多边形 318"/>
                <p:cNvSpPr/>
                <p:nvPr>
                  <p:custDataLst>
                    <p:tags r:id="rId79"/>
                  </p:custDataLst>
                </p:nvPr>
              </p:nvSpPr>
              <p:spPr bwMode="auto">
                <a:xfrm>
                  <a:off x="9359900" y="5995988"/>
                  <a:ext cx="246062" cy="195263"/>
                </a:xfrm>
                <a:custGeom>
                  <a:avLst/>
                  <a:gdLst>
                    <a:gd name="T0" fmla="*/ 155 w 155"/>
                    <a:gd name="T1" fmla="*/ 123 h 123"/>
                    <a:gd name="T2" fmla="*/ 155 w 155"/>
                    <a:gd name="T3" fmla="*/ 123 h 123"/>
                    <a:gd name="T4" fmla="*/ 155 w 155"/>
                    <a:gd name="T5" fmla="*/ 37 h 123"/>
                    <a:gd name="T6" fmla="*/ 155 w 155"/>
                    <a:gd name="T7" fmla="*/ 37 h 123"/>
                    <a:gd name="T8" fmla="*/ 154 w 155"/>
                    <a:gd name="T9" fmla="*/ 28 h 123"/>
                    <a:gd name="T10" fmla="*/ 149 w 155"/>
                    <a:gd name="T11" fmla="*/ 19 h 123"/>
                    <a:gd name="T12" fmla="*/ 144 w 155"/>
                    <a:gd name="T13" fmla="*/ 13 h 123"/>
                    <a:gd name="T14" fmla="*/ 136 w 155"/>
                    <a:gd name="T15" fmla="*/ 9 h 123"/>
                    <a:gd name="T16" fmla="*/ 136 w 155"/>
                    <a:gd name="T17" fmla="*/ 9 h 123"/>
                    <a:gd name="T18" fmla="*/ 121 w 155"/>
                    <a:gd name="T19" fmla="*/ 6 h 123"/>
                    <a:gd name="T20" fmla="*/ 106 w 155"/>
                    <a:gd name="T21" fmla="*/ 3 h 123"/>
                    <a:gd name="T22" fmla="*/ 92 w 155"/>
                    <a:gd name="T23" fmla="*/ 2 h 123"/>
                    <a:gd name="T24" fmla="*/ 77 w 155"/>
                    <a:gd name="T25" fmla="*/ 0 h 123"/>
                    <a:gd name="T26" fmla="*/ 62 w 155"/>
                    <a:gd name="T27" fmla="*/ 2 h 123"/>
                    <a:gd name="T28" fmla="*/ 47 w 155"/>
                    <a:gd name="T29" fmla="*/ 3 h 123"/>
                    <a:gd name="T30" fmla="*/ 34 w 155"/>
                    <a:gd name="T31" fmla="*/ 6 h 123"/>
                    <a:gd name="T32" fmla="*/ 19 w 155"/>
                    <a:gd name="T33" fmla="*/ 9 h 123"/>
                    <a:gd name="T34" fmla="*/ 19 w 155"/>
                    <a:gd name="T35" fmla="*/ 9 h 123"/>
                    <a:gd name="T36" fmla="*/ 12 w 155"/>
                    <a:gd name="T37" fmla="*/ 13 h 123"/>
                    <a:gd name="T38" fmla="*/ 4 w 155"/>
                    <a:gd name="T39" fmla="*/ 19 h 123"/>
                    <a:gd name="T40" fmla="*/ 1 w 155"/>
                    <a:gd name="T41" fmla="*/ 28 h 123"/>
                    <a:gd name="T42" fmla="*/ 0 w 155"/>
                    <a:gd name="T43" fmla="*/ 37 h 123"/>
                    <a:gd name="T44" fmla="*/ 0 w 155"/>
                    <a:gd name="T45" fmla="*/ 37 h 123"/>
                    <a:gd name="T46" fmla="*/ 0 w 155"/>
                    <a:gd name="T47" fmla="*/ 123 h 123"/>
                    <a:gd name="T48" fmla="*/ 155 w 155"/>
                    <a:gd name="T49" fmla="*/ 123 h 1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55" h="123">
                      <a:moveTo>
                        <a:pt x="155" y="123"/>
                      </a:moveTo>
                      <a:lnTo>
                        <a:pt x="155" y="123"/>
                      </a:lnTo>
                      <a:lnTo>
                        <a:pt x="155" y="37"/>
                      </a:lnTo>
                      <a:lnTo>
                        <a:pt x="155" y="37"/>
                      </a:lnTo>
                      <a:lnTo>
                        <a:pt x="154" y="28"/>
                      </a:lnTo>
                      <a:lnTo>
                        <a:pt x="149" y="19"/>
                      </a:lnTo>
                      <a:lnTo>
                        <a:pt x="144" y="13"/>
                      </a:lnTo>
                      <a:lnTo>
                        <a:pt x="136" y="9"/>
                      </a:lnTo>
                      <a:lnTo>
                        <a:pt x="136" y="9"/>
                      </a:lnTo>
                      <a:lnTo>
                        <a:pt x="121" y="6"/>
                      </a:lnTo>
                      <a:lnTo>
                        <a:pt x="106" y="3"/>
                      </a:lnTo>
                      <a:lnTo>
                        <a:pt x="92" y="2"/>
                      </a:lnTo>
                      <a:lnTo>
                        <a:pt x="77" y="0"/>
                      </a:lnTo>
                      <a:lnTo>
                        <a:pt x="62" y="2"/>
                      </a:lnTo>
                      <a:lnTo>
                        <a:pt x="47" y="3"/>
                      </a:lnTo>
                      <a:lnTo>
                        <a:pt x="34" y="6"/>
                      </a:lnTo>
                      <a:lnTo>
                        <a:pt x="19" y="9"/>
                      </a:lnTo>
                      <a:lnTo>
                        <a:pt x="19" y="9"/>
                      </a:lnTo>
                      <a:lnTo>
                        <a:pt x="12" y="13"/>
                      </a:lnTo>
                      <a:lnTo>
                        <a:pt x="4" y="19"/>
                      </a:lnTo>
                      <a:lnTo>
                        <a:pt x="1" y="28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123"/>
                      </a:lnTo>
                      <a:lnTo>
                        <a:pt x="155" y="123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20" name="PA-任意多边形 319"/>
                <p:cNvSpPr/>
                <p:nvPr>
                  <p:custDataLst>
                    <p:tags r:id="rId80"/>
                  </p:custDataLst>
                </p:nvPr>
              </p:nvSpPr>
              <p:spPr bwMode="auto">
                <a:xfrm>
                  <a:off x="9418638" y="5868988"/>
                  <a:ext cx="127000" cy="125413"/>
                </a:xfrm>
                <a:custGeom>
                  <a:avLst/>
                  <a:gdLst>
                    <a:gd name="T0" fmla="*/ 80 w 80"/>
                    <a:gd name="T1" fmla="*/ 40 h 79"/>
                    <a:gd name="T2" fmla="*/ 80 w 80"/>
                    <a:gd name="T3" fmla="*/ 40 h 79"/>
                    <a:gd name="T4" fmla="*/ 78 w 80"/>
                    <a:gd name="T5" fmla="*/ 47 h 79"/>
                    <a:gd name="T6" fmla="*/ 77 w 80"/>
                    <a:gd name="T7" fmla="*/ 55 h 79"/>
                    <a:gd name="T8" fmla="*/ 72 w 80"/>
                    <a:gd name="T9" fmla="*/ 62 h 79"/>
                    <a:gd name="T10" fmla="*/ 68 w 80"/>
                    <a:gd name="T11" fmla="*/ 68 h 79"/>
                    <a:gd name="T12" fmla="*/ 62 w 80"/>
                    <a:gd name="T13" fmla="*/ 73 h 79"/>
                    <a:gd name="T14" fmla="*/ 56 w 80"/>
                    <a:gd name="T15" fmla="*/ 76 h 79"/>
                    <a:gd name="T16" fmla="*/ 49 w 80"/>
                    <a:gd name="T17" fmla="*/ 79 h 79"/>
                    <a:gd name="T18" fmla="*/ 40 w 80"/>
                    <a:gd name="T19" fmla="*/ 79 h 79"/>
                    <a:gd name="T20" fmla="*/ 40 w 80"/>
                    <a:gd name="T21" fmla="*/ 79 h 79"/>
                    <a:gd name="T22" fmla="*/ 32 w 80"/>
                    <a:gd name="T23" fmla="*/ 79 h 79"/>
                    <a:gd name="T24" fmla="*/ 25 w 80"/>
                    <a:gd name="T25" fmla="*/ 76 h 79"/>
                    <a:gd name="T26" fmla="*/ 18 w 80"/>
                    <a:gd name="T27" fmla="*/ 73 h 79"/>
                    <a:gd name="T28" fmla="*/ 12 w 80"/>
                    <a:gd name="T29" fmla="*/ 68 h 79"/>
                    <a:gd name="T30" fmla="*/ 7 w 80"/>
                    <a:gd name="T31" fmla="*/ 62 h 79"/>
                    <a:gd name="T32" fmla="*/ 4 w 80"/>
                    <a:gd name="T33" fmla="*/ 55 h 79"/>
                    <a:gd name="T34" fmla="*/ 1 w 80"/>
                    <a:gd name="T35" fmla="*/ 47 h 79"/>
                    <a:gd name="T36" fmla="*/ 0 w 80"/>
                    <a:gd name="T37" fmla="*/ 40 h 79"/>
                    <a:gd name="T38" fmla="*/ 0 w 80"/>
                    <a:gd name="T39" fmla="*/ 40 h 79"/>
                    <a:gd name="T40" fmla="*/ 1 w 80"/>
                    <a:gd name="T41" fmla="*/ 31 h 79"/>
                    <a:gd name="T42" fmla="*/ 4 w 80"/>
                    <a:gd name="T43" fmla="*/ 24 h 79"/>
                    <a:gd name="T44" fmla="*/ 7 w 80"/>
                    <a:gd name="T45" fmla="*/ 18 h 79"/>
                    <a:gd name="T46" fmla="*/ 12 w 80"/>
                    <a:gd name="T47" fmla="*/ 12 h 79"/>
                    <a:gd name="T48" fmla="*/ 18 w 80"/>
                    <a:gd name="T49" fmla="*/ 7 h 79"/>
                    <a:gd name="T50" fmla="*/ 25 w 80"/>
                    <a:gd name="T51" fmla="*/ 3 h 79"/>
                    <a:gd name="T52" fmla="*/ 32 w 80"/>
                    <a:gd name="T53" fmla="*/ 1 h 79"/>
                    <a:gd name="T54" fmla="*/ 40 w 80"/>
                    <a:gd name="T55" fmla="*/ 0 h 79"/>
                    <a:gd name="T56" fmla="*/ 40 w 80"/>
                    <a:gd name="T57" fmla="*/ 0 h 79"/>
                    <a:gd name="T58" fmla="*/ 49 w 80"/>
                    <a:gd name="T59" fmla="*/ 1 h 79"/>
                    <a:gd name="T60" fmla="*/ 56 w 80"/>
                    <a:gd name="T61" fmla="*/ 3 h 79"/>
                    <a:gd name="T62" fmla="*/ 62 w 80"/>
                    <a:gd name="T63" fmla="*/ 7 h 79"/>
                    <a:gd name="T64" fmla="*/ 68 w 80"/>
                    <a:gd name="T65" fmla="*/ 12 h 79"/>
                    <a:gd name="T66" fmla="*/ 72 w 80"/>
                    <a:gd name="T67" fmla="*/ 18 h 79"/>
                    <a:gd name="T68" fmla="*/ 77 w 80"/>
                    <a:gd name="T69" fmla="*/ 24 h 79"/>
                    <a:gd name="T70" fmla="*/ 78 w 80"/>
                    <a:gd name="T71" fmla="*/ 31 h 79"/>
                    <a:gd name="T72" fmla="*/ 80 w 80"/>
                    <a:gd name="T73" fmla="*/ 40 h 79"/>
                    <a:gd name="T74" fmla="*/ 80 w 80"/>
                    <a:gd name="T75" fmla="*/ 40 h 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80" h="79">
                      <a:moveTo>
                        <a:pt x="80" y="40"/>
                      </a:moveTo>
                      <a:lnTo>
                        <a:pt x="80" y="40"/>
                      </a:lnTo>
                      <a:lnTo>
                        <a:pt x="78" y="47"/>
                      </a:lnTo>
                      <a:lnTo>
                        <a:pt x="77" y="55"/>
                      </a:lnTo>
                      <a:lnTo>
                        <a:pt x="72" y="62"/>
                      </a:lnTo>
                      <a:lnTo>
                        <a:pt x="68" y="68"/>
                      </a:lnTo>
                      <a:lnTo>
                        <a:pt x="62" y="73"/>
                      </a:lnTo>
                      <a:lnTo>
                        <a:pt x="56" y="76"/>
                      </a:lnTo>
                      <a:lnTo>
                        <a:pt x="49" y="79"/>
                      </a:lnTo>
                      <a:lnTo>
                        <a:pt x="40" y="79"/>
                      </a:lnTo>
                      <a:lnTo>
                        <a:pt x="40" y="79"/>
                      </a:lnTo>
                      <a:lnTo>
                        <a:pt x="32" y="79"/>
                      </a:lnTo>
                      <a:lnTo>
                        <a:pt x="25" y="76"/>
                      </a:lnTo>
                      <a:lnTo>
                        <a:pt x="18" y="73"/>
                      </a:lnTo>
                      <a:lnTo>
                        <a:pt x="12" y="68"/>
                      </a:lnTo>
                      <a:lnTo>
                        <a:pt x="7" y="62"/>
                      </a:lnTo>
                      <a:lnTo>
                        <a:pt x="4" y="55"/>
                      </a:lnTo>
                      <a:lnTo>
                        <a:pt x="1" y="47"/>
                      </a:lnTo>
                      <a:lnTo>
                        <a:pt x="0" y="40"/>
                      </a:lnTo>
                      <a:lnTo>
                        <a:pt x="0" y="40"/>
                      </a:lnTo>
                      <a:lnTo>
                        <a:pt x="1" y="31"/>
                      </a:lnTo>
                      <a:lnTo>
                        <a:pt x="4" y="24"/>
                      </a:lnTo>
                      <a:lnTo>
                        <a:pt x="7" y="18"/>
                      </a:lnTo>
                      <a:lnTo>
                        <a:pt x="12" y="12"/>
                      </a:lnTo>
                      <a:lnTo>
                        <a:pt x="18" y="7"/>
                      </a:lnTo>
                      <a:lnTo>
                        <a:pt x="25" y="3"/>
                      </a:lnTo>
                      <a:lnTo>
                        <a:pt x="32" y="1"/>
                      </a:lnTo>
                      <a:lnTo>
                        <a:pt x="40" y="0"/>
                      </a:lnTo>
                      <a:lnTo>
                        <a:pt x="40" y="0"/>
                      </a:lnTo>
                      <a:lnTo>
                        <a:pt x="49" y="1"/>
                      </a:lnTo>
                      <a:lnTo>
                        <a:pt x="56" y="3"/>
                      </a:lnTo>
                      <a:lnTo>
                        <a:pt x="62" y="7"/>
                      </a:lnTo>
                      <a:lnTo>
                        <a:pt x="68" y="12"/>
                      </a:lnTo>
                      <a:lnTo>
                        <a:pt x="72" y="18"/>
                      </a:lnTo>
                      <a:lnTo>
                        <a:pt x="77" y="24"/>
                      </a:lnTo>
                      <a:lnTo>
                        <a:pt x="78" y="31"/>
                      </a:lnTo>
                      <a:lnTo>
                        <a:pt x="80" y="40"/>
                      </a:lnTo>
                      <a:lnTo>
                        <a:pt x="80" y="4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21" name="PA-Line 320"/>
                <p:cNvSpPr>
                  <a:spLocks noChangeShapeType="1"/>
                </p:cNvSpPr>
                <p:nvPr>
                  <p:custDataLst>
                    <p:tags r:id="rId81"/>
                  </p:custDataLst>
                </p:nvPr>
              </p:nvSpPr>
              <p:spPr bwMode="auto">
                <a:xfrm>
                  <a:off x="9415463" y="6064251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22" name="PA-Line 321"/>
                <p:cNvSpPr>
                  <a:spLocks noChangeShapeType="1"/>
                </p:cNvSpPr>
                <p:nvPr>
                  <p:custDataLst>
                    <p:tags r:id="rId82"/>
                  </p:custDataLst>
                </p:nvPr>
              </p:nvSpPr>
              <p:spPr bwMode="auto">
                <a:xfrm>
                  <a:off x="9550400" y="6064251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23" name="PA-任意多边形 322"/>
                <p:cNvSpPr/>
                <p:nvPr>
                  <p:custDataLst>
                    <p:tags r:id="rId83"/>
                  </p:custDataLst>
                </p:nvPr>
              </p:nvSpPr>
              <p:spPr bwMode="auto">
                <a:xfrm>
                  <a:off x="8818563" y="5703888"/>
                  <a:ext cx="669925" cy="101600"/>
                </a:xfrm>
                <a:custGeom>
                  <a:avLst/>
                  <a:gdLst>
                    <a:gd name="T0" fmla="*/ 0 w 422"/>
                    <a:gd name="T1" fmla="*/ 64 h 64"/>
                    <a:gd name="T2" fmla="*/ 0 w 422"/>
                    <a:gd name="T3" fmla="*/ 24 h 64"/>
                    <a:gd name="T4" fmla="*/ 0 w 422"/>
                    <a:gd name="T5" fmla="*/ 24 h 64"/>
                    <a:gd name="T6" fmla="*/ 1 w 422"/>
                    <a:gd name="T7" fmla="*/ 19 h 64"/>
                    <a:gd name="T8" fmla="*/ 1 w 422"/>
                    <a:gd name="T9" fmla="*/ 15 h 64"/>
                    <a:gd name="T10" fmla="*/ 7 w 422"/>
                    <a:gd name="T11" fmla="*/ 8 h 64"/>
                    <a:gd name="T12" fmla="*/ 14 w 422"/>
                    <a:gd name="T13" fmla="*/ 3 h 64"/>
                    <a:gd name="T14" fmla="*/ 19 w 422"/>
                    <a:gd name="T15" fmla="*/ 2 h 64"/>
                    <a:gd name="T16" fmla="*/ 23 w 422"/>
                    <a:gd name="T17" fmla="*/ 0 h 64"/>
                    <a:gd name="T18" fmla="*/ 398 w 422"/>
                    <a:gd name="T19" fmla="*/ 0 h 64"/>
                    <a:gd name="T20" fmla="*/ 398 w 422"/>
                    <a:gd name="T21" fmla="*/ 0 h 64"/>
                    <a:gd name="T22" fmla="*/ 403 w 422"/>
                    <a:gd name="T23" fmla="*/ 2 h 64"/>
                    <a:gd name="T24" fmla="*/ 407 w 422"/>
                    <a:gd name="T25" fmla="*/ 3 h 64"/>
                    <a:gd name="T26" fmla="*/ 416 w 422"/>
                    <a:gd name="T27" fmla="*/ 8 h 64"/>
                    <a:gd name="T28" fmla="*/ 421 w 422"/>
                    <a:gd name="T29" fmla="*/ 15 h 64"/>
                    <a:gd name="T30" fmla="*/ 422 w 422"/>
                    <a:gd name="T31" fmla="*/ 19 h 64"/>
                    <a:gd name="T32" fmla="*/ 422 w 422"/>
                    <a:gd name="T33" fmla="*/ 24 h 64"/>
                    <a:gd name="T34" fmla="*/ 422 w 422"/>
                    <a:gd name="T35" fmla="*/ 64 h 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422" h="64">
                      <a:moveTo>
                        <a:pt x="0" y="64"/>
                      </a:moveTo>
                      <a:lnTo>
                        <a:pt x="0" y="24"/>
                      </a:lnTo>
                      <a:lnTo>
                        <a:pt x="0" y="24"/>
                      </a:lnTo>
                      <a:lnTo>
                        <a:pt x="1" y="19"/>
                      </a:lnTo>
                      <a:lnTo>
                        <a:pt x="1" y="15"/>
                      </a:lnTo>
                      <a:lnTo>
                        <a:pt x="7" y="8"/>
                      </a:lnTo>
                      <a:lnTo>
                        <a:pt x="14" y="3"/>
                      </a:lnTo>
                      <a:lnTo>
                        <a:pt x="19" y="2"/>
                      </a:lnTo>
                      <a:lnTo>
                        <a:pt x="23" y="0"/>
                      </a:lnTo>
                      <a:lnTo>
                        <a:pt x="398" y="0"/>
                      </a:lnTo>
                      <a:lnTo>
                        <a:pt x="398" y="0"/>
                      </a:lnTo>
                      <a:lnTo>
                        <a:pt x="403" y="2"/>
                      </a:lnTo>
                      <a:lnTo>
                        <a:pt x="407" y="3"/>
                      </a:lnTo>
                      <a:lnTo>
                        <a:pt x="416" y="8"/>
                      </a:lnTo>
                      <a:lnTo>
                        <a:pt x="421" y="15"/>
                      </a:lnTo>
                      <a:lnTo>
                        <a:pt x="422" y="19"/>
                      </a:lnTo>
                      <a:lnTo>
                        <a:pt x="422" y="24"/>
                      </a:lnTo>
                      <a:lnTo>
                        <a:pt x="422" y="64"/>
                      </a:lnTo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24" name="PA-Line 323"/>
                <p:cNvSpPr>
                  <a:spLocks noChangeShapeType="1"/>
                </p:cNvSpPr>
                <p:nvPr>
                  <p:custDataLst>
                    <p:tags r:id="rId84"/>
                  </p:custDataLst>
                </p:nvPr>
              </p:nvSpPr>
              <p:spPr bwMode="auto">
                <a:xfrm flipV="1">
                  <a:off x="9155113" y="5630863"/>
                  <a:ext cx="0" cy="17145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183" name="组合 182"/>
            <p:cNvGrpSpPr/>
            <p:nvPr/>
          </p:nvGrpSpPr>
          <p:grpSpPr>
            <a:xfrm>
              <a:off x="5608295" y="6013100"/>
              <a:ext cx="862800" cy="862800"/>
              <a:chOff x="5775007" y="1315065"/>
              <a:chExt cx="862800" cy="862800"/>
            </a:xfrm>
          </p:grpSpPr>
          <p:sp>
            <p:nvSpPr>
              <p:cNvPr id="190" name="PA-椭圆 124"/>
              <p:cNvSpPr/>
              <p:nvPr>
                <p:custDataLst>
                  <p:tags r:id="rId85"/>
                </p:custDataLst>
              </p:nvPr>
            </p:nvSpPr>
            <p:spPr>
              <a:xfrm>
                <a:off x="5775007" y="1315065"/>
                <a:ext cx="862800" cy="862800"/>
              </a:xfrm>
              <a:prstGeom prst="ellipse">
                <a:avLst/>
              </a:prstGeom>
              <a:solidFill>
                <a:srgbClr val="42556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191" name="Group 123"/>
              <p:cNvGrpSpPr/>
              <p:nvPr/>
            </p:nvGrpSpPr>
            <p:grpSpPr>
              <a:xfrm>
                <a:off x="6033931" y="1509974"/>
                <a:ext cx="344952" cy="472984"/>
                <a:chOff x="10282237" y="3676651"/>
                <a:chExt cx="671512" cy="920750"/>
              </a:xfrm>
            </p:grpSpPr>
            <p:sp>
              <p:nvSpPr>
                <p:cNvPr id="192" name="PA-任意多边形 159"/>
                <p:cNvSpPr/>
                <p:nvPr>
                  <p:custDataLst>
                    <p:tags r:id="rId86"/>
                  </p:custDataLst>
                </p:nvPr>
              </p:nvSpPr>
              <p:spPr bwMode="auto">
                <a:xfrm>
                  <a:off x="10282237" y="3676651"/>
                  <a:ext cx="671512" cy="920750"/>
                </a:xfrm>
                <a:custGeom>
                  <a:avLst/>
                  <a:gdLst>
                    <a:gd name="T0" fmla="*/ 423 w 423"/>
                    <a:gd name="T1" fmla="*/ 574 h 580"/>
                    <a:gd name="T2" fmla="*/ 423 w 423"/>
                    <a:gd name="T3" fmla="*/ 574 h 580"/>
                    <a:gd name="T4" fmla="*/ 421 w 423"/>
                    <a:gd name="T5" fmla="*/ 576 h 580"/>
                    <a:gd name="T6" fmla="*/ 420 w 423"/>
                    <a:gd name="T7" fmla="*/ 579 h 580"/>
                    <a:gd name="T8" fmla="*/ 418 w 423"/>
                    <a:gd name="T9" fmla="*/ 580 h 580"/>
                    <a:gd name="T10" fmla="*/ 415 w 423"/>
                    <a:gd name="T11" fmla="*/ 580 h 580"/>
                    <a:gd name="T12" fmla="*/ 6 w 423"/>
                    <a:gd name="T13" fmla="*/ 580 h 580"/>
                    <a:gd name="T14" fmla="*/ 6 w 423"/>
                    <a:gd name="T15" fmla="*/ 580 h 580"/>
                    <a:gd name="T16" fmla="*/ 3 w 423"/>
                    <a:gd name="T17" fmla="*/ 580 h 580"/>
                    <a:gd name="T18" fmla="*/ 1 w 423"/>
                    <a:gd name="T19" fmla="*/ 579 h 580"/>
                    <a:gd name="T20" fmla="*/ 0 w 423"/>
                    <a:gd name="T21" fmla="*/ 576 h 580"/>
                    <a:gd name="T22" fmla="*/ 0 w 423"/>
                    <a:gd name="T23" fmla="*/ 574 h 580"/>
                    <a:gd name="T24" fmla="*/ 0 w 423"/>
                    <a:gd name="T25" fmla="*/ 6 h 580"/>
                    <a:gd name="T26" fmla="*/ 0 w 423"/>
                    <a:gd name="T27" fmla="*/ 6 h 580"/>
                    <a:gd name="T28" fmla="*/ 0 w 423"/>
                    <a:gd name="T29" fmla="*/ 3 h 580"/>
                    <a:gd name="T30" fmla="*/ 1 w 423"/>
                    <a:gd name="T31" fmla="*/ 2 h 580"/>
                    <a:gd name="T32" fmla="*/ 3 w 423"/>
                    <a:gd name="T33" fmla="*/ 0 h 580"/>
                    <a:gd name="T34" fmla="*/ 6 w 423"/>
                    <a:gd name="T35" fmla="*/ 0 h 580"/>
                    <a:gd name="T36" fmla="*/ 415 w 423"/>
                    <a:gd name="T37" fmla="*/ 0 h 580"/>
                    <a:gd name="T38" fmla="*/ 415 w 423"/>
                    <a:gd name="T39" fmla="*/ 0 h 580"/>
                    <a:gd name="T40" fmla="*/ 418 w 423"/>
                    <a:gd name="T41" fmla="*/ 0 h 580"/>
                    <a:gd name="T42" fmla="*/ 420 w 423"/>
                    <a:gd name="T43" fmla="*/ 2 h 580"/>
                    <a:gd name="T44" fmla="*/ 421 w 423"/>
                    <a:gd name="T45" fmla="*/ 3 h 580"/>
                    <a:gd name="T46" fmla="*/ 423 w 423"/>
                    <a:gd name="T47" fmla="*/ 6 h 580"/>
                    <a:gd name="T48" fmla="*/ 423 w 423"/>
                    <a:gd name="T49" fmla="*/ 574 h 5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423" h="580">
                      <a:moveTo>
                        <a:pt x="423" y="574"/>
                      </a:moveTo>
                      <a:lnTo>
                        <a:pt x="423" y="574"/>
                      </a:lnTo>
                      <a:lnTo>
                        <a:pt x="421" y="576"/>
                      </a:lnTo>
                      <a:lnTo>
                        <a:pt x="420" y="579"/>
                      </a:lnTo>
                      <a:lnTo>
                        <a:pt x="418" y="580"/>
                      </a:lnTo>
                      <a:lnTo>
                        <a:pt x="415" y="580"/>
                      </a:lnTo>
                      <a:lnTo>
                        <a:pt x="6" y="580"/>
                      </a:lnTo>
                      <a:lnTo>
                        <a:pt x="6" y="580"/>
                      </a:lnTo>
                      <a:lnTo>
                        <a:pt x="3" y="580"/>
                      </a:lnTo>
                      <a:lnTo>
                        <a:pt x="1" y="579"/>
                      </a:lnTo>
                      <a:lnTo>
                        <a:pt x="0" y="576"/>
                      </a:lnTo>
                      <a:lnTo>
                        <a:pt x="0" y="574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0" y="3"/>
                      </a:lnTo>
                      <a:lnTo>
                        <a:pt x="1" y="2"/>
                      </a:lnTo>
                      <a:lnTo>
                        <a:pt x="3" y="0"/>
                      </a:lnTo>
                      <a:lnTo>
                        <a:pt x="6" y="0"/>
                      </a:lnTo>
                      <a:lnTo>
                        <a:pt x="415" y="0"/>
                      </a:lnTo>
                      <a:lnTo>
                        <a:pt x="415" y="0"/>
                      </a:lnTo>
                      <a:lnTo>
                        <a:pt x="418" y="0"/>
                      </a:lnTo>
                      <a:lnTo>
                        <a:pt x="420" y="2"/>
                      </a:lnTo>
                      <a:lnTo>
                        <a:pt x="421" y="3"/>
                      </a:lnTo>
                      <a:lnTo>
                        <a:pt x="423" y="6"/>
                      </a:lnTo>
                      <a:lnTo>
                        <a:pt x="423" y="574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93" name="PA-矩形 160"/>
                <p:cNvSpPr>
                  <a:spLocks noChangeArrowheads="1"/>
                </p:cNvSpPr>
                <p:nvPr>
                  <p:custDataLst>
                    <p:tags r:id="rId87"/>
                  </p:custDataLst>
                </p:nvPr>
              </p:nvSpPr>
              <p:spPr bwMode="auto">
                <a:xfrm>
                  <a:off x="10374312" y="3813176"/>
                  <a:ext cx="487362" cy="115888"/>
                </a:xfrm>
                <a:prstGeom prst="rect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94" name="PA-Line 161"/>
                <p:cNvSpPr>
                  <a:spLocks noChangeShapeType="1"/>
                </p:cNvSpPr>
                <p:nvPr>
                  <p:custDataLst>
                    <p:tags r:id="rId88"/>
                  </p:custDataLst>
                </p:nvPr>
              </p:nvSpPr>
              <p:spPr bwMode="auto">
                <a:xfrm flipV="1">
                  <a:off x="10374312" y="4017963"/>
                  <a:ext cx="0" cy="48260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95" name="PA-Line 162"/>
                <p:cNvSpPr>
                  <a:spLocks noChangeShapeType="1"/>
                </p:cNvSpPr>
                <p:nvPr>
                  <p:custDataLst>
                    <p:tags r:id="rId89"/>
                  </p:custDataLst>
                </p:nvPr>
              </p:nvSpPr>
              <p:spPr bwMode="auto">
                <a:xfrm flipV="1">
                  <a:off x="10493375" y="4017963"/>
                  <a:ext cx="0" cy="384175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96" name="PA-Line 163"/>
                <p:cNvSpPr>
                  <a:spLocks noChangeShapeType="1"/>
                </p:cNvSpPr>
                <p:nvPr>
                  <p:custDataLst>
                    <p:tags r:id="rId90"/>
                  </p:custDataLst>
                </p:nvPr>
              </p:nvSpPr>
              <p:spPr bwMode="auto">
                <a:xfrm flipV="1">
                  <a:off x="10617200" y="4017963"/>
                  <a:ext cx="0" cy="48260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97" name="PA-Line 164"/>
                <p:cNvSpPr>
                  <a:spLocks noChangeShapeType="1"/>
                </p:cNvSpPr>
                <p:nvPr>
                  <p:custDataLst>
                    <p:tags r:id="rId91"/>
                  </p:custDataLst>
                </p:nvPr>
              </p:nvSpPr>
              <p:spPr bwMode="auto">
                <a:xfrm flipV="1">
                  <a:off x="10739437" y="4017963"/>
                  <a:ext cx="0" cy="48260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98" name="PA-Line 165"/>
                <p:cNvSpPr>
                  <a:spLocks noChangeShapeType="1"/>
                </p:cNvSpPr>
                <p:nvPr>
                  <p:custDataLst>
                    <p:tags r:id="rId92"/>
                  </p:custDataLst>
                </p:nvPr>
              </p:nvSpPr>
              <p:spPr bwMode="auto">
                <a:xfrm flipV="1">
                  <a:off x="10861675" y="4017963"/>
                  <a:ext cx="0" cy="48260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99" name="PA-Line 166"/>
                <p:cNvSpPr>
                  <a:spLocks noChangeShapeType="1"/>
                </p:cNvSpPr>
                <p:nvPr>
                  <p:custDataLst>
                    <p:tags r:id="rId93"/>
                  </p:custDataLst>
                </p:nvPr>
              </p:nvSpPr>
              <p:spPr bwMode="auto">
                <a:xfrm>
                  <a:off x="10364787" y="4017963"/>
                  <a:ext cx="506412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00" name="PA-Line 167"/>
                <p:cNvSpPr>
                  <a:spLocks noChangeShapeType="1"/>
                </p:cNvSpPr>
                <p:nvPr>
                  <p:custDataLst>
                    <p:tags r:id="rId94"/>
                  </p:custDataLst>
                </p:nvPr>
              </p:nvSpPr>
              <p:spPr bwMode="auto">
                <a:xfrm>
                  <a:off x="10364787" y="4114801"/>
                  <a:ext cx="506412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01" name="PA-Line 168"/>
                <p:cNvSpPr>
                  <a:spLocks noChangeShapeType="1"/>
                </p:cNvSpPr>
                <p:nvPr>
                  <p:custDataLst>
                    <p:tags r:id="rId95"/>
                  </p:custDataLst>
                </p:nvPr>
              </p:nvSpPr>
              <p:spPr bwMode="auto">
                <a:xfrm>
                  <a:off x="10364787" y="4208463"/>
                  <a:ext cx="506412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02" name="PA-Line 169"/>
                <p:cNvSpPr>
                  <a:spLocks noChangeShapeType="1"/>
                </p:cNvSpPr>
                <p:nvPr>
                  <p:custDataLst>
                    <p:tags r:id="rId96"/>
                  </p:custDataLst>
                </p:nvPr>
              </p:nvSpPr>
              <p:spPr bwMode="auto">
                <a:xfrm>
                  <a:off x="10364787" y="4305301"/>
                  <a:ext cx="506412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03" name="PA-Line 170"/>
                <p:cNvSpPr>
                  <a:spLocks noChangeShapeType="1"/>
                </p:cNvSpPr>
                <p:nvPr>
                  <p:custDataLst>
                    <p:tags r:id="rId97"/>
                  </p:custDataLst>
                </p:nvPr>
              </p:nvSpPr>
              <p:spPr bwMode="auto">
                <a:xfrm>
                  <a:off x="10364787" y="4402138"/>
                  <a:ext cx="374650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04" name="PA-Line 171"/>
                <p:cNvSpPr>
                  <a:spLocks noChangeShapeType="1"/>
                </p:cNvSpPr>
                <p:nvPr>
                  <p:custDataLst>
                    <p:tags r:id="rId98"/>
                  </p:custDataLst>
                </p:nvPr>
              </p:nvSpPr>
              <p:spPr bwMode="auto">
                <a:xfrm>
                  <a:off x="10364787" y="4495801"/>
                  <a:ext cx="506412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184" name="组合 183"/>
            <p:cNvGrpSpPr/>
            <p:nvPr/>
          </p:nvGrpSpPr>
          <p:grpSpPr>
            <a:xfrm>
              <a:off x="5974001" y="6972689"/>
              <a:ext cx="147720" cy="154874"/>
              <a:chOff x="6140713" y="2274654"/>
              <a:chExt cx="147720" cy="154874"/>
            </a:xfrm>
          </p:grpSpPr>
          <p:cxnSp>
            <p:nvCxnSpPr>
              <p:cNvPr id="188" name="PA-直接连接符 140"/>
              <p:cNvCxnSpPr/>
              <p:nvPr>
                <p:custDataLst>
                  <p:tags r:id="rId99"/>
                </p:custDataLst>
              </p:nvPr>
            </p:nvCxnSpPr>
            <p:spPr>
              <a:xfrm flipH="1">
                <a:off x="6174362" y="2296367"/>
                <a:ext cx="114071" cy="114070"/>
              </a:xfrm>
              <a:prstGeom prst="line">
                <a:avLst/>
              </a:prstGeom>
              <a:ln w="25400">
                <a:solidFill>
                  <a:schemeClr val="bg2">
                    <a:lumMod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PA-直接连接符 144"/>
              <p:cNvCxnSpPr/>
              <p:nvPr>
                <p:custDataLst>
                  <p:tags r:id="rId100"/>
                </p:custDataLst>
              </p:nvPr>
            </p:nvCxnSpPr>
            <p:spPr>
              <a:xfrm rot="8100000">
                <a:off x="6140713" y="2274654"/>
                <a:ext cx="0" cy="154874"/>
              </a:xfrm>
              <a:prstGeom prst="line">
                <a:avLst/>
              </a:prstGeom>
              <a:ln w="25400">
                <a:solidFill>
                  <a:schemeClr val="bg2">
                    <a:lumMod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5" name="组合 184"/>
            <p:cNvGrpSpPr/>
            <p:nvPr/>
          </p:nvGrpSpPr>
          <p:grpSpPr>
            <a:xfrm>
              <a:off x="5919245" y="8252894"/>
              <a:ext cx="225156" cy="109512"/>
              <a:chOff x="6085957" y="3554859"/>
              <a:chExt cx="225156" cy="109512"/>
            </a:xfrm>
          </p:grpSpPr>
          <p:cxnSp>
            <p:nvCxnSpPr>
              <p:cNvPr id="186" name="PA-直接连接符 147"/>
              <p:cNvCxnSpPr/>
              <p:nvPr>
                <p:custDataLst>
                  <p:tags r:id="rId101"/>
                </p:custDataLst>
              </p:nvPr>
            </p:nvCxnSpPr>
            <p:spPr>
              <a:xfrm rot="8100000">
                <a:off x="6156238" y="3608648"/>
                <a:ext cx="154875" cy="0"/>
              </a:xfrm>
              <a:prstGeom prst="line">
                <a:avLst/>
              </a:prstGeom>
              <a:ln w="25400">
                <a:solidFill>
                  <a:schemeClr val="bg2">
                    <a:lumMod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PA-直接连接符 148"/>
              <p:cNvCxnSpPr/>
              <p:nvPr>
                <p:custDataLst>
                  <p:tags r:id="rId102"/>
                </p:custDataLst>
              </p:nvPr>
            </p:nvCxnSpPr>
            <p:spPr>
              <a:xfrm flipH="1" flipV="1">
                <a:off x="6085957" y="3554859"/>
                <a:ext cx="109512" cy="109512"/>
              </a:xfrm>
              <a:prstGeom prst="line">
                <a:avLst/>
              </a:prstGeom>
              <a:ln w="25400">
                <a:solidFill>
                  <a:schemeClr val="bg2">
                    <a:lumMod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5370938" y="2858644"/>
            <a:ext cx="1534062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defRPr/>
            </a:pPr>
            <a:r>
              <a:rPr lang="en-US" altLang="zh-CN" sz="1600" spc="300" dirty="0">
                <a:cs typeface="+mn-ea"/>
                <a:sym typeface="+mn-lt"/>
              </a:rPr>
              <a:t>2020</a:t>
            </a:r>
            <a:r>
              <a:rPr lang="zh-CN" altLang="en-US" sz="1600" spc="300" dirty="0">
                <a:cs typeface="+mn-ea"/>
                <a:sym typeface="+mn-lt"/>
              </a:rPr>
              <a:t>年找到专业相关工作，取得助理酒店管理师。</a:t>
            </a:r>
            <a:endParaRPr lang="en-US" altLang="zh-CN" sz="1600" spc="300" dirty="0">
              <a:cs typeface="+mn-ea"/>
              <a:sym typeface="+mn-lt"/>
            </a:endParaRPr>
          </a:p>
          <a:p>
            <a:pPr lvl="0" algn="ctr">
              <a:defRPr/>
            </a:pPr>
            <a:endParaRPr lang="zh-CN" altLang="en-US" sz="1600" spc="300" dirty="0">
              <a:cs typeface="+mn-ea"/>
              <a:sym typeface="+mn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362979" y="2000578"/>
            <a:ext cx="1534062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zh-CN" sz="1600" spc="300" dirty="0">
                <a:cs typeface="+mn-ea"/>
                <a:sym typeface="+mn-lt"/>
              </a:rPr>
              <a:t>2022</a:t>
            </a:r>
            <a:r>
              <a:rPr lang="zh-CN" altLang="en-US" sz="1600" spc="300" dirty="0">
                <a:cs typeface="+mn-ea"/>
                <a:sym typeface="+mn-lt"/>
              </a:rPr>
              <a:t>年争取轮岗机会，了解各部门的服务业务及工作流程。</a:t>
            </a:r>
            <a:endParaRPr lang="en-US" altLang="zh-CN" sz="1600" spc="300" dirty="0">
              <a:cs typeface="+mn-ea"/>
              <a:sym typeface="+mn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364989" y="2858644"/>
            <a:ext cx="1534062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defRPr/>
            </a:pPr>
            <a:r>
              <a:rPr kumimoji="0" lang="en-US" sz="1600" b="0" i="0" u="none" strike="noStrike" kern="1200" cap="none" spc="30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2024</a:t>
            </a:r>
            <a:r>
              <a:rPr kumimoji="0" lang="zh-CN" altLang="en-US" sz="1600" b="0" i="0" u="none" strike="noStrike" kern="1200" cap="none" spc="30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年</a:t>
            </a:r>
            <a:r>
              <a:rPr lang="zh-CN" altLang="en-US" sz="1600" spc="300" dirty="0">
                <a:cs typeface="+mn-ea"/>
                <a:sym typeface="+mn-lt"/>
              </a:rPr>
              <a:t>做到中层管理，获取中级职业资格认证。</a:t>
            </a:r>
            <a:endParaRPr lang="en-US" altLang="zh-CN" sz="1600" spc="300" dirty="0">
              <a:cs typeface="+mn-ea"/>
              <a:sym typeface="+mn-lt"/>
            </a:endParaRP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600" b="0" i="0" u="none" strike="noStrike" kern="1200" cap="none" spc="300" normalizeH="0" baseline="0" noProof="0" dirty="0">
              <a:ln>
                <a:noFill/>
              </a:ln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292949" y="3161172"/>
            <a:ext cx="1534062" cy="9848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0" lang="en-US" sz="1600" b="0" i="0" u="none" strike="noStrike" kern="1200" cap="none" spc="30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2021</a:t>
            </a:r>
            <a:r>
              <a:rPr kumimoji="0" lang="zh-CN" altLang="en-US" sz="1600" b="0" i="0" u="none" strike="noStrike" kern="1200" cap="none" spc="30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年</a:t>
            </a:r>
            <a:r>
              <a:rPr lang="zh-CN" altLang="en-US" sz="1600" spc="300" dirty="0">
                <a:cs typeface="+mn-ea"/>
                <a:sym typeface="+mn-lt"/>
              </a:rPr>
              <a:t>做好自己的本职工作；搞好人际关系。</a:t>
            </a:r>
            <a:endParaRPr lang="en-US" altLang="zh-CN" sz="1600" spc="300" dirty="0">
              <a:cs typeface="+mn-ea"/>
              <a:sym typeface="+mn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273487" y="2095581"/>
            <a:ext cx="1534062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defRPr/>
            </a:pPr>
            <a:r>
              <a:rPr kumimoji="0" lang="en-US" sz="1600" b="0" i="0" u="none" strike="noStrike" kern="1200" cap="none" spc="30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2023</a:t>
            </a:r>
            <a:r>
              <a:rPr kumimoji="0" lang="zh-CN" altLang="en-US" sz="1600" b="0" i="0" u="none" strike="noStrike" kern="1200" cap="none" spc="30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年</a:t>
            </a:r>
            <a:r>
              <a:rPr lang="zh-CN" altLang="en-US" sz="1600" spc="300" dirty="0">
                <a:cs typeface="+mn-ea"/>
                <a:sym typeface="+mn-lt"/>
              </a:rPr>
              <a:t>掌握行业管理的基本模式，积累管理经验。</a:t>
            </a:r>
            <a:endParaRPr lang="en-US" altLang="zh-CN" sz="1600" spc="300" dirty="0">
              <a:cs typeface="+mn-ea"/>
              <a:sym typeface="+mn-lt"/>
            </a:endParaRP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600" b="0" i="0" u="none" strike="noStrike" kern="1200" cap="none" spc="300" normalizeH="0" baseline="0" noProof="0" dirty="0">
              <a:ln>
                <a:noFill/>
              </a:ln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83" name="TextBox 23"/>
          <p:cNvSpPr txBox="1"/>
          <p:nvPr/>
        </p:nvSpPr>
        <p:spPr>
          <a:xfrm>
            <a:off x="623888" y="454345"/>
            <a:ext cx="10653705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>
              <a:defRPr/>
            </a:pPr>
            <a:r>
              <a:rPr lang="zh-CN" altLang="en-US" sz="4000" b="1" dirty="0">
                <a:solidFill>
                  <a:srgbClr val="42556C"/>
                </a:solidFill>
                <a:cs typeface="+mn-ea"/>
                <a:sym typeface="+mn-lt"/>
              </a:rPr>
              <a:t>毕业五年规划</a:t>
            </a:r>
            <a:endParaRPr lang="zh-CN" altLang="en-US" sz="4000" b="1" dirty="0">
              <a:solidFill>
                <a:srgbClr val="42556C"/>
              </a:solidFill>
              <a:cs typeface="+mn-ea"/>
              <a:sym typeface="+mn-lt"/>
            </a:endParaRPr>
          </a:p>
        </p:txBody>
      </p:sp>
      <p:grpSp>
        <p:nvGrpSpPr>
          <p:cNvPr id="84" name="Group 55"/>
          <p:cNvGrpSpPr/>
          <p:nvPr/>
        </p:nvGrpSpPr>
        <p:grpSpPr>
          <a:xfrm>
            <a:off x="675898" y="1130300"/>
            <a:ext cx="362272" cy="73025"/>
            <a:chOff x="7340600" y="4686300"/>
            <a:chExt cx="504030" cy="101600"/>
          </a:xfrm>
          <a:solidFill>
            <a:srgbClr val="42556C"/>
          </a:solidFill>
        </p:grpSpPr>
        <p:sp>
          <p:nvSpPr>
            <p:cNvPr id="85" name="Oval 52"/>
            <p:cNvSpPr/>
            <p:nvPr/>
          </p:nvSpPr>
          <p:spPr>
            <a:xfrm>
              <a:off x="7340600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ID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6" name="Oval 53"/>
            <p:cNvSpPr/>
            <p:nvPr/>
          </p:nvSpPr>
          <p:spPr>
            <a:xfrm>
              <a:off x="7541815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ID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7" name="Oval 54"/>
            <p:cNvSpPr/>
            <p:nvPr/>
          </p:nvSpPr>
          <p:spPr>
            <a:xfrm>
              <a:off x="7743030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ID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58" name="组合 57"/>
          <p:cNvGrpSpPr/>
          <p:nvPr/>
        </p:nvGrpSpPr>
        <p:grpSpPr>
          <a:xfrm>
            <a:off x="0" y="1516017"/>
            <a:ext cx="12192000" cy="4756308"/>
            <a:chOff x="57150" y="1153307"/>
            <a:chExt cx="9070682" cy="3538628"/>
          </a:xfrm>
          <a:solidFill>
            <a:srgbClr val="42556C"/>
          </a:solidFill>
        </p:grpSpPr>
        <p:sp>
          <p:nvSpPr>
            <p:cNvPr id="77" name="Oval 5"/>
            <p:cNvSpPr/>
            <p:nvPr/>
          </p:nvSpPr>
          <p:spPr>
            <a:xfrm>
              <a:off x="6779895" y="1752600"/>
              <a:ext cx="1554480" cy="1554480"/>
            </a:xfrm>
            <a:prstGeom prst="ellipse">
              <a:avLst/>
            </a:prstGeom>
            <a:noFill/>
            <a:ln>
              <a:solidFill>
                <a:srgbClr val="4255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78" name="Oval 10"/>
            <p:cNvSpPr/>
            <p:nvPr/>
          </p:nvSpPr>
          <p:spPr>
            <a:xfrm>
              <a:off x="5273040" y="1179195"/>
              <a:ext cx="1554480" cy="1554480"/>
            </a:xfrm>
            <a:prstGeom prst="ellipse">
              <a:avLst/>
            </a:prstGeom>
            <a:noFill/>
            <a:ln>
              <a:solidFill>
                <a:srgbClr val="4255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79" name="Oval 15"/>
            <p:cNvSpPr/>
            <p:nvPr/>
          </p:nvSpPr>
          <p:spPr>
            <a:xfrm>
              <a:off x="3760470" y="1715819"/>
              <a:ext cx="1554480" cy="1554480"/>
            </a:xfrm>
            <a:prstGeom prst="ellipse">
              <a:avLst/>
            </a:prstGeom>
            <a:noFill/>
            <a:ln>
              <a:solidFill>
                <a:srgbClr val="4255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80" name="Oval 20"/>
            <p:cNvSpPr/>
            <p:nvPr/>
          </p:nvSpPr>
          <p:spPr>
            <a:xfrm>
              <a:off x="2255520" y="1153307"/>
              <a:ext cx="1554480" cy="1554480"/>
            </a:xfrm>
            <a:prstGeom prst="ellipse">
              <a:avLst/>
            </a:prstGeom>
            <a:noFill/>
            <a:ln>
              <a:solidFill>
                <a:srgbClr val="4255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81" name="Oval 25"/>
            <p:cNvSpPr/>
            <p:nvPr/>
          </p:nvSpPr>
          <p:spPr>
            <a:xfrm>
              <a:off x="845820" y="1941195"/>
              <a:ext cx="1554480" cy="1554480"/>
            </a:xfrm>
            <a:prstGeom prst="ellipse">
              <a:avLst/>
            </a:prstGeom>
            <a:noFill/>
            <a:ln>
              <a:solidFill>
                <a:srgbClr val="4255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cxnSp>
          <p:nvCxnSpPr>
            <p:cNvPr id="82" name="Straight Connector 30"/>
            <p:cNvCxnSpPr/>
            <p:nvPr/>
          </p:nvCxnSpPr>
          <p:spPr>
            <a:xfrm>
              <a:off x="57150" y="4590606"/>
              <a:ext cx="9070682" cy="1166"/>
            </a:xfrm>
            <a:prstGeom prst="line">
              <a:avLst/>
            </a:prstGeom>
            <a:grpFill/>
            <a:ln w="19050">
              <a:solidFill>
                <a:srgbClr val="42556C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Oval 31"/>
            <p:cNvSpPr/>
            <p:nvPr/>
          </p:nvSpPr>
          <p:spPr>
            <a:xfrm>
              <a:off x="1513008" y="4490443"/>
              <a:ext cx="201492" cy="201492"/>
            </a:xfrm>
            <a:prstGeom prst="ellipse">
              <a:avLst/>
            </a:prstGeom>
            <a:grpFill/>
            <a:ln w="19050">
              <a:solidFill>
                <a:srgbClr val="42556C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89" name="Oval 35"/>
            <p:cNvSpPr/>
            <p:nvPr/>
          </p:nvSpPr>
          <p:spPr>
            <a:xfrm>
              <a:off x="2932233" y="4490443"/>
              <a:ext cx="201492" cy="201492"/>
            </a:xfrm>
            <a:prstGeom prst="ellipse">
              <a:avLst/>
            </a:prstGeom>
            <a:grpFill/>
            <a:ln w="19050">
              <a:solidFill>
                <a:srgbClr val="42556C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90" name="Oval 39"/>
            <p:cNvSpPr/>
            <p:nvPr/>
          </p:nvSpPr>
          <p:spPr>
            <a:xfrm>
              <a:off x="4437183" y="4490443"/>
              <a:ext cx="201492" cy="201492"/>
            </a:xfrm>
            <a:prstGeom prst="ellipse">
              <a:avLst/>
            </a:prstGeom>
            <a:grpFill/>
            <a:ln w="19050">
              <a:solidFill>
                <a:srgbClr val="42556C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91" name="Oval 43"/>
            <p:cNvSpPr/>
            <p:nvPr/>
          </p:nvSpPr>
          <p:spPr>
            <a:xfrm>
              <a:off x="5942133" y="4490443"/>
              <a:ext cx="201492" cy="201492"/>
            </a:xfrm>
            <a:prstGeom prst="ellipse">
              <a:avLst/>
            </a:prstGeom>
            <a:grpFill/>
            <a:ln w="19050">
              <a:solidFill>
                <a:srgbClr val="42556C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92" name="Oval 47"/>
            <p:cNvSpPr/>
            <p:nvPr/>
          </p:nvSpPr>
          <p:spPr>
            <a:xfrm>
              <a:off x="7466133" y="4490443"/>
              <a:ext cx="201492" cy="201492"/>
            </a:xfrm>
            <a:prstGeom prst="ellipse">
              <a:avLst/>
            </a:prstGeom>
            <a:grpFill/>
            <a:ln w="19050">
              <a:solidFill>
                <a:srgbClr val="42556C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grpSp>
          <p:nvGrpSpPr>
            <p:cNvPr id="93" name="Group 50"/>
            <p:cNvGrpSpPr/>
            <p:nvPr/>
          </p:nvGrpSpPr>
          <p:grpSpPr>
            <a:xfrm>
              <a:off x="2727960" y="2500421"/>
              <a:ext cx="609600" cy="1970584"/>
              <a:chOff x="1752600" y="2023794"/>
              <a:chExt cx="609600" cy="1970584"/>
            </a:xfrm>
            <a:grpFill/>
          </p:grpSpPr>
          <p:sp>
            <p:nvSpPr>
              <p:cNvPr id="111" name="Isosceles Triangle 51"/>
              <p:cNvSpPr/>
              <p:nvPr/>
            </p:nvSpPr>
            <p:spPr>
              <a:xfrm flipV="1">
                <a:off x="2019300" y="2622778"/>
                <a:ext cx="76200" cy="1371600"/>
              </a:xfrm>
              <a:prstGeom prst="triangle">
                <a:avLst/>
              </a:prstGeom>
              <a:grpFill/>
              <a:ln>
                <a:solidFill>
                  <a:srgbClr val="42556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112" name="Oval 52"/>
              <p:cNvSpPr/>
              <p:nvPr/>
            </p:nvSpPr>
            <p:spPr>
              <a:xfrm>
                <a:off x="1752600" y="2023794"/>
                <a:ext cx="609600" cy="609600"/>
              </a:xfrm>
              <a:prstGeom prst="ellipse">
                <a:avLst/>
              </a:prstGeom>
              <a:grpFill/>
              <a:ln>
                <a:solidFill>
                  <a:srgbClr val="42556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94" name="Group 53"/>
            <p:cNvGrpSpPr/>
            <p:nvPr/>
          </p:nvGrpSpPr>
          <p:grpSpPr>
            <a:xfrm>
              <a:off x="1318260" y="3302831"/>
              <a:ext cx="609600" cy="1183444"/>
              <a:chOff x="1752600" y="2023794"/>
              <a:chExt cx="609600" cy="1183444"/>
            </a:xfrm>
            <a:grpFill/>
          </p:grpSpPr>
          <p:sp>
            <p:nvSpPr>
              <p:cNvPr id="109" name="Isosceles Triangle 54"/>
              <p:cNvSpPr/>
              <p:nvPr/>
            </p:nvSpPr>
            <p:spPr>
              <a:xfrm flipV="1">
                <a:off x="2019300" y="2475718"/>
                <a:ext cx="76200" cy="731520"/>
              </a:xfrm>
              <a:prstGeom prst="triangle">
                <a:avLst/>
              </a:prstGeom>
              <a:grpFill/>
              <a:ln>
                <a:solidFill>
                  <a:srgbClr val="42556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110" name="Oval 55"/>
              <p:cNvSpPr/>
              <p:nvPr/>
            </p:nvSpPr>
            <p:spPr>
              <a:xfrm>
                <a:off x="1752600" y="2023794"/>
                <a:ext cx="609600" cy="609600"/>
              </a:xfrm>
              <a:prstGeom prst="ellipse">
                <a:avLst/>
              </a:prstGeom>
              <a:grpFill/>
              <a:ln>
                <a:solidFill>
                  <a:srgbClr val="42556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95" name="Group 56"/>
            <p:cNvGrpSpPr/>
            <p:nvPr/>
          </p:nvGrpSpPr>
          <p:grpSpPr>
            <a:xfrm>
              <a:off x="4232910" y="3119951"/>
              <a:ext cx="609600" cy="1330504"/>
              <a:chOff x="1752600" y="2023794"/>
              <a:chExt cx="609600" cy="1330504"/>
            </a:xfrm>
            <a:grpFill/>
          </p:grpSpPr>
          <p:sp>
            <p:nvSpPr>
              <p:cNvPr id="107" name="Isosceles Triangle 57"/>
              <p:cNvSpPr/>
              <p:nvPr/>
            </p:nvSpPr>
            <p:spPr>
              <a:xfrm flipV="1">
                <a:off x="2019300" y="2622778"/>
                <a:ext cx="76200" cy="731520"/>
              </a:xfrm>
              <a:prstGeom prst="triangle">
                <a:avLst/>
              </a:prstGeom>
              <a:grpFill/>
              <a:ln>
                <a:solidFill>
                  <a:srgbClr val="42556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108" name="Oval 58"/>
              <p:cNvSpPr/>
              <p:nvPr/>
            </p:nvSpPr>
            <p:spPr>
              <a:xfrm>
                <a:off x="1752600" y="2023794"/>
                <a:ext cx="609600" cy="609600"/>
              </a:xfrm>
              <a:prstGeom prst="ellipse">
                <a:avLst/>
              </a:prstGeom>
              <a:grpFill/>
              <a:ln>
                <a:solidFill>
                  <a:srgbClr val="42556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96" name="Group 59"/>
            <p:cNvGrpSpPr/>
            <p:nvPr/>
          </p:nvGrpSpPr>
          <p:grpSpPr>
            <a:xfrm>
              <a:off x="5745480" y="2500421"/>
              <a:ext cx="609600" cy="1970584"/>
              <a:chOff x="1752600" y="2023794"/>
              <a:chExt cx="609600" cy="1970584"/>
            </a:xfrm>
            <a:grpFill/>
          </p:grpSpPr>
          <p:sp>
            <p:nvSpPr>
              <p:cNvPr id="105" name="Isosceles Triangle 60"/>
              <p:cNvSpPr/>
              <p:nvPr/>
            </p:nvSpPr>
            <p:spPr>
              <a:xfrm flipV="1">
                <a:off x="2019300" y="2622778"/>
                <a:ext cx="76200" cy="1371600"/>
              </a:xfrm>
              <a:prstGeom prst="triangle">
                <a:avLst/>
              </a:prstGeom>
              <a:grpFill/>
              <a:ln>
                <a:solidFill>
                  <a:srgbClr val="42556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106" name="Oval 61"/>
              <p:cNvSpPr/>
              <p:nvPr/>
            </p:nvSpPr>
            <p:spPr>
              <a:xfrm>
                <a:off x="1752600" y="2023794"/>
                <a:ext cx="609600" cy="609600"/>
              </a:xfrm>
              <a:prstGeom prst="ellipse">
                <a:avLst/>
              </a:prstGeom>
              <a:grpFill/>
              <a:ln>
                <a:solidFill>
                  <a:srgbClr val="42556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97" name="Group 62"/>
            <p:cNvGrpSpPr/>
            <p:nvPr/>
          </p:nvGrpSpPr>
          <p:grpSpPr>
            <a:xfrm>
              <a:off x="7252335" y="3119951"/>
              <a:ext cx="609600" cy="1330504"/>
              <a:chOff x="1752600" y="2023794"/>
              <a:chExt cx="609600" cy="1330504"/>
            </a:xfrm>
            <a:grpFill/>
          </p:grpSpPr>
          <p:sp>
            <p:nvSpPr>
              <p:cNvPr id="103" name="Isosceles Triangle 63"/>
              <p:cNvSpPr/>
              <p:nvPr/>
            </p:nvSpPr>
            <p:spPr>
              <a:xfrm flipV="1">
                <a:off x="2019300" y="2622778"/>
                <a:ext cx="76200" cy="731520"/>
              </a:xfrm>
              <a:prstGeom prst="triangle">
                <a:avLst/>
              </a:prstGeom>
              <a:grpFill/>
              <a:ln>
                <a:solidFill>
                  <a:srgbClr val="42556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104" name="Oval 64"/>
              <p:cNvSpPr/>
              <p:nvPr/>
            </p:nvSpPr>
            <p:spPr>
              <a:xfrm>
                <a:off x="1752600" y="2023794"/>
                <a:ext cx="609600" cy="609600"/>
              </a:xfrm>
              <a:prstGeom prst="ellipse">
                <a:avLst/>
              </a:prstGeom>
              <a:grpFill/>
              <a:ln>
                <a:solidFill>
                  <a:srgbClr val="42556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</p:grpSp>
        <p:sp>
          <p:nvSpPr>
            <p:cNvPr id="98" name="TextBox 65"/>
            <p:cNvSpPr txBox="1"/>
            <p:nvPr/>
          </p:nvSpPr>
          <p:spPr>
            <a:xfrm>
              <a:off x="1395929" y="3508323"/>
              <a:ext cx="495173" cy="251880"/>
            </a:xfrm>
            <a:prstGeom prst="rect">
              <a:avLst/>
            </a:prstGeom>
            <a:grpFill/>
            <a:ln>
              <a:solidFill>
                <a:srgbClr val="42556C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bg1"/>
                  </a:solidFill>
                  <a:cs typeface="+mn-ea"/>
                  <a:sym typeface="+mn-lt"/>
                </a:rPr>
                <a:t>2002</a:t>
              </a:r>
              <a:endParaRPr lang="en-US" sz="1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99" name="TextBox 66"/>
            <p:cNvSpPr txBox="1"/>
            <p:nvPr/>
          </p:nvSpPr>
          <p:spPr>
            <a:xfrm>
              <a:off x="2795140" y="2727949"/>
              <a:ext cx="495173" cy="251880"/>
            </a:xfrm>
            <a:prstGeom prst="rect">
              <a:avLst/>
            </a:prstGeom>
            <a:grpFill/>
            <a:ln>
              <a:solidFill>
                <a:srgbClr val="42556C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bg1"/>
                  </a:solidFill>
                  <a:cs typeface="+mn-ea"/>
                  <a:sym typeface="+mn-lt"/>
                </a:rPr>
                <a:t>2006</a:t>
              </a:r>
              <a:endParaRPr lang="en-US" sz="1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00" name="TextBox 67"/>
            <p:cNvSpPr txBox="1"/>
            <p:nvPr/>
          </p:nvSpPr>
          <p:spPr>
            <a:xfrm>
              <a:off x="4300091" y="3347823"/>
              <a:ext cx="495173" cy="251880"/>
            </a:xfrm>
            <a:prstGeom prst="rect">
              <a:avLst/>
            </a:prstGeom>
            <a:grpFill/>
            <a:ln>
              <a:solidFill>
                <a:srgbClr val="42556C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bg1"/>
                  </a:solidFill>
                  <a:cs typeface="+mn-ea"/>
                  <a:sym typeface="+mn-lt"/>
                </a:rPr>
                <a:t>2010</a:t>
              </a:r>
              <a:endParaRPr lang="en-US" sz="1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01" name="TextBox 68"/>
            <p:cNvSpPr txBox="1"/>
            <p:nvPr/>
          </p:nvSpPr>
          <p:spPr>
            <a:xfrm>
              <a:off x="5812661" y="2737474"/>
              <a:ext cx="495173" cy="251880"/>
            </a:xfrm>
            <a:prstGeom prst="rect">
              <a:avLst/>
            </a:prstGeom>
            <a:grpFill/>
            <a:ln>
              <a:solidFill>
                <a:srgbClr val="42556C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bg1"/>
                  </a:solidFill>
                  <a:cs typeface="+mn-ea"/>
                  <a:sym typeface="+mn-lt"/>
                </a:rPr>
                <a:t>2014</a:t>
              </a:r>
              <a:endParaRPr lang="en-US" sz="1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02" name="TextBox 69"/>
            <p:cNvSpPr txBox="1"/>
            <p:nvPr/>
          </p:nvSpPr>
          <p:spPr>
            <a:xfrm>
              <a:off x="7319516" y="3367622"/>
              <a:ext cx="495173" cy="251880"/>
            </a:xfrm>
            <a:prstGeom prst="rect">
              <a:avLst/>
            </a:prstGeom>
            <a:grpFill/>
            <a:ln>
              <a:solidFill>
                <a:srgbClr val="42556C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bg1"/>
                  </a:solidFill>
                  <a:cs typeface="+mn-ea"/>
                  <a:sym typeface="+mn-lt"/>
                </a:rPr>
                <a:t>2018</a:t>
              </a:r>
              <a:endParaRPr lang="en-US" sz="1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Box 23"/>
          <p:cNvSpPr txBox="1"/>
          <p:nvPr/>
        </p:nvSpPr>
        <p:spPr>
          <a:xfrm>
            <a:off x="623888" y="454345"/>
            <a:ext cx="10653705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>
              <a:defRPr/>
            </a:pPr>
            <a:r>
              <a:rPr lang="zh-CN" altLang="en-US" sz="4000" b="1" dirty="0">
                <a:solidFill>
                  <a:srgbClr val="42556C"/>
                </a:solidFill>
                <a:cs typeface="+mn-ea"/>
                <a:sym typeface="+mn-lt"/>
              </a:rPr>
              <a:t>事业进步规划</a:t>
            </a:r>
            <a:endParaRPr lang="zh-CN" altLang="en-US" sz="4000" b="1" dirty="0">
              <a:solidFill>
                <a:srgbClr val="42556C"/>
              </a:solidFill>
              <a:cs typeface="+mn-ea"/>
              <a:sym typeface="+mn-lt"/>
            </a:endParaRPr>
          </a:p>
        </p:txBody>
      </p:sp>
      <p:grpSp>
        <p:nvGrpSpPr>
          <p:cNvPr id="43" name="Group 55"/>
          <p:cNvGrpSpPr/>
          <p:nvPr/>
        </p:nvGrpSpPr>
        <p:grpSpPr>
          <a:xfrm>
            <a:off x="675898" y="1130300"/>
            <a:ext cx="362272" cy="73025"/>
            <a:chOff x="7340600" y="4686300"/>
            <a:chExt cx="504030" cy="101600"/>
          </a:xfrm>
          <a:solidFill>
            <a:srgbClr val="42556C"/>
          </a:solidFill>
        </p:grpSpPr>
        <p:sp>
          <p:nvSpPr>
            <p:cNvPr id="44" name="Oval 52"/>
            <p:cNvSpPr/>
            <p:nvPr/>
          </p:nvSpPr>
          <p:spPr>
            <a:xfrm>
              <a:off x="7340600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ID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5" name="Oval 53"/>
            <p:cNvSpPr/>
            <p:nvPr/>
          </p:nvSpPr>
          <p:spPr>
            <a:xfrm>
              <a:off x="7541815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ID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6" name="Oval 54"/>
            <p:cNvSpPr/>
            <p:nvPr/>
          </p:nvSpPr>
          <p:spPr>
            <a:xfrm>
              <a:off x="7743030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ID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1135872" y="1817926"/>
            <a:ext cx="9920256" cy="4174647"/>
            <a:chOff x="861492" y="1203598"/>
            <a:chExt cx="7423011" cy="3123755"/>
          </a:xfrm>
        </p:grpSpPr>
        <p:sp>
          <p:nvSpPr>
            <p:cNvPr id="48" name="圆角矩形 26"/>
            <p:cNvSpPr/>
            <p:nvPr/>
          </p:nvSpPr>
          <p:spPr>
            <a:xfrm>
              <a:off x="926188" y="1256578"/>
              <a:ext cx="7345680" cy="1395596"/>
            </a:xfrm>
            <a:prstGeom prst="roundRect">
              <a:avLst>
                <a:gd name="adj" fmla="val 0"/>
              </a:avLst>
            </a:prstGeom>
            <a:noFill/>
            <a:ln w="3175">
              <a:solidFill>
                <a:srgbClr val="4255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9" name="矩形 93"/>
            <p:cNvSpPr/>
            <p:nvPr/>
          </p:nvSpPr>
          <p:spPr>
            <a:xfrm>
              <a:off x="861492" y="1203598"/>
              <a:ext cx="288032" cy="288032"/>
            </a:xfrm>
            <a:custGeom>
              <a:avLst/>
              <a:gdLst/>
              <a:ahLst/>
              <a:cxnLst/>
              <a:rect l="l" t="t" r="r" b="b"/>
              <a:pathLst>
                <a:path w="504056" h="504056">
                  <a:moveTo>
                    <a:pt x="0" y="0"/>
                  </a:moveTo>
                  <a:lnTo>
                    <a:pt x="504056" y="0"/>
                  </a:lnTo>
                  <a:lnTo>
                    <a:pt x="504056" y="144016"/>
                  </a:lnTo>
                  <a:lnTo>
                    <a:pt x="144016" y="144016"/>
                  </a:lnTo>
                  <a:lnTo>
                    <a:pt x="144016" y="504056"/>
                  </a:lnTo>
                  <a:lnTo>
                    <a:pt x="0" y="504056"/>
                  </a:lnTo>
                  <a:close/>
                </a:path>
              </a:pathLst>
            </a:custGeom>
            <a:solidFill>
              <a:srgbClr val="4255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50" name="矩形 93"/>
            <p:cNvSpPr/>
            <p:nvPr/>
          </p:nvSpPr>
          <p:spPr>
            <a:xfrm rot="10800000">
              <a:off x="7996471" y="2400102"/>
              <a:ext cx="288032" cy="288032"/>
            </a:xfrm>
            <a:custGeom>
              <a:avLst/>
              <a:gdLst/>
              <a:ahLst/>
              <a:cxnLst/>
              <a:rect l="l" t="t" r="r" b="b"/>
              <a:pathLst>
                <a:path w="504056" h="504056">
                  <a:moveTo>
                    <a:pt x="0" y="0"/>
                  </a:moveTo>
                  <a:lnTo>
                    <a:pt x="504056" y="0"/>
                  </a:lnTo>
                  <a:lnTo>
                    <a:pt x="504056" y="144016"/>
                  </a:lnTo>
                  <a:lnTo>
                    <a:pt x="144016" y="144016"/>
                  </a:lnTo>
                  <a:lnTo>
                    <a:pt x="144016" y="504056"/>
                  </a:lnTo>
                  <a:lnTo>
                    <a:pt x="0" y="504056"/>
                  </a:lnTo>
                  <a:close/>
                </a:path>
              </a:pathLst>
            </a:custGeom>
            <a:solidFill>
              <a:srgbClr val="4255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1" name="Freeform 5"/>
            <p:cNvSpPr/>
            <p:nvPr/>
          </p:nvSpPr>
          <p:spPr bwMode="auto">
            <a:xfrm>
              <a:off x="3004976" y="3003798"/>
              <a:ext cx="1467988" cy="1323555"/>
            </a:xfrm>
            <a:custGeom>
              <a:avLst/>
              <a:gdLst>
                <a:gd name="T0" fmla="*/ 2151 w 2740"/>
                <a:gd name="T1" fmla="*/ 2315 h 2446"/>
                <a:gd name="T2" fmla="*/ 2055 w 2740"/>
                <a:gd name="T3" fmla="*/ 2410 h 2446"/>
                <a:gd name="T4" fmla="*/ 1918 w 2740"/>
                <a:gd name="T5" fmla="*/ 2445 h 2446"/>
                <a:gd name="T6" fmla="*/ 816 w 2740"/>
                <a:gd name="T7" fmla="*/ 2445 h 2446"/>
                <a:gd name="T8" fmla="*/ 685 w 2740"/>
                <a:gd name="T9" fmla="*/ 2410 h 2446"/>
                <a:gd name="T10" fmla="*/ 589 w 2740"/>
                <a:gd name="T11" fmla="*/ 2314 h 2446"/>
                <a:gd name="T12" fmla="*/ 36 w 2740"/>
                <a:gd name="T13" fmla="*/ 1356 h 2446"/>
                <a:gd name="T14" fmla="*/ 0 w 2740"/>
                <a:gd name="T15" fmla="*/ 1223 h 2446"/>
                <a:gd name="T16" fmla="*/ 36 w 2740"/>
                <a:gd name="T17" fmla="*/ 1089 h 2446"/>
                <a:gd name="T18" fmla="*/ 587 w 2740"/>
                <a:gd name="T19" fmla="*/ 135 h 2446"/>
                <a:gd name="T20" fmla="*/ 685 w 2740"/>
                <a:gd name="T21" fmla="*/ 37 h 2446"/>
                <a:gd name="T22" fmla="*/ 810 w 2740"/>
                <a:gd name="T23" fmla="*/ 1 h 2446"/>
                <a:gd name="T24" fmla="*/ 1916 w 2740"/>
                <a:gd name="T25" fmla="*/ 1 h 2446"/>
                <a:gd name="T26" fmla="*/ 2055 w 2740"/>
                <a:gd name="T27" fmla="*/ 37 h 2446"/>
                <a:gd name="T28" fmla="*/ 2151 w 2740"/>
                <a:gd name="T29" fmla="*/ 132 h 2446"/>
                <a:gd name="T30" fmla="*/ 2702 w 2740"/>
                <a:gd name="T31" fmla="*/ 1086 h 2446"/>
                <a:gd name="T32" fmla="*/ 2740 w 2740"/>
                <a:gd name="T33" fmla="*/ 1223 h 2446"/>
                <a:gd name="T34" fmla="*/ 2701 w 2740"/>
                <a:gd name="T35" fmla="*/ 1361 h 2446"/>
                <a:gd name="T36" fmla="*/ 2151 w 2740"/>
                <a:gd name="T37" fmla="*/ 2315 h 2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40" h="2446">
                  <a:moveTo>
                    <a:pt x="2151" y="2315"/>
                  </a:moveTo>
                  <a:cubicBezTo>
                    <a:pt x="2128" y="2353"/>
                    <a:pt x="2096" y="2386"/>
                    <a:pt x="2055" y="2410"/>
                  </a:cubicBezTo>
                  <a:cubicBezTo>
                    <a:pt x="2012" y="2435"/>
                    <a:pt x="1965" y="2446"/>
                    <a:pt x="1918" y="2445"/>
                  </a:cubicBezTo>
                  <a:lnTo>
                    <a:pt x="816" y="2445"/>
                  </a:lnTo>
                  <a:cubicBezTo>
                    <a:pt x="772" y="2445"/>
                    <a:pt x="726" y="2434"/>
                    <a:pt x="685" y="2410"/>
                  </a:cubicBezTo>
                  <a:cubicBezTo>
                    <a:pt x="644" y="2386"/>
                    <a:pt x="611" y="2353"/>
                    <a:pt x="589" y="2314"/>
                  </a:cubicBezTo>
                  <a:lnTo>
                    <a:pt x="36" y="1356"/>
                  </a:lnTo>
                  <a:cubicBezTo>
                    <a:pt x="13" y="1317"/>
                    <a:pt x="0" y="1272"/>
                    <a:pt x="0" y="1223"/>
                  </a:cubicBezTo>
                  <a:cubicBezTo>
                    <a:pt x="0" y="1174"/>
                    <a:pt x="13" y="1129"/>
                    <a:pt x="36" y="1089"/>
                  </a:cubicBezTo>
                  <a:lnTo>
                    <a:pt x="587" y="135"/>
                  </a:lnTo>
                  <a:cubicBezTo>
                    <a:pt x="610" y="96"/>
                    <a:pt x="643" y="61"/>
                    <a:pt x="685" y="37"/>
                  </a:cubicBezTo>
                  <a:cubicBezTo>
                    <a:pt x="724" y="14"/>
                    <a:pt x="767" y="2"/>
                    <a:pt x="810" y="1"/>
                  </a:cubicBezTo>
                  <a:lnTo>
                    <a:pt x="1916" y="1"/>
                  </a:lnTo>
                  <a:cubicBezTo>
                    <a:pt x="1963" y="0"/>
                    <a:pt x="2011" y="11"/>
                    <a:pt x="2055" y="37"/>
                  </a:cubicBezTo>
                  <a:cubicBezTo>
                    <a:pt x="2096" y="60"/>
                    <a:pt x="2129" y="93"/>
                    <a:pt x="2151" y="132"/>
                  </a:cubicBezTo>
                  <a:lnTo>
                    <a:pt x="2702" y="1086"/>
                  </a:lnTo>
                  <a:cubicBezTo>
                    <a:pt x="2726" y="1126"/>
                    <a:pt x="2740" y="1173"/>
                    <a:pt x="2740" y="1223"/>
                  </a:cubicBezTo>
                  <a:cubicBezTo>
                    <a:pt x="2740" y="1274"/>
                    <a:pt x="2726" y="1321"/>
                    <a:pt x="2701" y="1361"/>
                  </a:cubicBezTo>
                  <a:lnTo>
                    <a:pt x="2151" y="2315"/>
                  </a:lnTo>
                  <a:close/>
                </a:path>
              </a:pathLst>
            </a:custGeom>
            <a:solidFill>
              <a:srgbClr val="42556C"/>
            </a:solidFill>
            <a:ln w="952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52" name="TextBox 42"/>
            <p:cNvSpPr txBox="1"/>
            <p:nvPr/>
          </p:nvSpPr>
          <p:spPr>
            <a:xfrm>
              <a:off x="3237936" y="3385904"/>
              <a:ext cx="969036" cy="41453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zh-CN"/>
              </a:defPPr>
              <a:lvl1pPr>
                <a:defRPr sz="220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defRPr>
              </a:lvl1pPr>
            </a:lstStyle>
            <a:p>
              <a:pPr algn="ctr"/>
              <a:r>
                <a:rPr lang="zh-CN" altLang="en-US" sz="1800" dirty="0">
                  <a:latin typeface="+mn-lt"/>
                  <a:ea typeface="+mn-ea"/>
                  <a:cs typeface="+mn-ea"/>
                  <a:sym typeface="+mn-lt"/>
                </a:rPr>
                <a:t>添加</a:t>
              </a:r>
              <a:endParaRPr lang="en-US" altLang="zh-CN" sz="1800" dirty="0">
                <a:latin typeface="+mn-lt"/>
                <a:ea typeface="+mn-ea"/>
                <a:cs typeface="+mn-ea"/>
                <a:sym typeface="+mn-lt"/>
              </a:endParaRPr>
            </a:p>
            <a:p>
              <a:pPr algn="ctr"/>
              <a:r>
                <a:rPr lang="zh-CN" altLang="en-US" sz="1800" dirty="0">
                  <a:latin typeface="+mn-lt"/>
                  <a:ea typeface="+mn-ea"/>
                  <a:cs typeface="+mn-ea"/>
                  <a:sym typeface="+mn-lt"/>
                </a:rPr>
                <a:t>关键字</a:t>
              </a:r>
              <a:endParaRPr lang="zh-CN" altLang="en-US" sz="1800" dirty="0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53" name="Freeform 5"/>
            <p:cNvSpPr/>
            <p:nvPr/>
          </p:nvSpPr>
          <p:spPr bwMode="auto">
            <a:xfrm>
              <a:off x="1410924" y="3003798"/>
              <a:ext cx="1467988" cy="1323555"/>
            </a:xfrm>
            <a:custGeom>
              <a:avLst/>
              <a:gdLst>
                <a:gd name="T0" fmla="*/ 2151 w 2740"/>
                <a:gd name="T1" fmla="*/ 2315 h 2446"/>
                <a:gd name="T2" fmla="*/ 2055 w 2740"/>
                <a:gd name="T3" fmla="*/ 2410 h 2446"/>
                <a:gd name="T4" fmla="*/ 1918 w 2740"/>
                <a:gd name="T5" fmla="*/ 2445 h 2446"/>
                <a:gd name="T6" fmla="*/ 816 w 2740"/>
                <a:gd name="T7" fmla="*/ 2445 h 2446"/>
                <a:gd name="T8" fmla="*/ 685 w 2740"/>
                <a:gd name="T9" fmla="*/ 2410 h 2446"/>
                <a:gd name="T10" fmla="*/ 589 w 2740"/>
                <a:gd name="T11" fmla="*/ 2314 h 2446"/>
                <a:gd name="T12" fmla="*/ 36 w 2740"/>
                <a:gd name="T13" fmla="*/ 1356 h 2446"/>
                <a:gd name="T14" fmla="*/ 0 w 2740"/>
                <a:gd name="T15" fmla="*/ 1223 h 2446"/>
                <a:gd name="T16" fmla="*/ 36 w 2740"/>
                <a:gd name="T17" fmla="*/ 1089 h 2446"/>
                <a:gd name="T18" fmla="*/ 587 w 2740"/>
                <a:gd name="T19" fmla="*/ 135 h 2446"/>
                <a:gd name="T20" fmla="*/ 685 w 2740"/>
                <a:gd name="T21" fmla="*/ 37 h 2446"/>
                <a:gd name="T22" fmla="*/ 810 w 2740"/>
                <a:gd name="T23" fmla="*/ 1 h 2446"/>
                <a:gd name="T24" fmla="*/ 1916 w 2740"/>
                <a:gd name="T25" fmla="*/ 1 h 2446"/>
                <a:gd name="T26" fmla="*/ 2055 w 2740"/>
                <a:gd name="T27" fmla="*/ 37 h 2446"/>
                <a:gd name="T28" fmla="*/ 2151 w 2740"/>
                <a:gd name="T29" fmla="*/ 132 h 2446"/>
                <a:gd name="T30" fmla="*/ 2702 w 2740"/>
                <a:gd name="T31" fmla="*/ 1086 h 2446"/>
                <a:gd name="T32" fmla="*/ 2740 w 2740"/>
                <a:gd name="T33" fmla="*/ 1223 h 2446"/>
                <a:gd name="T34" fmla="*/ 2701 w 2740"/>
                <a:gd name="T35" fmla="*/ 1361 h 2446"/>
                <a:gd name="T36" fmla="*/ 2151 w 2740"/>
                <a:gd name="T37" fmla="*/ 2315 h 2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40" h="2446">
                  <a:moveTo>
                    <a:pt x="2151" y="2315"/>
                  </a:moveTo>
                  <a:cubicBezTo>
                    <a:pt x="2128" y="2353"/>
                    <a:pt x="2096" y="2386"/>
                    <a:pt x="2055" y="2410"/>
                  </a:cubicBezTo>
                  <a:cubicBezTo>
                    <a:pt x="2012" y="2435"/>
                    <a:pt x="1965" y="2446"/>
                    <a:pt x="1918" y="2445"/>
                  </a:cubicBezTo>
                  <a:lnTo>
                    <a:pt x="816" y="2445"/>
                  </a:lnTo>
                  <a:cubicBezTo>
                    <a:pt x="772" y="2445"/>
                    <a:pt x="726" y="2434"/>
                    <a:pt x="685" y="2410"/>
                  </a:cubicBezTo>
                  <a:cubicBezTo>
                    <a:pt x="644" y="2386"/>
                    <a:pt x="611" y="2353"/>
                    <a:pt x="589" y="2314"/>
                  </a:cubicBezTo>
                  <a:lnTo>
                    <a:pt x="36" y="1356"/>
                  </a:lnTo>
                  <a:cubicBezTo>
                    <a:pt x="13" y="1317"/>
                    <a:pt x="0" y="1272"/>
                    <a:pt x="0" y="1223"/>
                  </a:cubicBezTo>
                  <a:cubicBezTo>
                    <a:pt x="0" y="1174"/>
                    <a:pt x="13" y="1129"/>
                    <a:pt x="36" y="1089"/>
                  </a:cubicBezTo>
                  <a:lnTo>
                    <a:pt x="587" y="135"/>
                  </a:lnTo>
                  <a:cubicBezTo>
                    <a:pt x="610" y="96"/>
                    <a:pt x="643" y="61"/>
                    <a:pt x="685" y="37"/>
                  </a:cubicBezTo>
                  <a:cubicBezTo>
                    <a:pt x="724" y="14"/>
                    <a:pt x="767" y="2"/>
                    <a:pt x="810" y="1"/>
                  </a:cubicBezTo>
                  <a:lnTo>
                    <a:pt x="1916" y="1"/>
                  </a:lnTo>
                  <a:cubicBezTo>
                    <a:pt x="1963" y="0"/>
                    <a:pt x="2011" y="11"/>
                    <a:pt x="2055" y="37"/>
                  </a:cubicBezTo>
                  <a:cubicBezTo>
                    <a:pt x="2096" y="60"/>
                    <a:pt x="2129" y="93"/>
                    <a:pt x="2151" y="132"/>
                  </a:cubicBezTo>
                  <a:lnTo>
                    <a:pt x="2702" y="1086"/>
                  </a:lnTo>
                  <a:cubicBezTo>
                    <a:pt x="2726" y="1126"/>
                    <a:pt x="2740" y="1173"/>
                    <a:pt x="2740" y="1223"/>
                  </a:cubicBezTo>
                  <a:cubicBezTo>
                    <a:pt x="2740" y="1274"/>
                    <a:pt x="2726" y="1321"/>
                    <a:pt x="2701" y="1361"/>
                  </a:cubicBezTo>
                  <a:lnTo>
                    <a:pt x="2151" y="2315"/>
                  </a:lnTo>
                  <a:close/>
                </a:path>
              </a:pathLst>
            </a:custGeom>
            <a:solidFill>
              <a:srgbClr val="42556C"/>
            </a:solidFill>
            <a:ln w="952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54" name="Freeform 5"/>
            <p:cNvSpPr/>
            <p:nvPr/>
          </p:nvSpPr>
          <p:spPr bwMode="auto">
            <a:xfrm>
              <a:off x="4599028" y="3003798"/>
              <a:ext cx="1467988" cy="1323555"/>
            </a:xfrm>
            <a:custGeom>
              <a:avLst/>
              <a:gdLst>
                <a:gd name="T0" fmla="*/ 2151 w 2740"/>
                <a:gd name="T1" fmla="*/ 2315 h 2446"/>
                <a:gd name="T2" fmla="*/ 2055 w 2740"/>
                <a:gd name="T3" fmla="*/ 2410 h 2446"/>
                <a:gd name="T4" fmla="*/ 1918 w 2740"/>
                <a:gd name="T5" fmla="*/ 2445 h 2446"/>
                <a:gd name="T6" fmla="*/ 816 w 2740"/>
                <a:gd name="T7" fmla="*/ 2445 h 2446"/>
                <a:gd name="T8" fmla="*/ 685 w 2740"/>
                <a:gd name="T9" fmla="*/ 2410 h 2446"/>
                <a:gd name="T10" fmla="*/ 589 w 2740"/>
                <a:gd name="T11" fmla="*/ 2314 h 2446"/>
                <a:gd name="T12" fmla="*/ 36 w 2740"/>
                <a:gd name="T13" fmla="*/ 1356 h 2446"/>
                <a:gd name="T14" fmla="*/ 0 w 2740"/>
                <a:gd name="T15" fmla="*/ 1223 h 2446"/>
                <a:gd name="T16" fmla="*/ 36 w 2740"/>
                <a:gd name="T17" fmla="*/ 1089 h 2446"/>
                <a:gd name="T18" fmla="*/ 587 w 2740"/>
                <a:gd name="T19" fmla="*/ 135 h 2446"/>
                <a:gd name="T20" fmla="*/ 685 w 2740"/>
                <a:gd name="T21" fmla="*/ 37 h 2446"/>
                <a:gd name="T22" fmla="*/ 810 w 2740"/>
                <a:gd name="T23" fmla="*/ 1 h 2446"/>
                <a:gd name="T24" fmla="*/ 1916 w 2740"/>
                <a:gd name="T25" fmla="*/ 1 h 2446"/>
                <a:gd name="T26" fmla="*/ 2055 w 2740"/>
                <a:gd name="T27" fmla="*/ 37 h 2446"/>
                <a:gd name="T28" fmla="*/ 2151 w 2740"/>
                <a:gd name="T29" fmla="*/ 132 h 2446"/>
                <a:gd name="T30" fmla="*/ 2702 w 2740"/>
                <a:gd name="T31" fmla="*/ 1086 h 2446"/>
                <a:gd name="T32" fmla="*/ 2740 w 2740"/>
                <a:gd name="T33" fmla="*/ 1223 h 2446"/>
                <a:gd name="T34" fmla="*/ 2701 w 2740"/>
                <a:gd name="T35" fmla="*/ 1361 h 2446"/>
                <a:gd name="T36" fmla="*/ 2151 w 2740"/>
                <a:gd name="T37" fmla="*/ 2315 h 2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40" h="2446">
                  <a:moveTo>
                    <a:pt x="2151" y="2315"/>
                  </a:moveTo>
                  <a:cubicBezTo>
                    <a:pt x="2128" y="2353"/>
                    <a:pt x="2096" y="2386"/>
                    <a:pt x="2055" y="2410"/>
                  </a:cubicBezTo>
                  <a:cubicBezTo>
                    <a:pt x="2012" y="2435"/>
                    <a:pt x="1965" y="2446"/>
                    <a:pt x="1918" y="2445"/>
                  </a:cubicBezTo>
                  <a:lnTo>
                    <a:pt x="816" y="2445"/>
                  </a:lnTo>
                  <a:cubicBezTo>
                    <a:pt x="772" y="2445"/>
                    <a:pt x="726" y="2434"/>
                    <a:pt x="685" y="2410"/>
                  </a:cubicBezTo>
                  <a:cubicBezTo>
                    <a:pt x="644" y="2386"/>
                    <a:pt x="611" y="2353"/>
                    <a:pt x="589" y="2314"/>
                  </a:cubicBezTo>
                  <a:lnTo>
                    <a:pt x="36" y="1356"/>
                  </a:lnTo>
                  <a:cubicBezTo>
                    <a:pt x="13" y="1317"/>
                    <a:pt x="0" y="1272"/>
                    <a:pt x="0" y="1223"/>
                  </a:cubicBezTo>
                  <a:cubicBezTo>
                    <a:pt x="0" y="1174"/>
                    <a:pt x="13" y="1129"/>
                    <a:pt x="36" y="1089"/>
                  </a:cubicBezTo>
                  <a:lnTo>
                    <a:pt x="587" y="135"/>
                  </a:lnTo>
                  <a:cubicBezTo>
                    <a:pt x="610" y="96"/>
                    <a:pt x="643" y="61"/>
                    <a:pt x="685" y="37"/>
                  </a:cubicBezTo>
                  <a:cubicBezTo>
                    <a:pt x="724" y="14"/>
                    <a:pt x="767" y="2"/>
                    <a:pt x="810" y="1"/>
                  </a:cubicBezTo>
                  <a:lnTo>
                    <a:pt x="1916" y="1"/>
                  </a:lnTo>
                  <a:cubicBezTo>
                    <a:pt x="1963" y="0"/>
                    <a:pt x="2011" y="11"/>
                    <a:pt x="2055" y="37"/>
                  </a:cubicBezTo>
                  <a:cubicBezTo>
                    <a:pt x="2096" y="60"/>
                    <a:pt x="2129" y="93"/>
                    <a:pt x="2151" y="132"/>
                  </a:cubicBezTo>
                  <a:lnTo>
                    <a:pt x="2702" y="1086"/>
                  </a:lnTo>
                  <a:cubicBezTo>
                    <a:pt x="2726" y="1126"/>
                    <a:pt x="2740" y="1173"/>
                    <a:pt x="2740" y="1223"/>
                  </a:cubicBezTo>
                  <a:cubicBezTo>
                    <a:pt x="2740" y="1274"/>
                    <a:pt x="2726" y="1321"/>
                    <a:pt x="2701" y="1361"/>
                  </a:cubicBezTo>
                  <a:lnTo>
                    <a:pt x="2151" y="2315"/>
                  </a:lnTo>
                  <a:close/>
                </a:path>
              </a:pathLst>
            </a:custGeom>
            <a:solidFill>
              <a:srgbClr val="42556C"/>
            </a:solidFill>
            <a:ln w="952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55" name="Freeform 5"/>
            <p:cNvSpPr/>
            <p:nvPr/>
          </p:nvSpPr>
          <p:spPr bwMode="auto">
            <a:xfrm>
              <a:off x="6193080" y="3003798"/>
              <a:ext cx="1467988" cy="1323555"/>
            </a:xfrm>
            <a:custGeom>
              <a:avLst/>
              <a:gdLst>
                <a:gd name="T0" fmla="*/ 2151 w 2740"/>
                <a:gd name="T1" fmla="*/ 2315 h 2446"/>
                <a:gd name="T2" fmla="*/ 2055 w 2740"/>
                <a:gd name="T3" fmla="*/ 2410 h 2446"/>
                <a:gd name="T4" fmla="*/ 1918 w 2740"/>
                <a:gd name="T5" fmla="*/ 2445 h 2446"/>
                <a:gd name="T6" fmla="*/ 816 w 2740"/>
                <a:gd name="T7" fmla="*/ 2445 h 2446"/>
                <a:gd name="T8" fmla="*/ 685 w 2740"/>
                <a:gd name="T9" fmla="*/ 2410 h 2446"/>
                <a:gd name="T10" fmla="*/ 589 w 2740"/>
                <a:gd name="T11" fmla="*/ 2314 h 2446"/>
                <a:gd name="T12" fmla="*/ 36 w 2740"/>
                <a:gd name="T13" fmla="*/ 1356 h 2446"/>
                <a:gd name="T14" fmla="*/ 0 w 2740"/>
                <a:gd name="T15" fmla="*/ 1223 h 2446"/>
                <a:gd name="T16" fmla="*/ 36 w 2740"/>
                <a:gd name="T17" fmla="*/ 1089 h 2446"/>
                <a:gd name="T18" fmla="*/ 587 w 2740"/>
                <a:gd name="T19" fmla="*/ 135 h 2446"/>
                <a:gd name="T20" fmla="*/ 685 w 2740"/>
                <a:gd name="T21" fmla="*/ 37 h 2446"/>
                <a:gd name="T22" fmla="*/ 810 w 2740"/>
                <a:gd name="T23" fmla="*/ 1 h 2446"/>
                <a:gd name="T24" fmla="*/ 1916 w 2740"/>
                <a:gd name="T25" fmla="*/ 1 h 2446"/>
                <a:gd name="T26" fmla="*/ 2055 w 2740"/>
                <a:gd name="T27" fmla="*/ 37 h 2446"/>
                <a:gd name="T28" fmla="*/ 2151 w 2740"/>
                <a:gd name="T29" fmla="*/ 132 h 2446"/>
                <a:gd name="T30" fmla="*/ 2702 w 2740"/>
                <a:gd name="T31" fmla="*/ 1086 h 2446"/>
                <a:gd name="T32" fmla="*/ 2740 w 2740"/>
                <a:gd name="T33" fmla="*/ 1223 h 2446"/>
                <a:gd name="T34" fmla="*/ 2701 w 2740"/>
                <a:gd name="T35" fmla="*/ 1361 h 2446"/>
                <a:gd name="T36" fmla="*/ 2151 w 2740"/>
                <a:gd name="T37" fmla="*/ 2315 h 2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40" h="2446">
                  <a:moveTo>
                    <a:pt x="2151" y="2315"/>
                  </a:moveTo>
                  <a:cubicBezTo>
                    <a:pt x="2128" y="2353"/>
                    <a:pt x="2096" y="2386"/>
                    <a:pt x="2055" y="2410"/>
                  </a:cubicBezTo>
                  <a:cubicBezTo>
                    <a:pt x="2012" y="2435"/>
                    <a:pt x="1965" y="2446"/>
                    <a:pt x="1918" y="2445"/>
                  </a:cubicBezTo>
                  <a:lnTo>
                    <a:pt x="816" y="2445"/>
                  </a:lnTo>
                  <a:cubicBezTo>
                    <a:pt x="772" y="2445"/>
                    <a:pt x="726" y="2434"/>
                    <a:pt x="685" y="2410"/>
                  </a:cubicBezTo>
                  <a:cubicBezTo>
                    <a:pt x="644" y="2386"/>
                    <a:pt x="611" y="2353"/>
                    <a:pt x="589" y="2314"/>
                  </a:cubicBezTo>
                  <a:lnTo>
                    <a:pt x="36" y="1356"/>
                  </a:lnTo>
                  <a:cubicBezTo>
                    <a:pt x="13" y="1317"/>
                    <a:pt x="0" y="1272"/>
                    <a:pt x="0" y="1223"/>
                  </a:cubicBezTo>
                  <a:cubicBezTo>
                    <a:pt x="0" y="1174"/>
                    <a:pt x="13" y="1129"/>
                    <a:pt x="36" y="1089"/>
                  </a:cubicBezTo>
                  <a:lnTo>
                    <a:pt x="587" y="135"/>
                  </a:lnTo>
                  <a:cubicBezTo>
                    <a:pt x="610" y="96"/>
                    <a:pt x="643" y="61"/>
                    <a:pt x="685" y="37"/>
                  </a:cubicBezTo>
                  <a:cubicBezTo>
                    <a:pt x="724" y="14"/>
                    <a:pt x="767" y="2"/>
                    <a:pt x="810" y="1"/>
                  </a:cubicBezTo>
                  <a:lnTo>
                    <a:pt x="1916" y="1"/>
                  </a:lnTo>
                  <a:cubicBezTo>
                    <a:pt x="1963" y="0"/>
                    <a:pt x="2011" y="11"/>
                    <a:pt x="2055" y="37"/>
                  </a:cubicBezTo>
                  <a:cubicBezTo>
                    <a:pt x="2096" y="60"/>
                    <a:pt x="2129" y="93"/>
                    <a:pt x="2151" y="132"/>
                  </a:cubicBezTo>
                  <a:lnTo>
                    <a:pt x="2702" y="1086"/>
                  </a:lnTo>
                  <a:cubicBezTo>
                    <a:pt x="2726" y="1126"/>
                    <a:pt x="2740" y="1173"/>
                    <a:pt x="2740" y="1223"/>
                  </a:cubicBezTo>
                  <a:cubicBezTo>
                    <a:pt x="2740" y="1274"/>
                    <a:pt x="2726" y="1321"/>
                    <a:pt x="2701" y="1361"/>
                  </a:cubicBezTo>
                  <a:lnTo>
                    <a:pt x="2151" y="2315"/>
                  </a:lnTo>
                  <a:close/>
                </a:path>
              </a:pathLst>
            </a:custGeom>
            <a:solidFill>
              <a:srgbClr val="42556C"/>
            </a:solidFill>
            <a:ln w="952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56" name="TextBox 46"/>
            <p:cNvSpPr txBox="1"/>
            <p:nvPr/>
          </p:nvSpPr>
          <p:spPr>
            <a:xfrm>
              <a:off x="1660400" y="3385904"/>
              <a:ext cx="969036" cy="41453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zh-CN"/>
              </a:defPPr>
              <a:lvl1pPr>
                <a:defRPr sz="220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defRPr>
              </a:lvl1pPr>
            </a:lstStyle>
            <a:p>
              <a:pPr algn="ctr"/>
              <a:r>
                <a:rPr lang="zh-CN" altLang="en-US" sz="1800" dirty="0">
                  <a:latin typeface="+mn-lt"/>
                  <a:ea typeface="+mn-ea"/>
                  <a:cs typeface="+mn-ea"/>
                  <a:sym typeface="+mn-lt"/>
                </a:rPr>
                <a:t>添加</a:t>
              </a:r>
              <a:endParaRPr lang="en-US" altLang="zh-CN" sz="1800" dirty="0">
                <a:latin typeface="+mn-lt"/>
                <a:ea typeface="+mn-ea"/>
                <a:cs typeface="+mn-ea"/>
                <a:sym typeface="+mn-lt"/>
              </a:endParaRPr>
            </a:p>
            <a:p>
              <a:pPr algn="ctr"/>
              <a:r>
                <a:rPr lang="zh-CN" altLang="en-US" sz="1800" dirty="0">
                  <a:latin typeface="+mn-lt"/>
                  <a:ea typeface="+mn-ea"/>
                  <a:cs typeface="+mn-ea"/>
                  <a:sym typeface="+mn-lt"/>
                </a:rPr>
                <a:t>关键字</a:t>
              </a:r>
              <a:endParaRPr lang="zh-CN" altLang="en-US" sz="1800" dirty="0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57" name="TextBox 47"/>
            <p:cNvSpPr txBox="1"/>
            <p:nvPr/>
          </p:nvSpPr>
          <p:spPr>
            <a:xfrm>
              <a:off x="4848504" y="3385904"/>
              <a:ext cx="969036" cy="41453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zh-CN"/>
              </a:defPPr>
              <a:lvl1pPr>
                <a:defRPr sz="220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defRPr>
              </a:lvl1pPr>
            </a:lstStyle>
            <a:p>
              <a:pPr algn="ctr"/>
              <a:r>
                <a:rPr lang="zh-CN" altLang="en-US" sz="1800" dirty="0">
                  <a:latin typeface="+mn-lt"/>
                  <a:ea typeface="+mn-ea"/>
                  <a:cs typeface="+mn-ea"/>
                  <a:sym typeface="+mn-lt"/>
                </a:rPr>
                <a:t>添加</a:t>
              </a:r>
              <a:endParaRPr lang="en-US" altLang="zh-CN" sz="1800" dirty="0">
                <a:latin typeface="+mn-lt"/>
                <a:ea typeface="+mn-ea"/>
                <a:cs typeface="+mn-ea"/>
                <a:sym typeface="+mn-lt"/>
              </a:endParaRPr>
            </a:p>
            <a:p>
              <a:pPr algn="ctr"/>
              <a:r>
                <a:rPr lang="zh-CN" altLang="en-US" sz="1800" dirty="0">
                  <a:latin typeface="+mn-lt"/>
                  <a:ea typeface="+mn-ea"/>
                  <a:cs typeface="+mn-ea"/>
                  <a:sym typeface="+mn-lt"/>
                </a:rPr>
                <a:t>关键字</a:t>
              </a:r>
              <a:endParaRPr lang="zh-CN" altLang="en-US" sz="1800" dirty="0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58" name="TextBox 48"/>
            <p:cNvSpPr txBox="1"/>
            <p:nvPr/>
          </p:nvSpPr>
          <p:spPr>
            <a:xfrm>
              <a:off x="6442556" y="3385904"/>
              <a:ext cx="969036" cy="41453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zh-CN"/>
              </a:defPPr>
              <a:lvl1pPr>
                <a:defRPr sz="220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defRPr>
              </a:lvl1pPr>
            </a:lstStyle>
            <a:p>
              <a:pPr algn="ctr"/>
              <a:r>
                <a:rPr lang="zh-CN" altLang="en-US" sz="1800" dirty="0">
                  <a:latin typeface="+mn-lt"/>
                  <a:ea typeface="+mn-ea"/>
                  <a:cs typeface="+mn-ea"/>
                  <a:sym typeface="+mn-lt"/>
                </a:rPr>
                <a:t>添加</a:t>
              </a:r>
              <a:endParaRPr lang="en-US" altLang="zh-CN" sz="1800" dirty="0">
                <a:latin typeface="+mn-lt"/>
                <a:ea typeface="+mn-ea"/>
                <a:cs typeface="+mn-ea"/>
                <a:sym typeface="+mn-lt"/>
              </a:endParaRPr>
            </a:p>
            <a:p>
              <a:pPr algn="ctr"/>
              <a:r>
                <a:rPr lang="zh-CN" altLang="en-US" sz="1800" dirty="0">
                  <a:latin typeface="+mn-lt"/>
                  <a:ea typeface="+mn-ea"/>
                  <a:cs typeface="+mn-ea"/>
                  <a:sym typeface="+mn-lt"/>
                </a:rPr>
                <a:t>关键字</a:t>
              </a:r>
              <a:endParaRPr lang="zh-CN" altLang="en-US" sz="1800" dirty="0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59" name="矩形 58"/>
          <p:cNvSpPr/>
          <p:nvPr/>
        </p:nvSpPr>
        <p:spPr>
          <a:xfrm>
            <a:off x="1464688" y="2033758"/>
            <a:ext cx="9332199" cy="787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在此输入文字内容，文字不易太多，以简练为主，此模板作品在此输入文字内容；在此输入文字内容，文字不易太多，以简练为主，此模板作品在此输入文字内容；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0" name="矩形 59"/>
          <p:cNvSpPr/>
          <p:nvPr/>
        </p:nvSpPr>
        <p:spPr>
          <a:xfrm>
            <a:off x="1464688" y="2751951"/>
            <a:ext cx="9332199" cy="787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在此输入文字内容，文字不易太多，以简练为主，此模板作品在此输入文字内容；在此输入文字内容，文字不易太多，以简练为主，此模板作品在此输入文字内容；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308898" y="2509296"/>
            <a:ext cx="5521451" cy="1313608"/>
            <a:chOff x="3516125" y="2798058"/>
            <a:chExt cx="5521451" cy="1313608"/>
          </a:xfrm>
        </p:grpSpPr>
        <p:grpSp>
          <p:nvGrpSpPr>
            <p:cNvPr id="3" name="组合 2"/>
            <p:cNvGrpSpPr/>
            <p:nvPr/>
          </p:nvGrpSpPr>
          <p:grpSpPr>
            <a:xfrm>
              <a:off x="3739745" y="2798058"/>
              <a:ext cx="5297831" cy="1313608"/>
              <a:chOff x="2298739" y="1774825"/>
              <a:chExt cx="5297831" cy="1313608"/>
            </a:xfrm>
          </p:grpSpPr>
          <p:sp>
            <p:nvSpPr>
              <p:cNvPr id="5" name="文本框 5"/>
              <p:cNvSpPr txBox="1"/>
              <p:nvPr/>
            </p:nvSpPr>
            <p:spPr>
              <a:xfrm>
                <a:off x="3735124" y="1774825"/>
                <a:ext cx="386144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>
                  <a:defRPr/>
                </a:pPr>
                <a:r>
                  <a:rPr lang="zh-CN" altLang="en-US" sz="4800" b="1" dirty="0">
                    <a:solidFill>
                      <a:srgbClr val="42556C"/>
                    </a:solidFill>
                    <a:cs typeface="+mn-ea"/>
                    <a:sym typeface="+mn-lt"/>
                  </a:rPr>
                  <a:t>评估调整</a:t>
                </a:r>
                <a:endParaRPr lang="zh-CN" altLang="en-US" sz="4800" b="1" dirty="0">
                  <a:solidFill>
                    <a:srgbClr val="42556C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" name="文本框 6"/>
              <p:cNvSpPr txBox="1"/>
              <p:nvPr/>
            </p:nvSpPr>
            <p:spPr>
              <a:xfrm>
                <a:off x="3800338" y="2688323"/>
                <a:ext cx="376049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zh-CN" altLang="en-US" sz="2000" dirty="0">
                    <a:solidFill>
                      <a:srgbClr val="42556C"/>
                    </a:solidFill>
                    <a:cs typeface="+mn-ea"/>
                    <a:sym typeface="+mn-lt"/>
                  </a:rPr>
                  <a:t>适时调整</a:t>
                </a:r>
                <a:endParaRPr lang="zh-CN" altLang="en-US" sz="2000" dirty="0">
                  <a:solidFill>
                    <a:srgbClr val="42556C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" name="文本框 1"/>
              <p:cNvSpPr txBox="1"/>
              <p:nvPr/>
            </p:nvSpPr>
            <p:spPr>
              <a:xfrm>
                <a:off x="2298739" y="1833181"/>
                <a:ext cx="933855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7200" b="1" dirty="0">
                    <a:solidFill>
                      <a:srgbClr val="42556C"/>
                    </a:solidFill>
                    <a:cs typeface="+mn-ea"/>
                    <a:sym typeface="+mn-lt"/>
                  </a:rPr>
                  <a:t>4</a:t>
                </a:r>
                <a:endParaRPr lang="zh-TW" altLang="en-US" sz="7200" b="1" dirty="0">
                  <a:solidFill>
                    <a:srgbClr val="42556C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4" name="矩形: 圆角 4"/>
            <p:cNvSpPr/>
            <p:nvPr/>
          </p:nvSpPr>
          <p:spPr>
            <a:xfrm>
              <a:off x="3516125" y="2843920"/>
              <a:ext cx="1157475" cy="1169790"/>
            </a:xfrm>
            <a:prstGeom prst="roundRect">
              <a:avLst/>
            </a:prstGeom>
            <a:noFill/>
            <a:ln w="69850">
              <a:solidFill>
                <a:srgbClr val="42556C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rgbClr val="42556C"/>
                </a:solidFill>
                <a:cs typeface="+mn-ea"/>
                <a:sym typeface="+mn-lt"/>
              </a:endParaRPr>
            </a:p>
          </p:txBody>
        </p:sp>
      </p:grpSp>
      <p:sp>
        <p:nvSpPr>
          <p:cNvPr id="8" name="Freeform 5"/>
          <p:cNvSpPr/>
          <p:nvPr/>
        </p:nvSpPr>
        <p:spPr bwMode="auto">
          <a:xfrm>
            <a:off x="0" y="4187825"/>
            <a:ext cx="12192000" cy="2670175"/>
          </a:xfrm>
          <a:custGeom>
            <a:avLst/>
            <a:gdLst>
              <a:gd name="T0" fmla="*/ 40 w 3840"/>
              <a:gd name="T1" fmla="*/ 17 h 838"/>
              <a:gd name="T2" fmla="*/ 201 w 3840"/>
              <a:gd name="T3" fmla="*/ 89 h 838"/>
              <a:gd name="T4" fmla="*/ 248 w 3840"/>
              <a:gd name="T5" fmla="*/ 108 h 838"/>
              <a:gd name="T6" fmla="*/ 289 w 3840"/>
              <a:gd name="T7" fmla="*/ 125 h 838"/>
              <a:gd name="T8" fmla="*/ 341 w 3840"/>
              <a:gd name="T9" fmla="*/ 145 h 838"/>
              <a:gd name="T10" fmla="*/ 404 w 3840"/>
              <a:gd name="T11" fmla="*/ 169 h 838"/>
              <a:gd name="T12" fmla="*/ 519 w 3840"/>
              <a:gd name="T13" fmla="*/ 209 h 838"/>
              <a:gd name="T14" fmla="*/ 534 w 3840"/>
              <a:gd name="T15" fmla="*/ 214 h 838"/>
              <a:gd name="T16" fmla="*/ 608 w 3840"/>
              <a:gd name="T17" fmla="*/ 239 h 838"/>
              <a:gd name="T18" fmla="*/ 700 w 3840"/>
              <a:gd name="T19" fmla="*/ 267 h 838"/>
              <a:gd name="T20" fmla="*/ 736 w 3840"/>
              <a:gd name="T21" fmla="*/ 277 h 838"/>
              <a:gd name="T22" fmla="*/ 828 w 3840"/>
              <a:gd name="T23" fmla="*/ 303 h 838"/>
              <a:gd name="T24" fmla="*/ 993 w 3840"/>
              <a:gd name="T25" fmla="*/ 343 h 838"/>
              <a:gd name="T26" fmla="*/ 1124 w 3840"/>
              <a:gd name="T27" fmla="*/ 371 h 838"/>
              <a:gd name="T28" fmla="*/ 1230 w 3840"/>
              <a:gd name="T29" fmla="*/ 391 h 838"/>
              <a:gd name="T30" fmla="*/ 1280 w 3840"/>
              <a:gd name="T31" fmla="*/ 399 h 838"/>
              <a:gd name="T32" fmla="*/ 1352 w 3840"/>
              <a:gd name="T33" fmla="*/ 409 h 838"/>
              <a:gd name="T34" fmla="*/ 1414 w 3840"/>
              <a:gd name="T35" fmla="*/ 419 h 838"/>
              <a:gd name="T36" fmla="*/ 1480 w 3840"/>
              <a:gd name="T37" fmla="*/ 427 h 838"/>
              <a:gd name="T38" fmla="*/ 1552 w 3840"/>
              <a:gd name="T39" fmla="*/ 435 h 838"/>
              <a:gd name="T40" fmla="*/ 1640 w 3840"/>
              <a:gd name="T41" fmla="*/ 443 h 838"/>
              <a:gd name="T42" fmla="*/ 1756 w 3840"/>
              <a:gd name="T43" fmla="*/ 451 h 838"/>
              <a:gd name="T44" fmla="*/ 2157 w 3840"/>
              <a:gd name="T45" fmla="*/ 456 h 838"/>
              <a:gd name="T46" fmla="*/ 2309 w 3840"/>
              <a:gd name="T47" fmla="*/ 448 h 838"/>
              <a:gd name="T48" fmla="*/ 2412 w 3840"/>
              <a:gd name="T49" fmla="*/ 438 h 838"/>
              <a:gd name="T50" fmla="*/ 2484 w 3840"/>
              <a:gd name="T51" fmla="*/ 431 h 838"/>
              <a:gd name="T52" fmla="*/ 2552 w 3840"/>
              <a:gd name="T53" fmla="*/ 423 h 838"/>
              <a:gd name="T54" fmla="*/ 2690 w 3840"/>
              <a:gd name="T55" fmla="*/ 403 h 838"/>
              <a:gd name="T56" fmla="*/ 2738 w 3840"/>
              <a:gd name="T57" fmla="*/ 395 h 838"/>
              <a:gd name="T58" fmla="*/ 2921 w 3840"/>
              <a:gd name="T59" fmla="*/ 359 h 838"/>
              <a:gd name="T60" fmla="*/ 3040 w 3840"/>
              <a:gd name="T61" fmla="*/ 331 h 838"/>
              <a:gd name="T62" fmla="*/ 3132 w 3840"/>
              <a:gd name="T63" fmla="*/ 307 h 838"/>
              <a:gd name="T64" fmla="*/ 3248 w 3840"/>
              <a:gd name="T65" fmla="*/ 273 h 838"/>
              <a:gd name="T66" fmla="*/ 3299 w 3840"/>
              <a:gd name="T67" fmla="*/ 257 h 838"/>
              <a:gd name="T68" fmla="*/ 3320 w 3840"/>
              <a:gd name="T69" fmla="*/ 251 h 838"/>
              <a:gd name="T70" fmla="*/ 3344 w 3840"/>
              <a:gd name="T71" fmla="*/ 243 h 838"/>
              <a:gd name="T72" fmla="*/ 3380 w 3840"/>
              <a:gd name="T73" fmla="*/ 231 h 838"/>
              <a:gd name="T74" fmla="*/ 3483 w 3840"/>
              <a:gd name="T75" fmla="*/ 195 h 838"/>
              <a:gd name="T76" fmla="*/ 3519 w 3840"/>
              <a:gd name="T77" fmla="*/ 181 h 838"/>
              <a:gd name="T78" fmla="*/ 3571 w 3840"/>
              <a:gd name="T79" fmla="*/ 161 h 838"/>
              <a:gd name="T80" fmla="*/ 3611 w 3840"/>
              <a:gd name="T81" fmla="*/ 145 h 838"/>
              <a:gd name="T82" fmla="*/ 3658 w 3840"/>
              <a:gd name="T83" fmla="*/ 127 h 838"/>
              <a:gd name="T84" fmla="*/ 3707 w 3840"/>
              <a:gd name="T85" fmla="*/ 105 h 838"/>
              <a:gd name="T86" fmla="*/ 3778 w 3840"/>
              <a:gd name="T87" fmla="*/ 75 h 838"/>
              <a:gd name="T88" fmla="*/ 3822 w 3840"/>
              <a:gd name="T89" fmla="*/ 55 h 838"/>
              <a:gd name="T90" fmla="*/ 3839 w 3840"/>
              <a:gd name="T91" fmla="*/ 47 h 838"/>
              <a:gd name="T92" fmla="*/ 3840 w 3840"/>
              <a:gd name="T93" fmla="*/ 838 h 838"/>
              <a:gd name="T94" fmla="*/ 0 w 3840"/>
              <a:gd name="T95" fmla="*/ 0 h 8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3840" h="838">
                <a:moveTo>
                  <a:pt x="0" y="0"/>
                </a:moveTo>
                <a:cubicBezTo>
                  <a:pt x="15" y="2"/>
                  <a:pt x="27" y="12"/>
                  <a:pt x="40" y="17"/>
                </a:cubicBezTo>
                <a:cubicBezTo>
                  <a:pt x="72" y="32"/>
                  <a:pt x="104" y="47"/>
                  <a:pt x="137" y="61"/>
                </a:cubicBezTo>
                <a:cubicBezTo>
                  <a:pt x="158" y="71"/>
                  <a:pt x="179" y="80"/>
                  <a:pt x="201" y="89"/>
                </a:cubicBezTo>
                <a:cubicBezTo>
                  <a:pt x="215" y="96"/>
                  <a:pt x="230" y="100"/>
                  <a:pt x="244" y="108"/>
                </a:cubicBezTo>
                <a:cubicBezTo>
                  <a:pt x="245" y="108"/>
                  <a:pt x="247" y="108"/>
                  <a:pt x="248" y="108"/>
                </a:cubicBezTo>
                <a:cubicBezTo>
                  <a:pt x="255" y="112"/>
                  <a:pt x="262" y="115"/>
                  <a:pt x="269" y="117"/>
                </a:cubicBezTo>
                <a:cubicBezTo>
                  <a:pt x="275" y="120"/>
                  <a:pt x="282" y="123"/>
                  <a:pt x="289" y="125"/>
                </a:cubicBezTo>
                <a:cubicBezTo>
                  <a:pt x="295" y="128"/>
                  <a:pt x="302" y="131"/>
                  <a:pt x="309" y="133"/>
                </a:cubicBezTo>
                <a:cubicBezTo>
                  <a:pt x="319" y="137"/>
                  <a:pt x="330" y="142"/>
                  <a:pt x="341" y="145"/>
                </a:cubicBezTo>
                <a:cubicBezTo>
                  <a:pt x="352" y="150"/>
                  <a:pt x="364" y="154"/>
                  <a:pt x="376" y="159"/>
                </a:cubicBezTo>
                <a:cubicBezTo>
                  <a:pt x="385" y="162"/>
                  <a:pt x="395" y="166"/>
                  <a:pt x="404" y="169"/>
                </a:cubicBezTo>
                <a:cubicBezTo>
                  <a:pt x="415" y="173"/>
                  <a:pt x="426" y="177"/>
                  <a:pt x="437" y="181"/>
                </a:cubicBezTo>
                <a:cubicBezTo>
                  <a:pt x="464" y="190"/>
                  <a:pt x="491" y="201"/>
                  <a:pt x="519" y="209"/>
                </a:cubicBezTo>
                <a:cubicBezTo>
                  <a:pt x="522" y="211"/>
                  <a:pt x="522" y="211"/>
                  <a:pt x="522" y="211"/>
                </a:cubicBezTo>
                <a:cubicBezTo>
                  <a:pt x="526" y="212"/>
                  <a:pt x="530" y="213"/>
                  <a:pt x="534" y="214"/>
                </a:cubicBezTo>
                <a:cubicBezTo>
                  <a:pt x="538" y="216"/>
                  <a:pt x="542" y="217"/>
                  <a:pt x="546" y="219"/>
                </a:cubicBezTo>
                <a:cubicBezTo>
                  <a:pt x="567" y="226"/>
                  <a:pt x="588" y="232"/>
                  <a:pt x="608" y="239"/>
                </a:cubicBezTo>
                <a:cubicBezTo>
                  <a:pt x="610" y="240"/>
                  <a:pt x="614" y="240"/>
                  <a:pt x="616" y="241"/>
                </a:cubicBezTo>
                <a:cubicBezTo>
                  <a:pt x="644" y="251"/>
                  <a:pt x="673" y="257"/>
                  <a:pt x="700" y="267"/>
                </a:cubicBezTo>
                <a:cubicBezTo>
                  <a:pt x="702" y="268"/>
                  <a:pt x="707" y="268"/>
                  <a:pt x="709" y="269"/>
                </a:cubicBezTo>
                <a:cubicBezTo>
                  <a:pt x="717" y="272"/>
                  <a:pt x="727" y="275"/>
                  <a:pt x="736" y="277"/>
                </a:cubicBezTo>
                <a:cubicBezTo>
                  <a:pt x="752" y="282"/>
                  <a:pt x="768" y="286"/>
                  <a:pt x="784" y="291"/>
                </a:cubicBezTo>
                <a:cubicBezTo>
                  <a:pt x="799" y="295"/>
                  <a:pt x="814" y="298"/>
                  <a:pt x="828" y="303"/>
                </a:cubicBezTo>
                <a:cubicBezTo>
                  <a:pt x="866" y="312"/>
                  <a:pt x="903" y="322"/>
                  <a:pt x="940" y="331"/>
                </a:cubicBezTo>
                <a:cubicBezTo>
                  <a:pt x="958" y="336"/>
                  <a:pt x="976" y="338"/>
                  <a:pt x="993" y="343"/>
                </a:cubicBezTo>
                <a:cubicBezTo>
                  <a:pt x="1029" y="351"/>
                  <a:pt x="1066" y="358"/>
                  <a:pt x="1102" y="367"/>
                </a:cubicBezTo>
                <a:cubicBezTo>
                  <a:pt x="1109" y="368"/>
                  <a:pt x="1117" y="368"/>
                  <a:pt x="1124" y="371"/>
                </a:cubicBezTo>
                <a:cubicBezTo>
                  <a:pt x="1152" y="376"/>
                  <a:pt x="1181" y="381"/>
                  <a:pt x="1209" y="387"/>
                </a:cubicBezTo>
                <a:cubicBezTo>
                  <a:pt x="1216" y="388"/>
                  <a:pt x="1223" y="388"/>
                  <a:pt x="1230" y="391"/>
                </a:cubicBezTo>
                <a:cubicBezTo>
                  <a:pt x="1238" y="392"/>
                  <a:pt x="1247" y="392"/>
                  <a:pt x="1254" y="395"/>
                </a:cubicBezTo>
                <a:cubicBezTo>
                  <a:pt x="1263" y="396"/>
                  <a:pt x="1272" y="396"/>
                  <a:pt x="1280" y="399"/>
                </a:cubicBezTo>
                <a:cubicBezTo>
                  <a:pt x="1297" y="401"/>
                  <a:pt x="1314" y="404"/>
                  <a:pt x="1331" y="407"/>
                </a:cubicBezTo>
                <a:cubicBezTo>
                  <a:pt x="1338" y="408"/>
                  <a:pt x="1345" y="408"/>
                  <a:pt x="1352" y="409"/>
                </a:cubicBezTo>
                <a:cubicBezTo>
                  <a:pt x="1361" y="413"/>
                  <a:pt x="1371" y="412"/>
                  <a:pt x="1380" y="413"/>
                </a:cubicBezTo>
                <a:cubicBezTo>
                  <a:pt x="1391" y="417"/>
                  <a:pt x="1403" y="415"/>
                  <a:pt x="1414" y="419"/>
                </a:cubicBezTo>
                <a:cubicBezTo>
                  <a:pt x="1425" y="421"/>
                  <a:pt x="1437" y="419"/>
                  <a:pt x="1448" y="423"/>
                </a:cubicBezTo>
                <a:cubicBezTo>
                  <a:pt x="1459" y="424"/>
                  <a:pt x="1470" y="424"/>
                  <a:pt x="1480" y="427"/>
                </a:cubicBezTo>
                <a:cubicBezTo>
                  <a:pt x="1492" y="428"/>
                  <a:pt x="1504" y="428"/>
                  <a:pt x="1516" y="431"/>
                </a:cubicBezTo>
                <a:cubicBezTo>
                  <a:pt x="1528" y="432"/>
                  <a:pt x="1541" y="431"/>
                  <a:pt x="1552" y="435"/>
                </a:cubicBezTo>
                <a:cubicBezTo>
                  <a:pt x="1565" y="436"/>
                  <a:pt x="1578" y="435"/>
                  <a:pt x="1590" y="438"/>
                </a:cubicBezTo>
                <a:cubicBezTo>
                  <a:pt x="1607" y="442"/>
                  <a:pt x="1624" y="438"/>
                  <a:pt x="1640" y="443"/>
                </a:cubicBezTo>
                <a:cubicBezTo>
                  <a:pt x="1656" y="444"/>
                  <a:pt x="1672" y="443"/>
                  <a:pt x="1688" y="446"/>
                </a:cubicBezTo>
                <a:cubicBezTo>
                  <a:pt x="1710" y="450"/>
                  <a:pt x="1734" y="445"/>
                  <a:pt x="1756" y="451"/>
                </a:cubicBezTo>
                <a:cubicBezTo>
                  <a:pt x="1785" y="454"/>
                  <a:pt x="1815" y="449"/>
                  <a:pt x="1843" y="456"/>
                </a:cubicBezTo>
                <a:cubicBezTo>
                  <a:pt x="1948" y="457"/>
                  <a:pt x="2052" y="457"/>
                  <a:pt x="2157" y="456"/>
                </a:cubicBezTo>
                <a:cubicBezTo>
                  <a:pt x="2187" y="450"/>
                  <a:pt x="2218" y="453"/>
                  <a:pt x="2248" y="451"/>
                </a:cubicBezTo>
                <a:cubicBezTo>
                  <a:pt x="2268" y="446"/>
                  <a:pt x="2288" y="449"/>
                  <a:pt x="2309" y="448"/>
                </a:cubicBezTo>
                <a:cubicBezTo>
                  <a:pt x="2325" y="442"/>
                  <a:pt x="2343" y="445"/>
                  <a:pt x="2361" y="443"/>
                </a:cubicBezTo>
                <a:cubicBezTo>
                  <a:pt x="2377" y="437"/>
                  <a:pt x="2395" y="443"/>
                  <a:pt x="2412" y="438"/>
                </a:cubicBezTo>
                <a:cubicBezTo>
                  <a:pt x="2423" y="436"/>
                  <a:pt x="2434" y="436"/>
                  <a:pt x="2445" y="435"/>
                </a:cubicBezTo>
                <a:cubicBezTo>
                  <a:pt x="2458" y="431"/>
                  <a:pt x="2471" y="432"/>
                  <a:pt x="2484" y="431"/>
                </a:cubicBezTo>
                <a:cubicBezTo>
                  <a:pt x="2495" y="427"/>
                  <a:pt x="2508" y="428"/>
                  <a:pt x="2520" y="427"/>
                </a:cubicBezTo>
                <a:cubicBezTo>
                  <a:pt x="2530" y="423"/>
                  <a:pt x="2541" y="424"/>
                  <a:pt x="2552" y="423"/>
                </a:cubicBezTo>
                <a:cubicBezTo>
                  <a:pt x="2561" y="420"/>
                  <a:pt x="2571" y="420"/>
                  <a:pt x="2580" y="419"/>
                </a:cubicBezTo>
                <a:cubicBezTo>
                  <a:pt x="2616" y="413"/>
                  <a:pt x="2653" y="408"/>
                  <a:pt x="2690" y="403"/>
                </a:cubicBezTo>
                <a:cubicBezTo>
                  <a:pt x="2697" y="400"/>
                  <a:pt x="2706" y="400"/>
                  <a:pt x="2714" y="399"/>
                </a:cubicBezTo>
                <a:cubicBezTo>
                  <a:pt x="2722" y="396"/>
                  <a:pt x="2730" y="396"/>
                  <a:pt x="2738" y="395"/>
                </a:cubicBezTo>
                <a:cubicBezTo>
                  <a:pt x="2752" y="391"/>
                  <a:pt x="2767" y="389"/>
                  <a:pt x="2781" y="387"/>
                </a:cubicBezTo>
                <a:cubicBezTo>
                  <a:pt x="2828" y="378"/>
                  <a:pt x="2874" y="368"/>
                  <a:pt x="2921" y="359"/>
                </a:cubicBezTo>
                <a:cubicBezTo>
                  <a:pt x="2932" y="355"/>
                  <a:pt x="2944" y="354"/>
                  <a:pt x="2956" y="351"/>
                </a:cubicBezTo>
                <a:cubicBezTo>
                  <a:pt x="2984" y="344"/>
                  <a:pt x="3012" y="338"/>
                  <a:pt x="3040" y="331"/>
                </a:cubicBezTo>
                <a:cubicBezTo>
                  <a:pt x="3050" y="327"/>
                  <a:pt x="3061" y="325"/>
                  <a:pt x="3072" y="323"/>
                </a:cubicBezTo>
                <a:cubicBezTo>
                  <a:pt x="3091" y="317"/>
                  <a:pt x="3112" y="312"/>
                  <a:pt x="3132" y="307"/>
                </a:cubicBezTo>
                <a:cubicBezTo>
                  <a:pt x="3160" y="299"/>
                  <a:pt x="3188" y="291"/>
                  <a:pt x="3216" y="283"/>
                </a:cubicBezTo>
                <a:cubicBezTo>
                  <a:pt x="3226" y="279"/>
                  <a:pt x="3237" y="277"/>
                  <a:pt x="3248" y="273"/>
                </a:cubicBezTo>
                <a:cubicBezTo>
                  <a:pt x="3250" y="272"/>
                  <a:pt x="3254" y="271"/>
                  <a:pt x="3256" y="271"/>
                </a:cubicBezTo>
                <a:cubicBezTo>
                  <a:pt x="3270" y="266"/>
                  <a:pt x="3285" y="262"/>
                  <a:pt x="3299" y="257"/>
                </a:cubicBezTo>
                <a:cubicBezTo>
                  <a:pt x="3301" y="256"/>
                  <a:pt x="3305" y="255"/>
                  <a:pt x="3307" y="255"/>
                </a:cubicBezTo>
                <a:cubicBezTo>
                  <a:pt x="3311" y="254"/>
                  <a:pt x="3315" y="252"/>
                  <a:pt x="3320" y="251"/>
                </a:cubicBezTo>
                <a:cubicBezTo>
                  <a:pt x="3325" y="249"/>
                  <a:pt x="3330" y="247"/>
                  <a:pt x="3335" y="245"/>
                </a:cubicBezTo>
                <a:cubicBezTo>
                  <a:pt x="3337" y="244"/>
                  <a:pt x="3342" y="244"/>
                  <a:pt x="3344" y="243"/>
                </a:cubicBezTo>
                <a:cubicBezTo>
                  <a:pt x="3348" y="242"/>
                  <a:pt x="3352" y="240"/>
                  <a:pt x="3356" y="239"/>
                </a:cubicBezTo>
                <a:cubicBezTo>
                  <a:pt x="3364" y="236"/>
                  <a:pt x="3372" y="233"/>
                  <a:pt x="3380" y="231"/>
                </a:cubicBezTo>
                <a:cubicBezTo>
                  <a:pt x="3389" y="227"/>
                  <a:pt x="3398" y="225"/>
                  <a:pt x="3407" y="221"/>
                </a:cubicBezTo>
                <a:cubicBezTo>
                  <a:pt x="3433" y="213"/>
                  <a:pt x="3458" y="203"/>
                  <a:pt x="3483" y="195"/>
                </a:cubicBezTo>
                <a:cubicBezTo>
                  <a:pt x="3491" y="192"/>
                  <a:pt x="3499" y="189"/>
                  <a:pt x="3507" y="185"/>
                </a:cubicBezTo>
                <a:cubicBezTo>
                  <a:pt x="3511" y="184"/>
                  <a:pt x="3515" y="183"/>
                  <a:pt x="3519" y="181"/>
                </a:cubicBezTo>
                <a:cubicBezTo>
                  <a:pt x="3525" y="179"/>
                  <a:pt x="3530" y="177"/>
                  <a:pt x="3536" y="175"/>
                </a:cubicBezTo>
                <a:cubicBezTo>
                  <a:pt x="3547" y="169"/>
                  <a:pt x="3560" y="166"/>
                  <a:pt x="3571" y="161"/>
                </a:cubicBezTo>
                <a:cubicBezTo>
                  <a:pt x="3578" y="159"/>
                  <a:pt x="3585" y="156"/>
                  <a:pt x="3591" y="153"/>
                </a:cubicBezTo>
                <a:cubicBezTo>
                  <a:pt x="3598" y="151"/>
                  <a:pt x="3605" y="148"/>
                  <a:pt x="3611" y="145"/>
                </a:cubicBezTo>
                <a:cubicBezTo>
                  <a:pt x="3618" y="143"/>
                  <a:pt x="3625" y="140"/>
                  <a:pt x="3631" y="137"/>
                </a:cubicBezTo>
                <a:cubicBezTo>
                  <a:pt x="3640" y="134"/>
                  <a:pt x="3649" y="129"/>
                  <a:pt x="3658" y="127"/>
                </a:cubicBezTo>
                <a:cubicBezTo>
                  <a:pt x="3658" y="125"/>
                  <a:pt x="3658" y="125"/>
                  <a:pt x="3658" y="125"/>
                </a:cubicBezTo>
                <a:cubicBezTo>
                  <a:pt x="3675" y="120"/>
                  <a:pt x="3691" y="112"/>
                  <a:pt x="3707" y="105"/>
                </a:cubicBezTo>
                <a:cubicBezTo>
                  <a:pt x="3720" y="100"/>
                  <a:pt x="3732" y="94"/>
                  <a:pt x="3745" y="89"/>
                </a:cubicBezTo>
                <a:cubicBezTo>
                  <a:pt x="3756" y="85"/>
                  <a:pt x="3766" y="78"/>
                  <a:pt x="3778" y="75"/>
                </a:cubicBezTo>
                <a:cubicBezTo>
                  <a:pt x="3778" y="73"/>
                  <a:pt x="3778" y="73"/>
                  <a:pt x="3778" y="73"/>
                </a:cubicBezTo>
                <a:cubicBezTo>
                  <a:pt x="3794" y="69"/>
                  <a:pt x="3807" y="59"/>
                  <a:pt x="3822" y="55"/>
                </a:cubicBezTo>
                <a:cubicBezTo>
                  <a:pt x="3822" y="53"/>
                  <a:pt x="3822" y="53"/>
                  <a:pt x="3822" y="53"/>
                </a:cubicBezTo>
                <a:cubicBezTo>
                  <a:pt x="3828" y="51"/>
                  <a:pt x="3834" y="49"/>
                  <a:pt x="3839" y="47"/>
                </a:cubicBezTo>
                <a:cubicBezTo>
                  <a:pt x="3840" y="41"/>
                  <a:pt x="3840" y="41"/>
                  <a:pt x="3840" y="41"/>
                </a:cubicBezTo>
                <a:cubicBezTo>
                  <a:pt x="3840" y="838"/>
                  <a:pt x="3840" y="838"/>
                  <a:pt x="3840" y="838"/>
                </a:cubicBezTo>
                <a:cubicBezTo>
                  <a:pt x="0" y="838"/>
                  <a:pt x="0" y="838"/>
                  <a:pt x="0" y="838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solidFill>
            <a:srgbClr val="42556C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804054" y="16489"/>
            <a:ext cx="1224136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下载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http://www.1ppt.com/xiazai/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Box 23"/>
          <p:cNvSpPr txBox="1"/>
          <p:nvPr/>
        </p:nvSpPr>
        <p:spPr>
          <a:xfrm>
            <a:off x="623888" y="454345"/>
            <a:ext cx="10653705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42556C"/>
                </a:solidFill>
                <a:effectLst/>
                <a:uLnTx/>
                <a:uFillTx/>
                <a:cs typeface="+mn-ea"/>
                <a:sym typeface="+mn-lt"/>
              </a:rPr>
              <a:t>评估与调整</a:t>
            </a:r>
            <a:endParaRPr kumimoji="0" lang="zh-CN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42556C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50" name="Group 55"/>
          <p:cNvGrpSpPr/>
          <p:nvPr/>
        </p:nvGrpSpPr>
        <p:grpSpPr>
          <a:xfrm>
            <a:off x="675898" y="1130300"/>
            <a:ext cx="362272" cy="73025"/>
            <a:chOff x="7340600" y="4686300"/>
            <a:chExt cx="504030" cy="101600"/>
          </a:xfrm>
          <a:solidFill>
            <a:srgbClr val="42556C"/>
          </a:solidFill>
        </p:grpSpPr>
        <p:sp>
          <p:nvSpPr>
            <p:cNvPr id="52" name="Oval 52"/>
            <p:cNvSpPr/>
            <p:nvPr/>
          </p:nvSpPr>
          <p:spPr>
            <a:xfrm>
              <a:off x="7340600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ID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3" name="Oval 53"/>
            <p:cNvSpPr/>
            <p:nvPr/>
          </p:nvSpPr>
          <p:spPr>
            <a:xfrm>
              <a:off x="7541815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ID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5" name="Oval 54"/>
            <p:cNvSpPr/>
            <p:nvPr/>
          </p:nvSpPr>
          <p:spPr>
            <a:xfrm>
              <a:off x="7743030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ID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56" name="PA-任意多边形 5"/>
          <p:cNvSpPr>
            <a:spLocks noChangeAspect="1"/>
          </p:cNvSpPr>
          <p:nvPr>
            <p:custDataLst>
              <p:tags r:id="rId1"/>
            </p:custDataLst>
          </p:nvPr>
        </p:nvSpPr>
        <p:spPr>
          <a:xfrm rot="10800000">
            <a:off x="1400174" y="2276475"/>
            <a:ext cx="2447925" cy="2783498"/>
          </a:xfrm>
          <a:custGeom>
            <a:avLst/>
            <a:gdLst>
              <a:gd name="connsiteX0" fmla="*/ 2682494 w 2836097"/>
              <a:gd name="connsiteY0" fmla="*/ 3067706 h 3067706"/>
              <a:gd name="connsiteX1" fmla="*/ 876045 w 2836097"/>
              <a:gd name="connsiteY1" fmla="*/ 3067706 h 3067706"/>
              <a:gd name="connsiteX2" fmla="*/ 0 w 2836097"/>
              <a:gd name="connsiteY2" fmla="*/ 1533853 h 3067706"/>
              <a:gd name="connsiteX3" fmla="*/ 876045 w 2836097"/>
              <a:gd name="connsiteY3" fmla="*/ 0 h 3067706"/>
              <a:gd name="connsiteX4" fmla="*/ 2682494 w 2836097"/>
              <a:gd name="connsiteY4" fmla="*/ 0 h 3067706"/>
              <a:gd name="connsiteX5" fmla="*/ 2836097 w 2836097"/>
              <a:gd name="connsiteY5" fmla="*/ 268941 h 3067706"/>
              <a:gd name="connsiteX6" fmla="*/ 1473384 w 2836097"/>
              <a:gd name="connsiteY6" fmla="*/ 268941 h 3067706"/>
              <a:gd name="connsiteX7" fmla="*/ 747356 w 2836097"/>
              <a:gd name="connsiteY7" fmla="*/ 1540132 h 3067706"/>
              <a:gd name="connsiteX8" fmla="*/ 1473384 w 2836097"/>
              <a:gd name="connsiteY8" fmla="*/ 2811322 h 3067706"/>
              <a:gd name="connsiteX9" fmla="*/ 2828925 w 2836097"/>
              <a:gd name="connsiteY9" fmla="*/ 2811322 h 3067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836097" h="3067706">
                <a:moveTo>
                  <a:pt x="2682494" y="3067706"/>
                </a:moveTo>
                <a:lnTo>
                  <a:pt x="876045" y="3067706"/>
                </a:lnTo>
                <a:lnTo>
                  <a:pt x="0" y="1533853"/>
                </a:lnTo>
                <a:lnTo>
                  <a:pt x="876045" y="0"/>
                </a:lnTo>
                <a:lnTo>
                  <a:pt x="2682494" y="0"/>
                </a:lnTo>
                <a:lnTo>
                  <a:pt x="2836097" y="268941"/>
                </a:lnTo>
                <a:lnTo>
                  <a:pt x="1473384" y="268941"/>
                </a:lnTo>
                <a:lnTo>
                  <a:pt x="747356" y="1540132"/>
                </a:lnTo>
                <a:lnTo>
                  <a:pt x="1473384" y="2811322"/>
                </a:lnTo>
                <a:lnTo>
                  <a:pt x="2828925" y="2811322"/>
                </a:lnTo>
                <a:close/>
              </a:path>
            </a:pathLst>
          </a:custGeom>
          <a:solidFill>
            <a:srgbClr val="42556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58" name="PA-文本框 8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192463" y="3302000"/>
            <a:ext cx="66556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>
                <a:solidFill>
                  <a:srgbClr val="FEFEFE"/>
                </a:solidFill>
                <a:latin typeface="+mn-lt"/>
                <a:ea typeface="+mn-ea"/>
                <a:cs typeface="+mn-ea"/>
                <a:sym typeface="+mn-lt"/>
              </a:rPr>
              <a:t>01</a:t>
            </a:r>
            <a:endParaRPr lang="zh-CN" altLang="en-US" sz="3200">
              <a:solidFill>
                <a:srgbClr val="FEFEFE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892785" y="2761604"/>
            <a:ext cx="1498966" cy="430879"/>
          </a:xfrm>
          <a:prstGeom prst="rect">
            <a:avLst/>
          </a:prstGeom>
        </p:spPr>
        <p:txBody>
          <a:bodyPr wrap="square" lIns="91431" tIns="45716" rIns="91431" bIns="45716">
            <a:spAutoFit/>
          </a:bodyPr>
          <a:lstStyle/>
          <a:p>
            <a:pPr algn="ctr"/>
            <a:r>
              <a:rPr lang="zh-CN" altLang="en-US" sz="2200" dirty="0">
                <a:cs typeface="+mn-ea"/>
                <a:sym typeface="+mn-lt"/>
              </a:rPr>
              <a:t>添加标题</a:t>
            </a:r>
            <a:endParaRPr lang="en-US" altLang="zh-CN" sz="2200" dirty="0">
              <a:cs typeface="+mn-ea"/>
              <a:sym typeface="+mn-lt"/>
            </a:endParaRPr>
          </a:p>
        </p:txBody>
      </p:sp>
      <p:sp>
        <p:nvSpPr>
          <p:cNvPr id="61" name="矩形 47"/>
          <p:cNvSpPr>
            <a:spLocks noChangeArrowheads="1"/>
          </p:cNvSpPr>
          <p:nvPr/>
        </p:nvSpPr>
        <p:spPr bwMode="auto">
          <a:xfrm>
            <a:off x="576262" y="3177198"/>
            <a:ext cx="2132012" cy="1492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9pPr>
          </a:lstStyle>
          <a:p>
            <a:pPr algn="ctr">
              <a:lnSpc>
                <a:spcPct val="130000"/>
              </a:lnSpc>
              <a:spcBef>
                <a:spcPct val="0"/>
              </a:spcBef>
              <a:buNone/>
            </a:pPr>
            <a:r>
              <a:rPr lang="zh-CN" altLang="en-US" sz="1400" spc="300" dirty="0">
                <a:latin typeface="+mn-lt"/>
                <a:ea typeface="+mn-ea"/>
                <a:cs typeface="+mn-ea"/>
                <a:sym typeface="+mn-lt"/>
              </a:rPr>
              <a:t>在此录入上述图表的综合描述说明，在此录入上述图表的综合描述说明，在此录入上述。</a:t>
            </a:r>
            <a:endParaRPr lang="zh-CN" altLang="en-US" sz="1400" spc="3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62" name="PA-任意多边形 5"/>
          <p:cNvSpPr>
            <a:spLocks noChangeAspect="1"/>
          </p:cNvSpPr>
          <p:nvPr>
            <p:custDataLst>
              <p:tags r:id="rId3"/>
            </p:custDataLst>
          </p:nvPr>
        </p:nvSpPr>
        <p:spPr>
          <a:xfrm rot="10800000">
            <a:off x="5286374" y="2276475"/>
            <a:ext cx="2447925" cy="2783498"/>
          </a:xfrm>
          <a:custGeom>
            <a:avLst/>
            <a:gdLst>
              <a:gd name="connsiteX0" fmla="*/ 2682494 w 2836097"/>
              <a:gd name="connsiteY0" fmla="*/ 3067706 h 3067706"/>
              <a:gd name="connsiteX1" fmla="*/ 876045 w 2836097"/>
              <a:gd name="connsiteY1" fmla="*/ 3067706 h 3067706"/>
              <a:gd name="connsiteX2" fmla="*/ 0 w 2836097"/>
              <a:gd name="connsiteY2" fmla="*/ 1533853 h 3067706"/>
              <a:gd name="connsiteX3" fmla="*/ 876045 w 2836097"/>
              <a:gd name="connsiteY3" fmla="*/ 0 h 3067706"/>
              <a:gd name="connsiteX4" fmla="*/ 2682494 w 2836097"/>
              <a:gd name="connsiteY4" fmla="*/ 0 h 3067706"/>
              <a:gd name="connsiteX5" fmla="*/ 2836097 w 2836097"/>
              <a:gd name="connsiteY5" fmla="*/ 268941 h 3067706"/>
              <a:gd name="connsiteX6" fmla="*/ 1473384 w 2836097"/>
              <a:gd name="connsiteY6" fmla="*/ 268941 h 3067706"/>
              <a:gd name="connsiteX7" fmla="*/ 747356 w 2836097"/>
              <a:gd name="connsiteY7" fmla="*/ 1540132 h 3067706"/>
              <a:gd name="connsiteX8" fmla="*/ 1473384 w 2836097"/>
              <a:gd name="connsiteY8" fmla="*/ 2811322 h 3067706"/>
              <a:gd name="connsiteX9" fmla="*/ 2828925 w 2836097"/>
              <a:gd name="connsiteY9" fmla="*/ 2811322 h 3067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836097" h="3067706">
                <a:moveTo>
                  <a:pt x="2682494" y="3067706"/>
                </a:moveTo>
                <a:lnTo>
                  <a:pt x="876045" y="3067706"/>
                </a:lnTo>
                <a:lnTo>
                  <a:pt x="0" y="1533853"/>
                </a:lnTo>
                <a:lnTo>
                  <a:pt x="876045" y="0"/>
                </a:lnTo>
                <a:lnTo>
                  <a:pt x="2682494" y="0"/>
                </a:lnTo>
                <a:lnTo>
                  <a:pt x="2836097" y="268941"/>
                </a:lnTo>
                <a:lnTo>
                  <a:pt x="1473384" y="268941"/>
                </a:lnTo>
                <a:lnTo>
                  <a:pt x="747356" y="1540132"/>
                </a:lnTo>
                <a:lnTo>
                  <a:pt x="1473384" y="2811322"/>
                </a:lnTo>
                <a:lnTo>
                  <a:pt x="2828925" y="2811322"/>
                </a:lnTo>
                <a:close/>
              </a:path>
            </a:pathLst>
          </a:custGeom>
          <a:solidFill>
            <a:srgbClr val="42556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64" name="PA-文本框 8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078663" y="3302000"/>
            <a:ext cx="66556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dirty="0">
                <a:solidFill>
                  <a:srgbClr val="FEFEFE"/>
                </a:solidFill>
                <a:latin typeface="+mn-lt"/>
                <a:ea typeface="+mn-ea"/>
                <a:cs typeface="+mn-ea"/>
                <a:sym typeface="+mn-lt"/>
              </a:rPr>
              <a:t>02</a:t>
            </a:r>
            <a:endParaRPr lang="zh-CN" altLang="en-US" sz="3200" dirty="0">
              <a:solidFill>
                <a:srgbClr val="FEFEFE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4778985" y="2761604"/>
            <a:ext cx="1498966" cy="430879"/>
          </a:xfrm>
          <a:prstGeom prst="rect">
            <a:avLst/>
          </a:prstGeom>
        </p:spPr>
        <p:txBody>
          <a:bodyPr wrap="square" lIns="91431" tIns="45716" rIns="91431" bIns="45716">
            <a:spAutoFit/>
          </a:bodyPr>
          <a:lstStyle/>
          <a:p>
            <a:pPr algn="ctr"/>
            <a:r>
              <a:rPr lang="zh-CN" altLang="en-US" sz="2200" dirty="0">
                <a:cs typeface="+mn-ea"/>
                <a:sym typeface="+mn-lt"/>
              </a:rPr>
              <a:t>添加标题</a:t>
            </a:r>
            <a:endParaRPr lang="en-US" altLang="zh-CN" sz="2200" dirty="0">
              <a:cs typeface="+mn-ea"/>
              <a:sym typeface="+mn-lt"/>
            </a:endParaRPr>
          </a:p>
        </p:txBody>
      </p:sp>
      <p:sp>
        <p:nvSpPr>
          <p:cNvPr id="67" name="矩形 47"/>
          <p:cNvSpPr>
            <a:spLocks noChangeArrowheads="1"/>
          </p:cNvSpPr>
          <p:nvPr/>
        </p:nvSpPr>
        <p:spPr bwMode="auto">
          <a:xfrm>
            <a:off x="4462462" y="3177198"/>
            <a:ext cx="2132012" cy="1492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9pPr>
          </a:lstStyle>
          <a:p>
            <a:pPr algn="ctr">
              <a:lnSpc>
                <a:spcPct val="130000"/>
              </a:lnSpc>
              <a:spcBef>
                <a:spcPct val="0"/>
              </a:spcBef>
              <a:buNone/>
            </a:pPr>
            <a:r>
              <a:rPr lang="zh-CN" altLang="en-US" sz="1400" spc="300" dirty="0">
                <a:latin typeface="+mn-lt"/>
                <a:ea typeface="+mn-ea"/>
                <a:cs typeface="+mn-ea"/>
                <a:sym typeface="+mn-lt"/>
              </a:rPr>
              <a:t>在此录入上述图表的综合描述说明，在此录入上述图表的综合描述说明，在此录入上述。</a:t>
            </a:r>
            <a:endParaRPr lang="zh-CN" altLang="en-US" sz="1400" spc="3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69" name="PA-任意多边形 5"/>
          <p:cNvSpPr>
            <a:spLocks noChangeAspect="1"/>
          </p:cNvSpPr>
          <p:nvPr>
            <p:custDataLst>
              <p:tags r:id="rId5"/>
            </p:custDataLst>
          </p:nvPr>
        </p:nvSpPr>
        <p:spPr>
          <a:xfrm rot="10800000">
            <a:off x="8943974" y="2276475"/>
            <a:ext cx="2447925" cy="2783498"/>
          </a:xfrm>
          <a:custGeom>
            <a:avLst/>
            <a:gdLst>
              <a:gd name="connsiteX0" fmla="*/ 2682494 w 2836097"/>
              <a:gd name="connsiteY0" fmla="*/ 3067706 h 3067706"/>
              <a:gd name="connsiteX1" fmla="*/ 876045 w 2836097"/>
              <a:gd name="connsiteY1" fmla="*/ 3067706 h 3067706"/>
              <a:gd name="connsiteX2" fmla="*/ 0 w 2836097"/>
              <a:gd name="connsiteY2" fmla="*/ 1533853 h 3067706"/>
              <a:gd name="connsiteX3" fmla="*/ 876045 w 2836097"/>
              <a:gd name="connsiteY3" fmla="*/ 0 h 3067706"/>
              <a:gd name="connsiteX4" fmla="*/ 2682494 w 2836097"/>
              <a:gd name="connsiteY4" fmla="*/ 0 h 3067706"/>
              <a:gd name="connsiteX5" fmla="*/ 2836097 w 2836097"/>
              <a:gd name="connsiteY5" fmla="*/ 268941 h 3067706"/>
              <a:gd name="connsiteX6" fmla="*/ 1473384 w 2836097"/>
              <a:gd name="connsiteY6" fmla="*/ 268941 h 3067706"/>
              <a:gd name="connsiteX7" fmla="*/ 747356 w 2836097"/>
              <a:gd name="connsiteY7" fmla="*/ 1540132 h 3067706"/>
              <a:gd name="connsiteX8" fmla="*/ 1473384 w 2836097"/>
              <a:gd name="connsiteY8" fmla="*/ 2811322 h 3067706"/>
              <a:gd name="connsiteX9" fmla="*/ 2828925 w 2836097"/>
              <a:gd name="connsiteY9" fmla="*/ 2811322 h 3067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836097" h="3067706">
                <a:moveTo>
                  <a:pt x="2682494" y="3067706"/>
                </a:moveTo>
                <a:lnTo>
                  <a:pt x="876045" y="3067706"/>
                </a:lnTo>
                <a:lnTo>
                  <a:pt x="0" y="1533853"/>
                </a:lnTo>
                <a:lnTo>
                  <a:pt x="876045" y="0"/>
                </a:lnTo>
                <a:lnTo>
                  <a:pt x="2682494" y="0"/>
                </a:lnTo>
                <a:lnTo>
                  <a:pt x="2836097" y="268941"/>
                </a:lnTo>
                <a:lnTo>
                  <a:pt x="1473384" y="268941"/>
                </a:lnTo>
                <a:lnTo>
                  <a:pt x="747356" y="1540132"/>
                </a:lnTo>
                <a:lnTo>
                  <a:pt x="1473384" y="2811322"/>
                </a:lnTo>
                <a:lnTo>
                  <a:pt x="2828925" y="2811322"/>
                </a:lnTo>
                <a:close/>
              </a:path>
            </a:pathLst>
          </a:custGeom>
          <a:solidFill>
            <a:srgbClr val="42556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70" name="PA-文本框 8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0736263" y="3302000"/>
            <a:ext cx="66556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dirty="0">
                <a:solidFill>
                  <a:srgbClr val="FEFEFE"/>
                </a:solidFill>
                <a:latin typeface="+mn-lt"/>
                <a:ea typeface="+mn-ea"/>
                <a:cs typeface="+mn-ea"/>
                <a:sym typeface="+mn-lt"/>
              </a:rPr>
              <a:t>03</a:t>
            </a:r>
            <a:endParaRPr lang="zh-CN" altLang="en-US" sz="3200" dirty="0">
              <a:solidFill>
                <a:srgbClr val="FEFEFE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71" name="矩形 70"/>
          <p:cNvSpPr/>
          <p:nvPr/>
        </p:nvSpPr>
        <p:spPr>
          <a:xfrm>
            <a:off x="8436585" y="2761604"/>
            <a:ext cx="1498966" cy="430879"/>
          </a:xfrm>
          <a:prstGeom prst="rect">
            <a:avLst/>
          </a:prstGeom>
        </p:spPr>
        <p:txBody>
          <a:bodyPr wrap="square" lIns="91431" tIns="45716" rIns="91431" bIns="45716">
            <a:spAutoFit/>
          </a:bodyPr>
          <a:lstStyle/>
          <a:p>
            <a:pPr algn="ctr"/>
            <a:r>
              <a:rPr lang="zh-CN" altLang="en-US" sz="2200" dirty="0">
                <a:cs typeface="+mn-ea"/>
                <a:sym typeface="+mn-lt"/>
              </a:rPr>
              <a:t>添加标题</a:t>
            </a:r>
            <a:endParaRPr lang="en-US" altLang="zh-CN" sz="2200" dirty="0">
              <a:cs typeface="+mn-ea"/>
              <a:sym typeface="+mn-lt"/>
            </a:endParaRPr>
          </a:p>
        </p:txBody>
      </p:sp>
      <p:sp>
        <p:nvSpPr>
          <p:cNvPr id="77" name="矩形 47"/>
          <p:cNvSpPr>
            <a:spLocks noChangeArrowheads="1"/>
          </p:cNvSpPr>
          <p:nvPr/>
        </p:nvSpPr>
        <p:spPr bwMode="auto">
          <a:xfrm>
            <a:off x="8120062" y="3177198"/>
            <a:ext cx="2132012" cy="1492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9pPr>
          </a:lstStyle>
          <a:p>
            <a:pPr algn="ctr">
              <a:lnSpc>
                <a:spcPct val="130000"/>
              </a:lnSpc>
              <a:spcBef>
                <a:spcPct val="0"/>
              </a:spcBef>
              <a:buNone/>
            </a:pPr>
            <a:r>
              <a:rPr lang="zh-CN" altLang="en-US" sz="1400" spc="300" dirty="0">
                <a:latin typeface="+mn-lt"/>
                <a:ea typeface="+mn-ea"/>
                <a:cs typeface="+mn-ea"/>
                <a:sym typeface="+mn-lt"/>
              </a:rPr>
              <a:t>在此录入上述图表的综合描述说明，在此录入上述图表的综合描述说明，在此录入上述。</a:t>
            </a:r>
            <a:endParaRPr lang="zh-CN" altLang="en-US" sz="1400" spc="300" dirty="0"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1" grpId="0"/>
      <p:bldP spid="65" grpId="0"/>
      <p:bldP spid="67" grpId="0"/>
      <p:bldP spid="71" grpId="0"/>
      <p:bldP spid="7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23"/>
          <p:cNvSpPr txBox="1"/>
          <p:nvPr/>
        </p:nvSpPr>
        <p:spPr>
          <a:xfrm>
            <a:off x="623888" y="454345"/>
            <a:ext cx="10653705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>
              <a:defRPr/>
            </a:pPr>
            <a:r>
              <a:rPr lang="zh-CN" altLang="en-US" sz="4000" b="1" dirty="0">
                <a:solidFill>
                  <a:srgbClr val="42556C"/>
                </a:solidFill>
                <a:cs typeface="+mn-ea"/>
                <a:sym typeface="+mn-lt"/>
              </a:rPr>
              <a:t>备选职业</a:t>
            </a:r>
            <a:endParaRPr lang="zh-CN" altLang="en-US" sz="4000" b="1" dirty="0">
              <a:solidFill>
                <a:srgbClr val="42556C"/>
              </a:solidFill>
              <a:cs typeface="+mn-ea"/>
              <a:sym typeface="+mn-lt"/>
            </a:endParaRPr>
          </a:p>
        </p:txBody>
      </p:sp>
      <p:grpSp>
        <p:nvGrpSpPr>
          <p:cNvPr id="41" name="Group 55"/>
          <p:cNvGrpSpPr/>
          <p:nvPr/>
        </p:nvGrpSpPr>
        <p:grpSpPr>
          <a:xfrm>
            <a:off x="675898" y="1130300"/>
            <a:ext cx="362272" cy="73025"/>
            <a:chOff x="7340600" y="4686300"/>
            <a:chExt cx="504030" cy="101600"/>
          </a:xfrm>
          <a:solidFill>
            <a:srgbClr val="42556C"/>
          </a:solidFill>
        </p:grpSpPr>
        <p:sp>
          <p:nvSpPr>
            <p:cNvPr id="42" name="Oval 52"/>
            <p:cNvSpPr/>
            <p:nvPr/>
          </p:nvSpPr>
          <p:spPr>
            <a:xfrm>
              <a:off x="7340600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ID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3" name="Oval 53"/>
            <p:cNvSpPr/>
            <p:nvPr/>
          </p:nvSpPr>
          <p:spPr>
            <a:xfrm>
              <a:off x="7541815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ID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4" name="Oval 54"/>
            <p:cNvSpPr/>
            <p:nvPr/>
          </p:nvSpPr>
          <p:spPr>
            <a:xfrm>
              <a:off x="7743030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ID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45" name="Group 14"/>
          <p:cNvGrpSpPr/>
          <p:nvPr/>
        </p:nvGrpSpPr>
        <p:grpSpPr>
          <a:xfrm>
            <a:off x="986354" y="2677488"/>
            <a:ext cx="10219292" cy="2567439"/>
            <a:chOff x="601673" y="2092002"/>
            <a:chExt cx="7940655" cy="1994967"/>
          </a:xfrm>
          <a:solidFill>
            <a:srgbClr val="42556C"/>
          </a:solidFill>
        </p:grpSpPr>
        <p:sp>
          <p:nvSpPr>
            <p:cNvPr id="46" name="Arc 4"/>
            <p:cNvSpPr/>
            <p:nvPr/>
          </p:nvSpPr>
          <p:spPr bwMode="auto">
            <a:xfrm>
              <a:off x="4572000" y="2101806"/>
              <a:ext cx="1985165" cy="1985163"/>
            </a:xfrm>
            <a:prstGeom prst="arc">
              <a:avLst>
                <a:gd name="adj1" fmla="val 6568"/>
                <a:gd name="adj2" fmla="val 10805652"/>
              </a:avLst>
            </a:prstGeom>
            <a:grpFill/>
            <a:ln w="127000" cap="rnd">
              <a:noFill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7" name="Arc 5"/>
            <p:cNvSpPr/>
            <p:nvPr/>
          </p:nvSpPr>
          <p:spPr bwMode="auto">
            <a:xfrm>
              <a:off x="601673" y="2101806"/>
              <a:ext cx="1985165" cy="1985163"/>
            </a:xfrm>
            <a:prstGeom prst="arc">
              <a:avLst>
                <a:gd name="adj1" fmla="val 7525"/>
                <a:gd name="adj2" fmla="val 10806263"/>
              </a:avLst>
            </a:prstGeom>
            <a:grpFill/>
            <a:ln w="127000" cap="rnd">
              <a:noFill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8" name="Arc 6"/>
            <p:cNvSpPr/>
            <p:nvPr/>
          </p:nvSpPr>
          <p:spPr bwMode="auto">
            <a:xfrm rot="10800000">
              <a:off x="2586838" y="2092002"/>
              <a:ext cx="1985163" cy="1985163"/>
            </a:xfrm>
            <a:prstGeom prst="arc">
              <a:avLst>
                <a:gd name="adj1" fmla="val 21575380"/>
                <a:gd name="adj2" fmla="val 10806753"/>
              </a:avLst>
            </a:prstGeom>
            <a:grpFill/>
            <a:ln w="127000" cap="rnd">
              <a:noFill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dirty="0">
                <a:solidFill>
                  <a:srgbClr val="00B485"/>
                </a:solidFill>
                <a:cs typeface="+mn-ea"/>
                <a:sym typeface="+mn-lt"/>
              </a:endParaRPr>
            </a:p>
          </p:txBody>
        </p:sp>
        <p:sp>
          <p:nvSpPr>
            <p:cNvPr id="49" name="Arc 7"/>
            <p:cNvSpPr/>
            <p:nvPr/>
          </p:nvSpPr>
          <p:spPr bwMode="auto">
            <a:xfrm rot="10800000">
              <a:off x="6557165" y="2092002"/>
              <a:ext cx="1985163" cy="1985163"/>
            </a:xfrm>
            <a:prstGeom prst="arc">
              <a:avLst>
                <a:gd name="adj1" fmla="val 21575180"/>
                <a:gd name="adj2" fmla="val 10806263"/>
              </a:avLst>
            </a:prstGeom>
            <a:grpFill/>
            <a:ln w="127000" cap="rnd">
              <a:noFill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>
                <a:solidFill>
                  <a:srgbClr val="00B485"/>
                </a:solidFill>
                <a:cs typeface="+mn-ea"/>
                <a:sym typeface="+mn-lt"/>
              </a:endParaRPr>
            </a:p>
          </p:txBody>
        </p:sp>
        <p:sp>
          <p:nvSpPr>
            <p:cNvPr id="50" name="Rectangle 12"/>
            <p:cNvSpPr/>
            <p:nvPr/>
          </p:nvSpPr>
          <p:spPr>
            <a:xfrm>
              <a:off x="3379684" y="2454116"/>
              <a:ext cx="143541" cy="263065"/>
            </a:xfrm>
            <a:prstGeom prst="rect">
              <a:avLst/>
            </a:prstGeom>
            <a:grpFill/>
            <a:ln>
              <a:noFill/>
            </a:ln>
          </p:spPr>
          <p:txBody>
            <a:bodyPr wrap="none">
              <a:spAutoFit/>
            </a:bodyPr>
            <a:lstStyle/>
            <a:p>
              <a:endParaRPr lang="id-ID" sz="1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51" name="Rectangle 13"/>
            <p:cNvSpPr/>
            <p:nvPr/>
          </p:nvSpPr>
          <p:spPr>
            <a:xfrm>
              <a:off x="7313143" y="2454116"/>
              <a:ext cx="143541" cy="263065"/>
            </a:xfrm>
            <a:prstGeom prst="rect">
              <a:avLst/>
            </a:prstGeom>
            <a:grpFill/>
            <a:ln>
              <a:noFill/>
            </a:ln>
          </p:spPr>
          <p:txBody>
            <a:bodyPr wrap="none">
              <a:spAutoFit/>
            </a:bodyPr>
            <a:lstStyle/>
            <a:p>
              <a:endParaRPr lang="id-ID" sz="1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52" name="文本框 51"/>
          <p:cNvSpPr txBox="1"/>
          <p:nvPr/>
        </p:nvSpPr>
        <p:spPr>
          <a:xfrm>
            <a:off x="1227169" y="2668645"/>
            <a:ext cx="242848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在此输入文字内容，文字不易太多，以简练为主，此模板作品在此输入文字内容；</a:t>
            </a:r>
            <a:endParaRPr lang="zh-CN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1717493" y="2299313"/>
            <a:ext cx="14478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输入标题</a:t>
            </a:r>
            <a:endParaRPr kumimoji="0" lang="en-US" altLang="zh-CN" sz="240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6171702" y="2668645"/>
            <a:ext cx="242848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在此输入文字内容，文字不易太多，以简练为主，此模板作品在此输入文字内容；</a:t>
            </a:r>
            <a:endParaRPr lang="zh-CN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6662026" y="2299313"/>
            <a:ext cx="14478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输入标题</a:t>
            </a:r>
            <a:endParaRPr kumimoji="0" lang="en-US" altLang="zh-CN" sz="240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56" name="文本框 55"/>
          <p:cNvSpPr txBox="1"/>
          <p:nvPr/>
        </p:nvSpPr>
        <p:spPr>
          <a:xfrm>
            <a:off x="3541177" y="4565179"/>
            <a:ext cx="242848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在此输入文字内容，文字不易太多，以简练为主，此模板作品在此输入文字内容；</a:t>
            </a:r>
            <a:endParaRPr lang="zh-CN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4031501" y="4195847"/>
            <a:ext cx="14478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输入标题</a:t>
            </a:r>
            <a:endParaRPr kumimoji="0" lang="en-US" altLang="zh-CN" sz="240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58" name="文本框 57"/>
          <p:cNvSpPr txBox="1"/>
          <p:nvPr/>
        </p:nvSpPr>
        <p:spPr>
          <a:xfrm>
            <a:off x="8485710" y="4565179"/>
            <a:ext cx="242848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在此输入文字内容，文字不易太多，以简练为主，此模板作品在此输入文字内容；</a:t>
            </a:r>
            <a:endParaRPr lang="zh-CN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8976034" y="4195847"/>
            <a:ext cx="14478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输入标题</a:t>
            </a:r>
            <a:endParaRPr kumimoji="0" lang="en-US" altLang="zh-CN" sz="240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117281" y="2311653"/>
            <a:ext cx="79574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6000" b="1" dirty="0">
                <a:solidFill>
                  <a:srgbClr val="42556C"/>
                </a:solidFill>
                <a:cs typeface="+mn-ea"/>
                <a:sym typeface="+mn-lt"/>
              </a:rPr>
              <a:t>大学生职业生涯规划书</a:t>
            </a:r>
            <a:endParaRPr lang="zh-CN" altLang="en-US" sz="6000" b="1" dirty="0">
              <a:solidFill>
                <a:srgbClr val="42556C"/>
              </a:solidFill>
              <a:cs typeface="+mn-ea"/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932549" y="6040986"/>
            <a:ext cx="43269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pc="300" dirty="0">
                <a:solidFill>
                  <a:schemeClr val="bg1"/>
                </a:solidFill>
                <a:cs typeface="+mn-ea"/>
                <a:sym typeface="+mn-lt"/>
              </a:rPr>
              <a:t>规划人：</a:t>
            </a:r>
            <a:r>
              <a:rPr lang="en-US" altLang="zh-CN" spc="300" dirty="0">
                <a:solidFill>
                  <a:schemeClr val="bg1"/>
                </a:solidFill>
                <a:cs typeface="+mn-ea"/>
                <a:sym typeface="+mn-lt"/>
              </a:rPr>
              <a:t>XXX</a:t>
            </a:r>
            <a:r>
              <a:rPr lang="zh-CN" altLang="en-US" spc="300" dirty="0">
                <a:solidFill>
                  <a:schemeClr val="bg1"/>
                </a:solidFill>
                <a:cs typeface="+mn-ea"/>
                <a:sym typeface="+mn-lt"/>
              </a:rPr>
              <a:t>  班级：</a:t>
            </a:r>
            <a:r>
              <a:rPr lang="en-US" altLang="zh-CN" spc="300" dirty="0">
                <a:solidFill>
                  <a:schemeClr val="bg1"/>
                </a:solidFill>
                <a:cs typeface="+mn-ea"/>
                <a:sym typeface="+mn-lt"/>
              </a:rPr>
              <a:t>XXX</a:t>
            </a:r>
            <a:endParaRPr lang="zh-CN" altLang="en-US" spc="3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229808" y="3458550"/>
            <a:ext cx="5732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rgbClr val="42556C"/>
                </a:solidFill>
                <a:cs typeface="+mn-ea"/>
                <a:sym typeface="+mn-lt"/>
              </a:rPr>
              <a:t>COLLEGE STUDENT CAREER PLANNING</a:t>
            </a:r>
            <a:endParaRPr lang="zh-CN" altLang="en-US" sz="2000" b="1" dirty="0">
              <a:solidFill>
                <a:srgbClr val="42556C"/>
              </a:solidFill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079124" y="1149367"/>
            <a:ext cx="20337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4800" b="1" dirty="0">
                <a:solidFill>
                  <a:srgbClr val="42556C"/>
                </a:solidFill>
                <a:effectLst/>
                <a:cs typeface="+mn-ea"/>
                <a:sym typeface="+mn-lt"/>
              </a:rPr>
              <a:t>LOGO</a:t>
            </a:r>
            <a:endParaRPr lang="zh-CN" altLang="en-US" sz="4800" b="1" dirty="0">
              <a:solidFill>
                <a:srgbClr val="42556C"/>
              </a:solidFill>
              <a:effectLst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1116284" y="2950364"/>
            <a:ext cx="33949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800" b="1" dirty="0">
                <a:solidFill>
                  <a:srgbClr val="42556C"/>
                </a:solidFill>
                <a:cs typeface="+mn-ea"/>
                <a:sym typeface="+mn-lt"/>
              </a:rPr>
              <a:t>规划提纲</a:t>
            </a:r>
            <a:endParaRPr lang="en-US" altLang="zh-CN" sz="4800" b="1" dirty="0">
              <a:solidFill>
                <a:srgbClr val="42556C"/>
              </a:solidFill>
              <a:cs typeface="+mn-ea"/>
              <a:sym typeface="+mn-lt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6128417" y="1236054"/>
            <a:ext cx="8778513" cy="940741"/>
            <a:chOff x="5537867" y="1236054"/>
            <a:chExt cx="8778513" cy="940741"/>
          </a:xfrm>
        </p:grpSpPr>
        <p:sp>
          <p:nvSpPr>
            <p:cNvPr id="2" name="椭圆 1"/>
            <p:cNvSpPr/>
            <p:nvPr/>
          </p:nvSpPr>
          <p:spPr>
            <a:xfrm>
              <a:off x="5537867" y="1288203"/>
              <a:ext cx="829752" cy="82975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6784113" y="1236054"/>
              <a:ext cx="7532267" cy="940741"/>
              <a:chOff x="3797608" y="424476"/>
              <a:chExt cx="3842123" cy="610331"/>
            </a:xfrm>
          </p:grpSpPr>
          <p:sp>
            <p:nvSpPr>
              <p:cNvPr id="8" name="文本框 7"/>
              <p:cNvSpPr txBox="1"/>
              <p:nvPr/>
            </p:nvSpPr>
            <p:spPr>
              <a:xfrm>
                <a:off x="3797608" y="424476"/>
                <a:ext cx="1036156" cy="4193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r>
                  <a:rPr lang="zh-CN" altLang="en-US" sz="3600" dirty="0">
                    <a:solidFill>
                      <a:schemeClr val="bg1"/>
                    </a:solidFill>
                    <a:cs typeface="+mn-ea"/>
                    <a:sym typeface="+mn-lt"/>
                  </a:rPr>
                  <a:t>自我评估</a:t>
                </a:r>
                <a:endParaRPr lang="zh-CN" altLang="en-US" sz="36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9" name="文本框 8"/>
              <p:cNvSpPr txBox="1"/>
              <p:nvPr/>
            </p:nvSpPr>
            <p:spPr>
              <a:xfrm>
                <a:off x="3831840" y="827682"/>
                <a:ext cx="3807891" cy="2071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>
                  <a:lnSpc>
                    <a:spcPct val="114000"/>
                  </a:lnSpc>
                </a:pPr>
                <a:r>
                  <a:rPr lang="zh-CN" altLang="en-US" sz="1400" dirty="0">
                    <a:solidFill>
                      <a:schemeClr val="bg1"/>
                    </a:solidFill>
                    <a:cs typeface="+mn-ea"/>
                    <a:sym typeface="+mn-lt"/>
                  </a:rPr>
                  <a:t>在此输入文字内容，文字不易太多</a:t>
                </a:r>
                <a:endParaRPr lang="en-US" altLang="zh-CN" sz="14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20" name="矩形 19"/>
            <p:cNvSpPr/>
            <p:nvPr/>
          </p:nvSpPr>
          <p:spPr>
            <a:xfrm>
              <a:off x="5732170" y="1379914"/>
              <a:ext cx="470000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3600" dirty="0">
                  <a:solidFill>
                    <a:srgbClr val="42556C"/>
                  </a:solidFill>
                  <a:cs typeface="+mn-ea"/>
                  <a:sym typeface="+mn-lt"/>
                </a:rPr>
                <a:t>1</a:t>
              </a:r>
              <a:endParaRPr lang="zh-CN" altLang="en-US" sz="3600" dirty="0">
                <a:solidFill>
                  <a:srgbClr val="42556C"/>
                </a:solidFill>
                <a:cs typeface="+mn-ea"/>
                <a:sym typeface="+mn-lt"/>
              </a:endParaRPr>
            </a:p>
          </p:txBody>
        </p:sp>
      </p:grpSp>
      <p:sp>
        <p:nvSpPr>
          <p:cNvPr id="6" name="椭圆 5"/>
          <p:cNvSpPr/>
          <p:nvPr/>
        </p:nvSpPr>
        <p:spPr>
          <a:xfrm>
            <a:off x="6128417" y="4996388"/>
            <a:ext cx="843548" cy="84354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7432297" y="4935794"/>
            <a:ext cx="3993177" cy="969733"/>
            <a:chOff x="3774784" y="424476"/>
            <a:chExt cx="3830714" cy="618850"/>
          </a:xfrm>
        </p:grpSpPr>
        <p:sp>
          <p:nvSpPr>
            <p:cNvPr id="25" name="文本框 24"/>
            <p:cNvSpPr txBox="1"/>
            <p:nvPr/>
          </p:nvSpPr>
          <p:spPr>
            <a:xfrm>
              <a:off x="3774784" y="424476"/>
              <a:ext cx="3274864" cy="412466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3600" dirty="0">
                  <a:solidFill>
                    <a:schemeClr val="bg1"/>
                  </a:solidFill>
                  <a:cs typeface="+mn-ea"/>
                  <a:sym typeface="+mn-lt"/>
                </a:rPr>
                <a:t>评估与调整</a:t>
              </a:r>
              <a:endParaRPr lang="zh-CN" altLang="en-US" sz="3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3797607" y="827682"/>
              <a:ext cx="3807891" cy="215644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zh-CN" altLang="en-US" sz="1400" dirty="0">
                  <a:solidFill>
                    <a:schemeClr val="bg1"/>
                  </a:solidFill>
                  <a:cs typeface="+mn-ea"/>
                  <a:sym typeface="+mn-lt"/>
                </a:rPr>
                <a:t>在此输入文字内容，文字不易太多</a:t>
              </a:r>
              <a:endParaRPr lang="en-US" altLang="zh-CN" sz="1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7" name="矩形 26"/>
          <p:cNvSpPr/>
          <p:nvPr/>
        </p:nvSpPr>
        <p:spPr>
          <a:xfrm>
            <a:off x="6301667" y="5109344"/>
            <a:ext cx="4832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dirty="0">
                <a:solidFill>
                  <a:srgbClr val="42556C"/>
                </a:solidFill>
                <a:cs typeface="+mn-ea"/>
                <a:sym typeface="+mn-lt"/>
              </a:rPr>
              <a:t>4</a:t>
            </a:r>
            <a:endParaRPr lang="zh-CN" altLang="en-US" sz="3600" dirty="0">
              <a:solidFill>
                <a:srgbClr val="42556C"/>
              </a:solidFill>
              <a:cs typeface="+mn-ea"/>
              <a:sym typeface="+mn-lt"/>
            </a:endParaRPr>
          </a:p>
        </p:txBody>
      </p:sp>
      <p:sp>
        <p:nvSpPr>
          <p:cNvPr id="29" name="TextBox 18"/>
          <p:cNvSpPr txBox="1"/>
          <p:nvPr/>
        </p:nvSpPr>
        <p:spPr>
          <a:xfrm>
            <a:off x="1598682" y="3658250"/>
            <a:ext cx="2430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2800" dirty="0">
                <a:solidFill>
                  <a:srgbClr val="42556C"/>
                </a:solidFill>
                <a:cs typeface="+mn-ea"/>
                <a:sym typeface="+mn-lt"/>
              </a:rPr>
              <a:t>CONTENTS</a:t>
            </a:r>
            <a:endParaRPr lang="zh-CN" altLang="en-US" sz="2800" dirty="0">
              <a:solidFill>
                <a:srgbClr val="42556C"/>
              </a:solidFill>
              <a:cs typeface="+mn-ea"/>
              <a:sym typeface="+mn-lt"/>
            </a:endParaRPr>
          </a:p>
        </p:txBody>
      </p:sp>
      <p:grpSp>
        <p:nvGrpSpPr>
          <p:cNvPr id="44" name="组合 43"/>
          <p:cNvGrpSpPr/>
          <p:nvPr/>
        </p:nvGrpSpPr>
        <p:grpSpPr>
          <a:xfrm>
            <a:off x="6543292" y="2469301"/>
            <a:ext cx="8778513" cy="940741"/>
            <a:chOff x="5537867" y="1236054"/>
            <a:chExt cx="8778513" cy="940741"/>
          </a:xfrm>
        </p:grpSpPr>
        <p:sp>
          <p:nvSpPr>
            <p:cNvPr id="45" name="椭圆 44"/>
            <p:cNvSpPr/>
            <p:nvPr/>
          </p:nvSpPr>
          <p:spPr>
            <a:xfrm>
              <a:off x="5537867" y="1288203"/>
              <a:ext cx="829752" cy="82975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46" name="组合 45"/>
            <p:cNvGrpSpPr/>
            <p:nvPr/>
          </p:nvGrpSpPr>
          <p:grpSpPr>
            <a:xfrm>
              <a:off x="6784113" y="1236054"/>
              <a:ext cx="7532267" cy="940741"/>
              <a:chOff x="3797608" y="424476"/>
              <a:chExt cx="3842123" cy="610331"/>
            </a:xfrm>
          </p:grpSpPr>
          <p:sp>
            <p:nvSpPr>
              <p:cNvPr id="48" name="文本框 47"/>
              <p:cNvSpPr txBox="1"/>
              <p:nvPr/>
            </p:nvSpPr>
            <p:spPr>
              <a:xfrm>
                <a:off x="3797608" y="424476"/>
                <a:ext cx="1036156" cy="4193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r>
                  <a:rPr lang="zh-CN" altLang="en-US" sz="3600" dirty="0">
                    <a:solidFill>
                      <a:schemeClr val="bg1"/>
                    </a:solidFill>
                    <a:cs typeface="+mn-ea"/>
                    <a:sym typeface="+mn-lt"/>
                  </a:rPr>
                  <a:t>环境分析</a:t>
                </a:r>
                <a:endParaRPr lang="zh-CN" altLang="en-US" sz="36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9" name="文本框 48"/>
              <p:cNvSpPr txBox="1"/>
              <p:nvPr/>
            </p:nvSpPr>
            <p:spPr>
              <a:xfrm>
                <a:off x="3831840" y="827682"/>
                <a:ext cx="3807891" cy="2071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>
                  <a:lnSpc>
                    <a:spcPct val="114000"/>
                  </a:lnSpc>
                </a:pPr>
                <a:r>
                  <a:rPr lang="zh-CN" altLang="en-US" sz="1400" dirty="0">
                    <a:solidFill>
                      <a:schemeClr val="bg1"/>
                    </a:solidFill>
                    <a:cs typeface="+mn-ea"/>
                    <a:sym typeface="+mn-lt"/>
                  </a:rPr>
                  <a:t>在此输入文字内容，文字不易太多</a:t>
                </a:r>
                <a:endParaRPr lang="en-US" altLang="zh-CN" sz="14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47" name="矩形 46"/>
            <p:cNvSpPr/>
            <p:nvPr/>
          </p:nvSpPr>
          <p:spPr>
            <a:xfrm>
              <a:off x="5732170" y="1379914"/>
              <a:ext cx="470000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3600" dirty="0">
                  <a:solidFill>
                    <a:srgbClr val="42556C"/>
                  </a:solidFill>
                  <a:cs typeface="+mn-ea"/>
                  <a:sym typeface="+mn-lt"/>
                </a:rPr>
                <a:t>2</a:t>
              </a:r>
              <a:endParaRPr lang="zh-CN" altLang="en-US" sz="3600" dirty="0">
                <a:solidFill>
                  <a:srgbClr val="42556C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6550191" y="3702548"/>
            <a:ext cx="8778513" cy="959399"/>
            <a:chOff x="5537867" y="1236054"/>
            <a:chExt cx="8778513" cy="959399"/>
          </a:xfrm>
        </p:grpSpPr>
        <p:sp>
          <p:nvSpPr>
            <p:cNvPr id="51" name="椭圆 50"/>
            <p:cNvSpPr/>
            <p:nvPr/>
          </p:nvSpPr>
          <p:spPr>
            <a:xfrm>
              <a:off x="5537867" y="1288203"/>
              <a:ext cx="829752" cy="82975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52" name="组合 51"/>
            <p:cNvGrpSpPr/>
            <p:nvPr/>
          </p:nvGrpSpPr>
          <p:grpSpPr>
            <a:xfrm>
              <a:off x="6784113" y="1236054"/>
              <a:ext cx="7532267" cy="959399"/>
              <a:chOff x="3797608" y="424476"/>
              <a:chExt cx="3842123" cy="622436"/>
            </a:xfrm>
          </p:grpSpPr>
          <p:sp>
            <p:nvSpPr>
              <p:cNvPr id="54" name="文本框 53"/>
              <p:cNvSpPr txBox="1"/>
              <p:nvPr/>
            </p:nvSpPr>
            <p:spPr>
              <a:xfrm>
                <a:off x="3797608" y="424476"/>
                <a:ext cx="1271646" cy="4193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r>
                  <a:rPr lang="zh-CN" altLang="en-US" sz="3600" dirty="0">
                    <a:solidFill>
                      <a:schemeClr val="bg1"/>
                    </a:solidFill>
                    <a:cs typeface="+mn-ea"/>
                    <a:sym typeface="+mn-lt"/>
                  </a:rPr>
                  <a:t>计划与实施</a:t>
                </a:r>
                <a:endParaRPr lang="zh-CN" altLang="en-US" sz="36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5" name="文本框 54"/>
              <p:cNvSpPr txBox="1"/>
              <p:nvPr/>
            </p:nvSpPr>
            <p:spPr>
              <a:xfrm>
                <a:off x="3831840" y="827682"/>
                <a:ext cx="3807891" cy="2192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>
                  <a:lnSpc>
                    <a:spcPct val="114000"/>
                  </a:lnSpc>
                </a:pPr>
                <a:r>
                  <a:rPr lang="zh-CN" altLang="en-US" sz="1400" dirty="0">
                    <a:solidFill>
                      <a:schemeClr val="bg1"/>
                    </a:solidFill>
                    <a:cs typeface="+mn-ea"/>
                    <a:sym typeface="+mn-lt"/>
                  </a:rPr>
                  <a:t>在此输入文字内容，文字不易太多</a:t>
                </a:r>
                <a:endParaRPr lang="en-US" altLang="zh-CN" sz="14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53" name="矩形 52"/>
            <p:cNvSpPr/>
            <p:nvPr/>
          </p:nvSpPr>
          <p:spPr>
            <a:xfrm>
              <a:off x="5732170" y="1379914"/>
              <a:ext cx="470000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3600" dirty="0">
                  <a:solidFill>
                    <a:srgbClr val="42556C"/>
                  </a:solidFill>
                  <a:cs typeface="+mn-ea"/>
                  <a:sym typeface="+mn-lt"/>
                </a:rPr>
                <a:t>3</a:t>
              </a:r>
              <a:endParaRPr lang="zh-CN" altLang="en-US" sz="3600" dirty="0">
                <a:solidFill>
                  <a:srgbClr val="42556C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308898" y="2509296"/>
            <a:ext cx="5521451" cy="1313608"/>
            <a:chOff x="3516125" y="2798058"/>
            <a:chExt cx="5521451" cy="1313608"/>
          </a:xfrm>
        </p:grpSpPr>
        <p:grpSp>
          <p:nvGrpSpPr>
            <p:cNvPr id="3" name="组合 2"/>
            <p:cNvGrpSpPr/>
            <p:nvPr/>
          </p:nvGrpSpPr>
          <p:grpSpPr>
            <a:xfrm>
              <a:off x="3739745" y="2798058"/>
              <a:ext cx="5297831" cy="1313608"/>
              <a:chOff x="2298739" y="1774825"/>
              <a:chExt cx="5297831" cy="1313608"/>
            </a:xfrm>
          </p:grpSpPr>
          <p:sp>
            <p:nvSpPr>
              <p:cNvPr id="5" name="文本框 5"/>
              <p:cNvSpPr txBox="1"/>
              <p:nvPr/>
            </p:nvSpPr>
            <p:spPr>
              <a:xfrm>
                <a:off x="3735124" y="1774825"/>
                <a:ext cx="386144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>
                  <a:defRPr/>
                </a:pPr>
                <a:r>
                  <a:rPr lang="zh-CN" altLang="en-US" sz="4800" b="1" dirty="0">
                    <a:solidFill>
                      <a:srgbClr val="42556C"/>
                    </a:solidFill>
                    <a:cs typeface="+mn-ea"/>
                    <a:sym typeface="+mn-lt"/>
                  </a:rPr>
                  <a:t>自我评估</a:t>
                </a:r>
                <a:endParaRPr lang="zh-CN" altLang="en-US" sz="4800" b="1" dirty="0">
                  <a:solidFill>
                    <a:srgbClr val="42556C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" name="文本框 6"/>
              <p:cNvSpPr txBox="1"/>
              <p:nvPr/>
            </p:nvSpPr>
            <p:spPr>
              <a:xfrm>
                <a:off x="3829834" y="2688323"/>
                <a:ext cx="376049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zh-CN" altLang="en-US" sz="2000" dirty="0">
                    <a:solidFill>
                      <a:srgbClr val="42556C"/>
                    </a:solidFill>
                    <a:cs typeface="+mn-ea"/>
                    <a:sym typeface="+mn-lt"/>
                  </a:rPr>
                  <a:t>分析内因</a:t>
                </a:r>
                <a:endParaRPr lang="en-US" altLang="zh-TW" sz="2000" dirty="0">
                  <a:solidFill>
                    <a:srgbClr val="42556C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" name="文本框 1"/>
              <p:cNvSpPr txBox="1"/>
              <p:nvPr/>
            </p:nvSpPr>
            <p:spPr>
              <a:xfrm>
                <a:off x="2298739" y="1833181"/>
                <a:ext cx="933855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7200" b="1" dirty="0">
                    <a:solidFill>
                      <a:srgbClr val="42556C"/>
                    </a:solidFill>
                    <a:cs typeface="+mn-ea"/>
                    <a:sym typeface="+mn-lt"/>
                  </a:rPr>
                  <a:t>1</a:t>
                </a:r>
                <a:endParaRPr lang="zh-TW" altLang="en-US" sz="7200" b="1" dirty="0">
                  <a:solidFill>
                    <a:srgbClr val="42556C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4" name="矩形: 圆角 4"/>
            <p:cNvSpPr/>
            <p:nvPr/>
          </p:nvSpPr>
          <p:spPr>
            <a:xfrm>
              <a:off x="3516125" y="2843920"/>
              <a:ext cx="1157475" cy="1169790"/>
            </a:xfrm>
            <a:prstGeom prst="roundRect">
              <a:avLst/>
            </a:prstGeom>
            <a:noFill/>
            <a:ln w="69850">
              <a:solidFill>
                <a:srgbClr val="42556C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rgbClr val="42556C"/>
                </a:solidFill>
                <a:cs typeface="+mn-ea"/>
                <a:sym typeface="+mn-lt"/>
              </a:endParaRPr>
            </a:p>
          </p:txBody>
        </p:sp>
      </p:grpSp>
      <p:sp>
        <p:nvSpPr>
          <p:cNvPr id="8" name="Freeform 5"/>
          <p:cNvSpPr/>
          <p:nvPr/>
        </p:nvSpPr>
        <p:spPr bwMode="auto">
          <a:xfrm>
            <a:off x="0" y="4187825"/>
            <a:ext cx="12192000" cy="2670175"/>
          </a:xfrm>
          <a:custGeom>
            <a:avLst/>
            <a:gdLst>
              <a:gd name="T0" fmla="*/ 40 w 3840"/>
              <a:gd name="T1" fmla="*/ 17 h 838"/>
              <a:gd name="T2" fmla="*/ 201 w 3840"/>
              <a:gd name="T3" fmla="*/ 89 h 838"/>
              <a:gd name="T4" fmla="*/ 248 w 3840"/>
              <a:gd name="T5" fmla="*/ 108 h 838"/>
              <a:gd name="T6" fmla="*/ 289 w 3840"/>
              <a:gd name="T7" fmla="*/ 125 h 838"/>
              <a:gd name="T8" fmla="*/ 341 w 3840"/>
              <a:gd name="T9" fmla="*/ 145 h 838"/>
              <a:gd name="T10" fmla="*/ 404 w 3840"/>
              <a:gd name="T11" fmla="*/ 169 h 838"/>
              <a:gd name="T12" fmla="*/ 519 w 3840"/>
              <a:gd name="T13" fmla="*/ 209 h 838"/>
              <a:gd name="T14" fmla="*/ 534 w 3840"/>
              <a:gd name="T15" fmla="*/ 214 h 838"/>
              <a:gd name="T16" fmla="*/ 608 w 3840"/>
              <a:gd name="T17" fmla="*/ 239 h 838"/>
              <a:gd name="T18" fmla="*/ 700 w 3840"/>
              <a:gd name="T19" fmla="*/ 267 h 838"/>
              <a:gd name="T20" fmla="*/ 736 w 3840"/>
              <a:gd name="T21" fmla="*/ 277 h 838"/>
              <a:gd name="T22" fmla="*/ 828 w 3840"/>
              <a:gd name="T23" fmla="*/ 303 h 838"/>
              <a:gd name="T24" fmla="*/ 993 w 3840"/>
              <a:gd name="T25" fmla="*/ 343 h 838"/>
              <a:gd name="T26" fmla="*/ 1124 w 3840"/>
              <a:gd name="T27" fmla="*/ 371 h 838"/>
              <a:gd name="T28" fmla="*/ 1230 w 3840"/>
              <a:gd name="T29" fmla="*/ 391 h 838"/>
              <a:gd name="T30" fmla="*/ 1280 w 3840"/>
              <a:gd name="T31" fmla="*/ 399 h 838"/>
              <a:gd name="T32" fmla="*/ 1352 w 3840"/>
              <a:gd name="T33" fmla="*/ 409 h 838"/>
              <a:gd name="T34" fmla="*/ 1414 w 3840"/>
              <a:gd name="T35" fmla="*/ 419 h 838"/>
              <a:gd name="T36" fmla="*/ 1480 w 3840"/>
              <a:gd name="T37" fmla="*/ 427 h 838"/>
              <a:gd name="T38" fmla="*/ 1552 w 3840"/>
              <a:gd name="T39" fmla="*/ 435 h 838"/>
              <a:gd name="T40" fmla="*/ 1640 w 3840"/>
              <a:gd name="T41" fmla="*/ 443 h 838"/>
              <a:gd name="T42" fmla="*/ 1756 w 3840"/>
              <a:gd name="T43" fmla="*/ 451 h 838"/>
              <a:gd name="T44" fmla="*/ 2157 w 3840"/>
              <a:gd name="T45" fmla="*/ 456 h 838"/>
              <a:gd name="T46" fmla="*/ 2309 w 3840"/>
              <a:gd name="T47" fmla="*/ 448 h 838"/>
              <a:gd name="T48" fmla="*/ 2412 w 3840"/>
              <a:gd name="T49" fmla="*/ 438 h 838"/>
              <a:gd name="T50" fmla="*/ 2484 w 3840"/>
              <a:gd name="T51" fmla="*/ 431 h 838"/>
              <a:gd name="T52" fmla="*/ 2552 w 3840"/>
              <a:gd name="T53" fmla="*/ 423 h 838"/>
              <a:gd name="T54" fmla="*/ 2690 w 3840"/>
              <a:gd name="T55" fmla="*/ 403 h 838"/>
              <a:gd name="T56" fmla="*/ 2738 w 3840"/>
              <a:gd name="T57" fmla="*/ 395 h 838"/>
              <a:gd name="T58" fmla="*/ 2921 w 3840"/>
              <a:gd name="T59" fmla="*/ 359 h 838"/>
              <a:gd name="T60" fmla="*/ 3040 w 3840"/>
              <a:gd name="T61" fmla="*/ 331 h 838"/>
              <a:gd name="T62" fmla="*/ 3132 w 3840"/>
              <a:gd name="T63" fmla="*/ 307 h 838"/>
              <a:gd name="T64" fmla="*/ 3248 w 3840"/>
              <a:gd name="T65" fmla="*/ 273 h 838"/>
              <a:gd name="T66" fmla="*/ 3299 w 3840"/>
              <a:gd name="T67" fmla="*/ 257 h 838"/>
              <a:gd name="T68" fmla="*/ 3320 w 3840"/>
              <a:gd name="T69" fmla="*/ 251 h 838"/>
              <a:gd name="T70" fmla="*/ 3344 w 3840"/>
              <a:gd name="T71" fmla="*/ 243 h 838"/>
              <a:gd name="T72" fmla="*/ 3380 w 3840"/>
              <a:gd name="T73" fmla="*/ 231 h 838"/>
              <a:gd name="T74" fmla="*/ 3483 w 3840"/>
              <a:gd name="T75" fmla="*/ 195 h 838"/>
              <a:gd name="T76" fmla="*/ 3519 w 3840"/>
              <a:gd name="T77" fmla="*/ 181 h 838"/>
              <a:gd name="T78" fmla="*/ 3571 w 3840"/>
              <a:gd name="T79" fmla="*/ 161 h 838"/>
              <a:gd name="T80" fmla="*/ 3611 w 3840"/>
              <a:gd name="T81" fmla="*/ 145 h 838"/>
              <a:gd name="T82" fmla="*/ 3658 w 3840"/>
              <a:gd name="T83" fmla="*/ 127 h 838"/>
              <a:gd name="T84" fmla="*/ 3707 w 3840"/>
              <a:gd name="T85" fmla="*/ 105 h 838"/>
              <a:gd name="T86" fmla="*/ 3778 w 3840"/>
              <a:gd name="T87" fmla="*/ 75 h 838"/>
              <a:gd name="T88" fmla="*/ 3822 w 3840"/>
              <a:gd name="T89" fmla="*/ 55 h 838"/>
              <a:gd name="T90" fmla="*/ 3839 w 3840"/>
              <a:gd name="T91" fmla="*/ 47 h 838"/>
              <a:gd name="T92" fmla="*/ 3840 w 3840"/>
              <a:gd name="T93" fmla="*/ 838 h 838"/>
              <a:gd name="T94" fmla="*/ 0 w 3840"/>
              <a:gd name="T95" fmla="*/ 0 h 8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3840" h="838">
                <a:moveTo>
                  <a:pt x="0" y="0"/>
                </a:moveTo>
                <a:cubicBezTo>
                  <a:pt x="15" y="2"/>
                  <a:pt x="27" y="12"/>
                  <a:pt x="40" y="17"/>
                </a:cubicBezTo>
                <a:cubicBezTo>
                  <a:pt x="72" y="32"/>
                  <a:pt x="104" y="47"/>
                  <a:pt x="137" y="61"/>
                </a:cubicBezTo>
                <a:cubicBezTo>
                  <a:pt x="158" y="71"/>
                  <a:pt x="179" y="80"/>
                  <a:pt x="201" y="89"/>
                </a:cubicBezTo>
                <a:cubicBezTo>
                  <a:pt x="215" y="96"/>
                  <a:pt x="230" y="100"/>
                  <a:pt x="244" y="108"/>
                </a:cubicBezTo>
                <a:cubicBezTo>
                  <a:pt x="245" y="108"/>
                  <a:pt x="247" y="108"/>
                  <a:pt x="248" y="108"/>
                </a:cubicBezTo>
                <a:cubicBezTo>
                  <a:pt x="255" y="112"/>
                  <a:pt x="262" y="115"/>
                  <a:pt x="269" y="117"/>
                </a:cubicBezTo>
                <a:cubicBezTo>
                  <a:pt x="275" y="120"/>
                  <a:pt x="282" y="123"/>
                  <a:pt x="289" y="125"/>
                </a:cubicBezTo>
                <a:cubicBezTo>
                  <a:pt x="295" y="128"/>
                  <a:pt x="302" y="131"/>
                  <a:pt x="309" y="133"/>
                </a:cubicBezTo>
                <a:cubicBezTo>
                  <a:pt x="319" y="137"/>
                  <a:pt x="330" y="142"/>
                  <a:pt x="341" y="145"/>
                </a:cubicBezTo>
                <a:cubicBezTo>
                  <a:pt x="352" y="150"/>
                  <a:pt x="364" y="154"/>
                  <a:pt x="376" y="159"/>
                </a:cubicBezTo>
                <a:cubicBezTo>
                  <a:pt x="385" y="162"/>
                  <a:pt x="395" y="166"/>
                  <a:pt x="404" y="169"/>
                </a:cubicBezTo>
                <a:cubicBezTo>
                  <a:pt x="415" y="173"/>
                  <a:pt x="426" y="177"/>
                  <a:pt x="437" y="181"/>
                </a:cubicBezTo>
                <a:cubicBezTo>
                  <a:pt x="464" y="190"/>
                  <a:pt x="491" y="201"/>
                  <a:pt x="519" y="209"/>
                </a:cubicBezTo>
                <a:cubicBezTo>
                  <a:pt x="522" y="211"/>
                  <a:pt x="522" y="211"/>
                  <a:pt x="522" y="211"/>
                </a:cubicBezTo>
                <a:cubicBezTo>
                  <a:pt x="526" y="212"/>
                  <a:pt x="530" y="213"/>
                  <a:pt x="534" y="214"/>
                </a:cubicBezTo>
                <a:cubicBezTo>
                  <a:pt x="538" y="216"/>
                  <a:pt x="542" y="217"/>
                  <a:pt x="546" y="219"/>
                </a:cubicBezTo>
                <a:cubicBezTo>
                  <a:pt x="567" y="226"/>
                  <a:pt x="588" y="232"/>
                  <a:pt x="608" y="239"/>
                </a:cubicBezTo>
                <a:cubicBezTo>
                  <a:pt x="610" y="240"/>
                  <a:pt x="614" y="240"/>
                  <a:pt x="616" y="241"/>
                </a:cubicBezTo>
                <a:cubicBezTo>
                  <a:pt x="644" y="251"/>
                  <a:pt x="673" y="257"/>
                  <a:pt x="700" y="267"/>
                </a:cubicBezTo>
                <a:cubicBezTo>
                  <a:pt x="702" y="268"/>
                  <a:pt x="707" y="268"/>
                  <a:pt x="709" y="269"/>
                </a:cubicBezTo>
                <a:cubicBezTo>
                  <a:pt x="717" y="272"/>
                  <a:pt x="727" y="275"/>
                  <a:pt x="736" y="277"/>
                </a:cubicBezTo>
                <a:cubicBezTo>
                  <a:pt x="752" y="282"/>
                  <a:pt x="768" y="286"/>
                  <a:pt x="784" y="291"/>
                </a:cubicBezTo>
                <a:cubicBezTo>
                  <a:pt x="799" y="295"/>
                  <a:pt x="814" y="298"/>
                  <a:pt x="828" y="303"/>
                </a:cubicBezTo>
                <a:cubicBezTo>
                  <a:pt x="866" y="312"/>
                  <a:pt x="903" y="322"/>
                  <a:pt x="940" y="331"/>
                </a:cubicBezTo>
                <a:cubicBezTo>
                  <a:pt x="958" y="336"/>
                  <a:pt x="976" y="338"/>
                  <a:pt x="993" y="343"/>
                </a:cubicBezTo>
                <a:cubicBezTo>
                  <a:pt x="1029" y="351"/>
                  <a:pt x="1066" y="358"/>
                  <a:pt x="1102" y="367"/>
                </a:cubicBezTo>
                <a:cubicBezTo>
                  <a:pt x="1109" y="368"/>
                  <a:pt x="1117" y="368"/>
                  <a:pt x="1124" y="371"/>
                </a:cubicBezTo>
                <a:cubicBezTo>
                  <a:pt x="1152" y="376"/>
                  <a:pt x="1181" y="381"/>
                  <a:pt x="1209" y="387"/>
                </a:cubicBezTo>
                <a:cubicBezTo>
                  <a:pt x="1216" y="388"/>
                  <a:pt x="1223" y="388"/>
                  <a:pt x="1230" y="391"/>
                </a:cubicBezTo>
                <a:cubicBezTo>
                  <a:pt x="1238" y="392"/>
                  <a:pt x="1247" y="392"/>
                  <a:pt x="1254" y="395"/>
                </a:cubicBezTo>
                <a:cubicBezTo>
                  <a:pt x="1263" y="396"/>
                  <a:pt x="1272" y="396"/>
                  <a:pt x="1280" y="399"/>
                </a:cubicBezTo>
                <a:cubicBezTo>
                  <a:pt x="1297" y="401"/>
                  <a:pt x="1314" y="404"/>
                  <a:pt x="1331" y="407"/>
                </a:cubicBezTo>
                <a:cubicBezTo>
                  <a:pt x="1338" y="408"/>
                  <a:pt x="1345" y="408"/>
                  <a:pt x="1352" y="409"/>
                </a:cubicBezTo>
                <a:cubicBezTo>
                  <a:pt x="1361" y="413"/>
                  <a:pt x="1371" y="412"/>
                  <a:pt x="1380" y="413"/>
                </a:cubicBezTo>
                <a:cubicBezTo>
                  <a:pt x="1391" y="417"/>
                  <a:pt x="1403" y="415"/>
                  <a:pt x="1414" y="419"/>
                </a:cubicBezTo>
                <a:cubicBezTo>
                  <a:pt x="1425" y="421"/>
                  <a:pt x="1437" y="419"/>
                  <a:pt x="1448" y="423"/>
                </a:cubicBezTo>
                <a:cubicBezTo>
                  <a:pt x="1459" y="424"/>
                  <a:pt x="1470" y="424"/>
                  <a:pt x="1480" y="427"/>
                </a:cubicBezTo>
                <a:cubicBezTo>
                  <a:pt x="1492" y="428"/>
                  <a:pt x="1504" y="428"/>
                  <a:pt x="1516" y="431"/>
                </a:cubicBezTo>
                <a:cubicBezTo>
                  <a:pt x="1528" y="432"/>
                  <a:pt x="1541" y="431"/>
                  <a:pt x="1552" y="435"/>
                </a:cubicBezTo>
                <a:cubicBezTo>
                  <a:pt x="1565" y="436"/>
                  <a:pt x="1578" y="435"/>
                  <a:pt x="1590" y="438"/>
                </a:cubicBezTo>
                <a:cubicBezTo>
                  <a:pt x="1607" y="442"/>
                  <a:pt x="1624" y="438"/>
                  <a:pt x="1640" y="443"/>
                </a:cubicBezTo>
                <a:cubicBezTo>
                  <a:pt x="1656" y="444"/>
                  <a:pt x="1672" y="443"/>
                  <a:pt x="1688" y="446"/>
                </a:cubicBezTo>
                <a:cubicBezTo>
                  <a:pt x="1710" y="450"/>
                  <a:pt x="1734" y="445"/>
                  <a:pt x="1756" y="451"/>
                </a:cubicBezTo>
                <a:cubicBezTo>
                  <a:pt x="1785" y="454"/>
                  <a:pt x="1815" y="449"/>
                  <a:pt x="1843" y="456"/>
                </a:cubicBezTo>
                <a:cubicBezTo>
                  <a:pt x="1948" y="457"/>
                  <a:pt x="2052" y="457"/>
                  <a:pt x="2157" y="456"/>
                </a:cubicBezTo>
                <a:cubicBezTo>
                  <a:pt x="2187" y="450"/>
                  <a:pt x="2218" y="453"/>
                  <a:pt x="2248" y="451"/>
                </a:cubicBezTo>
                <a:cubicBezTo>
                  <a:pt x="2268" y="446"/>
                  <a:pt x="2288" y="449"/>
                  <a:pt x="2309" y="448"/>
                </a:cubicBezTo>
                <a:cubicBezTo>
                  <a:pt x="2325" y="442"/>
                  <a:pt x="2343" y="445"/>
                  <a:pt x="2361" y="443"/>
                </a:cubicBezTo>
                <a:cubicBezTo>
                  <a:pt x="2377" y="437"/>
                  <a:pt x="2395" y="443"/>
                  <a:pt x="2412" y="438"/>
                </a:cubicBezTo>
                <a:cubicBezTo>
                  <a:pt x="2423" y="436"/>
                  <a:pt x="2434" y="436"/>
                  <a:pt x="2445" y="435"/>
                </a:cubicBezTo>
                <a:cubicBezTo>
                  <a:pt x="2458" y="431"/>
                  <a:pt x="2471" y="432"/>
                  <a:pt x="2484" y="431"/>
                </a:cubicBezTo>
                <a:cubicBezTo>
                  <a:pt x="2495" y="427"/>
                  <a:pt x="2508" y="428"/>
                  <a:pt x="2520" y="427"/>
                </a:cubicBezTo>
                <a:cubicBezTo>
                  <a:pt x="2530" y="423"/>
                  <a:pt x="2541" y="424"/>
                  <a:pt x="2552" y="423"/>
                </a:cubicBezTo>
                <a:cubicBezTo>
                  <a:pt x="2561" y="420"/>
                  <a:pt x="2571" y="420"/>
                  <a:pt x="2580" y="419"/>
                </a:cubicBezTo>
                <a:cubicBezTo>
                  <a:pt x="2616" y="413"/>
                  <a:pt x="2653" y="408"/>
                  <a:pt x="2690" y="403"/>
                </a:cubicBezTo>
                <a:cubicBezTo>
                  <a:pt x="2697" y="400"/>
                  <a:pt x="2706" y="400"/>
                  <a:pt x="2714" y="399"/>
                </a:cubicBezTo>
                <a:cubicBezTo>
                  <a:pt x="2722" y="396"/>
                  <a:pt x="2730" y="396"/>
                  <a:pt x="2738" y="395"/>
                </a:cubicBezTo>
                <a:cubicBezTo>
                  <a:pt x="2752" y="391"/>
                  <a:pt x="2767" y="389"/>
                  <a:pt x="2781" y="387"/>
                </a:cubicBezTo>
                <a:cubicBezTo>
                  <a:pt x="2828" y="378"/>
                  <a:pt x="2874" y="368"/>
                  <a:pt x="2921" y="359"/>
                </a:cubicBezTo>
                <a:cubicBezTo>
                  <a:pt x="2932" y="355"/>
                  <a:pt x="2944" y="354"/>
                  <a:pt x="2956" y="351"/>
                </a:cubicBezTo>
                <a:cubicBezTo>
                  <a:pt x="2984" y="344"/>
                  <a:pt x="3012" y="338"/>
                  <a:pt x="3040" y="331"/>
                </a:cubicBezTo>
                <a:cubicBezTo>
                  <a:pt x="3050" y="327"/>
                  <a:pt x="3061" y="325"/>
                  <a:pt x="3072" y="323"/>
                </a:cubicBezTo>
                <a:cubicBezTo>
                  <a:pt x="3091" y="317"/>
                  <a:pt x="3112" y="312"/>
                  <a:pt x="3132" y="307"/>
                </a:cubicBezTo>
                <a:cubicBezTo>
                  <a:pt x="3160" y="299"/>
                  <a:pt x="3188" y="291"/>
                  <a:pt x="3216" y="283"/>
                </a:cubicBezTo>
                <a:cubicBezTo>
                  <a:pt x="3226" y="279"/>
                  <a:pt x="3237" y="277"/>
                  <a:pt x="3248" y="273"/>
                </a:cubicBezTo>
                <a:cubicBezTo>
                  <a:pt x="3250" y="272"/>
                  <a:pt x="3254" y="271"/>
                  <a:pt x="3256" y="271"/>
                </a:cubicBezTo>
                <a:cubicBezTo>
                  <a:pt x="3270" y="266"/>
                  <a:pt x="3285" y="262"/>
                  <a:pt x="3299" y="257"/>
                </a:cubicBezTo>
                <a:cubicBezTo>
                  <a:pt x="3301" y="256"/>
                  <a:pt x="3305" y="255"/>
                  <a:pt x="3307" y="255"/>
                </a:cubicBezTo>
                <a:cubicBezTo>
                  <a:pt x="3311" y="254"/>
                  <a:pt x="3315" y="252"/>
                  <a:pt x="3320" y="251"/>
                </a:cubicBezTo>
                <a:cubicBezTo>
                  <a:pt x="3325" y="249"/>
                  <a:pt x="3330" y="247"/>
                  <a:pt x="3335" y="245"/>
                </a:cubicBezTo>
                <a:cubicBezTo>
                  <a:pt x="3337" y="244"/>
                  <a:pt x="3342" y="244"/>
                  <a:pt x="3344" y="243"/>
                </a:cubicBezTo>
                <a:cubicBezTo>
                  <a:pt x="3348" y="242"/>
                  <a:pt x="3352" y="240"/>
                  <a:pt x="3356" y="239"/>
                </a:cubicBezTo>
                <a:cubicBezTo>
                  <a:pt x="3364" y="236"/>
                  <a:pt x="3372" y="233"/>
                  <a:pt x="3380" y="231"/>
                </a:cubicBezTo>
                <a:cubicBezTo>
                  <a:pt x="3389" y="227"/>
                  <a:pt x="3398" y="225"/>
                  <a:pt x="3407" y="221"/>
                </a:cubicBezTo>
                <a:cubicBezTo>
                  <a:pt x="3433" y="213"/>
                  <a:pt x="3458" y="203"/>
                  <a:pt x="3483" y="195"/>
                </a:cubicBezTo>
                <a:cubicBezTo>
                  <a:pt x="3491" y="192"/>
                  <a:pt x="3499" y="189"/>
                  <a:pt x="3507" y="185"/>
                </a:cubicBezTo>
                <a:cubicBezTo>
                  <a:pt x="3511" y="184"/>
                  <a:pt x="3515" y="183"/>
                  <a:pt x="3519" y="181"/>
                </a:cubicBezTo>
                <a:cubicBezTo>
                  <a:pt x="3525" y="179"/>
                  <a:pt x="3530" y="177"/>
                  <a:pt x="3536" y="175"/>
                </a:cubicBezTo>
                <a:cubicBezTo>
                  <a:pt x="3547" y="169"/>
                  <a:pt x="3560" y="166"/>
                  <a:pt x="3571" y="161"/>
                </a:cubicBezTo>
                <a:cubicBezTo>
                  <a:pt x="3578" y="159"/>
                  <a:pt x="3585" y="156"/>
                  <a:pt x="3591" y="153"/>
                </a:cubicBezTo>
                <a:cubicBezTo>
                  <a:pt x="3598" y="151"/>
                  <a:pt x="3605" y="148"/>
                  <a:pt x="3611" y="145"/>
                </a:cubicBezTo>
                <a:cubicBezTo>
                  <a:pt x="3618" y="143"/>
                  <a:pt x="3625" y="140"/>
                  <a:pt x="3631" y="137"/>
                </a:cubicBezTo>
                <a:cubicBezTo>
                  <a:pt x="3640" y="134"/>
                  <a:pt x="3649" y="129"/>
                  <a:pt x="3658" y="127"/>
                </a:cubicBezTo>
                <a:cubicBezTo>
                  <a:pt x="3658" y="125"/>
                  <a:pt x="3658" y="125"/>
                  <a:pt x="3658" y="125"/>
                </a:cubicBezTo>
                <a:cubicBezTo>
                  <a:pt x="3675" y="120"/>
                  <a:pt x="3691" y="112"/>
                  <a:pt x="3707" y="105"/>
                </a:cubicBezTo>
                <a:cubicBezTo>
                  <a:pt x="3720" y="100"/>
                  <a:pt x="3732" y="94"/>
                  <a:pt x="3745" y="89"/>
                </a:cubicBezTo>
                <a:cubicBezTo>
                  <a:pt x="3756" y="85"/>
                  <a:pt x="3766" y="78"/>
                  <a:pt x="3778" y="75"/>
                </a:cubicBezTo>
                <a:cubicBezTo>
                  <a:pt x="3778" y="73"/>
                  <a:pt x="3778" y="73"/>
                  <a:pt x="3778" y="73"/>
                </a:cubicBezTo>
                <a:cubicBezTo>
                  <a:pt x="3794" y="69"/>
                  <a:pt x="3807" y="59"/>
                  <a:pt x="3822" y="55"/>
                </a:cubicBezTo>
                <a:cubicBezTo>
                  <a:pt x="3822" y="53"/>
                  <a:pt x="3822" y="53"/>
                  <a:pt x="3822" y="53"/>
                </a:cubicBezTo>
                <a:cubicBezTo>
                  <a:pt x="3828" y="51"/>
                  <a:pt x="3834" y="49"/>
                  <a:pt x="3839" y="47"/>
                </a:cubicBezTo>
                <a:cubicBezTo>
                  <a:pt x="3840" y="41"/>
                  <a:pt x="3840" y="41"/>
                  <a:pt x="3840" y="41"/>
                </a:cubicBezTo>
                <a:cubicBezTo>
                  <a:pt x="3840" y="838"/>
                  <a:pt x="3840" y="838"/>
                  <a:pt x="3840" y="838"/>
                </a:cubicBezTo>
                <a:cubicBezTo>
                  <a:pt x="0" y="838"/>
                  <a:pt x="0" y="838"/>
                  <a:pt x="0" y="838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solidFill>
            <a:srgbClr val="42556C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83581" y="5708342"/>
            <a:ext cx="3409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42556C"/>
                </a:solidFill>
              </a:rPr>
              <a:t>https://www.ypppt.com/</a:t>
            </a:r>
            <a:endParaRPr lang="zh-CN" altLang="en-US" dirty="0">
              <a:solidFill>
                <a:srgbClr val="42556C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roup 50"/>
          <p:cNvGrpSpPr/>
          <p:nvPr/>
        </p:nvGrpSpPr>
        <p:grpSpPr>
          <a:xfrm>
            <a:off x="7720449" y="2135573"/>
            <a:ext cx="3865835" cy="1338445"/>
            <a:chOff x="2158166" y="5218852"/>
            <a:chExt cx="3946214" cy="1338445"/>
          </a:xfrm>
        </p:grpSpPr>
        <p:sp>
          <p:nvSpPr>
            <p:cNvPr id="54" name="Text Placeholder 2"/>
            <p:cNvSpPr txBox="1"/>
            <p:nvPr/>
          </p:nvSpPr>
          <p:spPr>
            <a:xfrm>
              <a:off x="2158166" y="5597034"/>
              <a:ext cx="3946214" cy="960263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None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34315" indent="-234315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34315" indent="-234315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34315" indent="-234315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34315" indent="-234315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lnSpc>
                  <a:spcPct val="130000"/>
                </a:lnSpc>
                <a:spcBef>
                  <a:spcPct val="20000"/>
                </a:spcBef>
                <a:defRPr/>
              </a:pPr>
              <a:r>
                <a:rPr lang="zh-CN" altLang="en-US" sz="1600" dirty="0">
                  <a:cs typeface="+mn-ea"/>
                  <a:sym typeface="+mn-lt"/>
                </a:rPr>
                <a:t>善于与人打交道，思维活跃动手能力强。在中式铺床摆台等技能方面天赋比较，有自己的想法。自控能力较差，学习不够努力</a:t>
              </a:r>
              <a:r>
                <a:rPr lang="zh-CN" altLang="en-US" sz="1200" dirty="0">
                  <a:cs typeface="+mn-ea"/>
                  <a:sym typeface="+mn-lt"/>
                </a:rPr>
                <a:t>。</a:t>
              </a:r>
              <a:endParaRPr lang="en-US" altLang="zh-CN" sz="1200" dirty="0">
                <a:cs typeface="+mn-ea"/>
                <a:sym typeface="+mn-lt"/>
              </a:endParaRPr>
            </a:p>
          </p:txBody>
        </p:sp>
        <p:sp>
          <p:nvSpPr>
            <p:cNvPr id="55" name="TextBox 52"/>
            <p:cNvSpPr txBox="1"/>
            <p:nvPr/>
          </p:nvSpPr>
          <p:spPr>
            <a:xfrm>
              <a:off x="2158167" y="5218852"/>
              <a:ext cx="1047253" cy="307777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lvl="0">
                <a:defRPr/>
              </a:pPr>
              <a:r>
                <a:rPr lang="zh-CN" altLang="en-US" sz="2000" dirty="0">
                  <a:cs typeface="+mn-ea"/>
                  <a:sym typeface="+mn-lt"/>
                </a:rPr>
                <a:t>老师评价</a:t>
              </a:r>
              <a:endParaRPr lang="zh-CN" altLang="en-US" sz="2000" dirty="0">
                <a:cs typeface="+mn-ea"/>
                <a:sym typeface="+mn-lt"/>
              </a:endParaRPr>
            </a:p>
          </p:txBody>
        </p:sp>
      </p:grpSp>
      <p:grpSp>
        <p:nvGrpSpPr>
          <p:cNvPr id="56" name="Group 53"/>
          <p:cNvGrpSpPr/>
          <p:nvPr/>
        </p:nvGrpSpPr>
        <p:grpSpPr>
          <a:xfrm>
            <a:off x="7787393" y="4426464"/>
            <a:ext cx="4017567" cy="987195"/>
            <a:chOff x="2158167" y="5218852"/>
            <a:chExt cx="2957243" cy="987195"/>
          </a:xfrm>
        </p:grpSpPr>
        <p:sp>
          <p:nvSpPr>
            <p:cNvPr id="57" name="Text Placeholder 2"/>
            <p:cNvSpPr txBox="1"/>
            <p:nvPr/>
          </p:nvSpPr>
          <p:spPr>
            <a:xfrm>
              <a:off x="2158167" y="5597034"/>
              <a:ext cx="2957243" cy="609013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None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34315" indent="-234315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34315" indent="-234315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34315" indent="-234315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34315" indent="-234315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lnSpc>
                  <a:spcPct val="130000"/>
                </a:lnSpc>
                <a:spcBef>
                  <a:spcPct val="20000"/>
                </a:spcBef>
                <a:defRPr/>
              </a:pPr>
              <a:r>
                <a:rPr lang="zh-CN" altLang="en-US" sz="1600" dirty="0">
                  <a:cs typeface="+mn-ea"/>
                  <a:sym typeface="+mn-lt"/>
                </a:rPr>
                <a:t>为人稳重踏实，乐于助人；组织能力强，积极向上，人际关系良好；想的比较多。</a:t>
              </a:r>
              <a:endParaRPr lang="zh-CN" altLang="en-US" sz="1600" dirty="0">
                <a:cs typeface="+mn-ea"/>
                <a:sym typeface="+mn-lt"/>
              </a:endParaRPr>
            </a:p>
          </p:txBody>
        </p:sp>
        <p:sp>
          <p:nvSpPr>
            <p:cNvPr id="58" name="TextBox 55"/>
            <p:cNvSpPr txBox="1"/>
            <p:nvPr/>
          </p:nvSpPr>
          <p:spPr>
            <a:xfrm>
              <a:off x="2158167" y="5218852"/>
              <a:ext cx="755159" cy="307777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lvl="0">
                <a:defRPr/>
              </a:pPr>
              <a:r>
                <a:rPr lang="zh-CN" altLang="en-US" sz="2000" dirty="0">
                  <a:cs typeface="+mn-ea"/>
                  <a:sym typeface="+mn-lt"/>
                </a:rPr>
                <a:t>朋友评价</a:t>
              </a:r>
              <a:endParaRPr lang="zh-CN" altLang="en-US" sz="2000" dirty="0">
                <a:cs typeface="+mn-ea"/>
                <a:sym typeface="+mn-lt"/>
              </a:endParaRPr>
            </a:p>
          </p:txBody>
        </p:sp>
      </p:grpSp>
      <p:grpSp>
        <p:nvGrpSpPr>
          <p:cNvPr id="59" name="Group 63"/>
          <p:cNvGrpSpPr/>
          <p:nvPr/>
        </p:nvGrpSpPr>
        <p:grpSpPr>
          <a:xfrm>
            <a:off x="857666" y="2178159"/>
            <a:ext cx="3026659" cy="1387689"/>
            <a:chOff x="1107921" y="3050481"/>
            <a:chExt cx="3026659" cy="1387689"/>
          </a:xfrm>
        </p:grpSpPr>
        <p:sp>
          <p:nvSpPr>
            <p:cNvPr id="60" name="Text Placeholder 2"/>
            <p:cNvSpPr txBox="1"/>
            <p:nvPr/>
          </p:nvSpPr>
          <p:spPr>
            <a:xfrm>
              <a:off x="1107921" y="3428663"/>
              <a:ext cx="3026659" cy="100950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None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34315" indent="-234315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34315" indent="-234315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34315" indent="-234315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34315" indent="-234315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r">
                <a:lnSpc>
                  <a:spcPct val="130000"/>
                </a:lnSpc>
                <a:spcBef>
                  <a:spcPct val="20000"/>
                </a:spcBef>
                <a:defRPr/>
              </a:pPr>
              <a:r>
                <a:rPr lang="zh-CN" altLang="en-US" sz="1600" dirty="0">
                  <a:cs typeface="+mn-ea"/>
                  <a:sym typeface="+mn-lt"/>
                </a:rPr>
                <a:t>口才不错有亲和力，认真且有责任心有一定的组织能力和领导力</a:t>
              </a:r>
              <a:endParaRPr lang="en-US" altLang="zh-CN" sz="1600" dirty="0">
                <a:cs typeface="+mn-ea"/>
                <a:sym typeface="+mn-lt"/>
              </a:endParaRPr>
            </a:p>
            <a:p>
              <a:pPr lvl="0" algn="r">
                <a:lnSpc>
                  <a:spcPct val="130000"/>
                </a:lnSpc>
                <a:spcBef>
                  <a:spcPct val="20000"/>
                </a:spcBef>
                <a:defRPr/>
              </a:pPr>
              <a:r>
                <a:rPr lang="zh-CN" altLang="en-US" sz="1600" dirty="0">
                  <a:cs typeface="+mn-ea"/>
                  <a:sym typeface="+mn-lt"/>
                </a:rPr>
                <a:t>凡事过于追求完美情绪控制力差</a:t>
              </a:r>
              <a:endParaRPr lang="zh-CN" altLang="en-US" sz="1600" dirty="0">
                <a:cs typeface="+mn-ea"/>
                <a:sym typeface="+mn-lt"/>
              </a:endParaRPr>
            </a:p>
          </p:txBody>
        </p:sp>
        <p:sp>
          <p:nvSpPr>
            <p:cNvPr id="61" name="TextBox 59"/>
            <p:cNvSpPr txBox="1"/>
            <p:nvPr/>
          </p:nvSpPr>
          <p:spPr>
            <a:xfrm>
              <a:off x="2942655" y="3050481"/>
              <a:ext cx="1191925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lvl="0" algn="r">
                <a:defRPr/>
              </a:pPr>
              <a:r>
                <a:rPr lang="zh-CN" altLang="en-US" sz="2000" dirty="0">
                  <a:cs typeface="+mn-ea"/>
                  <a:sym typeface="+mn-lt"/>
                </a:rPr>
                <a:t>社会评价</a:t>
              </a:r>
              <a:endParaRPr lang="zh-CN" altLang="en-US" sz="2000" dirty="0">
                <a:cs typeface="+mn-ea"/>
                <a:sym typeface="+mn-lt"/>
              </a:endParaRPr>
            </a:p>
          </p:txBody>
        </p:sp>
      </p:grpSp>
      <p:grpSp>
        <p:nvGrpSpPr>
          <p:cNvPr id="62" name="Group 64"/>
          <p:cNvGrpSpPr/>
          <p:nvPr/>
        </p:nvGrpSpPr>
        <p:grpSpPr>
          <a:xfrm>
            <a:off x="550298" y="4260884"/>
            <a:ext cx="3334027" cy="1387689"/>
            <a:chOff x="800553" y="4335455"/>
            <a:chExt cx="3334027" cy="1387689"/>
          </a:xfrm>
        </p:grpSpPr>
        <p:sp>
          <p:nvSpPr>
            <p:cNvPr id="63" name="Text Placeholder 2"/>
            <p:cNvSpPr txBox="1"/>
            <p:nvPr/>
          </p:nvSpPr>
          <p:spPr>
            <a:xfrm>
              <a:off x="800553" y="4713637"/>
              <a:ext cx="3334027" cy="100950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None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34315" indent="-234315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34315" indent="-234315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34315" indent="-234315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34315" indent="-234315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ct val="130000"/>
                </a:lnSpc>
                <a:spcBef>
                  <a:spcPct val="20000"/>
                </a:spcBef>
                <a:defRPr/>
              </a:pPr>
              <a:r>
                <a:rPr lang="zh-CN" altLang="en-US" sz="1600" dirty="0">
                  <a:cs typeface="+mn-ea"/>
                  <a:sym typeface="+mn-lt"/>
                </a:rPr>
                <a:t>有较强的领导能力和凝聚力</a:t>
              </a:r>
              <a:endParaRPr lang="zh-CN" altLang="en-US" sz="1600" dirty="0">
                <a:cs typeface="+mn-ea"/>
                <a:sym typeface="+mn-lt"/>
              </a:endParaRPr>
            </a:p>
            <a:p>
              <a:pPr algn="r">
                <a:lnSpc>
                  <a:spcPct val="130000"/>
                </a:lnSpc>
                <a:spcBef>
                  <a:spcPct val="20000"/>
                </a:spcBef>
                <a:defRPr/>
              </a:pPr>
              <a:r>
                <a:rPr lang="zh-CN" altLang="en-US" sz="1600" dirty="0">
                  <a:cs typeface="+mn-ea"/>
                  <a:sym typeface="+mn-lt"/>
                </a:rPr>
                <a:t>擅长与人交流表达能力强，喜欢创新有点理想化做事偶尔会偏激不够细心</a:t>
              </a:r>
              <a:endParaRPr lang="zh-CN" altLang="en-US" sz="1600" dirty="0">
                <a:cs typeface="+mn-ea"/>
                <a:sym typeface="+mn-lt"/>
              </a:endParaRPr>
            </a:p>
          </p:txBody>
        </p:sp>
        <p:sp>
          <p:nvSpPr>
            <p:cNvPr id="64" name="TextBox 62"/>
            <p:cNvSpPr txBox="1"/>
            <p:nvPr/>
          </p:nvSpPr>
          <p:spPr>
            <a:xfrm>
              <a:off x="3108657" y="4335455"/>
              <a:ext cx="1025923" cy="307777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lvl="0" algn="r">
                <a:defRPr/>
              </a:pPr>
              <a:r>
                <a:rPr lang="zh-CN" altLang="en-US" sz="2000" dirty="0">
                  <a:cs typeface="+mn-ea"/>
                  <a:sym typeface="+mn-lt"/>
                </a:rPr>
                <a:t>自我评价</a:t>
              </a:r>
              <a:endParaRPr lang="zh-CN" altLang="en-US" sz="2000" dirty="0">
                <a:cs typeface="+mn-ea"/>
                <a:sym typeface="+mn-lt"/>
              </a:endParaRPr>
            </a:p>
          </p:txBody>
        </p:sp>
      </p:grpSp>
      <p:sp>
        <p:nvSpPr>
          <p:cNvPr id="33" name="TextBox 23"/>
          <p:cNvSpPr txBox="1"/>
          <p:nvPr/>
        </p:nvSpPr>
        <p:spPr>
          <a:xfrm>
            <a:off x="623888" y="454345"/>
            <a:ext cx="10653705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>
              <a:defRPr/>
            </a:pPr>
            <a:r>
              <a:rPr lang="en-US" altLang="zh-CN" sz="4000" b="1" dirty="0">
                <a:solidFill>
                  <a:srgbClr val="42556C"/>
                </a:solidFill>
                <a:cs typeface="+mn-ea"/>
                <a:sym typeface="+mn-lt"/>
              </a:rPr>
              <a:t>360</a:t>
            </a:r>
            <a:r>
              <a:rPr lang="zh-CN" altLang="en-US" sz="4000" b="1" dirty="0">
                <a:solidFill>
                  <a:srgbClr val="42556C"/>
                </a:solidFill>
                <a:cs typeface="+mn-ea"/>
                <a:sym typeface="+mn-lt"/>
              </a:rPr>
              <a:t>度测评</a:t>
            </a:r>
            <a:endParaRPr lang="zh-CN" altLang="en-US" sz="4000" b="1" dirty="0">
              <a:solidFill>
                <a:srgbClr val="42556C"/>
              </a:solidFill>
              <a:cs typeface="+mn-ea"/>
              <a:sym typeface="+mn-lt"/>
            </a:endParaRPr>
          </a:p>
        </p:txBody>
      </p:sp>
      <p:grpSp>
        <p:nvGrpSpPr>
          <p:cNvPr id="34" name="Group 55"/>
          <p:cNvGrpSpPr/>
          <p:nvPr/>
        </p:nvGrpSpPr>
        <p:grpSpPr>
          <a:xfrm>
            <a:off x="675898" y="1130300"/>
            <a:ext cx="362272" cy="73025"/>
            <a:chOff x="7340600" y="4686300"/>
            <a:chExt cx="504030" cy="101600"/>
          </a:xfrm>
          <a:solidFill>
            <a:srgbClr val="42556C"/>
          </a:solidFill>
        </p:grpSpPr>
        <p:sp>
          <p:nvSpPr>
            <p:cNvPr id="36" name="Oval 52"/>
            <p:cNvSpPr/>
            <p:nvPr/>
          </p:nvSpPr>
          <p:spPr>
            <a:xfrm>
              <a:off x="7340600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ID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7" name="Oval 53"/>
            <p:cNvSpPr/>
            <p:nvPr/>
          </p:nvSpPr>
          <p:spPr>
            <a:xfrm>
              <a:off x="7541815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ID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8" name="Oval 54"/>
            <p:cNvSpPr/>
            <p:nvPr/>
          </p:nvSpPr>
          <p:spPr>
            <a:xfrm>
              <a:off x="7743030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ID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3888197" y="1943101"/>
            <a:ext cx="3767906" cy="3767904"/>
            <a:chOff x="4302751" y="1746538"/>
            <a:chExt cx="3636931" cy="3636931"/>
          </a:xfrm>
        </p:grpSpPr>
        <p:sp>
          <p:nvSpPr>
            <p:cNvPr id="30" name="Rectangle 6"/>
            <p:cNvSpPr>
              <a:spLocks noChangeArrowheads="1"/>
            </p:cNvSpPr>
            <p:nvPr/>
          </p:nvSpPr>
          <p:spPr bwMode="auto">
            <a:xfrm>
              <a:off x="4302751" y="1746538"/>
              <a:ext cx="3636931" cy="3636931"/>
            </a:xfrm>
            <a:prstGeom prst="rect">
              <a:avLst/>
            </a:prstGeom>
            <a:noFill/>
            <a:ln w="9525">
              <a:noFill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+mn-ea"/>
                <a:sym typeface="+mn-lt"/>
              </a:endParaRPr>
            </a:p>
          </p:txBody>
        </p:sp>
        <p:grpSp>
          <p:nvGrpSpPr>
            <p:cNvPr id="31" name="Group 16"/>
            <p:cNvGrpSpPr/>
            <p:nvPr/>
          </p:nvGrpSpPr>
          <p:grpSpPr>
            <a:xfrm>
              <a:off x="5475928" y="2932943"/>
              <a:ext cx="1273215" cy="1275696"/>
              <a:chOff x="5475928" y="3602345"/>
              <a:chExt cx="1273215" cy="1275696"/>
            </a:xfrm>
          </p:grpSpPr>
          <p:sp>
            <p:nvSpPr>
              <p:cNvPr id="65" name="Oval 13"/>
              <p:cNvSpPr>
                <a:spLocks noChangeArrowheads="1"/>
              </p:cNvSpPr>
              <p:nvPr/>
            </p:nvSpPr>
            <p:spPr bwMode="auto">
              <a:xfrm>
                <a:off x="5475928" y="3602345"/>
                <a:ext cx="1273215" cy="1275696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>
                  <a:cs typeface="+mn-ea"/>
                  <a:sym typeface="+mn-lt"/>
                </a:endParaRPr>
              </a:p>
            </p:txBody>
          </p:sp>
          <p:grpSp>
            <p:nvGrpSpPr>
              <p:cNvPr id="66" name="Group 18"/>
              <p:cNvGrpSpPr/>
              <p:nvPr/>
            </p:nvGrpSpPr>
            <p:grpSpPr>
              <a:xfrm>
                <a:off x="5501557" y="3606478"/>
                <a:ext cx="1233530" cy="1234357"/>
                <a:chOff x="5501557" y="3606478"/>
                <a:chExt cx="1233530" cy="1234357"/>
              </a:xfrm>
            </p:grpSpPr>
            <p:sp>
              <p:nvSpPr>
                <p:cNvPr id="67" name="Oval 14"/>
                <p:cNvSpPr>
                  <a:spLocks noChangeArrowheads="1"/>
                </p:cNvSpPr>
                <p:nvPr/>
              </p:nvSpPr>
              <p:spPr bwMode="auto">
                <a:xfrm>
                  <a:off x="5501557" y="3606478"/>
                  <a:ext cx="1233530" cy="1234357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68" name="Oval 15"/>
                <p:cNvSpPr>
                  <a:spLocks noChangeArrowheads="1"/>
                </p:cNvSpPr>
                <p:nvPr/>
              </p:nvSpPr>
              <p:spPr bwMode="auto">
                <a:xfrm>
                  <a:off x="5536281" y="3642029"/>
                  <a:ext cx="1164082" cy="1163256"/>
                </a:xfrm>
                <a:prstGeom prst="ellipse">
                  <a:avLst/>
                </a:prstGeom>
                <a:solidFill>
                  <a:srgbClr val="42556C"/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39" name="Freeform 16"/>
            <p:cNvSpPr/>
            <p:nvPr/>
          </p:nvSpPr>
          <p:spPr bwMode="auto">
            <a:xfrm>
              <a:off x="4513576" y="1897008"/>
              <a:ext cx="2440604" cy="1380694"/>
            </a:xfrm>
            <a:custGeom>
              <a:avLst/>
              <a:gdLst>
                <a:gd name="T0" fmla="*/ 1248 w 1248"/>
                <a:gd name="T1" fmla="*/ 706 h 706"/>
                <a:gd name="T2" fmla="*/ 1233 w 1248"/>
                <a:gd name="T3" fmla="*/ 520 h 706"/>
                <a:gd name="T4" fmla="*/ 1192 w 1248"/>
                <a:gd name="T5" fmla="*/ 567 h 706"/>
                <a:gd name="T6" fmla="*/ 1182 w 1248"/>
                <a:gd name="T7" fmla="*/ 542 h 706"/>
                <a:gd name="T8" fmla="*/ 623 w 1248"/>
                <a:gd name="T9" fmla="*/ 282 h 706"/>
                <a:gd name="T10" fmla="*/ 312 w 1248"/>
                <a:gd name="T11" fmla="*/ 0 h 706"/>
                <a:gd name="T12" fmla="*/ 0 w 1248"/>
                <a:gd name="T13" fmla="*/ 312 h 706"/>
                <a:gd name="T14" fmla="*/ 226 w 1248"/>
                <a:gd name="T15" fmla="*/ 612 h 706"/>
                <a:gd name="T16" fmla="*/ 226 w 1248"/>
                <a:gd name="T17" fmla="*/ 613 h 706"/>
                <a:gd name="T18" fmla="*/ 250 w 1248"/>
                <a:gd name="T19" fmla="*/ 619 h 706"/>
                <a:gd name="T20" fmla="*/ 251 w 1248"/>
                <a:gd name="T21" fmla="*/ 618 h 706"/>
                <a:gd name="T22" fmla="*/ 251 w 1248"/>
                <a:gd name="T23" fmla="*/ 619 h 706"/>
                <a:gd name="T24" fmla="*/ 511 w 1248"/>
                <a:gd name="T25" fmla="*/ 369 h 706"/>
                <a:gd name="T26" fmla="*/ 627 w 1248"/>
                <a:gd name="T27" fmla="*/ 329 h 706"/>
                <a:gd name="T28" fmla="*/ 1181 w 1248"/>
                <a:gd name="T29" fmla="*/ 572 h 706"/>
                <a:gd name="T30" fmla="*/ 1117 w 1248"/>
                <a:gd name="T31" fmla="*/ 573 h 706"/>
                <a:gd name="T32" fmla="*/ 1248 w 1248"/>
                <a:gd name="T33" fmla="*/ 706 h 7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48" h="706">
                  <a:moveTo>
                    <a:pt x="1248" y="706"/>
                  </a:moveTo>
                  <a:cubicBezTo>
                    <a:pt x="1233" y="520"/>
                    <a:pt x="1233" y="520"/>
                    <a:pt x="1233" y="520"/>
                  </a:cubicBezTo>
                  <a:cubicBezTo>
                    <a:pt x="1192" y="567"/>
                    <a:pt x="1192" y="567"/>
                    <a:pt x="1192" y="567"/>
                  </a:cubicBezTo>
                  <a:cubicBezTo>
                    <a:pt x="1188" y="556"/>
                    <a:pt x="1187" y="553"/>
                    <a:pt x="1182" y="542"/>
                  </a:cubicBezTo>
                  <a:cubicBezTo>
                    <a:pt x="1086" y="336"/>
                    <a:pt x="851" y="233"/>
                    <a:pt x="623" y="282"/>
                  </a:cubicBezTo>
                  <a:cubicBezTo>
                    <a:pt x="607" y="124"/>
                    <a:pt x="474" y="0"/>
                    <a:pt x="312" y="0"/>
                  </a:cubicBezTo>
                  <a:cubicBezTo>
                    <a:pt x="140" y="0"/>
                    <a:pt x="0" y="140"/>
                    <a:pt x="0" y="312"/>
                  </a:cubicBezTo>
                  <a:cubicBezTo>
                    <a:pt x="0" y="455"/>
                    <a:pt x="96" y="575"/>
                    <a:pt x="226" y="612"/>
                  </a:cubicBezTo>
                  <a:cubicBezTo>
                    <a:pt x="226" y="613"/>
                    <a:pt x="226" y="613"/>
                    <a:pt x="226" y="613"/>
                  </a:cubicBezTo>
                  <a:cubicBezTo>
                    <a:pt x="234" y="615"/>
                    <a:pt x="242" y="617"/>
                    <a:pt x="250" y="619"/>
                  </a:cubicBezTo>
                  <a:cubicBezTo>
                    <a:pt x="251" y="618"/>
                    <a:pt x="251" y="618"/>
                    <a:pt x="251" y="618"/>
                  </a:cubicBezTo>
                  <a:cubicBezTo>
                    <a:pt x="251" y="619"/>
                    <a:pt x="251" y="619"/>
                    <a:pt x="251" y="619"/>
                  </a:cubicBezTo>
                  <a:cubicBezTo>
                    <a:pt x="303" y="514"/>
                    <a:pt x="393" y="423"/>
                    <a:pt x="511" y="369"/>
                  </a:cubicBezTo>
                  <a:cubicBezTo>
                    <a:pt x="580" y="337"/>
                    <a:pt x="626" y="329"/>
                    <a:pt x="627" y="329"/>
                  </a:cubicBezTo>
                  <a:cubicBezTo>
                    <a:pt x="853" y="278"/>
                    <a:pt x="1082" y="370"/>
                    <a:pt x="1181" y="572"/>
                  </a:cubicBezTo>
                  <a:cubicBezTo>
                    <a:pt x="1117" y="573"/>
                    <a:pt x="1117" y="573"/>
                    <a:pt x="1117" y="573"/>
                  </a:cubicBezTo>
                  <a:cubicBezTo>
                    <a:pt x="1248" y="706"/>
                    <a:pt x="1248" y="706"/>
                    <a:pt x="1248" y="706"/>
                  </a:cubicBezTo>
                </a:path>
              </a:pathLst>
            </a:custGeom>
            <a:solidFill>
              <a:srgbClr val="42556C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40" name="Freeform 17"/>
            <p:cNvSpPr>
              <a:spLocks noEditPoints="1"/>
            </p:cNvSpPr>
            <p:nvPr/>
          </p:nvSpPr>
          <p:spPr bwMode="auto">
            <a:xfrm>
              <a:off x="4502001" y="1884607"/>
              <a:ext cx="2463754" cy="1404671"/>
            </a:xfrm>
            <a:custGeom>
              <a:avLst/>
              <a:gdLst>
                <a:gd name="T0" fmla="*/ 1254 w 1260"/>
                <a:gd name="T1" fmla="*/ 718 h 718"/>
                <a:gd name="T2" fmla="*/ 1250 w 1260"/>
                <a:gd name="T3" fmla="*/ 716 h 718"/>
                <a:gd name="T4" fmla="*/ 1119 w 1260"/>
                <a:gd name="T5" fmla="*/ 583 h 718"/>
                <a:gd name="T6" fmla="*/ 1117 w 1260"/>
                <a:gd name="T7" fmla="*/ 577 h 718"/>
                <a:gd name="T8" fmla="*/ 1123 w 1260"/>
                <a:gd name="T9" fmla="*/ 573 h 718"/>
                <a:gd name="T10" fmla="*/ 1175 w 1260"/>
                <a:gd name="T11" fmla="*/ 572 h 718"/>
                <a:gd name="T12" fmla="*/ 755 w 1260"/>
                <a:gd name="T13" fmla="*/ 327 h 718"/>
                <a:gd name="T14" fmla="*/ 634 w 1260"/>
                <a:gd name="T15" fmla="*/ 341 h 718"/>
                <a:gd name="T16" fmla="*/ 632 w 1260"/>
                <a:gd name="T17" fmla="*/ 341 h 718"/>
                <a:gd name="T18" fmla="*/ 632 w 1260"/>
                <a:gd name="T19" fmla="*/ 341 h 718"/>
                <a:gd name="T20" fmla="*/ 630 w 1260"/>
                <a:gd name="T21" fmla="*/ 342 h 718"/>
                <a:gd name="T22" fmla="*/ 630 w 1260"/>
                <a:gd name="T23" fmla="*/ 342 h 718"/>
                <a:gd name="T24" fmla="*/ 628 w 1260"/>
                <a:gd name="T25" fmla="*/ 341 h 718"/>
                <a:gd name="T26" fmla="*/ 520 w 1260"/>
                <a:gd name="T27" fmla="*/ 380 h 718"/>
                <a:gd name="T28" fmla="*/ 263 w 1260"/>
                <a:gd name="T29" fmla="*/ 627 h 718"/>
                <a:gd name="T30" fmla="*/ 257 w 1260"/>
                <a:gd name="T31" fmla="*/ 631 h 718"/>
                <a:gd name="T32" fmla="*/ 255 w 1260"/>
                <a:gd name="T33" fmla="*/ 631 h 718"/>
                <a:gd name="T34" fmla="*/ 230 w 1260"/>
                <a:gd name="T35" fmla="*/ 624 h 718"/>
                <a:gd name="T36" fmla="*/ 229 w 1260"/>
                <a:gd name="T37" fmla="*/ 624 h 718"/>
                <a:gd name="T38" fmla="*/ 0 w 1260"/>
                <a:gd name="T39" fmla="*/ 318 h 718"/>
                <a:gd name="T40" fmla="*/ 318 w 1260"/>
                <a:gd name="T41" fmla="*/ 0 h 718"/>
                <a:gd name="T42" fmla="*/ 532 w 1260"/>
                <a:gd name="T43" fmla="*/ 83 h 718"/>
                <a:gd name="T44" fmla="*/ 634 w 1260"/>
                <a:gd name="T45" fmla="*/ 280 h 718"/>
                <a:gd name="T46" fmla="*/ 742 w 1260"/>
                <a:gd name="T47" fmla="*/ 270 h 718"/>
                <a:gd name="T48" fmla="*/ 1009 w 1260"/>
                <a:gd name="T49" fmla="*/ 342 h 718"/>
                <a:gd name="T50" fmla="*/ 1193 w 1260"/>
                <a:gd name="T51" fmla="*/ 544 h 718"/>
                <a:gd name="T52" fmla="*/ 1199 w 1260"/>
                <a:gd name="T53" fmla="*/ 554 h 718"/>
                <a:gd name="T54" fmla="*/ 1202 w 1260"/>
                <a:gd name="T55" fmla="*/ 560 h 718"/>
                <a:gd name="T56" fmla="*/ 1234 w 1260"/>
                <a:gd name="T57" fmla="*/ 522 h 718"/>
                <a:gd name="T58" fmla="*/ 1241 w 1260"/>
                <a:gd name="T59" fmla="*/ 520 h 718"/>
                <a:gd name="T60" fmla="*/ 1245 w 1260"/>
                <a:gd name="T61" fmla="*/ 526 h 718"/>
                <a:gd name="T62" fmla="*/ 1260 w 1260"/>
                <a:gd name="T63" fmla="*/ 712 h 718"/>
                <a:gd name="T64" fmla="*/ 1256 w 1260"/>
                <a:gd name="T65" fmla="*/ 717 h 718"/>
                <a:gd name="T66" fmla="*/ 1254 w 1260"/>
                <a:gd name="T67" fmla="*/ 718 h 718"/>
                <a:gd name="T68" fmla="*/ 1132 w 1260"/>
                <a:gd name="T69" fmla="*/ 583 h 718"/>
                <a:gd name="T70" fmla="*/ 1247 w 1260"/>
                <a:gd name="T71" fmla="*/ 696 h 718"/>
                <a:gd name="T72" fmla="*/ 1236 w 1260"/>
                <a:gd name="T73" fmla="*/ 536 h 718"/>
                <a:gd name="T74" fmla="*/ 1204 w 1260"/>
                <a:gd name="T75" fmla="*/ 574 h 718"/>
                <a:gd name="T76" fmla="*/ 1199 w 1260"/>
                <a:gd name="T77" fmla="*/ 577 h 718"/>
                <a:gd name="T78" fmla="*/ 1196 w 1260"/>
                <a:gd name="T79" fmla="*/ 573 h 718"/>
                <a:gd name="T80" fmla="*/ 1185 w 1260"/>
                <a:gd name="T81" fmla="*/ 550 h 718"/>
                <a:gd name="T82" fmla="*/ 742 w 1260"/>
                <a:gd name="T83" fmla="*/ 282 h 718"/>
                <a:gd name="T84" fmla="*/ 630 w 1260"/>
                <a:gd name="T85" fmla="*/ 294 h 718"/>
                <a:gd name="T86" fmla="*/ 625 w 1260"/>
                <a:gd name="T87" fmla="*/ 292 h 718"/>
                <a:gd name="T88" fmla="*/ 623 w 1260"/>
                <a:gd name="T89" fmla="*/ 288 h 718"/>
                <a:gd name="T90" fmla="*/ 318 w 1260"/>
                <a:gd name="T91" fmla="*/ 12 h 718"/>
                <a:gd name="T92" fmla="*/ 12 w 1260"/>
                <a:gd name="T93" fmla="*/ 318 h 718"/>
                <a:gd name="T94" fmla="*/ 234 w 1260"/>
                <a:gd name="T95" fmla="*/ 613 h 718"/>
                <a:gd name="T96" fmla="*/ 235 w 1260"/>
                <a:gd name="T97" fmla="*/ 613 h 718"/>
                <a:gd name="T98" fmla="*/ 254 w 1260"/>
                <a:gd name="T99" fmla="*/ 618 h 718"/>
                <a:gd name="T100" fmla="*/ 515 w 1260"/>
                <a:gd name="T101" fmla="*/ 369 h 718"/>
                <a:gd name="T102" fmla="*/ 628 w 1260"/>
                <a:gd name="T103" fmla="*/ 329 h 718"/>
                <a:gd name="T104" fmla="*/ 631 w 1260"/>
                <a:gd name="T105" fmla="*/ 329 h 718"/>
                <a:gd name="T106" fmla="*/ 632 w 1260"/>
                <a:gd name="T107" fmla="*/ 329 h 718"/>
                <a:gd name="T108" fmla="*/ 755 w 1260"/>
                <a:gd name="T109" fmla="*/ 315 h 718"/>
                <a:gd name="T110" fmla="*/ 1011 w 1260"/>
                <a:gd name="T111" fmla="*/ 383 h 718"/>
                <a:gd name="T112" fmla="*/ 1190 w 1260"/>
                <a:gd name="T113" fmla="*/ 576 h 718"/>
                <a:gd name="T114" fmla="*/ 1190 w 1260"/>
                <a:gd name="T115" fmla="*/ 581 h 718"/>
                <a:gd name="T116" fmla="*/ 1184 w 1260"/>
                <a:gd name="T117" fmla="*/ 583 h 718"/>
                <a:gd name="T118" fmla="*/ 1132 w 1260"/>
                <a:gd name="T119" fmla="*/ 583 h 7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260" h="718">
                  <a:moveTo>
                    <a:pt x="1254" y="718"/>
                  </a:moveTo>
                  <a:cubicBezTo>
                    <a:pt x="1252" y="718"/>
                    <a:pt x="1251" y="717"/>
                    <a:pt x="1250" y="716"/>
                  </a:cubicBezTo>
                  <a:cubicBezTo>
                    <a:pt x="1119" y="583"/>
                    <a:pt x="1119" y="583"/>
                    <a:pt x="1119" y="583"/>
                  </a:cubicBezTo>
                  <a:cubicBezTo>
                    <a:pt x="1117" y="581"/>
                    <a:pt x="1117" y="579"/>
                    <a:pt x="1117" y="577"/>
                  </a:cubicBezTo>
                  <a:cubicBezTo>
                    <a:pt x="1118" y="575"/>
                    <a:pt x="1121" y="573"/>
                    <a:pt x="1123" y="573"/>
                  </a:cubicBezTo>
                  <a:cubicBezTo>
                    <a:pt x="1175" y="572"/>
                    <a:pt x="1175" y="572"/>
                    <a:pt x="1175" y="572"/>
                  </a:cubicBezTo>
                  <a:cubicBezTo>
                    <a:pt x="1097" y="421"/>
                    <a:pt x="937" y="327"/>
                    <a:pt x="755" y="327"/>
                  </a:cubicBezTo>
                  <a:cubicBezTo>
                    <a:pt x="715" y="327"/>
                    <a:pt x="674" y="332"/>
                    <a:pt x="634" y="341"/>
                  </a:cubicBezTo>
                  <a:cubicBezTo>
                    <a:pt x="633" y="341"/>
                    <a:pt x="633" y="341"/>
                    <a:pt x="632" y="341"/>
                  </a:cubicBezTo>
                  <a:cubicBezTo>
                    <a:pt x="632" y="341"/>
                    <a:pt x="632" y="341"/>
                    <a:pt x="632" y="341"/>
                  </a:cubicBezTo>
                  <a:cubicBezTo>
                    <a:pt x="631" y="341"/>
                    <a:pt x="631" y="342"/>
                    <a:pt x="630" y="342"/>
                  </a:cubicBezTo>
                  <a:cubicBezTo>
                    <a:pt x="630" y="342"/>
                    <a:pt x="630" y="342"/>
                    <a:pt x="630" y="342"/>
                  </a:cubicBezTo>
                  <a:cubicBezTo>
                    <a:pt x="629" y="342"/>
                    <a:pt x="629" y="342"/>
                    <a:pt x="628" y="341"/>
                  </a:cubicBezTo>
                  <a:cubicBezTo>
                    <a:pt x="596" y="349"/>
                    <a:pt x="560" y="362"/>
                    <a:pt x="520" y="380"/>
                  </a:cubicBezTo>
                  <a:cubicBezTo>
                    <a:pt x="407" y="432"/>
                    <a:pt x="316" y="520"/>
                    <a:pt x="263" y="627"/>
                  </a:cubicBezTo>
                  <a:cubicBezTo>
                    <a:pt x="262" y="630"/>
                    <a:pt x="259" y="631"/>
                    <a:pt x="257" y="631"/>
                  </a:cubicBezTo>
                  <a:cubicBezTo>
                    <a:pt x="256" y="631"/>
                    <a:pt x="256" y="631"/>
                    <a:pt x="255" y="631"/>
                  </a:cubicBezTo>
                  <a:cubicBezTo>
                    <a:pt x="247" y="629"/>
                    <a:pt x="239" y="627"/>
                    <a:pt x="230" y="624"/>
                  </a:cubicBezTo>
                  <a:cubicBezTo>
                    <a:pt x="230" y="624"/>
                    <a:pt x="229" y="624"/>
                    <a:pt x="229" y="624"/>
                  </a:cubicBezTo>
                  <a:cubicBezTo>
                    <a:pt x="94" y="584"/>
                    <a:pt x="0" y="459"/>
                    <a:pt x="0" y="318"/>
                  </a:cubicBezTo>
                  <a:cubicBezTo>
                    <a:pt x="0" y="143"/>
                    <a:pt x="143" y="0"/>
                    <a:pt x="318" y="0"/>
                  </a:cubicBezTo>
                  <a:cubicBezTo>
                    <a:pt x="398" y="0"/>
                    <a:pt x="474" y="30"/>
                    <a:pt x="532" y="83"/>
                  </a:cubicBezTo>
                  <a:cubicBezTo>
                    <a:pt x="589" y="135"/>
                    <a:pt x="625" y="205"/>
                    <a:pt x="634" y="280"/>
                  </a:cubicBezTo>
                  <a:cubicBezTo>
                    <a:pt x="670" y="273"/>
                    <a:pt x="706" y="270"/>
                    <a:pt x="742" y="270"/>
                  </a:cubicBezTo>
                  <a:cubicBezTo>
                    <a:pt x="838" y="270"/>
                    <a:pt x="930" y="295"/>
                    <a:pt x="1009" y="342"/>
                  </a:cubicBezTo>
                  <a:cubicBezTo>
                    <a:pt x="1091" y="390"/>
                    <a:pt x="1155" y="460"/>
                    <a:pt x="1193" y="544"/>
                  </a:cubicBezTo>
                  <a:cubicBezTo>
                    <a:pt x="1195" y="549"/>
                    <a:pt x="1197" y="552"/>
                    <a:pt x="1199" y="554"/>
                  </a:cubicBezTo>
                  <a:cubicBezTo>
                    <a:pt x="1200" y="556"/>
                    <a:pt x="1201" y="558"/>
                    <a:pt x="1202" y="560"/>
                  </a:cubicBezTo>
                  <a:cubicBezTo>
                    <a:pt x="1234" y="522"/>
                    <a:pt x="1234" y="522"/>
                    <a:pt x="1234" y="522"/>
                  </a:cubicBezTo>
                  <a:cubicBezTo>
                    <a:pt x="1236" y="520"/>
                    <a:pt x="1239" y="520"/>
                    <a:pt x="1241" y="520"/>
                  </a:cubicBezTo>
                  <a:cubicBezTo>
                    <a:pt x="1243" y="521"/>
                    <a:pt x="1245" y="523"/>
                    <a:pt x="1245" y="526"/>
                  </a:cubicBezTo>
                  <a:cubicBezTo>
                    <a:pt x="1260" y="712"/>
                    <a:pt x="1260" y="712"/>
                    <a:pt x="1260" y="712"/>
                  </a:cubicBezTo>
                  <a:cubicBezTo>
                    <a:pt x="1260" y="714"/>
                    <a:pt x="1259" y="716"/>
                    <a:pt x="1256" y="717"/>
                  </a:cubicBezTo>
                  <a:cubicBezTo>
                    <a:pt x="1256" y="718"/>
                    <a:pt x="1255" y="718"/>
                    <a:pt x="1254" y="718"/>
                  </a:cubicBezTo>
                  <a:close/>
                  <a:moveTo>
                    <a:pt x="1132" y="583"/>
                  </a:moveTo>
                  <a:cubicBezTo>
                    <a:pt x="1247" y="696"/>
                    <a:pt x="1247" y="696"/>
                    <a:pt x="1247" y="696"/>
                  </a:cubicBezTo>
                  <a:cubicBezTo>
                    <a:pt x="1236" y="536"/>
                    <a:pt x="1236" y="536"/>
                    <a:pt x="1236" y="536"/>
                  </a:cubicBezTo>
                  <a:cubicBezTo>
                    <a:pt x="1204" y="574"/>
                    <a:pt x="1204" y="574"/>
                    <a:pt x="1204" y="574"/>
                  </a:cubicBezTo>
                  <a:cubicBezTo>
                    <a:pt x="1203" y="575"/>
                    <a:pt x="1201" y="577"/>
                    <a:pt x="1199" y="577"/>
                  </a:cubicBezTo>
                  <a:cubicBezTo>
                    <a:pt x="1197" y="576"/>
                    <a:pt x="1196" y="575"/>
                    <a:pt x="1196" y="573"/>
                  </a:cubicBezTo>
                  <a:cubicBezTo>
                    <a:pt x="1193" y="567"/>
                    <a:pt x="1187" y="555"/>
                    <a:pt x="1185" y="550"/>
                  </a:cubicBezTo>
                  <a:cubicBezTo>
                    <a:pt x="1109" y="385"/>
                    <a:pt x="938" y="282"/>
                    <a:pt x="742" y="282"/>
                  </a:cubicBezTo>
                  <a:cubicBezTo>
                    <a:pt x="705" y="282"/>
                    <a:pt x="667" y="286"/>
                    <a:pt x="630" y="294"/>
                  </a:cubicBezTo>
                  <a:cubicBezTo>
                    <a:pt x="628" y="294"/>
                    <a:pt x="627" y="293"/>
                    <a:pt x="625" y="292"/>
                  </a:cubicBezTo>
                  <a:cubicBezTo>
                    <a:pt x="624" y="291"/>
                    <a:pt x="623" y="290"/>
                    <a:pt x="623" y="288"/>
                  </a:cubicBezTo>
                  <a:cubicBezTo>
                    <a:pt x="607" y="131"/>
                    <a:pt x="476" y="12"/>
                    <a:pt x="318" y="12"/>
                  </a:cubicBezTo>
                  <a:cubicBezTo>
                    <a:pt x="149" y="12"/>
                    <a:pt x="12" y="150"/>
                    <a:pt x="12" y="318"/>
                  </a:cubicBezTo>
                  <a:cubicBezTo>
                    <a:pt x="12" y="454"/>
                    <a:pt x="103" y="575"/>
                    <a:pt x="234" y="613"/>
                  </a:cubicBezTo>
                  <a:cubicBezTo>
                    <a:pt x="234" y="613"/>
                    <a:pt x="235" y="613"/>
                    <a:pt x="235" y="613"/>
                  </a:cubicBezTo>
                  <a:cubicBezTo>
                    <a:pt x="241" y="615"/>
                    <a:pt x="248" y="617"/>
                    <a:pt x="254" y="618"/>
                  </a:cubicBezTo>
                  <a:cubicBezTo>
                    <a:pt x="309" y="510"/>
                    <a:pt x="401" y="422"/>
                    <a:pt x="515" y="369"/>
                  </a:cubicBezTo>
                  <a:cubicBezTo>
                    <a:pt x="556" y="350"/>
                    <a:pt x="593" y="337"/>
                    <a:pt x="628" y="329"/>
                  </a:cubicBezTo>
                  <a:cubicBezTo>
                    <a:pt x="629" y="329"/>
                    <a:pt x="630" y="329"/>
                    <a:pt x="631" y="329"/>
                  </a:cubicBezTo>
                  <a:cubicBezTo>
                    <a:pt x="632" y="329"/>
                    <a:pt x="632" y="329"/>
                    <a:pt x="632" y="329"/>
                  </a:cubicBezTo>
                  <a:cubicBezTo>
                    <a:pt x="672" y="320"/>
                    <a:pt x="714" y="315"/>
                    <a:pt x="755" y="315"/>
                  </a:cubicBezTo>
                  <a:cubicBezTo>
                    <a:pt x="847" y="315"/>
                    <a:pt x="935" y="339"/>
                    <a:pt x="1011" y="383"/>
                  </a:cubicBezTo>
                  <a:cubicBezTo>
                    <a:pt x="1089" y="428"/>
                    <a:pt x="1150" y="495"/>
                    <a:pt x="1190" y="576"/>
                  </a:cubicBezTo>
                  <a:cubicBezTo>
                    <a:pt x="1191" y="578"/>
                    <a:pt x="1191" y="579"/>
                    <a:pt x="1190" y="581"/>
                  </a:cubicBezTo>
                  <a:cubicBezTo>
                    <a:pt x="1189" y="583"/>
                    <a:pt x="1186" y="583"/>
                    <a:pt x="1184" y="583"/>
                  </a:cubicBezTo>
                  <a:lnTo>
                    <a:pt x="1132" y="58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1" name="Freeform 18"/>
            <p:cNvSpPr/>
            <p:nvPr/>
          </p:nvSpPr>
          <p:spPr bwMode="auto">
            <a:xfrm>
              <a:off x="6416784" y="1920158"/>
              <a:ext cx="1378214" cy="2442258"/>
            </a:xfrm>
            <a:custGeom>
              <a:avLst/>
              <a:gdLst>
                <a:gd name="T0" fmla="*/ 0 w 705"/>
                <a:gd name="T1" fmla="*/ 1249 h 1249"/>
                <a:gd name="T2" fmla="*/ 186 w 705"/>
                <a:gd name="T3" fmla="*/ 1234 h 1249"/>
                <a:gd name="T4" fmla="*/ 138 w 705"/>
                <a:gd name="T5" fmla="*/ 1192 h 1249"/>
                <a:gd name="T6" fmla="*/ 163 w 705"/>
                <a:gd name="T7" fmla="*/ 1182 h 1249"/>
                <a:gd name="T8" fmla="*/ 423 w 705"/>
                <a:gd name="T9" fmla="*/ 623 h 1249"/>
                <a:gd name="T10" fmla="*/ 704 w 705"/>
                <a:gd name="T11" fmla="*/ 312 h 1249"/>
                <a:gd name="T12" fmla="*/ 392 w 705"/>
                <a:gd name="T13" fmla="*/ 0 h 1249"/>
                <a:gd name="T14" fmla="*/ 92 w 705"/>
                <a:gd name="T15" fmla="*/ 227 h 1249"/>
                <a:gd name="T16" fmla="*/ 92 w 705"/>
                <a:gd name="T17" fmla="*/ 227 h 1249"/>
                <a:gd name="T18" fmla="*/ 86 w 705"/>
                <a:gd name="T19" fmla="*/ 251 h 1249"/>
                <a:gd name="T20" fmla="*/ 86 w 705"/>
                <a:gd name="T21" fmla="*/ 251 h 1249"/>
                <a:gd name="T22" fmla="*/ 86 w 705"/>
                <a:gd name="T23" fmla="*/ 252 h 1249"/>
                <a:gd name="T24" fmla="*/ 336 w 705"/>
                <a:gd name="T25" fmla="*/ 512 h 1249"/>
                <a:gd name="T26" fmla="*/ 376 w 705"/>
                <a:gd name="T27" fmla="*/ 627 h 1249"/>
                <a:gd name="T28" fmla="*/ 134 w 705"/>
                <a:gd name="T29" fmla="*/ 1182 h 1249"/>
                <a:gd name="T30" fmla="*/ 133 w 705"/>
                <a:gd name="T31" fmla="*/ 1118 h 1249"/>
                <a:gd name="T32" fmla="*/ 0 w 705"/>
                <a:gd name="T33" fmla="*/ 1249 h 1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05" h="1249">
                  <a:moveTo>
                    <a:pt x="0" y="1249"/>
                  </a:moveTo>
                  <a:cubicBezTo>
                    <a:pt x="186" y="1234"/>
                    <a:pt x="186" y="1234"/>
                    <a:pt x="186" y="1234"/>
                  </a:cubicBezTo>
                  <a:cubicBezTo>
                    <a:pt x="138" y="1192"/>
                    <a:pt x="138" y="1192"/>
                    <a:pt x="138" y="1192"/>
                  </a:cubicBezTo>
                  <a:cubicBezTo>
                    <a:pt x="149" y="1188"/>
                    <a:pt x="152" y="1187"/>
                    <a:pt x="163" y="1182"/>
                  </a:cubicBezTo>
                  <a:cubicBezTo>
                    <a:pt x="370" y="1087"/>
                    <a:pt x="472" y="851"/>
                    <a:pt x="423" y="623"/>
                  </a:cubicBezTo>
                  <a:cubicBezTo>
                    <a:pt x="581" y="608"/>
                    <a:pt x="705" y="474"/>
                    <a:pt x="704" y="312"/>
                  </a:cubicBezTo>
                  <a:cubicBezTo>
                    <a:pt x="704" y="140"/>
                    <a:pt x="564" y="0"/>
                    <a:pt x="392" y="0"/>
                  </a:cubicBezTo>
                  <a:cubicBezTo>
                    <a:pt x="249" y="1"/>
                    <a:pt x="129" y="96"/>
                    <a:pt x="92" y="227"/>
                  </a:cubicBezTo>
                  <a:cubicBezTo>
                    <a:pt x="92" y="227"/>
                    <a:pt x="92" y="227"/>
                    <a:pt x="92" y="227"/>
                  </a:cubicBezTo>
                  <a:cubicBezTo>
                    <a:pt x="90" y="235"/>
                    <a:pt x="88" y="243"/>
                    <a:pt x="86" y="251"/>
                  </a:cubicBezTo>
                  <a:cubicBezTo>
                    <a:pt x="86" y="251"/>
                    <a:pt x="86" y="251"/>
                    <a:pt x="86" y="251"/>
                  </a:cubicBezTo>
                  <a:cubicBezTo>
                    <a:pt x="86" y="252"/>
                    <a:pt x="86" y="252"/>
                    <a:pt x="86" y="252"/>
                  </a:cubicBezTo>
                  <a:cubicBezTo>
                    <a:pt x="191" y="304"/>
                    <a:pt x="281" y="394"/>
                    <a:pt x="336" y="512"/>
                  </a:cubicBezTo>
                  <a:cubicBezTo>
                    <a:pt x="368" y="580"/>
                    <a:pt x="376" y="626"/>
                    <a:pt x="376" y="627"/>
                  </a:cubicBezTo>
                  <a:cubicBezTo>
                    <a:pt x="427" y="854"/>
                    <a:pt x="335" y="1083"/>
                    <a:pt x="134" y="1182"/>
                  </a:cubicBezTo>
                  <a:cubicBezTo>
                    <a:pt x="133" y="1118"/>
                    <a:pt x="133" y="1118"/>
                    <a:pt x="133" y="1118"/>
                  </a:cubicBezTo>
                  <a:cubicBezTo>
                    <a:pt x="0" y="1249"/>
                    <a:pt x="0" y="1249"/>
                    <a:pt x="0" y="1249"/>
                  </a:cubicBezTo>
                </a:path>
              </a:pathLst>
            </a:custGeom>
            <a:solidFill>
              <a:srgbClr val="42556C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2" name="Freeform 19"/>
            <p:cNvSpPr>
              <a:spLocks noEditPoints="1"/>
            </p:cNvSpPr>
            <p:nvPr/>
          </p:nvSpPr>
          <p:spPr bwMode="auto">
            <a:xfrm>
              <a:off x="6404382" y="1908583"/>
              <a:ext cx="1400537" cy="2466234"/>
            </a:xfrm>
            <a:custGeom>
              <a:avLst/>
              <a:gdLst>
                <a:gd name="T0" fmla="*/ 0 w 716"/>
                <a:gd name="T1" fmla="*/ 1255 h 1261"/>
                <a:gd name="T2" fmla="*/ 1 w 716"/>
                <a:gd name="T3" fmla="*/ 1251 h 1261"/>
                <a:gd name="T4" fmla="*/ 134 w 716"/>
                <a:gd name="T5" fmla="*/ 1119 h 1261"/>
                <a:gd name="T6" fmla="*/ 141 w 716"/>
                <a:gd name="T7" fmla="*/ 1118 h 1261"/>
                <a:gd name="T8" fmla="*/ 145 w 716"/>
                <a:gd name="T9" fmla="*/ 1124 h 1261"/>
                <a:gd name="T10" fmla="*/ 145 w 716"/>
                <a:gd name="T11" fmla="*/ 1176 h 1261"/>
                <a:gd name="T12" fmla="*/ 390 w 716"/>
                <a:gd name="T13" fmla="*/ 755 h 1261"/>
                <a:gd name="T14" fmla="*/ 376 w 716"/>
                <a:gd name="T15" fmla="*/ 635 h 1261"/>
                <a:gd name="T16" fmla="*/ 376 w 716"/>
                <a:gd name="T17" fmla="*/ 633 h 1261"/>
                <a:gd name="T18" fmla="*/ 376 w 716"/>
                <a:gd name="T19" fmla="*/ 632 h 1261"/>
                <a:gd name="T20" fmla="*/ 375 w 716"/>
                <a:gd name="T21" fmla="*/ 630 h 1261"/>
                <a:gd name="T22" fmla="*/ 375 w 716"/>
                <a:gd name="T23" fmla="*/ 630 h 1261"/>
                <a:gd name="T24" fmla="*/ 376 w 716"/>
                <a:gd name="T25" fmla="*/ 629 h 1261"/>
                <a:gd name="T26" fmla="*/ 337 w 716"/>
                <a:gd name="T27" fmla="*/ 520 h 1261"/>
                <a:gd name="T28" fmla="*/ 89 w 716"/>
                <a:gd name="T29" fmla="*/ 263 h 1261"/>
                <a:gd name="T30" fmla="*/ 86 w 716"/>
                <a:gd name="T31" fmla="*/ 258 h 1261"/>
                <a:gd name="T32" fmla="*/ 86 w 716"/>
                <a:gd name="T33" fmla="*/ 256 h 1261"/>
                <a:gd name="T34" fmla="*/ 92 w 716"/>
                <a:gd name="T35" fmla="*/ 231 h 1261"/>
                <a:gd name="T36" fmla="*/ 93 w 716"/>
                <a:gd name="T37" fmla="*/ 230 h 1261"/>
                <a:gd name="T38" fmla="*/ 398 w 716"/>
                <a:gd name="T39" fmla="*/ 0 h 1261"/>
                <a:gd name="T40" fmla="*/ 716 w 716"/>
                <a:gd name="T41" fmla="*/ 318 h 1261"/>
                <a:gd name="T42" fmla="*/ 634 w 716"/>
                <a:gd name="T43" fmla="*/ 533 h 1261"/>
                <a:gd name="T44" fmla="*/ 437 w 716"/>
                <a:gd name="T45" fmla="*/ 634 h 1261"/>
                <a:gd name="T46" fmla="*/ 447 w 716"/>
                <a:gd name="T47" fmla="*/ 743 h 1261"/>
                <a:gd name="T48" fmla="*/ 376 w 716"/>
                <a:gd name="T49" fmla="*/ 1010 h 1261"/>
                <a:gd name="T50" fmla="*/ 173 w 716"/>
                <a:gd name="T51" fmla="*/ 1194 h 1261"/>
                <a:gd name="T52" fmla="*/ 163 w 716"/>
                <a:gd name="T53" fmla="*/ 1199 h 1261"/>
                <a:gd name="T54" fmla="*/ 158 w 716"/>
                <a:gd name="T55" fmla="*/ 1202 h 1261"/>
                <a:gd name="T56" fmla="*/ 196 w 716"/>
                <a:gd name="T57" fmla="*/ 1235 h 1261"/>
                <a:gd name="T58" fmla="*/ 197 w 716"/>
                <a:gd name="T59" fmla="*/ 1242 h 1261"/>
                <a:gd name="T60" fmla="*/ 192 w 716"/>
                <a:gd name="T61" fmla="*/ 1246 h 1261"/>
                <a:gd name="T62" fmla="*/ 6 w 716"/>
                <a:gd name="T63" fmla="*/ 1261 h 1261"/>
                <a:gd name="T64" fmla="*/ 0 w 716"/>
                <a:gd name="T65" fmla="*/ 1257 h 1261"/>
                <a:gd name="T66" fmla="*/ 0 w 716"/>
                <a:gd name="T67" fmla="*/ 1255 h 1261"/>
                <a:gd name="T68" fmla="*/ 135 w 716"/>
                <a:gd name="T69" fmla="*/ 1133 h 1261"/>
                <a:gd name="T70" fmla="*/ 22 w 716"/>
                <a:gd name="T71" fmla="*/ 1248 h 1261"/>
                <a:gd name="T72" fmla="*/ 182 w 716"/>
                <a:gd name="T73" fmla="*/ 1236 h 1261"/>
                <a:gd name="T74" fmla="*/ 144 w 716"/>
                <a:gd name="T75" fmla="*/ 1205 h 1261"/>
                <a:gd name="T76" fmla="*/ 141 w 716"/>
                <a:gd name="T77" fmla="*/ 1200 h 1261"/>
                <a:gd name="T78" fmla="*/ 145 w 716"/>
                <a:gd name="T79" fmla="*/ 1196 h 1261"/>
                <a:gd name="T80" fmla="*/ 168 w 716"/>
                <a:gd name="T81" fmla="*/ 1186 h 1261"/>
                <a:gd name="T82" fmla="*/ 435 w 716"/>
                <a:gd name="T83" fmla="*/ 743 h 1261"/>
                <a:gd name="T84" fmla="*/ 424 w 716"/>
                <a:gd name="T85" fmla="*/ 630 h 1261"/>
                <a:gd name="T86" fmla="*/ 425 w 716"/>
                <a:gd name="T87" fmla="*/ 626 h 1261"/>
                <a:gd name="T88" fmla="*/ 429 w 716"/>
                <a:gd name="T89" fmla="*/ 623 h 1261"/>
                <a:gd name="T90" fmla="*/ 704 w 716"/>
                <a:gd name="T91" fmla="*/ 318 h 1261"/>
                <a:gd name="T92" fmla="*/ 398 w 716"/>
                <a:gd name="T93" fmla="*/ 12 h 1261"/>
                <a:gd name="T94" fmla="*/ 104 w 716"/>
                <a:gd name="T95" fmla="*/ 234 h 1261"/>
                <a:gd name="T96" fmla="*/ 103 w 716"/>
                <a:gd name="T97" fmla="*/ 236 h 1261"/>
                <a:gd name="T98" fmla="*/ 99 w 716"/>
                <a:gd name="T99" fmla="*/ 255 h 1261"/>
                <a:gd name="T100" fmla="*/ 347 w 716"/>
                <a:gd name="T101" fmla="*/ 515 h 1261"/>
                <a:gd name="T102" fmla="*/ 388 w 716"/>
                <a:gd name="T103" fmla="*/ 628 h 1261"/>
                <a:gd name="T104" fmla="*/ 388 w 716"/>
                <a:gd name="T105" fmla="*/ 632 h 1261"/>
                <a:gd name="T106" fmla="*/ 388 w 716"/>
                <a:gd name="T107" fmla="*/ 632 h 1261"/>
                <a:gd name="T108" fmla="*/ 402 w 716"/>
                <a:gd name="T109" fmla="*/ 755 h 1261"/>
                <a:gd name="T110" fmla="*/ 335 w 716"/>
                <a:gd name="T111" fmla="*/ 1011 h 1261"/>
                <a:gd name="T112" fmla="*/ 142 w 716"/>
                <a:gd name="T113" fmla="*/ 1190 h 1261"/>
                <a:gd name="T114" fmla="*/ 136 w 716"/>
                <a:gd name="T115" fmla="*/ 1191 h 1261"/>
                <a:gd name="T116" fmla="*/ 135 w 716"/>
                <a:gd name="T117" fmla="*/ 1184 h 1261"/>
                <a:gd name="T118" fmla="*/ 135 w 716"/>
                <a:gd name="T119" fmla="*/ 1133 h 1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16" h="1261">
                  <a:moveTo>
                    <a:pt x="0" y="1255"/>
                  </a:moveTo>
                  <a:cubicBezTo>
                    <a:pt x="0" y="1253"/>
                    <a:pt x="0" y="1252"/>
                    <a:pt x="1" y="1251"/>
                  </a:cubicBezTo>
                  <a:cubicBezTo>
                    <a:pt x="134" y="1119"/>
                    <a:pt x="134" y="1119"/>
                    <a:pt x="134" y="1119"/>
                  </a:cubicBezTo>
                  <a:cubicBezTo>
                    <a:pt x="136" y="1118"/>
                    <a:pt x="139" y="1117"/>
                    <a:pt x="141" y="1118"/>
                  </a:cubicBezTo>
                  <a:cubicBezTo>
                    <a:pt x="143" y="1119"/>
                    <a:pt x="145" y="1121"/>
                    <a:pt x="145" y="1124"/>
                  </a:cubicBezTo>
                  <a:cubicBezTo>
                    <a:pt x="145" y="1176"/>
                    <a:pt x="145" y="1176"/>
                    <a:pt x="145" y="1176"/>
                  </a:cubicBezTo>
                  <a:cubicBezTo>
                    <a:pt x="297" y="1097"/>
                    <a:pt x="390" y="937"/>
                    <a:pt x="390" y="755"/>
                  </a:cubicBezTo>
                  <a:cubicBezTo>
                    <a:pt x="390" y="715"/>
                    <a:pt x="385" y="675"/>
                    <a:pt x="376" y="635"/>
                  </a:cubicBezTo>
                  <a:cubicBezTo>
                    <a:pt x="376" y="634"/>
                    <a:pt x="376" y="633"/>
                    <a:pt x="376" y="633"/>
                  </a:cubicBezTo>
                  <a:cubicBezTo>
                    <a:pt x="376" y="632"/>
                    <a:pt x="376" y="632"/>
                    <a:pt x="376" y="632"/>
                  </a:cubicBezTo>
                  <a:cubicBezTo>
                    <a:pt x="376" y="632"/>
                    <a:pt x="375" y="631"/>
                    <a:pt x="375" y="630"/>
                  </a:cubicBezTo>
                  <a:cubicBezTo>
                    <a:pt x="375" y="630"/>
                    <a:pt x="375" y="630"/>
                    <a:pt x="375" y="630"/>
                  </a:cubicBezTo>
                  <a:cubicBezTo>
                    <a:pt x="375" y="630"/>
                    <a:pt x="375" y="629"/>
                    <a:pt x="376" y="629"/>
                  </a:cubicBezTo>
                  <a:cubicBezTo>
                    <a:pt x="368" y="596"/>
                    <a:pt x="355" y="560"/>
                    <a:pt x="337" y="520"/>
                  </a:cubicBezTo>
                  <a:cubicBezTo>
                    <a:pt x="285" y="408"/>
                    <a:pt x="197" y="317"/>
                    <a:pt x="89" y="263"/>
                  </a:cubicBezTo>
                  <a:cubicBezTo>
                    <a:pt x="87" y="262"/>
                    <a:pt x="86" y="260"/>
                    <a:pt x="86" y="258"/>
                  </a:cubicBezTo>
                  <a:cubicBezTo>
                    <a:pt x="86" y="257"/>
                    <a:pt x="86" y="257"/>
                    <a:pt x="86" y="256"/>
                  </a:cubicBezTo>
                  <a:cubicBezTo>
                    <a:pt x="88" y="248"/>
                    <a:pt x="90" y="240"/>
                    <a:pt x="92" y="231"/>
                  </a:cubicBezTo>
                  <a:cubicBezTo>
                    <a:pt x="92" y="230"/>
                    <a:pt x="93" y="230"/>
                    <a:pt x="93" y="230"/>
                  </a:cubicBezTo>
                  <a:cubicBezTo>
                    <a:pt x="132" y="95"/>
                    <a:pt x="257" y="1"/>
                    <a:pt x="398" y="0"/>
                  </a:cubicBezTo>
                  <a:cubicBezTo>
                    <a:pt x="573" y="0"/>
                    <a:pt x="716" y="143"/>
                    <a:pt x="716" y="318"/>
                  </a:cubicBezTo>
                  <a:cubicBezTo>
                    <a:pt x="716" y="398"/>
                    <a:pt x="687" y="474"/>
                    <a:pt x="634" y="533"/>
                  </a:cubicBezTo>
                  <a:cubicBezTo>
                    <a:pt x="582" y="589"/>
                    <a:pt x="512" y="625"/>
                    <a:pt x="437" y="634"/>
                  </a:cubicBezTo>
                  <a:cubicBezTo>
                    <a:pt x="444" y="670"/>
                    <a:pt x="447" y="706"/>
                    <a:pt x="447" y="743"/>
                  </a:cubicBezTo>
                  <a:cubicBezTo>
                    <a:pt x="448" y="838"/>
                    <a:pt x="423" y="931"/>
                    <a:pt x="376" y="1010"/>
                  </a:cubicBezTo>
                  <a:cubicBezTo>
                    <a:pt x="327" y="1092"/>
                    <a:pt x="257" y="1155"/>
                    <a:pt x="173" y="1194"/>
                  </a:cubicBezTo>
                  <a:cubicBezTo>
                    <a:pt x="169" y="1196"/>
                    <a:pt x="166" y="1198"/>
                    <a:pt x="163" y="1199"/>
                  </a:cubicBezTo>
                  <a:cubicBezTo>
                    <a:pt x="161" y="1200"/>
                    <a:pt x="160" y="1201"/>
                    <a:pt x="158" y="1202"/>
                  </a:cubicBezTo>
                  <a:cubicBezTo>
                    <a:pt x="196" y="1235"/>
                    <a:pt x="196" y="1235"/>
                    <a:pt x="196" y="1235"/>
                  </a:cubicBezTo>
                  <a:cubicBezTo>
                    <a:pt x="197" y="1237"/>
                    <a:pt x="198" y="1239"/>
                    <a:pt x="197" y="1242"/>
                  </a:cubicBezTo>
                  <a:cubicBezTo>
                    <a:pt x="197" y="1244"/>
                    <a:pt x="195" y="1245"/>
                    <a:pt x="192" y="1246"/>
                  </a:cubicBezTo>
                  <a:cubicBezTo>
                    <a:pt x="6" y="1261"/>
                    <a:pt x="6" y="1261"/>
                    <a:pt x="6" y="1261"/>
                  </a:cubicBezTo>
                  <a:cubicBezTo>
                    <a:pt x="4" y="1261"/>
                    <a:pt x="1" y="1260"/>
                    <a:pt x="0" y="1257"/>
                  </a:cubicBezTo>
                  <a:cubicBezTo>
                    <a:pt x="0" y="1257"/>
                    <a:pt x="0" y="1256"/>
                    <a:pt x="0" y="1255"/>
                  </a:cubicBezTo>
                  <a:close/>
                  <a:moveTo>
                    <a:pt x="135" y="1133"/>
                  </a:moveTo>
                  <a:cubicBezTo>
                    <a:pt x="22" y="1248"/>
                    <a:pt x="22" y="1248"/>
                    <a:pt x="22" y="1248"/>
                  </a:cubicBezTo>
                  <a:cubicBezTo>
                    <a:pt x="182" y="1236"/>
                    <a:pt x="182" y="1236"/>
                    <a:pt x="182" y="1236"/>
                  </a:cubicBezTo>
                  <a:cubicBezTo>
                    <a:pt x="144" y="1205"/>
                    <a:pt x="144" y="1205"/>
                    <a:pt x="144" y="1205"/>
                  </a:cubicBezTo>
                  <a:cubicBezTo>
                    <a:pt x="142" y="1204"/>
                    <a:pt x="141" y="1202"/>
                    <a:pt x="141" y="1200"/>
                  </a:cubicBezTo>
                  <a:cubicBezTo>
                    <a:pt x="141" y="1198"/>
                    <a:pt x="143" y="1197"/>
                    <a:pt x="145" y="1196"/>
                  </a:cubicBezTo>
                  <a:cubicBezTo>
                    <a:pt x="151" y="1194"/>
                    <a:pt x="163" y="1188"/>
                    <a:pt x="168" y="1186"/>
                  </a:cubicBezTo>
                  <a:cubicBezTo>
                    <a:pt x="333" y="1109"/>
                    <a:pt x="436" y="938"/>
                    <a:pt x="435" y="743"/>
                  </a:cubicBezTo>
                  <a:cubicBezTo>
                    <a:pt x="435" y="705"/>
                    <a:pt x="431" y="667"/>
                    <a:pt x="424" y="630"/>
                  </a:cubicBezTo>
                  <a:cubicBezTo>
                    <a:pt x="423" y="629"/>
                    <a:pt x="424" y="627"/>
                    <a:pt x="425" y="626"/>
                  </a:cubicBezTo>
                  <a:cubicBezTo>
                    <a:pt x="426" y="624"/>
                    <a:pt x="427" y="623"/>
                    <a:pt x="429" y="623"/>
                  </a:cubicBezTo>
                  <a:cubicBezTo>
                    <a:pt x="586" y="608"/>
                    <a:pt x="705" y="477"/>
                    <a:pt x="704" y="318"/>
                  </a:cubicBezTo>
                  <a:cubicBezTo>
                    <a:pt x="704" y="149"/>
                    <a:pt x="567" y="12"/>
                    <a:pt x="398" y="12"/>
                  </a:cubicBezTo>
                  <a:cubicBezTo>
                    <a:pt x="262" y="13"/>
                    <a:pt x="141" y="104"/>
                    <a:pt x="104" y="234"/>
                  </a:cubicBezTo>
                  <a:cubicBezTo>
                    <a:pt x="104" y="235"/>
                    <a:pt x="104" y="235"/>
                    <a:pt x="103" y="236"/>
                  </a:cubicBezTo>
                  <a:cubicBezTo>
                    <a:pt x="102" y="242"/>
                    <a:pt x="100" y="249"/>
                    <a:pt x="99" y="255"/>
                  </a:cubicBezTo>
                  <a:cubicBezTo>
                    <a:pt x="207" y="309"/>
                    <a:pt x="295" y="402"/>
                    <a:pt x="347" y="515"/>
                  </a:cubicBezTo>
                  <a:cubicBezTo>
                    <a:pt x="367" y="557"/>
                    <a:pt x="380" y="594"/>
                    <a:pt x="388" y="628"/>
                  </a:cubicBezTo>
                  <a:cubicBezTo>
                    <a:pt x="388" y="629"/>
                    <a:pt x="388" y="631"/>
                    <a:pt x="388" y="632"/>
                  </a:cubicBezTo>
                  <a:cubicBezTo>
                    <a:pt x="388" y="632"/>
                    <a:pt x="388" y="632"/>
                    <a:pt x="388" y="632"/>
                  </a:cubicBezTo>
                  <a:cubicBezTo>
                    <a:pt x="397" y="673"/>
                    <a:pt x="402" y="714"/>
                    <a:pt x="402" y="755"/>
                  </a:cubicBezTo>
                  <a:cubicBezTo>
                    <a:pt x="402" y="847"/>
                    <a:pt x="379" y="936"/>
                    <a:pt x="335" y="1011"/>
                  </a:cubicBezTo>
                  <a:cubicBezTo>
                    <a:pt x="289" y="1089"/>
                    <a:pt x="222" y="1151"/>
                    <a:pt x="142" y="1190"/>
                  </a:cubicBezTo>
                  <a:cubicBezTo>
                    <a:pt x="140" y="1191"/>
                    <a:pt x="138" y="1192"/>
                    <a:pt x="136" y="1191"/>
                  </a:cubicBezTo>
                  <a:cubicBezTo>
                    <a:pt x="135" y="1190"/>
                    <a:pt x="135" y="1186"/>
                    <a:pt x="135" y="1184"/>
                  </a:cubicBezTo>
                  <a:lnTo>
                    <a:pt x="135" y="113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3" name="Freeform 20"/>
            <p:cNvSpPr/>
            <p:nvPr/>
          </p:nvSpPr>
          <p:spPr bwMode="auto">
            <a:xfrm>
              <a:off x="5328764" y="3862224"/>
              <a:ext cx="2484423" cy="1316207"/>
            </a:xfrm>
            <a:custGeom>
              <a:avLst/>
              <a:gdLst>
                <a:gd name="T0" fmla="*/ 0 w 1270"/>
                <a:gd name="T1" fmla="*/ 0 h 673"/>
                <a:gd name="T2" fmla="*/ 23 w 1270"/>
                <a:gd name="T3" fmla="*/ 185 h 673"/>
                <a:gd name="T4" fmla="*/ 62 w 1270"/>
                <a:gd name="T5" fmla="*/ 136 h 673"/>
                <a:gd name="T6" fmla="*/ 73 w 1270"/>
                <a:gd name="T7" fmla="*/ 160 h 673"/>
                <a:gd name="T8" fmla="*/ 642 w 1270"/>
                <a:gd name="T9" fmla="*/ 398 h 673"/>
                <a:gd name="T10" fmla="*/ 964 w 1270"/>
                <a:gd name="T11" fmla="*/ 666 h 673"/>
                <a:gd name="T12" fmla="*/ 1263 w 1270"/>
                <a:gd name="T13" fmla="*/ 341 h 673"/>
                <a:gd name="T14" fmla="*/ 1025 w 1270"/>
                <a:gd name="T15" fmla="*/ 51 h 673"/>
                <a:gd name="T16" fmla="*/ 1025 w 1270"/>
                <a:gd name="T17" fmla="*/ 51 h 673"/>
                <a:gd name="T18" fmla="*/ 1000 w 1270"/>
                <a:gd name="T19" fmla="*/ 46 h 673"/>
                <a:gd name="T20" fmla="*/ 1000 w 1270"/>
                <a:gd name="T21" fmla="*/ 46 h 673"/>
                <a:gd name="T22" fmla="*/ 999 w 1270"/>
                <a:gd name="T23" fmla="*/ 46 h 673"/>
                <a:gd name="T24" fmla="*/ 750 w 1270"/>
                <a:gd name="T25" fmla="*/ 306 h 673"/>
                <a:gd name="T26" fmla="*/ 636 w 1270"/>
                <a:gd name="T27" fmla="*/ 351 h 673"/>
                <a:gd name="T28" fmla="*/ 72 w 1270"/>
                <a:gd name="T29" fmla="*/ 131 h 673"/>
                <a:gd name="T30" fmla="*/ 136 w 1270"/>
                <a:gd name="T31" fmla="*/ 127 h 673"/>
                <a:gd name="T32" fmla="*/ 0 w 1270"/>
                <a:gd name="T33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70" h="673">
                  <a:moveTo>
                    <a:pt x="0" y="0"/>
                  </a:moveTo>
                  <a:cubicBezTo>
                    <a:pt x="23" y="185"/>
                    <a:pt x="23" y="185"/>
                    <a:pt x="23" y="185"/>
                  </a:cubicBezTo>
                  <a:cubicBezTo>
                    <a:pt x="62" y="136"/>
                    <a:pt x="62" y="136"/>
                    <a:pt x="62" y="136"/>
                  </a:cubicBezTo>
                  <a:cubicBezTo>
                    <a:pt x="66" y="147"/>
                    <a:pt x="67" y="150"/>
                    <a:pt x="73" y="160"/>
                  </a:cubicBezTo>
                  <a:cubicBezTo>
                    <a:pt x="177" y="363"/>
                    <a:pt x="416" y="456"/>
                    <a:pt x="642" y="398"/>
                  </a:cubicBezTo>
                  <a:cubicBezTo>
                    <a:pt x="664" y="555"/>
                    <a:pt x="802" y="673"/>
                    <a:pt x="964" y="666"/>
                  </a:cubicBezTo>
                  <a:cubicBezTo>
                    <a:pt x="1136" y="659"/>
                    <a:pt x="1270" y="514"/>
                    <a:pt x="1263" y="341"/>
                  </a:cubicBezTo>
                  <a:cubicBezTo>
                    <a:pt x="1257" y="199"/>
                    <a:pt x="1157" y="83"/>
                    <a:pt x="1025" y="51"/>
                  </a:cubicBezTo>
                  <a:cubicBezTo>
                    <a:pt x="1025" y="51"/>
                    <a:pt x="1025" y="51"/>
                    <a:pt x="1025" y="51"/>
                  </a:cubicBezTo>
                  <a:cubicBezTo>
                    <a:pt x="1017" y="49"/>
                    <a:pt x="1009" y="47"/>
                    <a:pt x="1000" y="46"/>
                  </a:cubicBezTo>
                  <a:cubicBezTo>
                    <a:pt x="1000" y="46"/>
                    <a:pt x="1000" y="46"/>
                    <a:pt x="1000" y="46"/>
                  </a:cubicBezTo>
                  <a:cubicBezTo>
                    <a:pt x="999" y="46"/>
                    <a:pt x="999" y="46"/>
                    <a:pt x="999" y="46"/>
                  </a:cubicBezTo>
                  <a:cubicBezTo>
                    <a:pt x="952" y="153"/>
                    <a:pt x="866" y="247"/>
                    <a:pt x="750" y="306"/>
                  </a:cubicBezTo>
                  <a:cubicBezTo>
                    <a:pt x="683" y="341"/>
                    <a:pt x="637" y="351"/>
                    <a:pt x="636" y="351"/>
                  </a:cubicBezTo>
                  <a:cubicBezTo>
                    <a:pt x="412" y="411"/>
                    <a:pt x="180" y="328"/>
                    <a:pt x="72" y="131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42556C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4" name="Freeform 21"/>
            <p:cNvSpPr>
              <a:spLocks noEditPoints="1"/>
            </p:cNvSpPr>
            <p:nvPr/>
          </p:nvSpPr>
          <p:spPr bwMode="auto">
            <a:xfrm>
              <a:off x="5317189" y="3850650"/>
              <a:ext cx="2507572" cy="1331915"/>
            </a:xfrm>
            <a:custGeom>
              <a:avLst/>
              <a:gdLst>
                <a:gd name="T0" fmla="*/ 6 w 1282"/>
                <a:gd name="T1" fmla="*/ 0 h 681"/>
                <a:gd name="T2" fmla="*/ 10 w 1282"/>
                <a:gd name="T3" fmla="*/ 1 h 681"/>
                <a:gd name="T4" fmla="*/ 146 w 1282"/>
                <a:gd name="T5" fmla="*/ 129 h 681"/>
                <a:gd name="T6" fmla="*/ 148 w 1282"/>
                <a:gd name="T7" fmla="*/ 135 h 681"/>
                <a:gd name="T8" fmla="*/ 143 w 1282"/>
                <a:gd name="T9" fmla="*/ 139 h 681"/>
                <a:gd name="T10" fmla="*/ 90 w 1282"/>
                <a:gd name="T11" fmla="*/ 142 h 681"/>
                <a:gd name="T12" fmla="*/ 521 w 1282"/>
                <a:gd name="T13" fmla="*/ 369 h 681"/>
                <a:gd name="T14" fmla="*/ 641 w 1282"/>
                <a:gd name="T15" fmla="*/ 351 h 681"/>
                <a:gd name="T16" fmla="*/ 643 w 1282"/>
                <a:gd name="T17" fmla="*/ 350 h 681"/>
                <a:gd name="T18" fmla="*/ 643 w 1282"/>
                <a:gd name="T19" fmla="*/ 350 h 681"/>
                <a:gd name="T20" fmla="*/ 645 w 1282"/>
                <a:gd name="T21" fmla="*/ 350 h 681"/>
                <a:gd name="T22" fmla="*/ 645 w 1282"/>
                <a:gd name="T23" fmla="*/ 350 h 681"/>
                <a:gd name="T24" fmla="*/ 646 w 1282"/>
                <a:gd name="T25" fmla="*/ 350 h 681"/>
                <a:gd name="T26" fmla="*/ 753 w 1282"/>
                <a:gd name="T27" fmla="*/ 307 h 681"/>
                <a:gd name="T28" fmla="*/ 1000 w 1282"/>
                <a:gd name="T29" fmla="*/ 49 h 681"/>
                <a:gd name="T30" fmla="*/ 1006 w 1282"/>
                <a:gd name="T31" fmla="*/ 46 h 681"/>
                <a:gd name="T32" fmla="*/ 1007 w 1282"/>
                <a:gd name="T33" fmla="*/ 46 h 681"/>
                <a:gd name="T34" fmla="*/ 1032 w 1282"/>
                <a:gd name="T35" fmla="*/ 51 h 681"/>
                <a:gd name="T36" fmla="*/ 1034 w 1282"/>
                <a:gd name="T37" fmla="*/ 51 h 681"/>
                <a:gd name="T38" fmla="*/ 1275 w 1282"/>
                <a:gd name="T39" fmla="*/ 347 h 681"/>
                <a:gd name="T40" fmla="*/ 970 w 1282"/>
                <a:gd name="T41" fmla="*/ 678 h 681"/>
                <a:gd name="T42" fmla="*/ 753 w 1282"/>
                <a:gd name="T43" fmla="*/ 604 h 681"/>
                <a:gd name="T44" fmla="*/ 643 w 1282"/>
                <a:gd name="T45" fmla="*/ 411 h 681"/>
                <a:gd name="T46" fmla="*/ 535 w 1282"/>
                <a:gd name="T47" fmla="*/ 426 h 681"/>
                <a:gd name="T48" fmla="*/ 266 w 1282"/>
                <a:gd name="T49" fmla="*/ 366 h 681"/>
                <a:gd name="T50" fmla="*/ 73 w 1282"/>
                <a:gd name="T51" fmla="*/ 170 h 681"/>
                <a:gd name="T52" fmla="*/ 68 w 1282"/>
                <a:gd name="T53" fmla="*/ 161 h 681"/>
                <a:gd name="T54" fmla="*/ 64 w 1282"/>
                <a:gd name="T55" fmla="*/ 155 h 681"/>
                <a:gd name="T56" fmla="*/ 33 w 1282"/>
                <a:gd name="T57" fmla="*/ 195 h 681"/>
                <a:gd name="T58" fmla="*/ 27 w 1282"/>
                <a:gd name="T59" fmla="*/ 197 h 681"/>
                <a:gd name="T60" fmla="*/ 23 w 1282"/>
                <a:gd name="T61" fmla="*/ 192 h 681"/>
                <a:gd name="T62" fmla="*/ 0 w 1282"/>
                <a:gd name="T63" fmla="*/ 6 h 681"/>
                <a:gd name="T64" fmla="*/ 3 w 1282"/>
                <a:gd name="T65" fmla="*/ 0 h 681"/>
                <a:gd name="T66" fmla="*/ 6 w 1282"/>
                <a:gd name="T67" fmla="*/ 0 h 681"/>
                <a:gd name="T68" fmla="*/ 133 w 1282"/>
                <a:gd name="T69" fmla="*/ 129 h 681"/>
                <a:gd name="T70" fmla="*/ 14 w 1282"/>
                <a:gd name="T71" fmla="*/ 21 h 681"/>
                <a:gd name="T72" fmla="*/ 32 w 1282"/>
                <a:gd name="T73" fmla="*/ 181 h 681"/>
                <a:gd name="T74" fmla="*/ 61 w 1282"/>
                <a:gd name="T75" fmla="*/ 142 h 681"/>
                <a:gd name="T76" fmla="*/ 66 w 1282"/>
                <a:gd name="T77" fmla="*/ 139 h 681"/>
                <a:gd name="T78" fmla="*/ 70 w 1282"/>
                <a:gd name="T79" fmla="*/ 142 h 681"/>
                <a:gd name="T80" fmla="*/ 82 w 1282"/>
                <a:gd name="T81" fmla="*/ 165 h 681"/>
                <a:gd name="T82" fmla="*/ 535 w 1282"/>
                <a:gd name="T83" fmla="*/ 414 h 681"/>
                <a:gd name="T84" fmla="*/ 647 w 1282"/>
                <a:gd name="T85" fmla="*/ 398 h 681"/>
                <a:gd name="T86" fmla="*/ 651 w 1282"/>
                <a:gd name="T87" fmla="*/ 399 h 681"/>
                <a:gd name="T88" fmla="*/ 654 w 1282"/>
                <a:gd name="T89" fmla="*/ 403 h 681"/>
                <a:gd name="T90" fmla="*/ 970 w 1282"/>
                <a:gd name="T91" fmla="*/ 666 h 681"/>
                <a:gd name="T92" fmla="*/ 1263 w 1282"/>
                <a:gd name="T93" fmla="*/ 348 h 681"/>
                <a:gd name="T94" fmla="*/ 1030 w 1282"/>
                <a:gd name="T95" fmla="*/ 63 h 681"/>
                <a:gd name="T96" fmla="*/ 1028 w 1282"/>
                <a:gd name="T97" fmla="*/ 62 h 681"/>
                <a:gd name="T98" fmla="*/ 1009 w 1282"/>
                <a:gd name="T99" fmla="*/ 58 h 681"/>
                <a:gd name="T100" fmla="*/ 759 w 1282"/>
                <a:gd name="T101" fmla="*/ 317 h 681"/>
                <a:gd name="T102" fmla="*/ 647 w 1282"/>
                <a:gd name="T103" fmla="*/ 362 h 681"/>
                <a:gd name="T104" fmla="*/ 644 w 1282"/>
                <a:gd name="T105" fmla="*/ 363 h 681"/>
                <a:gd name="T106" fmla="*/ 644 w 1282"/>
                <a:gd name="T107" fmla="*/ 363 h 681"/>
                <a:gd name="T108" fmla="*/ 521 w 1282"/>
                <a:gd name="T109" fmla="*/ 381 h 681"/>
                <a:gd name="T110" fmla="*/ 263 w 1282"/>
                <a:gd name="T111" fmla="*/ 325 h 681"/>
                <a:gd name="T112" fmla="*/ 76 w 1282"/>
                <a:gd name="T113" fmla="*/ 139 h 681"/>
                <a:gd name="T114" fmla="*/ 75 w 1282"/>
                <a:gd name="T115" fmla="*/ 134 h 681"/>
                <a:gd name="T116" fmla="*/ 82 w 1282"/>
                <a:gd name="T117" fmla="*/ 132 h 681"/>
                <a:gd name="T118" fmla="*/ 133 w 1282"/>
                <a:gd name="T119" fmla="*/ 129 h 6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282" h="681">
                  <a:moveTo>
                    <a:pt x="6" y="0"/>
                  </a:moveTo>
                  <a:cubicBezTo>
                    <a:pt x="7" y="0"/>
                    <a:pt x="9" y="0"/>
                    <a:pt x="10" y="1"/>
                  </a:cubicBezTo>
                  <a:cubicBezTo>
                    <a:pt x="146" y="129"/>
                    <a:pt x="146" y="129"/>
                    <a:pt x="146" y="129"/>
                  </a:cubicBezTo>
                  <a:cubicBezTo>
                    <a:pt x="148" y="130"/>
                    <a:pt x="149" y="133"/>
                    <a:pt x="148" y="135"/>
                  </a:cubicBezTo>
                  <a:cubicBezTo>
                    <a:pt x="147" y="137"/>
                    <a:pt x="145" y="139"/>
                    <a:pt x="143" y="139"/>
                  </a:cubicBezTo>
                  <a:cubicBezTo>
                    <a:pt x="90" y="142"/>
                    <a:pt x="90" y="142"/>
                    <a:pt x="90" y="142"/>
                  </a:cubicBezTo>
                  <a:cubicBezTo>
                    <a:pt x="175" y="290"/>
                    <a:pt x="339" y="377"/>
                    <a:pt x="521" y="369"/>
                  </a:cubicBezTo>
                  <a:cubicBezTo>
                    <a:pt x="561" y="368"/>
                    <a:pt x="601" y="362"/>
                    <a:pt x="641" y="351"/>
                  </a:cubicBezTo>
                  <a:cubicBezTo>
                    <a:pt x="641" y="351"/>
                    <a:pt x="642" y="351"/>
                    <a:pt x="643" y="350"/>
                  </a:cubicBezTo>
                  <a:cubicBezTo>
                    <a:pt x="643" y="350"/>
                    <a:pt x="643" y="350"/>
                    <a:pt x="643" y="350"/>
                  </a:cubicBezTo>
                  <a:cubicBezTo>
                    <a:pt x="643" y="350"/>
                    <a:pt x="644" y="350"/>
                    <a:pt x="645" y="350"/>
                  </a:cubicBezTo>
                  <a:cubicBezTo>
                    <a:pt x="645" y="350"/>
                    <a:pt x="645" y="350"/>
                    <a:pt x="645" y="350"/>
                  </a:cubicBezTo>
                  <a:cubicBezTo>
                    <a:pt x="645" y="350"/>
                    <a:pt x="646" y="350"/>
                    <a:pt x="646" y="350"/>
                  </a:cubicBezTo>
                  <a:cubicBezTo>
                    <a:pt x="679" y="341"/>
                    <a:pt x="714" y="327"/>
                    <a:pt x="753" y="307"/>
                  </a:cubicBezTo>
                  <a:cubicBezTo>
                    <a:pt x="863" y="250"/>
                    <a:pt x="951" y="159"/>
                    <a:pt x="1000" y="49"/>
                  </a:cubicBezTo>
                  <a:cubicBezTo>
                    <a:pt x="1001" y="47"/>
                    <a:pt x="1003" y="46"/>
                    <a:pt x="1006" y="46"/>
                  </a:cubicBezTo>
                  <a:cubicBezTo>
                    <a:pt x="1006" y="46"/>
                    <a:pt x="1007" y="46"/>
                    <a:pt x="1007" y="46"/>
                  </a:cubicBezTo>
                  <a:cubicBezTo>
                    <a:pt x="1015" y="47"/>
                    <a:pt x="1024" y="49"/>
                    <a:pt x="1032" y="51"/>
                  </a:cubicBezTo>
                  <a:cubicBezTo>
                    <a:pt x="1033" y="51"/>
                    <a:pt x="1033" y="51"/>
                    <a:pt x="1034" y="51"/>
                  </a:cubicBezTo>
                  <a:cubicBezTo>
                    <a:pt x="1170" y="85"/>
                    <a:pt x="1269" y="207"/>
                    <a:pt x="1275" y="347"/>
                  </a:cubicBezTo>
                  <a:cubicBezTo>
                    <a:pt x="1282" y="522"/>
                    <a:pt x="1146" y="671"/>
                    <a:pt x="970" y="678"/>
                  </a:cubicBezTo>
                  <a:cubicBezTo>
                    <a:pt x="891" y="681"/>
                    <a:pt x="814" y="655"/>
                    <a:pt x="753" y="604"/>
                  </a:cubicBezTo>
                  <a:cubicBezTo>
                    <a:pt x="694" y="555"/>
                    <a:pt x="655" y="486"/>
                    <a:pt x="643" y="411"/>
                  </a:cubicBezTo>
                  <a:cubicBezTo>
                    <a:pt x="608" y="420"/>
                    <a:pt x="572" y="425"/>
                    <a:pt x="535" y="426"/>
                  </a:cubicBezTo>
                  <a:cubicBezTo>
                    <a:pt x="440" y="430"/>
                    <a:pt x="347" y="409"/>
                    <a:pt x="266" y="366"/>
                  </a:cubicBezTo>
                  <a:cubicBezTo>
                    <a:pt x="182" y="320"/>
                    <a:pt x="116" y="253"/>
                    <a:pt x="73" y="170"/>
                  </a:cubicBezTo>
                  <a:cubicBezTo>
                    <a:pt x="71" y="166"/>
                    <a:pt x="69" y="163"/>
                    <a:pt x="68" y="161"/>
                  </a:cubicBezTo>
                  <a:cubicBezTo>
                    <a:pt x="67" y="159"/>
                    <a:pt x="66" y="157"/>
                    <a:pt x="64" y="155"/>
                  </a:cubicBezTo>
                  <a:cubicBezTo>
                    <a:pt x="33" y="195"/>
                    <a:pt x="33" y="195"/>
                    <a:pt x="33" y="195"/>
                  </a:cubicBezTo>
                  <a:cubicBezTo>
                    <a:pt x="32" y="196"/>
                    <a:pt x="29" y="197"/>
                    <a:pt x="27" y="197"/>
                  </a:cubicBezTo>
                  <a:cubicBezTo>
                    <a:pt x="25" y="196"/>
                    <a:pt x="23" y="194"/>
                    <a:pt x="23" y="19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4"/>
                    <a:pt x="1" y="1"/>
                    <a:pt x="3" y="0"/>
                  </a:cubicBezTo>
                  <a:cubicBezTo>
                    <a:pt x="4" y="0"/>
                    <a:pt x="5" y="0"/>
                    <a:pt x="6" y="0"/>
                  </a:cubicBezTo>
                  <a:close/>
                  <a:moveTo>
                    <a:pt x="133" y="129"/>
                  </a:moveTo>
                  <a:cubicBezTo>
                    <a:pt x="14" y="21"/>
                    <a:pt x="14" y="21"/>
                    <a:pt x="14" y="21"/>
                  </a:cubicBezTo>
                  <a:cubicBezTo>
                    <a:pt x="32" y="181"/>
                    <a:pt x="32" y="181"/>
                    <a:pt x="32" y="181"/>
                  </a:cubicBezTo>
                  <a:cubicBezTo>
                    <a:pt x="61" y="142"/>
                    <a:pt x="61" y="142"/>
                    <a:pt x="61" y="142"/>
                  </a:cubicBezTo>
                  <a:cubicBezTo>
                    <a:pt x="63" y="140"/>
                    <a:pt x="64" y="138"/>
                    <a:pt x="66" y="139"/>
                  </a:cubicBezTo>
                  <a:cubicBezTo>
                    <a:pt x="69" y="139"/>
                    <a:pt x="69" y="140"/>
                    <a:pt x="70" y="142"/>
                  </a:cubicBezTo>
                  <a:cubicBezTo>
                    <a:pt x="72" y="148"/>
                    <a:pt x="79" y="160"/>
                    <a:pt x="82" y="165"/>
                  </a:cubicBezTo>
                  <a:cubicBezTo>
                    <a:pt x="164" y="327"/>
                    <a:pt x="340" y="423"/>
                    <a:pt x="535" y="414"/>
                  </a:cubicBezTo>
                  <a:cubicBezTo>
                    <a:pt x="572" y="413"/>
                    <a:pt x="610" y="407"/>
                    <a:pt x="647" y="398"/>
                  </a:cubicBezTo>
                  <a:cubicBezTo>
                    <a:pt x="648" y="398"/>
                    <a:pt x="650" y="398"/>
                    <a:pt x="651" y="399"/>
                  </a:cubicBezTo>
                  <a:cubicBezTo>
                    <a:pt x="653" y="400"/>
                    <a:pt x="654" y="401"/>
                    <a:pt x="654" y="403"/>
                  </a:cubicBezTo>
                  <a:cubicBezTo>
                    <a:pt x="676" y="560"/>
                    <a:pt x="812" y="673"/>
                    <a:pt x="970" y="666"/>
                  </a:cubicBezTo>
                  <a:cubicBezTo>
                    <a:pt x="1139" y="659"/>
                    <a:pt x="1270" y="516"/>
                    <a:pt x="1263" y="348"/>
                  </a:cubicBezTo>
                  <a:cubicBezTo>
                    <a:pt x="1257" y="212"/>
                    <a:pt x="1161" y="95"/>
                    <a:pt x="1030" y="63"/>
                  </a:cubicBezTo>
                  <a:cubicBezTo>
                    <a:pt x="1029" y="63"/>
                    <a:pt x="1029" y="62"/>
                    <a:pt x="1028" y="62"/>
                  </a:cubicBezTo>
                  <a:cubicBezTo>
                    <a:pt x="1022" y="61"/>
                    <a:pt x="1015" y="59"/>
                    <a:pt x="1009" y="58"/>
                  </a:cubicBezTo>
                  <a:cubicBezTo>
                    <a:pt x="959" y="169"/>
                    <a:pt x="870" y="260"/>
                    <a:pt x="759" y="317"/>
                  </a:cubicBezTo>
                  <a:cubicBezTo>
                    <a:pt x="718" y="338"/>
                    <a:pt x="681" y="353"/>
                    <a:pt x="647" y="362"/>
                  </a:cubicBezTo>
                  <a:cubicBezTo>
                    <a:pt x="646" y="363"/>
                    <a:pt x="645" y="363"/>
                    <a:pt x="644" y="363"/>
                  </a:cubicBezTo>
                  <a:cubicBezTo>
                    <a:pt x="644" y="363"/>
                    <a:pt x="644" y="363"/>
                    <a:pt x="644" y="363"/>
                  </a:cubicBezTo>
                  <a:cubicBezTo>
                    <a:pt x="603" y="373"/>
                    <a:pt x="562" y="380"/>
                    <a:pt x="521" y="381"/>
                  </a:cubicBezTo>
                  <a:cubicBezTo>
                    <a:pt x="429" y="385"/>
                    <a:pt x="340" y="366"/>
                    <a:pt x="263" y="325"/>
                  </a:cubicBezTo>
                  <a:cubicBezTo>
                    <a:pt x="183" y="283"/>
                    <a:pt x="119" y="218"/>
                    <a:pt x="76" y="139"/>
                  </a:cubicBezTo>
                  <a:cubicBezTo>
                    <a:pt x="75" y="137"/>
                    <a:pt x="74" y="136"/>
                    <a:pt x="75" y="134"/>
                  </a:cubicBezTo>
                  <a:cubicBezTo>
                    <a:pt x="76" y="132"/>
                    <a:pt x="79" y="132"/>
                    <a:pt x="82" y="132"/>
                  </a:cubicBezTo>
                  <a:lnTo>
                    <a:pt x="133" y="12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5" name="Freeform 22"/>
            <p:cNvSpPr/>
            <p:nvPr/>
          </p:nvSpPr>
          <p:spPr bwMode="auto">
            <a:xfrm>
              <a:off x="4507788" y="2755188"/>
              <a:ext cx="1314553" cy="2486077"/>
            </a:xfrm>
            <a:custGeom>
              <a:avLst/>
              <a:gdLst>
                <a:gd name="T0" fmla="*/ 672 w 672"/>
                <a:gd name="T1" fmla="*/ 0 h 1271"/>
                <a:gd name="T2" fmla="*/ 487 w 672"/>
                <a:gd name="T3" fmla="*/ 23 h 1271"/>
                <a:gd name="T4" fmla="*/ 536 w 672"/>
                <a:gd name="T5" fmla="*/ 62 h 1271"/>
                <a:gd name="T6" fmla="*/ 511 w 672"/>
                <a:gd name="T7" fmla="*/ 73 h 1271"/>
                <a:gd name="T8" fmla="*/ 275 w 672"/>
                <a:gd name="T9" fmla="*/ 643 h 1271"/>
                <a:gd name="T10" fmla="*/ 7 w 672"/>
                <a:gd name="T11" fmla="*/ 965 h 1271"/>
                <a:gd name="T12" fmla="*/ 332 w 672"/>
                <a:gd name="T13" fmla="*/ 1263 h 1271"/>
                <a:gd name="T14" fmla="*/ 622 w 672"/>
                <a:gd name="T15" fmla="*/ 1025 h 1271"/>
                <a:gd name="T16" fmla="*/ 622 w 672"/>
                <a:gd name="T17" fmla="*/ 1025 h 1271"/>
                <a:gd name="T18" fmla="*/ 627 w 672"/>
                <a:gd name="T19" fmla="*/ 1000 h 1271"/>
                <a:gd name="T20" fmla="*/ 627 w 672"/>
                <a:gd name="T21" fmla="*/ 1000 h 1271"/>
                <a:gd name="T22" fmla="*/ 627 w 672"/>
                <a:gd name="T23" fmla="*/ 999 h 1271"/>
                <a:gd name="T24" fmla="*/ 366 w 672"/>
                <a:gd name="T25" fmla="*/ 750 h 1271"/>
                <a:gd name="T26" fmla="*/ 322 w 672"/>
                <a:gd name="T27" fmla="*/ 636 h 1271"/>
                <a:gd name="T28" fmla="*/ 541 w 672"/>
                <a:gd name="T29" fmla="*/ 72 h 1271"/>
                <a:gd name="T30" fmla="*/ 545 w 672"/>
                <a:gd name="T31" fmla="*/ 136 h 1271"/>
                <a:gd name="T32" fmla="*/ 672 w 672"/>
                <a:gd name="T33" fmla="*/ 0 h 1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72" h="1271">
                  <a:moveTo>
                    <a:pt x="672" y="0"/>
                  </a:moveTo>
                  <a:cubicBezTo>
                    <a:pt x="487" y="23"/>
                    <a:pt x="487" y="23"/>
                    <a:pt x="487" y="23"/>
                  </a:cubicBezTo>
                  <a:cubicBezTo>
                    <a:pt x="536" y="62"/>
                    <a:pt x="536" y="62"/>
                    <a:pt x="536" y="62"/>
                  </a:cubicBezTo>
                  <a:cubicBezTo>
                    <a:pt x="525" y="67"/>
                    <a:pt x="522" y="68"/>
                    <a:pt x="511" y="73"/>
                  </a:cubicBezTo>
                  <a:cubicBezTo>
                    <a:pt x="309" y="177"/>
                    <a:pt x="217" y="416"/>
                    <a:pt x="275" y="643"/>
                  </a:cubicBezTo>
                  <a:cubicBezTo>
                    <a:pt x="117" y="665"/>
                    <a:pt x="0" y="803"/>
                    <a:pt x="7" y="965"/>
                  </a:cubicBezTo>
                  <a:cubicBezTo>
                    <a:pt x="14" y="1137"/>
                    <a:pt x="159" y="1271"/>
                    <a:pt x="332" y="1263"/>
                  </a:cubicBezTo>
                  <a:cubicBezTo>
                    <a:pt x="474" y="1257"/>
                    <a:pt x="590" y="1157"/>
                    <a:pt x="622" y="1025"/>
                  </a:cubicBezTo>
                  <a:cubicBezTo>
                    <a:pt x="622" y="1025"/>
                    <a:pt x="622" y="1025"/>
                    <a:pt x="622" y="1025"/>
                  </a:cubicBezTo>
                  <a:cubicBezTo>
                    <a:pt x="624" y="1017"/>
                    <a:pt x="626" y="1009"/>
                    <a:pt x="627" y="1000"/>
                  </a:cubicBezTo>
                  <a:cubicBezTo>
                    <a:pt x="627" y="1000"/>
                    <a:pt x="627" y="1000"/>
                    <a:pt x="627" y="1000"/>
                  </a:cubicBezTo>
                  <a:cubicBezTo>
                    <a:pt x="627" y="999"/>
                    <a:pt x="627" y="999"/>
                    <a:pt x="627" y="999"/>
                  </a:cubicBezTo>
                  <a:cubicBezTo>
                    <a:pt x="520" y="952"/>
                    <a:pt x="426" y="866"/>
                    <a:pt x="366" y="750"/>
                  </a:cubicBezTo>
                  <a:cubicBezTo>
                    <a:pt x="331" y="683"/>
                    <a:pt x="322" y="637"/>
                    <a:pt x="322" y="636"/>
                  </a:cubicBezTo>
                  <a:cubicBezTo>
                    <a:pt x="261" y="412"/>
                    <a:pt x="344" y="180"/>
                    <a:pt x="541" y="72"/>
                  </a:cubicBezTo>
                  <a:cubicBezTo>
                    <a:pt x="545" y="136"/>
                    <a:pt x="545" y="136"/>
                    <a:pt x="545" y="136"/>
                  </a:cubicBezTo>
                  <a:cubicBezTo>
                    <a:pt x="672" y="0"/>
                    <a:pt x="672" y="0"/>
                    <a:pt x="672" y="0"/>
                  </a:cubicBezTo>
                </a:path>
              </a:pathLst>
            </a:custGeom>
            <a:solidFill>
              <a:srgbClr val="42556C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6" name="Freeform 23"/>
            <p:cNvSpPr>
              <a:spLocks noEditPoints="1"/>
            </p:cNvSpPr>
            <p:nvPr/>
          </p:nvSpPr>
          <p:spPr bwMode="auto">
            <a:xfrm>
              <a:off x="4502001" y="2743614"/>
              <a:ext cx="1331915" cy="2509226"/>
            </a:xfrm>
            <a:custGeom>
              <a:avLst/>
              <a:gdLst>
                <a:gd name="T0" fmla="*/ 681 w 681"/>
                <a:gd name="T1" fmla="*/ 6 h 1283"/>
                <a:gd name="T2" fmla="*/ 680 w 681"/>
                <a:gd name="T3" fmla="*/ 10 h 1283"/>
                <a:gd name="T4" fmla="*/ 552 w 681"/>
                <a:gd name="T5" fmla="*/ 146 h 1283"/>
                <a:gd name="T6" fmla="*/ 546 w 681"/>
                <a:gd name="T7" fmla="*/ 148 h 1283"/>
                <a:gd name="T8" fmla="*/ 542 w 681"/>
                <a:gd name="T9" fmla="*/ 143 h 1283"/>
                <a:gd name="T10" fmla="*/ 539 w 681"/>
                <a:gd name="T11" fmla="*/ 90 h 1283"/>
                <a:gd name="T12" fmla="*/ 312 w 681"/>
                <a:gd name="T13" fmla="*/ 521 h 1283"/>
                <a:gd name="T14" fmla="*/ 330 w 681"/>
                <a:gd name="T15" fmla="*/ 641 h 1283"/>
                <a:gd name="T16" fmla="*/ 331 w 681"/>
                <a:gd name="T17" fmla="*/ 643 h 1283"/>
                <a:gd name="T18" fmla="*/ 331 w 681"/>
                <a:gd name="T19" fmla="*/ 643 h 1283"/>
                <a:gd name="T20" fmla="*/ 331 w 681"/>
                <a:gd name="T21" fmla="*/ 645 h 1283"/>
                <a:gd name="T22" fmla="*/ 331 w 681"/>
                <a:gd name="T23" fmla="*/ 645 h 1283"/>
                <a:gd name="T24" fmla="*/ 331 w 681"/>
                <a:gd name="T25" fmla="*/ 646 h 1283"/>
                <a:gd name="T26" fmla="*/ 375 w 681"/>
                <a:gd name="T27" fmla="*/ 753 h 1283"/>
                <a:gd name="T28" fmla="*/ 632 w 681"/>
                <a:gd name="T29" fmla="*/ 1000 h 1283"/>
                <a:gd name="T30" fmla="*/ 636 w 681"/>
                <a:gd name="T31" fmla="*/ 1006 h 1283"/>
                <a:gd name="T32" fmla="*/ 636 w 681"/>
                <a:gd name="T33" fmla="*/ 1007 h 1283"/>
                <a:gd name="T34" fmla="*/ 631 w 681"/>
                <a:gd name="T35" fmla="*/ 1032 h 1283"/>
                <a:gd name="T36" fmla="*/ 630 w 681"/>
                <a:gd name="T37" fmla="*/ 1034 h 1283"/>
                <a:gd name="T38" fmla="*/ 335 w 681"/>
                <a:gd name="T39" fmla="*/ 1275 h 1283"/>
                <a:gd name="T40" fmla="*/ 4 w 681"/>
                <a:gd name="T41" fmla="*/ 971 h 1283"/>
                <a:gd name="T42" fmla="*/ 78 w 681"/>
                <a:gd name="T43" fmla="*/ 753 h 1283"/>
                <a:gd name="T44" fmla="*/ 270 w 681"/>
                <a:gd name="T45" fmla="*/ 644 h 1283"/>
                <a:gd name="T46" fmla="*/ 255 w 681"/>
                <a:gd name="T47" fmla="*/ 536 h 1283"/>
                <a:gd name="T48" fmla="*/ 315 w 681"/>
                <a:gd name="T49" fmla="*/ 266 h 1283"/>
                <a:gd name="T50" fmla="*/ 510 w 681"/>
                <a:gd name="T51" fmla="*/ 73 h 1283"/>
                <a:gd name="T52" fmla="*/ 520 w 681"/>
                <a:gd name="T53" fmla="*/ 68 h 1283"/>
                <a:gd name="T54" fmla="*/ 525 w 681"/>
                <a:gd name="T55" fmla="*/ 65 h 1283"/>
                <a:gd name="T56" fmla="*/ 486 w 681"/>
                <a:gd name="T57" fmla="*/ 33 h 1283"/>
                <a:gd name="T58" fmla="*/ 484 w 681"/>
                <a:gd name="T59" fmla="*/ 27 h 1283"/>
                <a:gd name="T60" fmla="*/ 489 w 681"/>
                <a:gd name="T61" fmla="*/ 23 h 1283"/>
                <a:gd name="T62" fmla="*/ 674 w 681"/>
                <a:gd name="T63" fmla="*/ 0 h 1283"/>
                <a:gd name="T64" fmla="*/ 680 w 681"/>
                <a:gd name="T65" fmla="*/ 3 h 1283"/>
                <a:gd name="T66" fmla="*/ 681 w 681"/>
                <a:gd name="T67" fmla="*/ 6 h 1283"/>
                <a:gd name="T68" fmla="*/ 551 w 681"/>
                <a:gd name="T69" fmla="*/ 133 h 1283"/>
                <a:gd name="T70" fmla="*/ 659 w 681"/>
                <a:gd name="T71" fmla="*/ 14 h 1283"/>
                <a:gd name="T72" fmla="*/ 500 w 681"/>
                <a:gd name="T73" fmla="*/ 32 h 1283"/>
                <a:gd name="T74" fmla="*/ 539 w 681"/>
                <a:gd name="T75" fmla="*/ 61 h 1283"/>
                <a:gd name="T76" fmla="*/ 542 w 681"/>
                <a:gd name="T77" fmla="*/ 67 h 1283"/>
                <a:gd name="T78" fmla="*/ 539 w 681"/>
                <a:gd name="T79" fmla="*/ 70 h 1283"/>
                <a:gd name="T80" fmla="*/ 516 w 681"/>
                <a:gd name="T81" fmla="*/ 82 h 1283"/>
                <a:gd name="T82" fmla="*/ 267 w 681"/>
                <a:gd name="T83" fmla="*/ 535 h 1283"/>
                <a:gd name="T84" fmla="*/ 283 w 681"/>
                <a:gd name="T85" fmla="*/ 647 h 1283"/>
                <a:gd name="T86" fmla="*/ 283 w 681"/>
                <a:gd name="T87" fmla="*/ 652 h 1283"/>
                <a:gd name="T88" fmla="*/ 278 w 681"/>
                <a:gd name="T89" fmla="*/ 654 h 1283"/>
                <a:gd name="T90" fmla="*/ 16 w 681"/>
                <a:gd name="T91" fmla="*/ 970 h 1283"/>
                <a:gd name="T92" fmla="*/ 334 w 681"/>
                <a:gd name="T93" fmla="*/ 1263 h 1283"/>
                <a:gd name="T94" fmla="*/ 619 w 681"/>
                <a:gd name="T95" fmla="*/ 1030 h 1283"/>
                <a:gd name="T96" fmla="*/ 620 w 681"/>
                <a:gd name="T97" fmla="*/ 1028 h 1283"/>
                <a:gd name="T98" fmla="*/ 623 w 681"/>
                <a:gd name="T99" fmla="*/ 1009 h 1283"/>
                <a:gd name="T100" fmla="*/ 364 w 681"/>
                <a:gd name="T101" fmla="*/ 759 h 1283"/>
                <a:gd name="T102" fmla="*/ 319 w 681"/>
                <a:gd name="T103" fmla="*/ 648 h 1283"/>
                <a:gd name="T104" fmla="*/ 319 w 681"/>
                <a:gd name="T105" fmla="*/ 644 h 1283"/>
                <a:gd name="T106" fmla="*/ 319 w 681"/>
                <a:gd name="T107" fmla="*/ 644 h 1283"/>
                <a:gd name="T108" fmla="*/ 300 w 681"/>
                <a:gd name="T109" fmla="*/ 521 h 1283"/>
                <a:gd name="T110" fmla="*/ 356 w 681"/>
                <a:gd name="T111" fmla="*/ 263 h 1283"/>
                <a:gd name="T112" fmla="*/ 542 w 681"/>
                <a:gd name="T113" fmla="*/ 76 h 1283"/>
                <a:gd name="T114" fmla="*/ 547 w 681"/>
                <a:gd name="T115" fmla="*/ 75 h 1283"/>
                <a:gd name="T116" fmla="*/ 549 w 681"/>
                <a:gd name="T117" fmla="*/ 82 h 1283"/>
                <a:gd name="T118" fmla="*/ 551 w 681"/>
                <a:gd name="T119" fmla="*/ 133 h 1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681" h="1283">
                  <a:moveTo>
                    <a:pt x="681" y="6"/>
                  </a:moveTo>
                  <a:cubicBezTo>
                    <a:pt x="681" y="7"/>
                    <a:pt x="681" y="9"/>
                    <a:pt x="680" y="10"/>
                  </a:cubicBezTo>
                  <a:cubicBezTo>
                    <a:pt x="552" y="146"/>
                    <a:pt x="552" y="146"/>
                    <a:pt x="552" y="146"/>
                  </a:cubicBezTo>
                  <a:cubicBezTo>
                    <a:pt x="551" y="148"/>
                    <a:pt x="548" y="149"/>
                    <a:pt x="546" y="148"/>
                  </a:cubicBezTo>
                  <a:cubicBezTo>
                    <a:pt x="543" y="147"/>
                    <a:pt x="542" y="145"/>
                    <a:pt x="542" y="143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391" y="175"/>
                    <a:pt x="304" y="339"/>
                    <a:pt x="312" y="521"/>
                  </a:cubicBezTo>
                  <a:cubicBezTo>
                    <a:pt x="313" y="561"/>
                    <a:pt x="320" y="601"/>
                    <a:pt x="330" y="641"/>
                  </a:cubicBezTo>
                  <a:cubicBezTo>
                    <a:pt x="331" y="642"/>
                    <a:pt x="331" y="642"/>
                    <a:pt x="331" y="643"/>
                  </a:cubicBezTo>
                  <a:cubicBezTo>
                    <a:pt x="331" y="643"/>
                    <a:pt x="331" y="643"/>
                    <a:pt x="331" y="643"/>
                  </a:cubicBezTo>
                  <a:cubicBezTo>
                    <a:pt x="331" y="644"/>
                    <a:pt x="331" y="644"/>
                    <a:pt x="331" y="645"/>
                  </a:cubicBezTo>
                  <a:cubicBezTo>
                    <a:pt x="331" y="645"/>
                    <a:pt x="331" y="645"/>
                    <a:pt x="331" y="645"/>
                  </a:cubicBezTo>
                  <a:cubicBezTo>
                    <a:pt x="332" y="646"/>
                    <a:pt x="331" y="646"/>
                    <a:pt x="331" y="646"/>
                  </a:cubicBezTo>
                  <a:cubicBezTo>
                    <a:pt x="340" y="679"/>
                    <a:pt x="355" y="714"/>
                    <a:pt x="375" y="753"/>
                  </a:cubicBezTo>
                  <a:cubicBezTo>
                    <a:pt x="431" y="864"/>
                    <a:pt x="523" y="951"/>
                    <a:pt x="632" y="1000"/>
                  </a:cubicBezTo>
                  <a:cubicBezTo>
                    <a:pt x="635" y="1001"/>
                    <a:pt x="636" y="1003"/>
                    <a:pt x="636" y="1006"/>
                  </a:cubicBezTo>
                  <a:cubicBezTo>
                    <a:pt x="636" y="1006"/>
                    <a:pt x="636" y="1007"/>
                    <a:pt x="636" y="1007"/>
                  </a:cubicBezTo>
                  <a:cubicBezTo>
                    <a:pt x="635" y="1015"/>
                    <a:pt x="633" y="1024"/>
                    <a:pt x="631" y="1032"/>
                  </a:cubicBezTo>
                  <a:cubicBezTo>
                    <a:pt x="631" y="1033"/>
                    <a:pt x="631" y="1033"/>
                    <a:pt x="630" y="1034"/>
                  </a:cubicBezTo>
                  <a:cubicBezTo>
                    <a:pt x="597" y="1170"/>
                    <a:pt x="475" y="1269"/>
                    <a:pt x="335" y="1275"/>
                  </a:cubicBezTo>
                  <a:cubicBezTo>
                    <a:pt x="160" y="1283"/>
                    <a:pt x="11" y="1146"/>
                    <a:pt x="4" y="971"/>
                  </a:cubicBezTo>
                  <a:cubicBezTo>
                    <a:pt x="0" y="892"/>
                    <a:pt x="27" y="814"/>
                    <a:pt x="78" y="753"/>
                  </a:cubicBezTo>
                  <a:cubicBezTo>
                    <a:pt x="127" y="695"/>
                    <a:pt x="195" y="656"/>
                    <a:pt x="270" y="644"/>
                  </a:cubicBezTo>
                  <a:cubicBezTo>
                    <a:pt x="262" y="608"/>
                    <a:pt x="256" y="572"/>
                    <a:pt x="255" y="536"/>
                  </a:cubicBezTo>
                  <a:cubicBezTo>
                    <a:pt x="251" y="440"/>
                    <a:pt x="272" y="347"/>
                    <a:pt x="315" y="266"/>
                  </a:cubicBezTo>
                  <a:cubicBezTo>
                    <a:pt x="360" y="182"/>
                    <a:pt x="428" y="116"/>
                    <a:pt x="510" y="73"/>
                  </a:cubicBezTo>
                  <a:cubicBezTo>
                    <a:pt x="515" y="71"/>
                    <a:pt x="517" y="69"/>
                    <a:pt x="520" y="68"/>
                  </a:cubicBezTo>
                  <a:cubicBezTo>
                    <a:pt x="522" y="67"/>
                    <a:pt x="523" y="66"/>
                    <a:pt x="525" y="65"/>
                  </a:cubicBezTo>
                  <a:cubicBezTo>
                    <a:pt x="486" y="33"/>
                    <a:pt x="486" y="33"/>
                    <a:pt x="486" y="33"/>
                  </a:cubicBezTo>
                  <a:cubicBezTo>
                    <a:pt x="484" y="32"/>
                    <a:pt x="484" y="29"/>
                    <a:pt x="484" y="27"/>
                  </a:cubicBezTo>
                  <a:cubicBezTo>
                    <a:pt x="485" y="25"/>
                    <a:pt x="487" y="23"/>
                    <a:pt x="489" y="23"/>
                  </a:cubicBezTo>
                  <a:cubicBezTo>
                    <a:pt x="674" y="0"/>
                    <a:pt x="674" y="0"/>
                    <a:pt x="674" y="0"/>
                  </a:cubicBezTo>
                  <a:cubicBezTo>
                    <a:pt x="677" y="0"/>
                    <a:pt x="679" y="1"/>
                    <a:pt x="680" y="3"/>
                  </a:cubicBezTo>
                  <a:cubicBezTo>
                    <a:pt x="681" y="4"/>
                    <a:pt x="681" y="5"/>
                    <a:pt x="681" y="6"/>
                  </a:cubicBezTo>
                  <a:close/>
                  <a:moveTo>
                    <a:pt x="551" y="133"/>
                  </a:moveTo>
                  <a:cubicBezTo>
                    <a:pt x="659" y="14"/>
                    <a:pt x="659" y="14"/>
                    <a:pt x="659" y="14"/>
                  </a:cubicBezTo>
                  <a:cubicBezTo>
                    <a:pt x="500" y="32"/>
                    <a:pt x="500" y="32"/>
                    <a:pt x="500" y="32"/>
                  </a:cubicBezTo>
                  <a:cubicBezTo>
                    <a:pt x="539" y="61"/>
                    <a:pt x="539" y="61"/>
                    <a:pt x="539" y="61"/>
                  </a:cubicBezTo>
                  <a:cubicBezTo>
                    <a:pt x="541" y="63"/>
                    <a:pt x="543" y="64"/>
                    <a:pt x="542" y="67"/>
                  </a:cubicBezTo>
                  <a:cubicBezTo>
                    <a:pt x="542" y="69"/>
                    <a:pt x="541" y="69"/>
                    <a:pt x="539" y="70"/>
                  </a:cubicBezTo>
                  <a:cubicBezTo>
                    <a:pt x="533" y="72"/>
                    <a:pt x="521" y="79"/>
                    <a:pt x="516" y="82"/>
                  </a:cubicBezTo>
                  <a:cubicBezTo>
                    <a:pt x="354" y="165"/>
                    <a:pt x="259" y="340"/>
                    <a:pt x="267" y="535"/>
                  </a:cubicBezTo>
                  <a:cubicBezTo>
                    <a:pt x="268" y="573"/>
                    <a:pt x="274" y="610"/>
                    <a:pt x="283" y="647"/>
                  </a:cubicBezTo>
                  <a:cubicBezTo>
                    <a:pt x="284" y="649"/>
                    <a:pt x="284" y="650"/>
                    <a:pt x="283" y="652"/>
                  </a:cubicBezTo>
                  <a:cubicBezTo>
                    <a:pt x="282" y="653"/>
                    <a:pt x="280" y="654"/>
                    <a:pt x="278" y="654"/>
                  </a:cubicBezTo>
                  <a:cubicBezTo>
                    <a:pt x="122" y="676"/>
                    <a:pt x="9" y="812"/>
                    <a:pt x="16" y="970"/>
                  </a:cubicBezTo>
                  <a:cubicBezTo>
                    <a:pt x="23" y="1139"/>
                    <a:pt x="166" y="1271"/>
                    <a:pt x="334" y="1263"/>
                  </a:cubicBezTo>
                  <a:cubicBezTo>
                    <a:pt x="470" y="1258"/>
                    <a:pt x="587" y="1161"/>
                    <a:pt x="619" y="1030"/>
                  </a:cubicBezTo>
                  <a:cubicBezTo>
                    <a:pt x="619" y="1029"/>
                    <a:pt x="619" y="1029"/>
                    <a:pt x="620" y="1028"/>
                  </a:cubicBezTo>
                  <a:cubicBezTo>
                    <a:pt x="621" y="1022"/>
                    <a:pt x="622" y="1015"/>
                    <a:pt x="623" y="1009"/>
                  </a:cubicBezTo>
                  <a:cubicBezTo>
                    <a:pt x="513" y="959"/>
                    <a:pt x="421" y="870"/>
                    <a:pt x="364" y="759"/>
                  </a:cubicBezTo>
                  <a:cubicBezTo>
                    <a:pt x="343" y="718"/>
                    <a:pt x="328" y="682"/>
                    <a:pt x="319" y="648"/>
                  </a:cubicBezTo>
                  <a:cubicBezTo>
                    <a:pt x="319" y="647"/>
                    <a:pt x="319" y="645"/>
                    <a:pt x="319" y="644"/>
                  </a:cubicBezTo>
                  <a:cubicBezTo>
                    <a:pt x="319" y="644"/>
                    <a:pt x="319" y="644"/>
                    <a:pt x="319" y="644"/>
                  </a:cubicBezTo>
                  <a:cubicBezTo>
                    <a:pt x="308" y="604"/>
                    <a:pt x="302" y="562"/>
                    <a:pt x="300" y="521"/>
                  </a:cubicBezTo>
                  <a:cubicBezTo>
                    <a:pt x="296" y="430"/>
                    <a:pt x="315" y="340"/>
                    <a:pt x="356" y="263"/>
                  </a:cubicBezTo>
                  <a:cubicBezTo>
                    <a:pt x="398" y="183"/>
                    <a:pt x="463" y="119"/>
                    <a:pt x="542" y="76"/>
                  </a:cubicBezTo>
                  <a:cubicBezTo>
                    <a:pt x="544" y="75"/>
                    <a:pt x="545" y="74"/>
                    <a:pt x="547" y="75"/>
                  </a:cubicBezTo>
                  <a:cubicBezTo>
                    <a:pt x="549" y="76"/>
                    <a:pt x="549" y="80"/>
                    <a:pt x="549" y="82"/>
                  </a:cubicBezTo>
                  <a:lnTo>
                    <a:pt x="551" y="13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7" name="AutoShape 123"/>
            <p:cNvSpPr>
              <a:spLocks noChangeAspect="1"/>
            </p:cNvSpPr>
            <p:nvPr/>
          </p:nvSpPr>
          <p:spPr bwMode="auto">
            <a:xfrm>
              <a:off x="5925923" y="3232804"/>
              <a:ext cx="384799" cy="42338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599" y="6949"/>
                  </a:moveTo>
                  <a:cubicBezTo>
                    <a:pt x="21599" y="7542"/>
                    <a:pt x="21407" y="8153"/>
                    <a:pt x="21017" y="8781"/>
                  </a:cubicBezTo>
                  <a:cubicBezTo>
                    <a:pt x="20628" y="9416"/>
                    <a:pt x="20109" y="10015"/>
                    <a:pt x="19458" y="10585"/>
                  </a:cubicBezTo>
                  <a:cubicBezTo>
                    <a:pt x="18806" y="11152"/>
                    <a:pt x="18040" y="11651"/>
                    <a:pt x="17159" y="12083"/>
                  </a:cubicBezTo>
                  <a:cubicBezTo>
                    <a:pt x="16275" y="12512"/>
                    <a:pt x="15327" y="12820"/>
                    <a:pt x="14315" y="12996"/>
                  </a:cubicBezTo>
                  <a:cubicBezTo>
                    <a:pt x="13880" y="13090"/>
                    <a:pt x="13492" y="13284"/>
                    <a:pt x="13151" y="13578"/>
                  </a:cubicBezTo>
                  <a:cubicBezTo>
                    <a:pt x="12809" y="13872"/>
                    <a:pt x="12641" y="14204"/>
                    <a:pt x="12641" y="14571"/>
                  </a:cubicBezTo>
                  <a:cubicBezTo>
                    <a:pt x="12641" y="14900"/>
                    <a:pt x="12713" y="15140"/>
                    <a:pt x="12865" y="15293"/>
                  </a:cubicBezTo>
                  <a:cubicBezTo>
                    <a:pt x="13015" y="15449"/>
                    <a:pt x="13177" y="15596"/>
                    <a:pt x="13364" y="15728"/>
                  </a:cubicBezTo>
                  <a:cubicBezTo>
                    <a:pt x="13546" y="15866"/>
                    <a:pt x="13717" y="16010"/>
                    <a:pt x="13874" y="16169"/>
                  </a:cubicBezTo>
                  <a:cubicBezTo>
                    <a:pt x="14032" y="16330"/>
                    <a:pt x="14125" y="16574"/>
                    <a:pt x="14160" y="16903"/>
                  </a:cubicBezTo>
                  <a:cubicBezTo>
                    <a:pt x="14195" y="17117"/>
                    <a:pt x="14187" y="17340"/>
                    <a:pt x="14133" y="17564"/>
                  </a:cubicBezTo>
                  <a:cubicBezTo>
                    <a:pt x="14099" y="17696"/>
                    <a:pt x="14200" y="17805"/>
                    <a:pt x="14432" y="17893"/>
                  </a:cubicBezTo>
                  <a:cubicBezTo>
                    <a:pt x="14667" y="17981"/>
                    <a:pt x="14956" y="18069"/>
                    <a:pt x="15295" y="18154"/>
                  </a:cubicBezTo>
                  <a:cubicBezTo>
                    <a:pt x="15637" y="18236"/>
                    <a:pt x="15987" y="18342"/>
                    <a:pt x="16344" y="18468"/>
                  </a:cubicBezTo>
                  <a:cubicBezTo>
                    <a:pt x="16705" y="18595"/>
                    <a:pt x="16975" y="18756"/>
                    <a:pt x="17164" y="18953"/>
                  </a:cubicBezTo>
                  <a:cubicBezTo>
                    <a:pt x="17266" y="19050"/>
                    <a:pt x="17351" y="19232"/>
                    <a:pt x="17415" y="19511"/>
                  </a:cubicBezTo>
                  <a:cubicBezTo>
                    <a:pt x="17477" y="19790"/>
                    <a:pt x="17519" y="20090"/>
                    <a:pt x="17535" y="20416"/>
                  </a:cubicBezTo>
                  <a:cubicBezTo>
                    <a:pt x="17554" y="20727"/>
                    <a:pt x="17527" y="21000"/>
                    <a:pt x="17463" y="21241"/>
                  </a:cubicBezTo>
                  <a:cubicBezTo>
                    <a:pt x="17394" y="21479"/>
                    <a:pt x="17268" y="21599"/>
                    <a:pt x="17089" y="21599"/>
                  </a:cubicBezTo>
                  <a:lnTo>
                    <a:pt x="4496" y="21599"/>
                  </a:lnTo>
                  <a:cubicBezTo>
                    <a:pt x="4328" y="21599"/>
                    <a:pt x="4205" y="21479"/>
                    <a:pt x="4130" y="21241"/>
                  </a:cubicBezTo>
                  <a:cubicBezTo>
                    <a:pt x="4061" y="21000"/>
                    <a:pt x="4032" y="20727"/>
                    <a:pt x="4048" y="20416"/>
                  </a:cubicBezTo>
                  <a:cubicBezTo>
                    <a:pt x="4066" y="20090"/>
                    <a:pt x="4109" y="19790"/>
                    <a:pt x="4170" y="19511"/>
                  </a:cubicBezTo>
                  <a:cubicBezTo>
                    <a:pt x="4235" y="19232"/>
                    <a:pt x="4317" y="19050"/>
                    <a:pt x="4421" y="18953"/>
                  </a:cubicBezTo>
                  <a:cubicBezTo>
                    <a:pt x="4616" y="18768"/>
                    <a:pt x="4889" y="18606"/>
                    <a:pt x="5239" y="18474"/>
                  </a:cubicBezTo>
                  <a:cubicBezTo>
                    <a:pt x="5588" y="18345"/>
                    <a:pt x="5933" y="18236"/>
                    <a:pt x="6269" y="18154"/>
                  </a:cubicBezTo>
                  <a:cubicBezTo>
                    <a:pt x="6606" y="18069"/>
                    <a:pt x="6897" y="17984"/>
                    <a:pt x="7145" y="17901"/>
                  </a:cubicBezTo>
                  <a:cubicBezTo>
                    <a:pt x="7394" y="17816"/>
                    <a:pt x="7498" y="17705"/>
                    <a:pt x="7463" y="17564"/>
                  </a:cubicBezTo>
                  <a:cubicBezTo>
                    <a:pt x="7428" y="17432"/>
                    <a:pt x="7412" y="17311"/>
                    <a:pt x="7412" y="17205"/>
                  </a:cubicBezTo>
                  <a:lnTo>
                    <a:pt x="7412" y="16903"/>
                  </a:lnTo>
                  <a:cubicBezTo>
                    <a:pt x="7428" y="16574"/>
                    <a:pt x="7519" y="16330"/>
                    <a:pt x="7687" y="16169"/>
                  </a:cubicBezTo>
                  <a:cubicBezTo>
                    <a:pt x="7853" y="16010"/>
                    <a:pt x="8034" y="15866"/>
                    <a:pt x="8224" y="15728"/>
                  </a:cubicBezTo>
                  <a:cubicBezTo>
                    <a:pt x="8416" y="15593"/>
                    <a:pt x="8584" y="15446"/>
                    <a:pt x="8729" y="15293"/>
                  </a:cubicBezTo>
                  <a:cubicBezTo>
                    <a:pt x="8873" y="15140"/>
                    <a:pt x="8945" y="14900"/>
                    <a:pt x="8945" y="14571"/>
                  </a:cubicBezTo>
                  <a:cubicBezTo>
                    <a:pt x="8945" y="14204"/>
                    <a:pt x="8777" y="13875"/>
                    <a:pt x="8440" y="13578"/>
                  </a:cubicBezTo>
                  <a:cubicBezTo>
                    <a:pt x="8104" y="13281"/>
                    <a:pt x="7706" y="13090"/>
                    <a:pt x="7247" y="12996"/>
                  </a:cubicBezTo>
                  <a:cubicBezTo>
                    <a:pt x="6251" y="12811"/>
                    <a:pt x="5311" y="12497"/>
                    <a:pt x="4435" y="12062"/>
                  </a:cubicBezTo>
                  <a:cubicBezTo>
                    <a:pt x="3554" y="11628"/>
                    <a:pt x="2790" y="11128"/>
                    <a:pt x="2133" y="10570"/>
                  </a:cubicBezTo>
                  <a:cubicBezTo>
                    <a:pt x="1479" y="10012"/>
                    <a:pt x="958" y="9416"/>
                    <a:pt x="574" y="8781"/>
                  </a:cubicBezTo>
                  <a:cubicBezTo>
                    <a:pt x="189" y="8153"/>
                    <a:pt x="0" y="7542"/>
                    <a:pt x="0" y="6949"/>
                  </a:cubicBezTo>
                  <a:lnTo>
                    <a:pt x="0" y="4320"/>
                  </a:lnTo>
                  <a:cubicBezTo>
                    <a:pt x="0" y="4009"/>
                    <a:pt x="93" y="3756"/>
                    <a:pt x="285" y="3553"/>
                  </a:cubicBezTo>
                  <a:cubicBezTo>
                    <a:pt x="475" y="3354"/>
                    <a:pt x="712" y="3254"/>
                    <a:pt x="998" y="3254"/>
                  </a:cubicBezTo>
                  <a:lnTo>
                    <a:pt x="5124" y="3254"/>
                  </a:lnTo>
                  <a:cubicBezTo>
                    <a:pt x="5108" y="3139"/>
                    <a:pt x="5097" y="3025"/>
                    <a:pt x="5097" y="2901"/>
                  </a:cubicBezTo>
                  <a:lnTo>
                    <a:pt x="5097" y="2564"/>
                  </a:lnTo>
                  <a:lnTo>
                    <a:pt x="5097" y="2505"/>
                  </a:lnTo>
                  <a:cubicBezTo>
                    <a:pt x="5097" y="2005"/>
                    <a:pt x="5118" y="1594"/>
                    <a:pt x="5156" y="1265"/>
                  </a:cubicBezTo>
                  <a:cubicBezTo>
                    <a:pt x="5193" y="939"/>
                    <a:pt x="5260" y="684"/>
                    <a:pt x="5353" y="499"/>
                  </a:cubicBezTo>
                  <a:cubicBezTo>
                    <a:pt x="5444" y="320"/>
                    <a:pt x="5580" y="187"/>
                    <a:pt x="5754" y="111"/>
                  </a:cubicBezTo>
                  <a:cubicBezTo>
                    <a:pt x="5928" y="38"/>
                    <a:pt x="6165" y="0"/>
                    <a:pt x="6464" y="0"/>
                  </a:cubicBezTo>
                  <a:lnTo>
                    <a:pt x="15132" y="0"/>
                  </a:lnTo>
                  <a:cubicBezTo>
                    <a:pt x="15410" y="0"/>
                    <a:pt x="15645" y="38"/>
                    <a:pt x="15829" y="111"/>
                  </a:cubicBezTo>
                  <a:cubicBezTo>
                    <a:pt x="16011" y="187"/>
                    <a:pt x="16149" y="320"/>
                    <a:pt x="16243" y="499"/>
                  </a:cubicBezTo>
                  <a:cubicBezTo>
                    <a:pt x="16336" y="684"/>
                    <a:pt x="16403" y="939"/>
                    <a:pt x="16435" y="1265"/>
                  </a:cubicBezTo>
                  <a:cubicBezTo>
                    <a:pt x="16470" y="1594"/>
                    <a:pt x="16486" y="2006"/>
                    <a:pt x="16486" y="2505"/>
                  </a:cubicBezTo>
                  <a:lnTo>
                    <a:pt x="16486" y="2863"/>
                  </a:lnTo>
                  <a:cubicBezTo>
                    <a:pt x="16486" y="2989"/>
                    <a:pt x="16478" y="3119"/>
                    <a:pt x="16459" y="3251"/>
                  </a:cubicBezTo>
                  <a:lnTo>
                    <a:pt x="20603" y="3251"/>
                  </a:lnTo>
                  <a:cubicBezTo>
                    <a:pt x="20884" y="3251"/>
                    <a:pt x="21119" y="3351"/>
                    <a:pt x="21314" y="3550"/>
                  </a:cubicBezTo>
                  <a:cubicBezTo>
                    <a:pt x="21503" y="3753"/>
                    <a:pt x="21599" y="4006"/>
                    <a:pt x="21599" y="4317"/>
                  </a:cubicBezTo>
                  <a:lnTo>
                    <a:pt x="21599" y="6949"/>
                  </a:lnTo>
                  <a:close/>
                  <a:moveTo>
                    <a:pt x="6283" y="10550"/>
                  </a:moveTo>
                  <a:cubicBezTo>
                    <a:pt x="6072" y="9798"/>
                    <a:pt x="5882" y="8978"/>
                    <a:pt x="5714" y="8082"/>
                  </a:cubicBezTo>
                  <a:cubicBezTo>
                    <a:pt x="5548" y="7189"/>
                    <a:pt x="5407" y="6299"/>
                    <a:pt x="5287" y="5415"/>
                  </a:cubicBezTo>
                  <a:lnTo>
                    <a:pt x="1962" y="5415"/>
                  </a:lnTo>
                  <a:lnTo>
                    <a:pt x="1962" y="6949"/>
                  </a:lnTo>
                  <a:cubicBezTo>
                    <a:pt x="1962" y="7137"/>
                    <a:pt x="2064" y="7389"/>
                    <a:pt x="2264" y="7709"/>
                  </a:cubicBezTo>
                  <a:cubicBezTo>
                    <a:pt x="2462" y="8029"/>
                    <a:pt x="2753" y="8358"/>
                    <a:pt x="3126" y="8699"/>
                  </a:cubicBezTo>
                  <a:cubicBezTo>
                    <a:pt x="3500" y="9040"/>
                    <a:pt x="3954" y="9381"/>
                    <a:pt x="4488" y="9707"/>
                  </a:cubicBezTo>
                  <a:cubicBezTo>
                    <a:pt x="5022" y="10033"/>
                    <a:pt x="5618" y="10315"/>
                    <a:pt x="6283" y="10550"/>
                  </a:cubicBezTo>
                  <a:moveTo>
                    <a:pt x="19629" y="5415"/>
                  </a:moveTo>
                  <a:lnTo>
                    <a:pt x="16280" y="5415"/>
                  </a:lnTo>
                  <a:cubicBezTo>
                    <a:pt x="16179" y="6299"/>
                    <a:pt x="16043" y="7189"/>
                    <a:pt x="15877" y="8082"/>
                  </a:cubicBezTo>
                  <a:cubicBezTo>
                    <a:pt x="15712" y="8978"/>
                    <a:pt x="15522" y="9798"/>
                    <a:pt x="15308" y="10550"/>
                  </a:cubicBezTo>
                  <a:cubicBezTo>
                    <a:pt x="15973" y="10315"/>
                    <a:pt x="16574" y="10033"/>
                    <a:pt x="17105" y="9707"/>
                  </a:cubicBezTo>
                  <a:cubicBezTo>
                    <a:pt x="17637" y="9381"/>
                    <a:pt x="18091" y="9040"/>
                    <a:pt x="18467" y="8699"/>
                  </a:cubicBezTo>
                  <a:cubicBezTo>
                    <a:pt x="18844" y="8358"/>
                    <a:pt x="19130" y="8029"/>
                    <a:pt x="19330" y="7709"/>
                  </a:cubicBezTo>
                  <a:cubicBezTo>
                    <a:pt x="19530" y="7389"/>
                    <a:pt x="19629" y="7137"/>
                    <a:pt x="19629" y="6949"/>
                  </a:cubicBezTo>
                  <a:lnTo>
                    <a:pt x="19629" y="541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50789" tIns="50789" rIns="50789" bIns="50789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7200">
                <a:defRPr/>
              </a:pPr>
              <a:endParaRPr lang="es-ES" sz="3600" dirty="0">
                <a:effectLst>
                  <a:outerShdw blurRad="38100" dist="38100" dir="2700000" algn="tl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48" name="TextBox 30"/>
            <p:cNvSpPr txBox="1"/>
            <p:nvPr/>
          </p:nvSpPr>
          <p:spPr>
            <a:xfrm>
              <a:off x="5638864" y="3673198"/>
              <a:ext cx="1113998" cy="29707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b="1" dirty="0">
                  <a:solidFill>
                    <a:schemeClr val="bg1"/>
                  </a:solidFill>
                  <a:cs typeface="+mn-ea"/>
                  <a:sym typeface="+mn-lt"/>
                </a:rPr>
                <a:t>SUCCESS</a:t>
              </a:r>
              <a:endParaRPr lang="en-US" sz="14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9" name="Freeform 237"/>
            <p:cNvSpPr>
              <a:spLocks noChangeAspect="1" noChangeArrowheads="1"/>
            </p:cNvSpPr>
            <p:nvPr/>
          </p:nvSpPr>
          <p:spPr bwMode="auto">
            <a:xfrm>
              <a:off x="4844651" y="2240778"/>
              <a:ext cx="426117" cy="313034"/>
            </a:xfrm>
            <a:custGeom>
              <a:avLst/>
              <a:gdLst>
                <a:gd name="T0" fmla="*/ 586 w 1347"/>
                <a:gd name="T1" fmla="*/ 602 h 987"/>
                <a:gd name="T2" fmla="*/ 502 w 1347"/>
                <a:gd name="T3" fmla="*/ 535 h 987"/>
                <a:gd name="T4" fmla="*/ 42 w 1347"/>
                <a:gd name="T5" fmla="*/ 117 h 987"/>
                <a:gd name="T6" fmla="*/ 17 w 1347"/>
                <a:gd name="T7" fmla="*/ 33 h 987"/>
                <a:gd name="T8" fmla="*/ 92 w 1347"/>
                <a:gd name="T9" fmla="*/ 0 h 987"/>
                <a:gd name="T10" fmla="*/ 1255 w 1347"/>
                <a:gd name="T11" fmla="*/ 0 h 987"/>
                <a:gd name="T12" fmla="*/ 1330 w 1347"/>
                <a:gd name="T13" fmla="*/ 41 h 987"/>
                <a:gd name="T14" fmla="*/ 1305 w 1347"/>
                <a:gd name="T15" fmla="*/ 125 h 987"/>
                <a:gd name="T16" fmla="*/ 803 w 1347"/>
                <a:gd name="T17" fmla="*/ 576 h 987"/>
                <a:gd name="T18" fmla="*/ 586 w 1347"/>
                <a:gd name="T19" fmla="*/ 602 h 987"/>
                <a:gd name="T20" fmla="*/ 92 w 1347"/>
                <a:gd name="T21" fmla="*/ 986 h 987"/>
                <a:gd name="T22" fmla="*/ 0 w 1347"/>
                <a:gd name="T23" fmla="*/ 894 h 987"/>
                <a:gd name="T24" fmla="*/ 0 w 1347"/>
                <a:gd name="T25" fmla="*/ 225 h 987"/>
                <a:gd name="T26" fmla="*/ 42 w 1347"/>
                <a:gd name="T27" fmla="*/ 217 h 987"/>
                <a:gd name="T28" fmla="*/ 234 w 1347"/>
                <a:gd name="T29" fmla="*/ 409 h 987"/>
                <a:gd name="T30" fmla="*/ 251 w 1347"/>
                <a:gd name="T31" fmla="*/ 493 h 987"/>
                <a:gd name="T32" fmla="*/ 109 w 1347"/>
                <a:gd name="T33" fmla="*/ 827 h 987"/>
                <a:gd name="T34" fmla="*/ 126 w 1347"/>
                <a:gd name="T35" fmla="*/ 827 h 987"/>
                <a:gd name="T36" fmla="*/ 318 w 1347"/>
                <a:gd name="T37" fmla="*/ 576 h 987"/>
                <a:gd name="T38" fmla="*/ 393 w 1347"/>
                <a:gd name="T39" fmla="*/ 568 h 987"/>
                <a:gd name="T40" fmla="*/ 477 w 1347"/>
                <a:gd name="T41" fmla="*/ 643 h 987"/>
                <a:gd name="T42" fmla="*/ 569 w 1347"/>
                <a:gd name="T43" fmla="*/ 694 h 987"/>
                <a:gd name="T44" fmla="*/ 820 w 1347"/>
                <a:gd name="T45" fmla="*/ 677 h 987"/>
                <a:gd name="T46" fmla="*/ 945 w 1347"/>
                <a:gd name="T47" fmla="*/ 568 h 987"/>
                <a:gd name="T48" fmla="*/ 1020 w 1347"/>
                <a:gd name="T49" fmla="*/ 576 h 987"/>
                <a:gd name="T50" fmla="*/ 1229 w 1347"/>
                <a:gd name="T51" fmla="*/ 853 h 987"/>
                <a:gd name="T52" fmla="*/ 1238 w 1347"/>
                <a:gd name="T53" fmla="*/ 844 h 987"/>
                <a:gd name="T54" fmla="*/ 1096 w 1347"/>
                <a:gd name="T55" fmla="*/ 493 h 987"/>
                <a:gd name="T56" fmla="*/ 1112 w 1347"/>
                <a:gd name="T57" fmla="*/ 409 h 987"/>
                <a:gd name="T58" fmla="*/ 1313 w 1347"/>
                <a:gd name="T59" fmla="*/ 217 h 987"/>
                <a:gd name="T60" fmla="*/ 1346 w 1347"/>
                <a:gd name="T61" fmla="*/ 225 h 987"/>
                <a:gd name="T62" fmla="*/ 1346 w 1347"/>
                <a:gd name="T63" fmla="*/ 903 h 987"/>
                <a:gd name="T64" fmla="*/ 1246 w 1347"/>
                <a:gd name="T65" fmla="*/ 986 h 987"/>
                <a:gd name="T66" fmla="*/ 92 w 1347"/>
                <a:gd name="T67" fmla="*/ 986 h 987"/>
                <a:gd name="T68" fmla="*/ 92 w 1347"/>
                <a:gd name="T69" fmla="*/ 986 h 987"/>
                <a:gd name="T70" fmla="*/ 92 w 1347"/>
                <a:gd name="T71" fmla="*/ 986 h 9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347" h="987">
                  <a:moveTo>
                    <a:pt x="586" y="602"/>
                  </a:moveTo>
                  <a:cubicBezTo>
                    <a:pt x="561" y="585"/>
                    <a:pt x="519" y="560"/>
                    <a:pt x="502" y="535"/>
                  </a:cubicBezTo>
                  <a:cubicBezTo>
                    <a:pt x="42" y="117"/>
                    <a:pt x="42" y="117"/>
                    <a:pt x="42" y="117"/>
                  </a:cubicBezTo>
                  <a:cubicBezTo>
                    <a:pt x="26" y="100"/>
                    <a:pt x="9" y="58"/>
                    <a:pt x="17" y="33"/>
                  </a:cubicBezTo>
                  <a:cubicBezTo>
                    <a:pt x="34" y="17"/>
                    <a:pt x="51" y="0"/>
                    <a:pt x="92" y="0"/>
                  </a:cubicBezTo>
                  <a:cubicBezTo>
                    <a:pt x="1255" y="0"/>
                    <a:pt x="1255" y="0"/>
                    <a:pt x="1255" y="0"/>
                  </a:cubicBezTo>
                  <a:cubicBezTo>
                    <a:pt x="1255" y="0"/>
                    <a:pt x="1305" y="0"/>
                    <a:pt x="1330" y="41"/>
                  </a:cubicBezTo>
                  <a:cubicBezTo>
                    <a:pt x="1346" y="67"/>
                    <a:pt x="1330" y="108"/>
                    <a:pt x="1305" y="125"/>
                  </a:cubicBezTo>
                  <a:cubicBezTo>
                    <a:pt x="803" y="576"/>
                    <a:pt x="803" y="576"/>
                    <a:pt x="803" y="576"/>
                  </a:cubicBezTo>
                  <a:cubicBezTo>
                    <a:pt x="803" y="576"/>
                    <a:pt x="711" y="652"/>
                    <a:pt x="586" y="602"/>
                  </a:cubicBezTo>
                  <a:close/>
                  <a:moveTo>
                    <a:pt x="92" y="986"/>
                  </a:moveTo>
                  <a:cubicBezTo>
                    <a:pt x="92" y="986"/>
                    <a:pt x="0" y="978"/>
                    <a:pt x="0" y="894"/>
                  </a:cubicBezTo>
                  <a:cubicBezTo>
                    <a:pt x="0" y="225"/>
                    <a:pt x="0" y="225"/>
                    <a:pt x="0" y="225"/>
                  </a:cubicBezTo>
                  <a:cubicBezTo>
                    <a:pt x="0" y="200"/>
                    <a:pt x="17" y="192"/>
                    <a:pt x="42" y="217"/>
                  </a:cubicBezTo>
                  <a:cubicBezTo>
                    <a:pt x="234" y="409"/>
                    <a:pt x="234" y="409"/>
                    <a:pt x="234" y="409"/>
                  </a:cubicBezTo>
                  <a:cubicBezTo>
                    <a:pt x="260" y="426"/>
                    <a:pt x="268" y="468"/>
                    <a:pt x="251" y="493"/>
                  </a:cubicBezTo>
                  <a:cubicBezTo>
                    <a:pt x="109" y="827"/>
                    <a:pt x="109" y="827"/>
                    <a:pt x="109" y="827"/>
                  </a:cubicBezTo>
                  <a:cubicBezTo>
                    <a:pt x="101" y="853"/>
                    <a:pt x="109" y="853"/>
                    <a:pt x="126" y="827"/>
                  </a:cubicBezTo>
                  <a:cubicBezTo>
                    <a:pt x="318" y="576"/>
                    <a:pt x="318" y="576"/>
                    <a:pt x="318" y="576"/>
                  </a:cubicBezTo>
                  <a:cubicBezTo>
                    <a:pt x="343" y="552"/>
                    <a:pt x="368" y="552"/>
                    <a:pt x="393" y="568"/>
                  </a:cubicBezTo>
                  <a:cubicBezTo>
                    <a:pt x="477" y="643"/>
                    <a:pt x="477" y="643"/>
                    <a:pt x="477" y="643"/>
                  </a:cubicBezTo>
                  <a:cubicBezTo>
                    <a:pt x="502" y="660"/>
                    <a:pt x="544" y="685"/>
                    <a:pt x="569" y="694"/>
                  </a:cubicBezTo>
                  <a:cubicBezTo>
                    <a:pt x="636" y="710"/>
                    <a:pt x="744" y="735"/>
                    <a:pt x="820" y="677"/>
                  </a:cubicBezTo>
                  <a:cubicBezTo>
                    <a:pt x="945" y="568"/>
                    <a:pt x="945" y="568"/>
                    <a:pt x="945" y="568"/>
                  </a:cubicBezTo>
                  <a:cubicBezTo>
                    <a:pt x="970" y="552"/>
                    <a:pt x="1004" y="552"/>
                    <a:pt x="1020" y="576"/>
                  </a:cubicBezTo>
                  <a:cubicBezTo>
                    <a:pt x="1229" y="853"/>
                    <a:pt x="1229" y="853"/>
                    <a:pt x="1229" y="853"/>
                  </a:cubicBezTo>
                  <a:cubicBezTo>
                    <a:pt x="1246" y="877"/>
                    <a:pt x="1246" y="869"/>
                    <a:pt x="1238" y="844"/>
                  </a:cubicBezTo>
                  <a:cubicBezTo>
                    <a:pt x="1096" y="493"/>
                    <a:pt x="1096" y="493"/>
                    <a:pt x="1096" y="493"/>
                  </a:cubicBezTo>
                  <a:cubicBezTo>
                    <a:pt x="1079" y="468"/>
                    <a:pt x="1087" y="434"/>
                    <a:pt x="1112" y="409"/>
                  </a:cubicBezTo>
                  <a:cubicBezTo>
                    <a:pt x="1313" y="217"/>
                    <a:pt x="1313" y="217"/>
                    <a:pt x="1313" y="217"/>
                  </a:cubicBezTo>
                  <a:cubicBezTo>
                    <a:pt x="1330" y="192"/>
                    <a:pt x="1346" y="200"/>
                    <a:pt x="1346" y="225"/>
                  </a:cubicBezTo>
                  <a:cubicBezTo>
                    <a:pt x="1346" y="903"/>
                    <a:pt x="1346" y="903"/>
                    <a:pt x="1346" y="903"/>
                  </a:cubicBezTo>
                  <a:cubicBezTo>
                    <a:pt x="1346" y="903"/>
                    <a:pt x="1338" y="986"/>
                    <a:pt x="1246" y="986"/>
                  </a:cubicBezTo>
                  <a:cubicBezTo>
                    <a:pt x="92" y="986"/>
                    <a:pt x="92" y="986"/>
                    <a:pt x="92" y="986"/>
                  </a:cubicBezTo>
                  <a:close/>
                  <a:moveTo>
                    <a:pt x="92" y="986"/>
                  </a:moveTo>
                  <a:lnTo>
                    <a:pt x="92" y="98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lIns="121893" tIns="60946" rIns="121893" bIns="60946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050" dirty="0">
                <a:cs typeface="+mn-ea"/>
                <a:sym typeface="+mn-lt"/>
              </a:endParaRPr>
            </a:p>
          </p:txBody>
        </p:sp>
        <p:sp>
          <p:nvSpPr>
            <p:cNvPr id="50" name="Freeform 290"/>
            <p:cNvSpPr>
              <a:spLocks noChangeAspect="1" noChangeArrowheads="1"/>
            </p:cNvSpPr>
            <p:nvPr/>
          </p:nvSpPr>
          <p:spPr bwMode="auto">
            <a:xfrm>
              <a:off x="7029692" y="2245776"/>
              <a:ext cx="506529" cy="392325"/>
            </a:xfrm>
            <a:custGeom>
              <a:avLst/>
              <a:gdLst>
                <a:gd name="T0" fmla="*/ 995 w 996"/>
                <a:gd name="T1" fmla="*/ 409 h 770"/>
                <a:gd name="T2" fmla="*/ 836 w 996"/>
                <a:gd name="T3" fmla="*/ 409 h 770"/>
                <a:gd name="T4" fmla="*/ 543 w 996"/>
                <a:gd name="T5" fmla="*/ 192 h 770"/>
                <a:gd name="T6" fmla="*/ 384 w 996"/>
                <a:gd name="T7" fmla="*/ 275 h 770"/>
                <a:gd name="T8" fmla="*/ 360 w 996"/>
                <a:gd name="T9" fmla="*/ 158 h 770"/>
                <a:gd name="T10" fmla="*/ 702 w 996"/>
                <a:gd name="T11" fmla="*/ 33 h 770"/>
                <a:gd name="T12" fmla="*/ 836 w 996"/>
                <a:gd name="T13" fmla="*/ 133 h 770"/>
                <a:gd name="T14" fmla="*/ 334 w 996"/>
                <a:gd name="T15" fmla="*/ 626 h 770"/>
                <a:gd name="T16" fmla="*/ 276 w 996"/>
                <a:gd name="T17" fmla="*/ 551 h 770"/>
                <a:gd name="T18" fmla="*/ 209 w 996"/>
                <a:gd name="T19" fmla="*/ 484 h 770"/>
                <a:gd name="T20" fmla="*/ 109 w 996"/>
                <a:gd name="T21" fmla="*/ 434 h 770"/>
                <a:gd name="T22" fmla="*/ 159 w 996"/>
                <a:gd name="T23" fmla="*/ 535 h 770"/>
                <a:gd name="T24" fmla="*/ 226 w 996"/>
                <a:gd name="T25" fmla="*/ 602 h 770"/>
                <a:gd name="T26" fmla="*/ 293 w 996"/>
                <a:gd name="T27" fmla="*/ 668 h 770"/>
                <a:gd name="T28" fmla="*/ 393 w 996"/>
                <a:gd name="T29" fmla="*/ 727 h 770"/>
                <a:gd name="T30" fmla="*/ 334 w 996"/>
                <a:gd name="T31" fmla="*/ 626 h 770"/>
                <a:gd name="T32" fmla="*/ 594 w 996"/>
                <a:gd name="T33" fmla="*/ 267 h 770"/>
                <a:gd name="T34" fmla="*/ 443 w 996"/>
                <a:gd name="T35" fmla="*/ 301 h 770"/>
                <a:gd name="T36" fmla="*/ 284 w 996"/>
                <a:gd name="T37" fmla="*/ 217 h 770"/>
                <a:gd name="T38" fmla="*/ 460 w 996"/>
                <a:gd name="T39" fmla="*/ 50 h 770"/>
                <a:gd name="T40" fmla="*/ 184 w 996"/>
                <a:gd name="T41" fmla="*/ 100 h 770"/>
                <a:gd name="T42" fmla="*/ 0 w 996"/>
                <a:gd name="T43" fmla="*/ 66 h 770"/>
                <a:gd name="T44" fmla="*/ 50 w 996"/>
                <a:gd name="T45" fmla="*/ 443 h 770"/>
                <a:gd name="T46" fmla="*/ 234 w 996"/>
                <a:gd name="T47" fmla="*/ 392 h 770"/>
                <a:gd name="T48" fmla="*/ 293 w 996"/>
                <a:gd name="T49" fmla="*/ 468 h 770"/>
                <a:gd name="T50" fmla="*/ 360 w 996"/>
                <a:gd name="T51" fmla="*/ 535 h 770"/>
                <a:gd name="T52" fmla="*/ 426 w 996"/>
                <a:gd name="T53" fmla="*/ 610 h 770"/>
                <a:gd name="T54" fmla="*/ 477 w 996"/>
                <a:gd name="T55" fmla="*/ 727 h 770"/>
                <a:gd name="T56" fmla="*/ 543 w 996"/>
                <a:gd name="T57" fmla="*/ 660 h 770"/>
                <a:gd name="T58" fmla="*/ 485 w 996"/>
                <a:gd name="T59" fmla="*/ 585 h 770"/>
                <a:gd name="T60" fmla="*/ 569 w 996"/>
                <a:gd name="T61" fmla="*/ 668 h 770"/>
                <a:gd name="T62" fmla="*/ 627 w 996"/>
                <a:gd name="T63" fmla="*/ 602 h 770"/>
                <a:gd name="T64" fmla="*/ 652 w 996"/>
                <a:gd name="T65" fmla="*/ 610 h 770"/>
                <a:gd name="T66" fmla="*/ 719 w 996"/>
                <a:gd name="T67" fmla="*/ 543 h 770"/>
                <a:gd name="T68" fmla="*/ 727 w 996"/>
                <a:gd name="T69" fmla="*/ 526 h 770"/>
                <a:gd name="T70" fmla="*/ 786 w 996"/>
                <a:gd name="T71" fmla="*/ 535 h 770"/>
                <a:gd name="T72" fmla="*/ 786 w 996"/>
                <a:gd name="T73" fmla="*/ 468 h 7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96" h="770">
                  <a:moveTo>
                    <a:pt x="995" y="100"/>
                  </a:moveTo>
                  <a:cubicBezTo>
                    <a:pt x="995" y="409"/>
                    <a:pt x="995" y="409"/>
                    <a:pt x="995" y="409"/>
                  </a:cubicBezTo>
                  <a:cubicBezTo>
                    <a:pt x="995" y="409"/>
                    <a:pt x="928" y="426"/>
                    <a:pt x="920" y="426"/>
                  </a:cubicBezTo>
                  <a:cubicBezTo>
                    <a:pt x="903" y="426"/>
                    <a:pt x="861" y="443"/>
                    <a:pt x="836" y="409"/>
                  </a:cubicBezTo>
                  <a:cubicBezTo>
                    <a:pt x="786" y="367"/>
                    <a:pt x="619" y="192"/>
                    <a:pt x="619" y="192"/>
                  </a:cubicBezTo>
                  <a:cubicBezTo>
                    <a:pt x="619" y="192"/>
                    <a:pt x="594" y="167"/>
                    <a:pt x="543" y="192"/>
                  </a:cubicBezTo>
                  <a:cubicBezTo>
                    <a:pt x="502" y="217"/>
                    <a:pt x="443" y="250"/>
                    <a:pt x="418" y="259"/>
                  </a:cubicBezTo>
                  <a:cubicBezTo>
                    <a:pt x="410" y="267"/>
                    <a:pt x="393" y="275"/>
                    <a:pt x="384" y="275"/>
                  </a:cubicBezTo>
                  <a:cubicBezTo>
                    <a:pt x="351" y="275"/>
                    <a:pt x="326" y="242"/>
                    <a:pt x="326" y="209"/>
                  </a:cubicBezTo>
                  <a:cubicBezTo>
                    <a:pt x="326" y="183"/>
                    <a:pt x="343" y="167"/>
                    <a:pt x="360" y="158"/>
                  </a:cubicBezTo>
                  <a:cubicBezTo>
                    <a:pt x="426" y="116"/>
                    <a:pt x="552" y="50"/>
                    <a:pt x="602" y="16"/>
                  </a:cubicBezTo>
                  <a:cubicBezTo>
                    <a:pt x="635" y="0"/>
                    <a:pt x="652" y="0"/>
                    <a:pt x="702" y="33"/>
                  </a:cubicBezTo>
                  <a:cubicBezTo>
                    <a:pt x="752" y="83"/>
                    <a:pt x="803" y="125"/>
                    <a:pt x="803" y="125"/>
                  </a:cubicBezTo>
                  <a:cubicBezTo>
                    <a:pt x="803" y="125"/>
                    <a:pt x="819" y="133"/>
                    <a:pt x="836" y="133"/>
                  </a:cubicBezTo>
                  <a:cubicBezTo>
                    <a:pt x="878" y="125"/>
                    <a:pt x="995" y="100"/>
                    <a:pt x="995" y="100"/>
                  </a:cubicBezTo>
                  <a:close/>
                  <a:moveTo>
                    <a:pt x="334" y="626"/>
                  </a:moveTo>
                  <a:cubicBezTo>
                    <a:pt x="343" y="610"/>
                    <a:pt x="343" y="585"/>
                    <a:pt x="326" y="568"/>
                  </a:cubicBezTo>
                  <a:cubicBezTo>
                    <a:pt x="309" y="551"/>
                    <a:pt x="293" y="551"/>
                    <a:pt x="276" y="551"/>
                  </a:cubicBezTo>
                  <a:cubicBezTo>
                    <a:pt x="276" y="535"/>
                    <a:pt x="276" y="510"/>
                    <a:pt x="259" y="501"/>
                  </a:cubicBezTo>
                  <a:cubicBezTo>
                    <a:pt x="251" y="484"/>
                    <a:pt x="226" y="476"/>
                    <a:pt x="209" y="484"/>
                  </a:cubicBezTo>
                  <a:cubicBezTo>
                    <a:pt x="217" y="468"/>
                    <a:pt x="209" y="443"/>
                    <a:pt x="201" y="426"/>
                  </a:cubicBezTo>
                  <a:cubicBezTo>
                    <a:pt x="176" y="401"/>
                    <a:pt x="134" y="409"/>
                    <a:pt x="109" y="434"/>
                  </a:cubicBezTo>
                  <a:cubicBezTo>
                    <a:pt x="92" y="451"/>
                    <a:pt x="75" y="501"/>
                    <a:pt x="92" y="526"/>
                  </a:cubicBezTo>
                  <a:cubicBezTo>
                    <a:pt x="117" y="551"/>
                    <a:pt x="142" y="535"/>
                    <a:pt x="159" y="535"/>
                  </a:cubicBezTo>
                  <a:cubicBezTo>
                    <a:pt x="159" y="551"/>
                    <a:pt x="142" y="568"/>
                    <a:pt x="159" y="593"/>
                  </a:cubicBezTo>
                  <a:cubicBezTo>
                    <a:pt x="176" y="618"/>
                    <a:pt x="209" y="602"/>
                    <a:pt x="226" y="602"/>
                  </a:cubicBezTo>
                  <a:cubicBezTo>
                    <a:pt x="217" y="618"/>
                    <a:pt x="201" y="643"/>
                    <a:pt x="226" y="668"/>
                  </a:cubicBezTo>
                  <a:cubicBezTo>
                    <a:pt x="242" y="685"/>
                    <a:pt x="276" y="677"/>
                    <a:pt x="293" y="668"/>
                  </a:cubicBezTo>
                  <a:cubicBezTo>
                    <a:pt x="284" y="693"/>
                    <a:pt x="268" y="710"/>
                    <a:pt x="293" y="744"/>
                  </a:cubicBezTo>
                  <a:cubicBezTo>
                    <a:pt x="318" y="769"/>
                    <a:pt x="368" y="752"/>
                    <a:pt x="393" y="727"/>
                  </a:cubicBezTo>
                  <a:cubicBezTo>
                    <a:pt x="418" y="702"/>
                    <a:pt x="418" y="668"/>
                    <a:pt x="393" y="643"/>
                  </a:cubicBezTo>
                  <a:cubicBezTo>
                    <a:pt x="376" y="626"/>
                    <a:pt x="360" y="626"/>
                    <a:pt x="334" y="626"/>
                  </a:cubicBezTo>
                  <a:close/>
                  <a:moveTo>
                    <a:pt x="786" y="468"/>
                  </a:moveTo>
                  <a:cubicBezTo>
                    <a:pt x="610" y="284"/>
                    <a:pt x="694" y="367"/>
                    <a:pt x="594" y="267"/>
                  </a:cubicBezTo>
                  <a:cubicBezTo>
                    <a:pt x="594" y="267"/>
                    <a:pt x="569" y="234"/>
                    <a:pt x="527" y="259"/>
                  </a:cubicBezTo>
                  <a:cubicBezTo>
                    <a:pt x="502" y="267"/>
                    <a:pt x="468" y="284"/>
                    <a:pt x="443" y="301"/>
                  </a:cubicBezTo>
                  <a:cubicBezTo>
                    <a:pt x="418" y="309"/>
                    <a:pt x="393" y="317"/>
                    <a:pt x="384" y="317"/>
                  </a:cubicBezTo>
                  <a:cubicBezTo>
                    <a:pt x="326" y="317"/>
                    <a:pt x="284" y="267"/>
                    <a:pt x="284" y="217"/>
                  </a:cubicBezTo>
                  <a:cubicBezTo>
                    <a:pt x="284" y="175"/>
                    <a:pt x="301" y="142"/>
                    <a:pt x="334" y="125"/>
                  </a:cubicBezTo>
                  <a:cubicBezTo>
                    <a:pt x="368" y="100"/>
                    <a:pt x="460" y="50"/>
                    <a:pt x="460" y="50"/>
                  </a:cubicBezTo>
                  <a:cubicBezTo>
                    <a:pt x="460" y="50"/>
                    <a:pt x="435" y="8"/>
                    <a:pt x="376" y="8"/>
                  </a:cubicBezTo>
                  <a:cubicBezTo>
                    <a:pt x="309" y="8"/>
                    <a:pt x="184" y="100"/>
                    <a:pt x="184" y="100"/>
                  </a:cubicBezTo>
                  <a:cubicBezTo>
                    <a:pt x="184" y="100"/>
                    <a:pt x="150" y="116"/>
                    <a:pt x="100" y="100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426"/>
                    <a:pt x="0" y="426"/>
                    <a:pt x="0" y="426"/>
                  </a:cubicBezTo>
                  <a:cubicBezTo>
                    <a:pt x="0" y="426"/>
                    <a:pt x="25" y="434"/>
                    <a:pt x="50" y="443"/>
                  </a:cubicBezTo>
                  <a:cubicBezTo>
                    <a:pt x="59" y="426"/>
                    <a:pt x="67" y="409"/>
                    <a:pt x="83" y="392"/>
                  </a:cubicBezTo>
                  <a:cubicBezTo>
                    <a:pt x="125" y="351"/>
                    <a:pt x="192" y="351"/>
                    <a:pt x="234" y="392"/>
                  </a:cubicBezTo>
                  <a:cubicBezTo>
                    <a:pt x="242" y="409"/>
                    <a:pt x="251" y="417"/>
                    <a:pt x="251" y="434"/>
                  </a:cubicBezTo>
                  <a:cubicBezTo>
                    <a:pt x="268" y="443"/>
                    <a:pt x="284" y="451"/>
                    <a:pt x="293" y="468"/>
                  </a:cubicBezTo>
                  <a:cubicBezTo>
                    <a:pt x="309" y="476"/>
                    <a:pt x="318" y="493"/>
                    <a:pt x="318" y="510"/>
                  </a:cubicBezTo>
                  <a:cubicBezTo>
                    <a:pt x="334" y="510"/>
                    <a:pt x="351" y="518"/>
                    <a:pt x="360" y="535"/>
                  </a:cubicBezTo>
                  <a:cubicBezTo>
                    <a:pt x="376" y="551"/>
                    <a:pt x="384" y="568"/>
                    <a:pt x="384" y="585"/>
                  </a:cubicBezTo>
                  <a:cubicBezTo>
                    <a:pt x="401" y="585"/>
                    <a:pt x="418" y="593"/>
                    <a:pt x="426" y="610"/>
                  </a:cubicBezTo>
                  <a:cubicBezTo>
                    <a:pt x="451" y="635"/>
                    <a:pt x="460" y="668"/>
                    <a:pt x="451" y="702"/>
                  </a:cubicBezTo>
                  <a:cubicBezTo>
                    <a:pt x="460" y="702"/>
                    <a:pt x="468" y="718"/>
                    <a:pt x="477" y="727"/>
                  </a:cubicBezTo>
                  <a:cubicBezTo>
                    <a:pt x="493" y="744"/>
                    <a:pt x="527" y="744"/>
                    <a:pt x="543" y="727"/>
                  </a:cubicBezTo>
                  <a:cubicBezTo>
                    <a:pt x="560" y="710"/>
                    <a:pt x="560" y="677"/>
                    <a:pt x="543" y="660"/>
                  </a:cubicBezTo>
                  <a:lnTo>
                    <a:pt x="535" y="660"/>
                  </a:lnTo>
                  <a:cubicBezTo>
                    <a:pt x="485" y="602"/>
                    <a:pt x="477" y="593"/>
                    <a:pt x="485" y="585"/>
                  </a:cubicBezTo>
                  <a:cubicBezTo>
                    <a:pt x="493" y="585"/>
                    <a:pt x="502" y="593"/>
                    <a:pt x="560" y="660"/>
                  </a:cubicBezTo>
                  <a:cubicBezTo>
                    <a:pt x="569" y="668"/>
                    <a:pt x="569" y="668"/>
                    <a:pt x="569" y="668"/>
                  </a:cubicBezTo>
                  <a:cubicBezTo>
                    <a:pt x="585" y="685"/>
                    <a:pt x="610" y="685"/>
                    <a:pt x="627" y="668"/>
                  </a:cubicBezTo>
                  <a:cubicBezTo>
                    <a:pt x="644" y="652"/>
                    <a:pt x="644" y="618"/>
                    <a:pt x="627" y="602"/>
                  </a:cubicBezTo>
                  <a:cubicBezTo>
                    <a:pt x="569" y="535"/>
                    <a:pt x="560" y="526"/>
                    <a:pt x="560" y="518"/>
                  </a:cubicBezTo>
                  <a:cubicBezTo>
                    <a:pt x="569" y="518"/>
                    <a:pt x="594" y="551"/>
                    <a:pt x="652" y="610"/>
                  </a:cubicBezTo>
                  <a:cubicBezTo>
                    <a:pt x="669" y="626"/>
                    <a:pt x="702" y="626"/>
                    <a:pt x="719" y="610"/>
                  </a:cubicBezTo>
                  <a:cubicBezTo>
                    <a:pt x="727" y="593"/>
                    <a:pt x="736" y="568"/>
                    <a:pt x="719" y="543"/>
                  </a:cubicBezTo>
                  <a:cubicBezTo>
                    <a:pt x="644" y="468"/>
                    <a:pt x="644" y="468"/>
                    <a:pt x="652" y="459"/>
                  </a:cubicBezTo>
                  <a:lnTo>
                    <a:pt x="727" y="526"/>
                  </a:lnTo>
                  <a:cubicBezTo>
                    <a:pt x="727" y="535"/>
                    <a:pt x="727" y="535"/>
                    <a:pt x="727" y="535"/>
                  </a:cubicBezTo>
                  <a:cubicBezTo>
                    <a:pt x="744" y="551"/>
                    <a:pt x="769" y="551"/>
                    <a:pt x="786" y="535"/>
                  </a:cubicBezTo>
                  <a:cubicBezTo>
                    <a:pt x="803" y="510"/>
                    <a:pt x="803" y="484"/>
                    <a:pt x="786" y="468"/>
                  </a:cubicBezTo>
                  <a:close/>
                  <a:moveTo>
                    <a:pt x="786" y="468"/>
                  </a:moveTo>
                  <a:lnTo>
                    <a:pt x="786" y="46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lIns="182843" tIns="91422" rIns="182843" bIns="91422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2400" dirty="0">
                <a:cs typeface="+mn-ea"/>
                <a:sym typeface="+mn-lt"/>
              </a:endParaRPr>
            </a:p>
          </p:txBody>
        </p:sp>
        <p:sp>
          <p:nvSpPr>
            <p:cNvPr id="51" name="Freeform 417"/>
            <p:cNvSpPr>
              <a:spLocks noChangeAspect="1" noChangeArrowheads="1"/>
            </p:cNvSpPr>
            <p:nvPr/>
          </p:nvSpPr>
          <p:spPr bwMode="auto">
            <a:xfrm>
              <a:off x="7029692" y="4417164"/>
              <a:ext cx="437908" cy="438023"/>
            </a:xfrm>
            <a:custGeom>
              <a:avLst/>
              <a:gdLst>
                <a:gd name="T0" fmla="*/ 0 w 904"/>
                <a:gd name="T1" fmla="*/ 686 h 904"/>
                <a:gd name="T2" fmla="*/ 218 w 904"/>
                <a:gd name="T3" fmla="*/ 903 h 904"/>
                <a:gd name="T4" fmla="*/ 0 w 904"/>
                <a:gd name="T5" fmla="*/ 903 h 904"/>
                <a:gd name="T6" fmla="*/ 0 w 904"/>
                <a:gd name="T7" fmla="*/ 686 h 904"/>
                <a:gd name="T8" fmla="*/ 552 w 904"/>
                <a:gd name="T9" fmla="*/ 42 h 904"/>
                <a:gd name="T10" fmla="*/ 627 w 904"/>
                <a:gd name="T11" fmla="*/ 276 h 904"/>
                <a:gd name="T12" fmla="*/ 861 w 904"/>
                <a:gd name="T13" fmla="*/ 351 h 904"/>
                <a:gd name="T14" fmla="*/ 786 w 904"/>
                <a:gd name="T15" fmla="*/ 117 h 904"/>
                <a:gd name="T16" fmla="*/ 552 w 904"/>
                <a:gd name="T17" fmla="*/ 42 h 904"/>
                <a:gd name="T18" fmla="*/ 677 w 904"/>
                <a:gd name="T19" fmla="*/ 385 h 904"/>
                <a:gd name="T20" fmla="*/ 276 w 904"/>
                <a:gd name="T21" fmla="*/ 778 h 904"/>
                <a:gd name="T22" fmla="*/ 360 w 904"/>
                <a:gd name="T23" fmla="*/ 862 h 904"/>
                <a:gd name="T24" fmla="*/ 795 w 904"/>
                <a:gd name="T25" fmla="*/ 427 h 904"/>
                <a:gd name="T26" fmla="*/ 677 w 904"/>
                <a:gd name="T27" fmla="*/ 385 h 904"/>
                <a:gd name="T28" fmla="*/ 594 w 904"/>
                <a:gd name="T29" fmla="*/ 318 h 904"/>
                <a:gd name="T30" fmla="*/ 552 w 904"/>
                <a:gd name="T31" fmla="*/ 276 h 904"/>
                <a:gd name="T32" fmla="*/ 159 w 904"/>
                <a:gd name="T33" fmla="*/ 661 h 904"/>
                <a:gd name="T34" fmla="*/ 243 w 904"/>
                <a:gd name="T35" fmla="*/ 744 h 904"/>
                <a:gd name="T36" fmla="*/ 636 w 904"/>
                <a:gd name="T37" fmla="*/ 351 h 904"/>
                <a:gd name="T38" fmla="*/ 594 w 904"/>
                <a:gd name="T39" fmla="*/ 318 h 904"/>
                <a:gd name="T40" fmla="*/ 477 w 904"/>
                <a:gd name="T41" fmla="*/ 109 h 904"/>
                <a:gd name="T42" fmla="*/ 50 w 904"/>
                <a:gd name="T43" fmla="*/ 544 h 904"/>
                <a:gd name="T44" fmla="*/ 126 w 904"/>
                <a:gd name="T45" fmla="*/ 628 h 904"/>
                <a:gd name="T46" fmla="*/ 519 w 904"/>
                <a:gd name="T47" fmla="*/ 226 h 904"/>
                <a:gd name="T48" fmla="*/ 477 w 904"/>
                <a:gd name="T49" fmla="*/ 109 h 904"/>
                <a:gd name="T50" fmla="*/ 477 w 904"/>
                <a:gd name="T51" fmla="*/ 109 h 904"/>
                <a:gd name="T52" fmla="*/ 477 w 904"/>
                <a:gd name="T53" fmla="*/ 109 h 9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04" h="904">
                  <a:moveTo>
                    <a:pt x="0" y="686"/>
                  </a:moveTo>
                  <a:cubicBezTo>
                    <a:pt x="218" y="903"/>
                    <a:pt x="218" y="903"/>
                    <a:pt x="218" y="903"/>
                  </a:cubicBezTo>
                  <a:cubicBezTo>
                    <a:pt x="0" y="903"/>
                    <a:pt x="0" y="903"/>
                    <a:pt x="0" y="903"/>
                  </a:cubicBezTo>
                  <a:lnTo>
                    <a:pt x="0" y="686"/>
                  </a:lnTo>
                  <a:close/>
                  <a:moveTo>
                    <a:pt x="552" y="42"/>
                  </a:moveTo>
                  <a:cubicBezTo>
                    <a:pt x="510" y="84"/>
                    <a:pt x="544" y="193"/>
                    <a:pt x="627" y="276"/>
                  </a:cubicBezTo>
                  <a:cubicBezTo>
                    <a:pt x="719" y="360"/>
                    <a:pt x="820" y="393"/>
                    <a:pt x="861" y="351"/>
                  </a:cubicBezTo>
                  <a:cubicBezTo>
                    <a:pt x="903" y="310"/>
                    <a:pt x="870" y="209"/>
                    <a:pt x="786" y="117"/>
                  </a:cubicBezTo>
                  <a:cubicBezTo>
                    <a:pt x="703" y="34"/>
                    <a:pt x="594" y="0"/>
                    <a:pt x="552" y="42"/>
                  </a:cubicBezTo>
                  <a:close/>
                  <a:moveTo>
                    <a:pt x="677" y="385"/>
                  </a:moveTo>
                  <a:cubicBezTo>
                    <a:pt x="276" y="778"/>
                    <a:pt x="276" y="778"/>
                    <a:pt x="276" y="778"/>
                  </a:cubicBezTo>
                  <a:cubicBezTo>
                    <a:pt x="360" y="862"/>
                    <a:pt x="360" y="862"/>
                    <a:pt x="360" y="862"/>
                  </a:cubicBezTo>
                  <a:cubicBezTo>
                    <a:pt x="795" y="427"/>
                    <a:pt x="795" y="427"/>
                    <a:pt x="795" y="427"/>
                  </a:cubicBezTo>
                  <a:cubicBezTo>
                    <a:pt x="753" y="418"/>
                    <a:pt x="719" y="410"/>
                    <a:pt x="677" y="385"/>
                  </a:cubicBezTo>
                  <a:close/>
                  <a:moveTo>
                    <a:pt x="594" y="318"/>
                  </a:moveTo>
                  <a:cubicBezTo>
                    <a:pt x="577" y="301"/>
                    <a:pt x="569" y="285"/>
                    <a:pt x="552" y="276"/>
                  </a:cubicBezTo>
                  <a:cubicBezTo>
                    <a:pt x="159" y="661"/>
                    <a:pt x="159" y="661"/>
                    <a:pt x="159" y="661"/>
                  </a:cubicBezTo>
                  <a:cubicBezTo>
                    <a:pt x="243" y="744"/>
                    <a:pt x="243" y="744"/>
                    <a:pt x="243" y="744"/>
                  </a:cubicBezTo>
                  <a:cubicBezTo>
                    <a:pt x="636" y="351"/>
                    <a:pt x="636" y="351"/>
                    <a:pt x="636" y="351"/>
                  </a:cubicBezTo>
                  <a:cubicBezTo>
                    <a:pt x="619" y="343"/>
                    <a:pt x="602" y="327"/>
                    <a:pt x="594" y="318"/>
                  </a:cubicBezTo>
                  <a:close/>
                  <a:moveTo>
                    <a:pt x="477" y="109"/>
                  </a:moveTo>
                  <a:cubicBezTo>
                    <a:pt x="50" y="544"/>
                    <a:pt x="50" y="544"/>
                    <a:pt x="50" y="544"/>
                  </a:cubicBezTo>
                  <a:cubicBezTo>
                    <a:pt x="126" y="628"/>
                    <a:pt x="126" y="628"/>
                    <a:pt x="126" y="628"/>
                  </a:cubicBezTo>
                  <a:cubicBezTo>
                    <a:pt x="519" y="226"/>
                    <a:pt x="519" y="226"/>
                    <a:pt x="519" y="226"/>
                  </a:cubicBezTo>
                  <a:cubicBezTo>
                    <a:pt x="502" y="184"/>
                    <a:pt x="485" y="151"/>
                    <a:pt x="477" y="109"/>
                  </a:cubicBezTo>
                  <a:close/>
                  <a:moveTo>
                    <a:pt x="477" y="109"/>
                  </a:moveTo>
                  <a:lnTo>
                    <a:pt x="477" y="10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lIns="243785" tIns="121892" rIns="243785" bIns="121892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2400" dirty="0">
                <a:cs typeface="+mn-ea"/>
                <a:sym typeface="+mn-lt"/>
              </a:endParaRPr>
            </a:p>
          </p:txBody>
        </p:sp>
        <p:sp>
          <p:nvSpPr>
            <p:cNvPr id="52" name="Freeform 526"/>
            <p:cNvSpPr>
              <a:spLocks noChangeAspect="1" noChangeArrowheads="1"/>
            </p:cNvSpPr>
            <p:nvPr/>
          </p:nvSpPr>
          <p:spPr bwMode="auto">
            <a:xfrm>
              <a:off x="4849940" y="4374817"/>
              <a:ext cx="428027" cy="554878"/>
            </a:xfrm>
            <a:custGeom>
              <a:avLst/>
              <a:gdLst>
                <a:gd name="T0" fmla="*/ 719 w 1222"/>
                <a:gd name="T1" fmla="*/ 1338 h 1581"/>
                <a:gd name="T2" fmla="*/ 686 w 1222"/>
                <a:gd name="T3" fmla="*/ 1221 h 1581"/>
                <a:gd name="T4" fmla="*/ 686 w 1222"/>
                <a:gd name="T5" fmla="*/ 359 h 1581"/>
                <a:gd name="T6" fmla="*/ 719 w 1222"/>
                <a:gd name="T7" fmla="*/ 243 h 1581"/>
                <a:gd name="T8" fmla="*/ 17 w 1222"/>
                <a:gd name="T9" fmla="*/ 460 h 1581"/>
                <a:gd name="T10" fmla="*/ 0 w 1222"/>
                <a:gd name="T11" fmla="*/ 794 h 1581"/>
                <a:gd name="T12" fmla="*/ 17 w 1222"/>
                <a:gd name="T13" fmla="*/ 1120 h 1581"/>
                <a:gd name="T14" fmla="*/ 502 w 1222"/>
                <a:gd name="T15" fmla="*/ 1530 h 1581"/>
                <a:gd name="T16" fmla="*/ 493 w 1222"/>
                <a:gd name="T17" fmla="*/ 1112 h 1581"/>
                <a:gd name="T18" fmla="*/ 284 w 1222"/>
                <a:gd name="T19" fmla="*/ 1120 h 1581"/>
                <a:gd name="T20" fmla="*/ 284 w 1222"/>
                <a:gd name="T21" fmla="*/ 794 h 1581"/>
                <a:gd name="T22" fmla="*/ 284 w 1222"/>
                <a:gd name="T23" fmla="*/ 460 h 1581"/>
                <a:gd name="T24" fmla="*/ 493 w 1222"/>
                <a:gd name="T25" fmla="*/ 468 h 1581"/>
                <a:gd name="T26" fmla="*/ 502 w 1222"/>
                <a:gd name="T27" fmla="*/ 58 h 1581"/>
                <a:gd name="T28" fmla="*/ 17 w 1222"/>
                <a:gd name="T29" fmla="*/ 460 h 1581"/>
                <a:gd name="T30" fmla="*/ 602 w 1222"/>
                <a:gd name="T31" fmla="*/ 911 h 1581"/>
                <a:gd name="T32" fmla="*/ 493 w 1222"/>
                <a:gd name="T33" fmla="*/ 861 h 1581"/>
                <a:gd name="T34" fmla="*/ 543 w 1222"/>
                <a:gd name="T35" fmla="*/ 828 h 1581"/>
                <a:gd name="T36" fmla="*/ 610 w 1222"/>
                <a:gd name="T37" fmla="*/ 778 h 1581"/>
                <a:gd name="T38" fmla="*/ 627 w 1222"/>
                <a:gd name="T39" fmla="*/ 660 h 1581"/>
                <a:gd name="T40" fmla="*/ 476 w 1222"/>
                <a:gd name="T41" fmla="*/ 677 h 1581"/>
                <a:gd name="T42" fmla="*/ 510 w 1222"/>
                <a:gd name="T43" fmla="*/ 736 h 1581"/>
                <a:gd name="T44" fmla="*/ 560 w 1222"/>
                <a:gd name="T45" fmla="*/ 677 h 1581"/>
                <a:gd name="T46" fmla="*/ 585 w 1222"/>
                <a:gd name="T47" fmla="*/ 719 h 1581"/>
                <a:gd name="T48" fmla="*/ 502 w 1222"/>
                <a:gd name="T49" fmla="*/ 803 h 1581"/>
                <a:gd name="T50" fmla="*/ 410 w 1222"/>
                <a:gd name="T51" fmla="*/ 911 h 1581"/>
                <a:gd name="T52" fmla="*/ 819 w 1222"/>
                <a:gd name="T53" fmla="*/ 811 h 1581"/>
                <a:gd name="T54" fmla="*/ 794 w 1222"/>
                <a:gd name="T55" fmla="*/ 635 h 1581"/>
                <a:gd name="T56" fmla="*/ 644 w 1222"/>
                <a:gd name="T57" fmla="*/ 853 h 1581"/>
                <a:gd name="T58" fmla="*/ 744 w 1222"/>
                <a:gd name="T59" fmla="*/ 911 h 1581"/>
                <a:gd name="T60" fmla="*/ 803 w 1222"/>
                <a:gd name="T61" fmla="*/ 853 h 1581"/>
                <a:gd name="T62" fmla="*/ 844 w 1222"/>
                <a:gd name="T63" fmla="*/ 811 h 1581"/>
                <a:gd name="T64" fmla="*/ 786 w 1222"/>
                <a:gd name="T65" fmla="*/ 686 h 1581"/>
                <a:gd name="T66" fmla="*/ 694 w 1222"/>
                <a:gd name="T67" fmla="*/ 811 h 1581"/>
                <a:gd name="T68" fmla="*/ 694 w 1222"/>
                <a:gd name="T69" fmla="*/ 811 h 1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222" h="1581">
                  <a:moveTo>
                    <a:pt x="1221" y="794"/>
                  </a:moveTo>
                  <a:cubicBezTo>
                    <a:pt x="1221" y="1079"/>
                    <a:pt x="995" y="1313"/>
                    <a:pt x="719" y="1338"/>
                  </a:cubicBezTo>
                  <a:cubicBezTo>
                    <a:pt x="719" y="1329"/>
                    <a:pt x="711" y="1313"/>
                    <a:pt x="711" y="1296"/>
                  </a:cubicBezTo>
                  <a:cubicBezTo>
                    <a:pt x="711" y="1296"/>
                    <a:pt x="702" y="1262"/>
                    <a:pt x="686" y="1221"/>
                  </a:cubicBezTo>
                  <a:cubicBezTo>
                    <a:pt x="911" y="1212"/>
                    <a:pt x="1095" y="1028"/>
                    <a:pt x="1095" y="794"/>
                  </a:cubicBezTo>
                  <a:cubicBezTo>
                    <a:pt x="1095" y="560"/>
                    <a:pt x="911" y="368"/>
                    <a:pt x="686" y="359"/>
                  </a:cubicBezTo>
                  <a:cubicBezTo>
                    <a:pt x="702" y="326"/>
                    <a:pt x="711" y="293"/>
                    <a:pt x="711" y="284"/>
                  </a:cubicBezTo>
                  <a:cubicBezTo>
                    <a:pt x="711" y="276"/>
                    <a:pt x="719" y="259"/>
                    <a:pt x="719" y="243"/>
                  </a:cubicBezTo>
                  <a:cubicBezTo>
                    <a:pt x="995" y="267"/>
                    <a:pt x="1221" y="510"/>
                    <a:pt x="1221" y="794"/>
                  </a:cubicBezTo>
                  <a:close/>
                  <a:moveTo>
                    <a:pt x="17" y="460"/>
                  </a:moveTo>
                  <a:cubicBezTo>
                    <a:pt x="8" y="568"/>
                    <a:pt x="0" y="677"/>
                    <a:pt x="0" y="786"/>
                  </a:cubicBezTo>
                  <a:lnTo>
                    <a:pt x="0" y="794"/>
                  </a:lnTo>
                  <a:lnTo>
                    <a:pt x="0" y="803"/>
                  </a:lnTo>
                  <a:cubicBezTo>
                    <a:pt x="0" y="911"/>
                    <a:pt x="8" y="1012"/>
                    <a:pt x="17" y="1120"/>
                  </a:cubicBezTo>
                  <a:cubicBezTo>
                    <a:pt x="42" y="1396"/>
                    <a:pt x="259" y="1580"/>
                    <a:pt x="468" y="1538"/>
                  </a:cubicBezTo>
                  <a:cubicBezTo>
                    <a:pt x="485" y="1530"/>
                    <a:pt x="493" y="1530"/>
                    <a:pt x="502" y="1530"/>
                  </a:cubicBezTo>
                  <a:cubicBezTo>
                    <a:pt x="552" y="1505"/>
                    <a:pt x="594" y="1471"/>
                    <a:pt x="644" y="1438"/>
                  </a:cubicBezTo>
                  <a:cubicBezTo>
                    <a:pt x="702" y="1396"/>
                    <a:pt x="569" y="1070"/>
                    <a:pt x="493" y="1112"/>
                  </a:cubicBezTo>
                  <a:cubicBezTo>
                    <a:pt x="460" y="1129"/>
                    <a:pt x="376" y="1196"/>
                    <a:pt x="343" y="1196"/>
                  </a:cubicBezTo>
                  <a:cubicBezTo>
                    <a:pt x="309" y="1204"/>
                    <a:pt x="293" y="1162"/>
                    <a:pt x="284" y="1120"/>
                  </a:cubicBezTo>
                  <a:cubicBezTo>
                    <a:pt x="276" y="1028"/>
                    <a:pt x="284" y="903"/>
                    <a:pt x="284" y="803"/>
                  </a:cubicBezTo>
                  <a:cubicBezTo>
                    <a:pt x="284" y="794"/>
                    <a:pt x="284" y="794"/>
                    <a:pt x="284" y="794"/>
                  </a:cubicBezTo>
                  <a:cubicBezTo>
                    <a:pt x="284" y="786"/>
                    <a:pt x="284" y="786"/>
                    <a:pt x="284" y="786"/>
                  </a:cubicBezTo>
                  <a:cubicBezTo>
                    <a:pt x="284" y="677"/>
                    <a:pt x="276" y="560"/>
                    <a:pt x="284" y="460"/>
                  </a:cubicBezTo>
                  <a:cubicBezTo>
                    <a:pt x="293" y="426"/>
                    <a:pt x="309" y="385"/>
                    <a:pt x="343" y="385"/>
                  </a:cubicBezTo>
                  <a:cubicBezTo>
                    <a:pt x="376" y="393"/>
                    <a:pt x="460" y="452"/>
                    <a:pt x="493" y="468"/>
                  </a:cubicBezTo>
                  <a:cubicBezTo>
                    <a:pt x="569" y="510"/>
                    <a:pt x="702" y="184"/>
                    <a:pt x="644" y="142"/>
                  </a:cubicBezTo>
                  <a:cubicBezTo>
                    <a:pt x="594" y="117"/>
                    <a:pt x="552" y="75"/>
                    <a:pt x="502" y="58"/>
                  </a:cubicBezTo>
                  <a:cubicBezTo>
                    <a:pt x="493" y="50"/>
                    <a:pt x="485" y="50"/>
                    <a:pt x="468" y="50"/>
                  </a:cubicBezTo>
                  <a:cubicBezTo>
                    <a:pt x="259" y="0"/>
                    <a:pt x="42" y="184"/>
                    <a:pt x="17" y="460"/>
                  </a:cubicBezTo>
                  <a:close/>
                  <a:moveTo>
                    <a:pt x="410" y="911"/>
                  </a:moveTo>
                  <a:cubicBezTo>
                    <a:pt x="602" y="911"/>
                    <a:pt x="602" y="911"/>
                    <a:pt x="602" y="911"/>
                  </a:cubicBezTo>
                  <a:cubicBezTo>
                    <a:pt x="610" y="861"/>
                    <a:pt x="610" y="861"/>
                    <a:pt x="610" y="861"/>
                  </a:cubicBezTo>
                  <a:cubicBezTo>
                    <a:pt x="493" y="861"/>
                    <a:pt x="493" y="861"/>
                    <a:pt x="493" y="861"/>
                  </a:cubicBezTo>
                  <a:cubicBezTo>
                    <a:pt x="493" y="861"/>
                    <a:pt x="502" y="853"/>
                    <a:pt x="510" y="853"/>
                  </a:cubicBezTo>
                  <a:cubicBezTo>
                    <a:pt x="510" y="845"/>
                    <a:pt x="527" y="836"/>
                    <a:pt x="543" y="828"/>
                  </a:cubicBezTo>
                  <a:cubicBezTo>
                    <a:pt x="569" y="811"/>
                    <a:pt x="569" y="811"/>
                    <a:pt x="569" y="811"/>
                  </a:cubicBezTo>
                  <a:cubicBezTo>
                    <a:pt x="585" y="803"/>
                    <a:pt x="602" y="786"/>
                    <a:pt x="610" y="778"/>
                  </a:cubicBezTo>
                  <a:cubicBezTo>
                    <a:pt x="627" y="761"/>
                    <a:pt x="635" y="744"/>
                    <a:pt x="644" y="719"/>
                  </a:cubicBezTo>
                  <a:cubicBezTo>
                    <a:pt x="652" y="694"/>
                    <a:pt x="644" y="677"/>
                    <a:pt x="627" y="660"/>
                  </a:cubicBezTo>
                  <a:cubicBezTo>
                    <a:pt x="619" y="644"/>
                    <a:pt x="594" y="635"/>
                    <a:pt x="569" y="635"/>
                  </a:cubicBezTo>
                  <a:cubicBezTo>
                    <a:pt x="527" y="635"/>
                    <a:pt x="502" y="644"/>
                    <a:pt x="476" y="677"/>
                  </a:cubicBezTo>
                  <a:cubicBezTo>
                    <a:pt x="468" y="686"/>
                    <a:pt x="460" y="711"/>
                    <a:pt x="452" y="736"/>
                  </a:cubicBezTo>
                  <a:cubicBezTo>
                    <a:pt x="510" y="736"/>
                    <a:pt x="510" y="736"/>
                    <a:pt x="510" y="736"/>
                  </a:cubicBezTo>
                  <a:cubicBezTo>
                    <a:pt x="510" y="719"/>
                    <a:pt x="518" y="702"/>
                    <a:pt x="518" y="694"/>
                  </a:cubicBezTo>
                  <a:cubicBezTo>
                    <a:pt x="527" y="686"/>
                    <a:pt x="543" y="677"/>
                    <a:pt x="560" y="677"/>
                  </a:cubicBezTo>
                  <a:cubicBezTo>
                    <a:pt x="569" y="677"/>
                    <a:pt x="577" y="686"/>
                    <a:pt x="585" y="694"/>
                  </a:cubicBezTo>
                  <a:cubicBezTo>
                    <a:pt x="585" y="702"/>
                    <a:pt x="594" y="711"/>
                    <a:pt x="585" y="719"/>
                  </a:cubicBezTo>
                  <a:cubicBezTo>
                    <a:pt x="585" y="736"/>
                    <a:pt x="577" y="744"/>
                    <a:pt x="560" y="761"/>
                  </a:cubicBezTo>
                  <a:cubicBezTo>
                    <a:pt x="552" y="769"/>
                    <a:pt x="535" y="778"/>
                    <a:pt x="502" y="803"/>
                  </a:cubicBezTo>
                  <a:cubicBezTo>
                    <a:pt x="468" y="819"/>
                    <a:pt x="452" y="836"/>
                    <a:pt x="435" y="861"/>
                  </a:cubicBezTo>
                  <a:cubicBezTo>
                    <a:pt x="426" y="878"/>
                    <a:pt x="418" y="895"/>
                    <a:pt x="410" y="911"/>
                  </a:cubicBezTo>
                  <a:close/>
                  <a:moveTo>
                    <a:pt x="844" y="811"/>
                  </a:moveTo>
                  <a:cubicBezTo>
                    <a:pt x="819" y="811"/>
                    <a:pt x="819" y="811"/>
                    <a:pt x="819" y="811"/>
                  </a:cubicBezTo>
                  <a:cubicBezTo>
                    <a:pt x="853" y="635"/>
                    <a:pt x="853" y="635"/>
                    <a:pt x="853" y="635"/>
                  </a:cubicBezTo>
                  <a:cubicBezTo>
                    <a:pt x="794" y="635"/>
                    <a:pt x="794" y="635"/>
                    <a:pt x="794" y="635"/>
                  </a:cubicBezTo>
                  <a:cubicBezTo>
                    <a:pt x="652" y="803"/>
                    <a:pt x="652" y="803"/>
                    <a:pt x="652" y="803"/>
                  </a:cubicBezTo>
                  <a:cubicBezTo>
                    <a:pt x="644" y="853"/>
                    <a:pt x="644" y="853"/>
                    <a:pt x="644" y="853"/>
                  </a:cubicBezTo>
                  <a:cubicBezTo>
                    <a:pt x="753" y="853"/>
                    <a:pt x="753" y="853"/>
                    <a:pt x="753" y="853"/>
                  </a:cubicBezTo>
                  <a:cubicBezTo>
                    <a:pt x="744" y="911"/>
                    <a:pt x="744" y="911"/>
                    <a:pt x="744" y="911"/>
                  </a:cubicBezTo>
                  <a:cubicBezTo>
                    <a:pt x="794" y="911"/>
                    <a:pt x="794" y="911"/>
                    <a:pt x="794" y="911"/>
                  </a:cubicBezTo>
                  <a:cubicBezTo>
                    <a:pt x="803" y="853"/>
                    <a:pt x="803" y="853"/>
                    <a:pt x="803" y="853"/>
                  </a:cubicBezTo>
                  <a:cubicBezTo>
                    <a:pt x="836" y="853"/>
                    <a:pt x="836" y="853"/>
                    <a:pt x="836" y="853"/>
                  </a:cubicBezTo>
                  <a:lnTo>
                    <a:pt x="844" y="811"/>
                  </a:lnTo>
                  <a:close/>
                  <a:moveTo>
                    <a:pt x="694" y="811"/>
                  </a:moveTo>
                  <a:cubicBezTo>
                    <a:pt x="786" y="686"/>
                    <a:pt x="786" y="686"/>
                    <a:pt x="786" y="686"/>
                  </a:cubicBezTo>
                  <a:cubicBezTo>
                    <a:pt x="761" y="811"/>
                    <a:pt x="761" y="811"/>
                    <a:pt x="761" y="811"/>
                  </a:cubicBezTo>
                  <a:lnTo>
                    <a:pt x="694" y="811"/>
                  </a:lnTo>
                  <a:close/>
                  <a:moveTo>
                    <a:pt x="694" y="811"/>
                  </a:moveTo>
                  <a:lnTo>
                    <a:pt x="694" y="81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lIns="243785" tIns="121892" rIns="243785" bIns="121892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2400" dirty="0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" name="图表 41"/>
          <p:cNvGraphicFramePr/>
          <p:nvPr/>
        </p:nvGraphicFramePr>
        <p:xfrm>
          <a:off x="5264151" y="2085286"/>
          <a:ext cx="6321258" cy="37978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43" name="文本框 2"/>
          <p:cNvSpPr txBox="1">
            <a:spLocks noChangeArrowheads="1"/>
          </p:cNvSpPr>
          <p:nvPr/>
        </p:nvSpPr>
        <p:spPr bwMode="auto">
          <a:xfrm>
            <a:off x="1028597" y="2256026"/>
            <a:ext cx="1686560" cy="369332"/>
          </a:xfrm>
          <a:prstGeom prst="rect">
            <a:avLst/>
          </a:prstGeom>
          <a:solidFill>
            <a:srgbClr val="42556C"/>
          </a:solidFill>
          <a:ln w="9525">
            <a:noFill/>
            <a:miter lim="800000"/>
          </a:ln>
        </p:spPr>
        <p:txBody>
          <a:bodyPr rot="0" vert="horz" wrap="square" lIns="121920" tIns="60960" rIns="121920" bIns="60960" anchor="t" anchorCtr="0">
            <a:spAutoFit/>
          </a:bodyPr>
          <a:lstStyle/>
          <a:p>
            <a:pPr algn="dist"/>
            <a:r>
              <a:rPr lang="zh-CN" altLang="en-US" sz="1600" b="1" kern="100" dirty="0">
                <a:solidFill>
                  <a:schemeClr val="bg1"/>
                </a:solidFill>
                <a:cs typeface="+mn-ea"/>
                <a:sym typeface="+mn-lt"/>
              </a:rPr>
              <a:t>职业兴趣类型</a:t>
            </a:r>
            <a:endParaRPr lang="zh-CN" altLang="en-US" sz="1400" b="1" kern="1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4" name="文本框 2"/>
          <p:cNvSpPr txBox="1">
            <a:spLocks noChangeArrowheads="1"/>
          </p:cNvSpPr>
          <p:nvPr/>
        </p:nvSpPr>
        <p:spPr bwMode="auto">
          <a:xfrm>
            <a:off x="895780" y="2821992"/>
            <a:ext cx="3613265" cy="103105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rot="0" vert="horz" wrap="square" lIns="121920" tIns="60960" rIns="121920" bIns="60960" anchor="t" anchorCtr="0">
            <a:spAutoFit/>
          </a:bodyPr>
          <a:lstStyle/>
          <a:p>
            <a:pPr algn="just">
              <a:lnSpc>
                <a:spcPts val="2665"/>
              </a:lnSpc>
            </a:pPr>
            <a:r>
              <a:rPr lang="zh-CN" altLang="en-US" sz="1465" kern="100" dirty="0">
                <a:cs typeface="+mn-ea"/>
                <a:sym typeface="+mn-lt"/>
              </a:rPr>
              <a:t>通过霍兰德测试，我的职业兴趣是</a:t>
            </a:r>
            <a:r>
              <a:rPr lang="en-US" sz="1465" kern="100" dirty="0">
                <a:cs typeface="+mn-ea"/>
                <a:sym typeface="+mn-lt"/>
              </a:rPr>
              <a:t>ESA</a:t>
            </a:r>
            <a:r>
              <a:rPr lang="zh-CN" altLang="en-US" sz="1465" kern="100" dirty="0">
                <a:cs typeface="+mn-ea"/>
                <a:sym typeface="+mn-lt"/>
              </a:rPr>
              <a:t>，即企业型、社会型、艺术型。</a:t>
            </a:r>
            <a:endParaRPr lang="zh-CN" altLang="en-US" sz="1200" kern="100" dirty="0">
              <a:cs typeface="+mn-ea"/>
              <a:sym typeface="+mn-lt"/>
            </a:endParaRPr>
          </a:p>
          <a:p>
            <a:pPr algn="just"/>
            <a:r>
              <a:rPr lang="en-US" sz="1400" kern="100" dirty="0">
                <a:cs typeface="+mn-ea"/>
                <a:sym typeface="+mn-lt"/>
              </a:rPr>
              <a:t> </a:t>
            </a:r>
            <a:endParaRPr lang="zh-CN" altLang="en-US" sz="1400" kern="100" dirty="0">
              <a:cs typeface="+mn-ea"/>
              <a:sym typeface="+mn-lt"/>
            </a:endParaRPr>
          </a:p>
        </p:txBody>
      </p:sp>
      <p:sp>
        <p:nvSpPr>
          <p:cNvPr id="45" name="文本框 2"/>
          <p:cNvSpPr txBox="1">
            <a:spLocks noChangeArrowheads="1"/>
          </p:cNvSpPr>
          <p:nvPr/>
        </p:nvSpPr>
        <p:spPr bwMode="auto">
          <a:xfrm>
            <a:off x="856932" y="3984219"/>
            <a:ext cx="4177141" cy="191590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rot="0" vert="horz" wrap="square" lIns="121920" tIns="60960" rIns="121920" bIns="60960" anchor="t" anchorCtr="0">
            <a:spAutoFit/>
          </a:bodyPr>
          <a:lstStyle/>
          <a:p>
            <a:pPr algn="just"/>
            <a:r>
              <a:rPr lang="en-US" sz="2000" b="1" kern="100" dirty="0">
                <a:cs typeface="+mn-ea"/>
                <a:sym typeface="+mn-lt"/>
              </a:rPr>
              <a:t> </a:t>
            </a:r>
            <a:r>
              <a:rPr lang="en-US" sz="2000" kern="100" dirty="0">
                <a:cs typeface="+mn-ea"/>
                <a:sym typeface="+mn-lt"/>
              </a:rPr>
              <a:t> </a:t>
            </a:r>
            <a:r>
              <a:rPr lang="zh-CN" altLang="en-US" sz="2000" kern="100" dirty="0">
                <a:cs typeface="+mn-ea"/>
                <a:sym typeface="+mn-lt"/>
              </a:rPr>
              <a:t>企业型特点：</a:t>
            </a:r>
            <a:endParaRPr lang="zh-CN" altLang="en-US" sz="1400" kern="100" dirty="0">
              <a:cs typeface="+mn-ea"/>
              <a:sym typeface="+mn-lt"/>
            </a:endParaRPr>
          </a:p>
          <a:p>
            <a:pPr marL="457200" indent="-457200" algn="just">
              <a:lnSpc>
                <a:spcPts val="3335"/>
              </a:lnSpc>
              <a:buFont typeface="Wingdings" panose="05000000000000000000"/>
              <a:buChar char=""/>
            </a:pPr>
            <a:r>
              <a:rPr lang="zh-CN" altLang="en-US" sz="1400" dirty="0">
                <a:cs typeface="+mn-ea"/>
                <a:sym typeface="+mn-lt"/>
              </a:rPr>
              <a:t>喜欢竞争、敢冒风险、有野心、抱负。</a:t>
            </a:r>
            <a:endParaRPr lang="en-US" altLang="zh-CN" sz="1400" dirty="0">
              <a:cs typeface="+mn-ea"/>
              <a:sym typeface="+mn-lt"/>
            </a:endParaRPr>
          </a:p>
          <a:p>
            <a:pPr marL="457200" indent="-457200" algn="just">
              <a:lnSpc>
                <a:spcPts val="3335"/>
              </a:lnSpc>
              <a:buFont typeface="Wingdings" panose="05000000000000000000"/>
              <a:buChar char=""/>
            </a:pPr>
            <a:r>
              <a:rPr lang="zh-CN" altLang="en-US" sz="1400" dirty="0">
                <a:cs typeface="+mn-ea"/>
                <a:sym typeface="+mn-lt"/>
              </a:rPr>
              <a:t>追求权力、权威和物质财富，具有领导才能。</a:t>
            </a:r>
            <a:r>
              <a:rPr lang="zh-CN" altLang="en-US" sz="1865" dirty="0">
                <a:cs typeface="+mn-ea"/>
                <a:sym typeface="+mn-lt"/>
              </a:rPr>
              <a:t> </a:t>
            </a:r>
            <a:endParaRPr lang="en-US" altLang="zh-CN" sz="1865" dirty="0">
              <a:cs typeface="+mn-ea"/>
              <a:sym typeface="+mn-lt"/>
            </a:endParaRPr>
          </a:p>
          <a:p>
            <a:pPr marL="457200" indent="-457200" algn="just">
              <a:lnSpc>
                <a:spcPts val="3335"/>
              </a:lnSpc>
              <a:buFont typeface="Wingdings" panose="05000000000000000000"/>
              <a:buChar char=""/>
            </a:pPr>
            <a:r>
              <a:rPr lang="zh-CN" altLang="en-US" sz="1400" kern="100" dirty="0">
                <a:cs typeface="+mn-ea"/>
                <a:sym typeface="+mn-lt"/>
              </a:rPr>
              <a:t>为人务实，做事有较强的目的性。</a:t>
            </a:r>
            <a:endParaRPr lang="zh-CN" altLang="en-US" sz="1200" kern="100" dirty="0">
              <a:cs typeface="+mn-ea"/>
              <a:sym typeface="+mn-lt"/>
            </a:endParaRPr>
          </a:p>
          <a:p>
            <a:pPr algn="just"/>
            <a:r>
              <a:rPr lang="en-US" sz="1400" kern="100" dirty="0">
                <a:cs typeface="+mn-ea"/>
                <a:sym typeface="+mn-lt"/>
              </a:rPr>
              <a:t> </a:t>
            </a:r>
            <a:endParaRPr lang="zh-CN" altLang="en-US" sz="1400" kern="100" dirty="0">
              <a:cs typeface="+mn-ea"/>
              <a:sym typeface="+mn-lt"/>
            </a:endParaRPr>
          </a:p>
        </p:txBody>
      </p:sp>
      <p:sp>
        <p:nvSpPr>
          <p:cNvPr id="19" name="TextBox 23"/>
          <p:cNvSpPr txBox="1"/>
          <p:nvPr/>
        </p:nvSpPr>
        <p:spPr>
          <a:xfrm>
            <a:off x="623888" y="454345"/>
            <a:ext cx="10653705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>
              <a:defRPr/>
            </a:pPr>
            <a:r>
              <a:rPr lang="zh-CN" altLang="en-US" sz="4000" b="1" dirty="0">
                <a:solidFill>
                  <a:srgbClr val="42556C"/>
                </a:solidFill>
                <a:cs typeface="+mn-ea"/>
                <a:sym typeface="+mn-lt"/>
              </a:rPr>
              <a:t>霍兰德测试</a:t>
            </a:r>
            <a:endParaRPr lang="zh-CN" altLang="en-US" sz="4000" b="1" dirty="0">
              <a:solidFill>
                <a:srgbClr val="42556C"/>
              </a:solidFill>
              <a:cs typeface="+mn-ea"/>
              <a:sym typeface="+mn-lt"/>
            </a:endParaRPr>
          </a:p>
        </p:txBody>
      </p:sp>
      <p:grpSp>
        <p:nvGrpSpPr>
          <p:cNvPr id="20" name="Group 55"/>
          <p:cNvGrpSpPr/>
          <p:nvPr/>
        </p:nvGrpSpPr>
        <p:grpSpPr>
          <a:xfrm>
            <a:off x="675898" y="1130300"/>
            <a:ext cx="362272" cy="73025"/>
            <a:chOff x="7340600" y="4686300"/>
            <a:chExt cx="504030" cy="101600"/>
          </a:xfrm>
          <a:solidFill>
            <a:srgbClr val="42556C"/>
          </a:solidFill>
        </p:grpSpPr>
        <p:sp>
          <p:nvSpPr>
            <p:cNvPr id="21" name="Oval 52"/>
            <p:cNvSpPr/>
            <p:nvPr/>
          </p:nvSpPr>
          <p:spPr>
            <a:xfrm>
              <a:off x="7340600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ID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2" name="Oval 53"/>
            <p:cNvSpPr/>
            <p:nvPr/>
          </p:nvSpPr>
          <p:spPr>
            <a:xfrm>
              <a:off x="7541815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ID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3" name="Oval 54"/>
            <p:cNvSpPr/>
            <p:nvPr/>
          </p:nvSpPr>
          <p:spPr>
            <a:xfrm>
              <a:off x="7743030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ID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" name="Group 89"/>
          <p:cNvGrpSpPr/>
          <p:nvPr/>
        </p:nvGrpSpPr>
        <p:grpSpPr>
          <a:xfrm>
            <a:off x="1038170" y="4352880"/>
            <a:ext cx="1912329" cy="1624042"/>
            <a:chOff x="241182" y="4524485"/>
            <a:chExt cx="1912329" cy="1624042"/>
          </a:xfrm>
        </p:grpSpPr>
        <p:sp>
          <p:nvSpPr>
            <p:cNvPr id="96" name="Text Placeholder 2"/>
            <p:cNvSpPr txBox="1"/>
            <p:nvPr/>
          </p:nvSpPr>
          <p:spPr>
            <a:xfrm>
              <a:off x="241182" y="4942043"/>
              <a:ext cx="1912329" cy="120648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None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34315" indent="-234315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34315" indent="-234315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34315" indent="-234315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34315" indent="-234315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>
                <a:lnSpc>
                  <a:spcPct val="140000"/>
                </a:lnSpc>
                <a:spcBef>
                  <a:spcPts val="0"/>
                </a:spcBef>
              </a:pPr>
              <a:r>
                <a:rPr lang="zh-CN" altLang="en-US" sz="1400" dirty="0">
                  <a:cs typeface="+mn-ea"/>
                  <a:sym typeface="+mn-lt"/>
                </a:rPr>
                <a:t>具有浓厚的职业兴趣和较强的专业基础知识；家庭支持我的职业取向</a:t>
              </a:r>
              <a:r>
                <a:rPr lang="en-US" altLang="zh-CN" sz="1400" dirty="0">
                  <a:cs typeface="+mn-ea"/>
                  <a:sym typeface="+mn-lt"/>
                </a:rPr>
                <a:t>;</a:t>
              </a:r>
              <a:r>
                <a:rPr lang="zh-CN" altLang="en-US" sz="1400" dirty="0">
                  <a:cs typeface="+mn-ea"/>
                  <a:sym typeface="+mn-lt"/>
                </a:rPr>
                <a:t>性格开朗善于与人相处。</a:t>
              </a:r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850481" y="4524485"/>
              <a:ext cx="615553" cy="46102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zh-CN" altLang="en-US" sz="2400" dirty="0">
                  <a:cs typeface="+mn-ea"/>
                  <a:sym typeface="+mn-lt"/>
                </a:rPr>
                <a:t>优势</a:t>
              </a:r>
              <a:endParaRPr lang="en-US" sz="2400" dirty="0">
                <a:cs typeface="+mn-ea"/>
                <a:sym typeface="+mn-lt"/>
              </a:endParaRP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3817134" y="4352880"/>
            <a:ext cx="1912329" cy="1648537"/>
            <a:chOff x="370640" y="4524485"/>
            <a:chExt cx="1912329" cy="1648537"/>
          </a:xfrm>
        </p:grpSpPr>
        <p:sp>
          <p:nvSpPr>
            <p:cNvPr id="94" name="Text Placeholder 2"/>
            <p:cNvSpPr txBox="1"/>
            <p:nvPr/>
          </p:nvSpPr>
          <p:spPr>
            <a:xfrm>
              <a:off x="370640" y="4966538"/>
              <a:ext cx="1912329" cy="120648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None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34315" indent="-234315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34315" indent="-234315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34315" indent="-234315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34315" indent="-234315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>
                <a:lnSpc>
                  <a:spcPct val="140000"/>
                </a:lnSpc>
                <a:spcBef>
                  <a:spcPts val="0"/>
                </a:spcBef>
              </a:pPr>
              <a:r>
                <a:rPr lang="zh-CN" altLang="en-US" sz="1400" dirty="0">
                  <a:cs typeface="+mn-ea"/>
                  <a:sym typeface="+mn-lt"/>
                </a:rPr>
                <a:t>缺少社会实践经验；毕业后的学历不高，外语能力不强，在今后的校园生涯中需要加强学习。</a:t>
              </a:r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804795" y="4524485"/>
              <a:ext cx="706925" cy="46102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zh-CN" altLang="en-US" sz="2400" dirty="0">
                  <a:cs typeface="+mn-ea"/>
                  <a:sym typeface="+mn-lt"/>
                </a:rPr>
                <a:t>劣势</a:t>
              </a:r>
              <a:r>
                <a:rPr lang="en-US" sz="2400" dirty="0">
                  <a:cs typeface="+mn-ea"/>
                  <a:sym typeface="+mn-lt"/>
                </a:rPr>
                <a:t> </a:t>
              </a:r>
              <a:endParaRPr lang="en-US" sz="2400" dirty="0">
                <a:cs typeface="+mn-ea"/>
                <a:sym typeface="+mn-lt"/>
              </a:endParaRPr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6462539" y="4352880"/>
            <a:ext cx="1912329" cy="1609528"/>
            <a:chOff x="212120" y="4524485"/>
            <a:chExt cx="1912329" cy="1609528"/>
          </a:xfrm>
        </p:grpSpPr>
        <p:sp>
          <p:nvSpPr>
            <p:cNvPr id="118" name="Text Placeholder 2"/>
            <p:cNvSpPr txBox="1"/>
            <p:nvPr/>
          </p:nvSpPr>
          <p:spPr>
            <a:xfrm>
              <a:off x="212120" y="4927529"/>
              <a:ext cx="1912329" cy="120648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None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34315" indent="-234315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34315" indent="-234315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34315" indent="-234315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34315" indent="-234315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>
                <a:lnSpc>
                  <a:spcPct val="140000"/>
                </a:lnSpc>
                <a:spcBef>
                  <a:spcPts val="0"/>
                </a:spcBef>
              </a:pPr>
              <a:r>
                <a:rPr lang="zh-CN" altLang="en-US" sz="1400" dirty="0">
                  <a:cs typeface="+mn-ea"/>
                  <a:sym typeface="+mn-lt"/>
                </a:rPr>
                <a:t>学校教学条件好，提供实习；所学专业的市场就业发展前景好；目标行业对人才的急迫需求。</a:t>
              </a:r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850481" y="4524485"/>
              <a:ext cx="615553" cy="46102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zh-CN" altLang="en-US" sz="2400" dirty="0">
                  <a:cs typeface="+mn-ea"/>
                  <a:sym typeface="+mn-lt"/>
                </a:rPr>
                <a:t>机会</a:t>
              </a:r>
              <a:endParaRPr lang="en-US" sz="2400" dirty="0">
                <a:cs typeface="+mn-ea"/>
                <a:sym typeface="+mn-lt"/>
              </a:endParaRPr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9148088" y="4352880"/>
            <a:ext cx="1801944" cy="1643355"/>
            <a:chOff x="143927" y="4524485"/>
            <a:chExt cx="1801944" cy="1643355"/>
          </a:xfrm>
        </p:grpSpPr>
        <p:sp>
          <p:nvSpPr>
            <p:cNvPr id="116" name="Text Placeholder 2"/>
            <p:cNvSpPr txBox="1"/>
            <p:nvPr/>
          </p:nvSpPr>
          <p:spPr>
            <a:xfrm>
              <a:off x="143927" y="4961356"/>
              <a:ext cx="1801944" cy="120648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None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34315" indent="-234315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34315" indent="-234315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34315" indent="-234315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34315" indent="-234315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>
                <a:lnSpc>
                  <a:spcPct val="140000"/>
                </a:lnSpc>
                <a:spcBef>
                  <a:spcPts val="0"/>
                </a:spcBef>
              </a:pPr>
              <a:r>
                <a:rPr lang="zh-CN" altLang="en-US" sz="1400" dirty="0">
                  <a:cs typeface="+mn-ea"/>
                  <a:sym typeface="+mn-lt"/>
                </a:rPr>
                <a:t>毕业生数量越来越多，竞争压力大；工作起点低，无论职位薪酬；自身综合素质总体较低</a:t>
              </a:r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850480" y="4524485"/>
              <a:ext cx="615553" cy="46102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zh-CN" altLang="en-US" sz="2400" dirty="0">
                  <a:cs typeface="+mn-ea"/>
                  <a:sym typeface="+mn-lt"/>
                </a:rPr>
                <a:t>威胁</a:t>
              </a:r>
              <a:endParaRPr lang="en-US" sz="2400" dirty="0">
                <a:cs typeface="+mn-ea"/>
                <a:sym typeface="+mn-lt"/>
              </a:endParaRPr>
            </a:p>
          </p:txBody>
        </p:sp>
      </p:grpSp>
      <p:sp>
        <p:nvSpPr>
          <p:cNvPr id="63" name="TextBox 23"/>
          <p:cNvSpPr txBox="1"/>
          <p:nvPr/>
        </p:nvSpPr>
        <p:spPr>
          <a:xfrm>
            <a:off x="623888" y="454345"/>
            <a:ext cx="10653705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>
              <a:defRPr/>
            </a:pPr>
            <a:r>
              <a:rPr lang="en-US" altLang="zh-CN" sz="4000" b="1" dirty="0">
                <a:solidFill>
                  <a:srgbClr val="42556C"/>
                </a:solidFill>
                <a:cs typeface="+mn-ea"/>
                <a:sym typeface="+mn-lt"/>
              </a:rPr>
              <a:t>SWOT</a:t>
            </a:r>
            <a:r>
              <a:rPr lang="zh-CN" altLang="en-US" sz="4000" b="1" dirty="0">
                <a:solidFill>
                  <a:srgbClr val="42556C"/>
                </a:solidFill>
                <a:cs typeface="+mn-ea"/>
                <a:sym typeface="+mn-lt"/>
              </a:rPr>
              <a:t>分析</a:t>
            </a:r>
            <a:endParaRPr lang="zh-CN" altLang="en-US" sz="4000" b="1" dirty="0">
              <a:solidFill>
                <a:srgbClr val="42556C"/>
              </a:solidFill>
              <a:cs typeface="+mn-ea"/>
              <a:sym typeface="+mn-lt"/>
            </a:endParaRPr>
          </a:p>
        </p:txBody>
      </p:sp>
      <p:grpSp>
        <p:nvGrpSpPr>
          <p:cNvPr id="64" name="Group 55"/>
          <p:cNvGrpSpPr/>
          <p:nvPr/>
        </p:nvGrpSpPr>
        <p:grpSpPr>
          <a:xfrm>
            <a:off x="675898" y="1130300"/>
            <a:ext cx="362272" cy="73025"/>
            <a:chOff x="7340600" y="4686300"/>
            <a:chExt cx="504030" cy="101600"/>
          </a:xfrm>
          <a:solidFill>
            <a:srgbClr val="42556C"/>
          </a:solidFill>
        </p:grpSpPr>
        <p:sp>
          <p:nvSpPr>
            <p:cNvPr id="65" name="Oval 52"/>
            <p:cNvSpPr/>
            <p:nvPr/>
          </p:nvSpPr>
          <p:spPr>
            <a:xfrm>
              <a:off x="7340600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ID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6" name="Oval 53"/>
            <p:cNvSpPr/>
            <p:nvPr/>
          </p:nvSpPr>
          <p:spPr>
            <a:xfrm>
              <a:off x="7541815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ID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7" name="Oval 54"/>
            <p:cNvSpPr/>
            <p:nvPr/>
          </p:nvSpPr>
          <p:spPr>
            <a:xfrm>
              <a:off x="7743030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ID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828192" y="1932645"/>
            <a:ext cx="10535615" cy="1907783"/>
            <a:chOff x="828192" y="2234334"/>
            <a:chExt cx="10535615" cy="1907783"/>
          </a:xfrm>
          <a:solidFill>
            <a:srgbClr val="42556C"/>
          </a:solidFill>
        </p:grpSpPr>
        <p:sp>
          <p:nvSpPr>
            <p:cNvPr id="53" name="Freeform 36"/>
            <p:cNvSpPr/>
            <p:nvPr/>
          </p:nvSpPr>
          <p:spPr>
            <a:xfrm>
              <a:off x="828192" y="2682018"/>
              <a:ext cx="10535615" cy="746982"/>
            </a:xfrm>
            <a:custGeom>
              <a:avLst/>
              <a:gdLst>
                <a:gd name="connsiteX0" fmla="*/ 0 w 2683934"/>
                <a:gd name="connsiteY0" fmla="*/ 702733 h 799629"/>
                <a:gd name="connsiteX1" fmla="*/ 431800 w 2683934"/>
                <a:gd name="connsiteY1" fmla="*/ 533400 h 799629"/>
                <a:gd name="connsiteX2" fmla="*/ 897467 w 2683934"/>
                <a:gd name="connsiteY2" fmla="*/ 719667 h 799629"/>
                <a:gd name="connsiteX3" fmla="*/ 1151467 w 2683934"/>
                <a:gd name="connsiteY3" fmla="*/ 778933 h 799629"/>
                <a:gd name="connsiteX4" fmla="*/ 1456267 w 2683934"/>
                <a:gd name="connsiteY4" fmla="*/ 787400 h 799629"/>
                <a:gd name="connsiteX5" fmla="*/ 1769534 w 2683934"/>
                <a:gd name="connsiteY5" fmla="*/ 618067 h 799629"/>
                <a:gd name="connsiteX6" fmla="*/ 1981200 w 2683934"/>
                <a:gd name="connsiteY6" fmla="*/ 313267 h 799629"/>
                <a:gd name="connsiteX7" fmla="*/ 2218267 w 2683934"/>
                <a:gd name="connsiteY7" fmla="*/ 118533 h 799629"/>
                <a:gd name="connsiteX8" fmla="*/ 2463800 w 2683934"/>
                <a:gd name="connsiteY8" fmla="*/ 16933 h 799629"/>
                <a:gd name="connsiteX9" fmla="*/ 2683934 w 2683934"/>
                <a:gd name="connsiteY9" fmla="*/ 0 h 799629"/>
                <a:gd name="connsiteX0-1" fmla="*/ 0 w 2779669"/>
                <a:gd name="connsiteY0-2" fmla="*/ 686196 h 783092"/>
                <a:gd name="connsiteX1-3" fmla="*/ 431800 w 2779669"/>
                <a:gd name="connsiteY1-4" fmla="*/ 516863 h 783092"/>
                <a:gd name="connsiteX2-5" fmla="*/ 897467 w 2779669"/>
                <a:gd name="connsiteY2-6" fmla="*/ 703130 h 783092"/>
                <a:gd name="connsiteX3-7" fmla="*/ 1151467 w 2779669"/>
                <a:gd name="connsiteY3-8" fmla="*/ 762396 h 783092"/>
                <a:gd name="connsiteX4-9" fmla="*/ 1456267 w 2779669"/>
                <a:gd name="connsiteY4-10" fmla="*/ 770863 h 783092"/>
                <a:gd name="connsiteX5-11" fmla="*/ 1769534 w 2779669"/>
                <a:gd name="connsiteY5-12" fmla="*/ 601530 h 783092"/>
                <a:gd name="connsiteX6-13" fmla="*/ 1981200 w 2779669"/>
                <a:gd name="connsiteY6-14" fmla="*/ 296730 h 783092"/>
                <a:gd name="connsiteX7-15" fmla="*/ 2218267 w 2779669"/>
                <a:gd name="connsiteY7-16" fmla="*/ 101996 h 783092"/>
                <a:gd name="connsiteX8-17" fmla="*/ 2463800 w 2779669"/>
                <a:gd name="connsiteY8-18" fmla="*/ 396 h 783092"/>
                <a:gd name="connsiteX9-19" fmla="*/ 2779669 w 2779669"/>
                <a:gd name="connsiteY9-20" fmla="*/ 690837 h 783092"/>
                <a:gd name="connsiteX0-21" fmla="*/ 0 w 2779669"/>
                <a:gd name="connsiteY0-22" fmla="*/ 686190 h 783086"/>
                <a:gd name="connsiteX1-23" fmla="*/ 431800 w 2779669"/>
                <a:gd name="connsiteY1-24" fmla="*/ 516857 h 783086"/>
                <a:gd name="connsiteX2-25" fmla="*/ 897467 w 2779669"/>
                <a:gd name="connsiteY2-26" fmla="*/ 703124 h 783086"/>
                <a:gd name="connsiteX3-27" fmla="*/ 1151467 w 2779669"/>
                <a:gd name="connsiteY3-28" fmla="*/ 762390 h 783086"/>
                <a:gd name="connsiteX4-29" fmla="*/ 1456267 w 2779669"/>
                <a:gd name="connsiteY4-30" fmla="*/ 770857 h 783086"/>
                <a:gd name="connsiteX5-31" fmla="*/ 1769534 w 2779669"/>
                <a:gd name="connsiteY5-32" fmla="*/ 601524 h 783086"/>
                <a:gd name="connsiteX6-33" fmla="*/ 1981200 w 2779669"/>
                <a:gd name="connsiteY6-34" fmla="*/ 296724 h 783086"/>
                <a:gd name="connsiteX7-35" fmla="*/ 2218267 w 2779669"/>
                <a:gd name="connsiteY7-36" fmla="*/ 101990 h 783086"/>
                <a:gd name="connsiteX8-37" fmla="*/ 2463800 w 2779669"/>
                <a:gd name="connsiteY8-38" fmla="*/ 390 h 783086"/>
                <a:gd name="connsiteX9-39" fmla="*/ 2779669 w 2779669"/>
                <a:gd name="connsiteY9-40" fmla="*/ 690831 h 783086"/>
                <a:gd name="connsiteX0-41" fmla="*/ 0 w 2779669"/>
                <a:gd name="connsiteY0-42" fmla="*/ 588891 h 685787"/>
                <a:gd name="connsiteX1-43" fmla="*/ 431800 w 2779669"/>
                <a:gd name="connsiteY1-44" fmla="*/ 419558 h 685787"/>
                <a:gd name="connsiteX2-45" fmla="*/ 897467 w 2779669"/>
                <a:gd name="connsiteY2-46" fmla="*/ 605825 h 685787"/>
                <a:gd name="connsiteX3-47" fmla="*/ 1151467 w 2779669"/>
                <a:gd name="connsiteY3-48" fmla="*/ 665091 h 685787"/>
                <a:gd name="connsiteX4-49" fmla="*/ 1456267 w 2779669"/>
                <a:gd name="connsiteY4-50" fmla="*/ 673558 h 685787"/>
                <a:gd name="connsiteX5-51" fmla="*/ 1769534 w 2779669"/>
                <a:gd name="connsiteY5-52" fmla="*/ 504225 h 685787"/>
                <a:gd name="connsiteX6-53" fmla="*/ 1981200 w 2779669"/>
                <a:gd name="connsiteY6-54" fmla="*/ 199425 h 685787"/>
                <a:gd name="connsiteX7-55" fmla="*/ 2218267 w 2779669"/>
                <a:gd name="connsiteY7-56" fmla="*/ 4691 h 685787"/>
                <a:gd name="connsiteX8-57" fmla="*/ 2440824 w 2779669"/>
                <a:gd name="connsiteY8-58" fmla="*/ 46776 h 685787"/>
                <a:gd name="connsiteX9-59" fmla="*/ 2779669 w 2779669"/>
                <a:gd name="connsiteY9-60" fmla="*/ 593532 h 685787"/>
                <a:gd name="connsiteX0-61" fmla="*/ 0 w 2779669"/>
                <a:gd name="connsiteY0-62" fmla="*/ 598502 h 695398"/>
                <a:gd name="connsiteX1-63" fmla="*/ 431800 w 2779669"/>
                <a:gd name="connsiteY1-64" fmla="*/ 429169 h 695398"/>
                <a:gd name="connsiteX2-65" fmla="*/ 897467 w 2779669"/>
                <a:gd name="connsiteY2-66" fmla="*/ 615436 h 695398"/>
                <a:gd name="connsiteX3-67" fmla="*/ 1151467 w 2779669"/>
                <a:gd name="connsiteY3-68" fmla="*/ 674702 h 695398"/>
                <a:gd name="connsiteX4-69" fmla="*/ 1456267 w 2779669"/>
                <a:gd name="connsiteY4-70" fmla="*/ 683169 h 695398"/>
                <a:gd name="connsiteX5-71" fmla="*/ 1769534 w 2779669"/>
                <a:gd name="connsiteY5-72" fmla="*/ 513836 h 695398"/>
                <a:gd name="connsiteX6-73" fmla="*/ 1981200 w 2779669"/>
                <a:gd name="connsiteY6-74" fmla="*/ 209036 h 695398"/>
                <a:gd name="connsiteX7-75" fmla="*/ 2218267 w 2779669"/>
                <a:gd name="connsiteY7-76" fmla="*/ 14302 h 695398"/>
                <a:gd name="connsiteX8-77" fmla="*/ 2779669 w 2779669"/>
                <a:gd name="connsiteY8-78" fmla="*/ 603143 h 695398"/>
                <a:gd name="connsiteX0-79" fmla="*/ 0 w 2779669"/>
                <a:gd name="connsiteY0-80" fmla="*/ 584881 h 681777"/>
                <a:gd name="connsiteX1-81" fmla="*/ 431800 w 2779669"/>
                <a:gd name="connsiteY1-82" fmla="*/ 415548 h 681777"/>
                <a:gd name="connsiteX2-83" fmla="*/ 897467 w 2779669"/>
                <a:gd name="connsiteY2-84" fmla="*/ 601815 h 681777"/>
                <a:gd name="connsiteX3-85" fmla="*/ 1151467 w 2779669"/>
                <a:gd name="connsiteY3-86" fmla="*/ 661081 h 681777"/>
                <a:gd name="connsiteX4-87" fmla="*/ 1456267 w 2779669"/>
                <a:gd name="connsiteY4-88" fmla="*/ 669548 h 681777"/>
                <a:gd name="connsiteX5-89" fmla="*/ 1769534 w 2779669"/>
                <a:gd name="connsiteY5-90" fmla="*/ 500215 h 681777"/>
                <a:gd name="connsiteX6-91" fmla="*/ 1981200 w 2779669"/>
                <a:gd name="connsiteY6-92" fmla="*/ 195415 h 681777"/>
                <a:gd name="connsiteX7-93" fmla="*/ 2218267 w 2779669"/>
                <a:gd name="connsiteY7-94" fmla="*/ 681 h 681777"/>
                <a:gd name="connsiteX8-95" fmla="*/ 2779669 w 2779669"/>
                <a:gd name="connsiteY8-96" fmla="*/ 589522 h 681777"/>
                <a:gd name="connsiteX0-97" fmla="*/ 0 w 2779669"/>
                <a:gd name="connsiteY0-98" fmla="*/ 469032 h 565928"/>
                <a:gd name="connsiteX1-99" fmla="*/ 431800 w 2779669"/>
                <a:gd name="connsiteY1-100" fmla="*/ 299699 h 565928"/>
                <a:gd name="connsiteX2-101" fmla="*/ 897467 w 2779669"/>
                <a:gd name="connsiteY2-102" fmla="*/ 485966 h 565928"/>
                <a:gd name="connsiteX3-103" fmla="*/ 1151467 w 2779669"/>
                <a:gd name="connsiteY3-104" fmla="*/ 545232 h 565928"/>
                <a:gd name="connsiteX4-105" fmla="*/ 1456267 w 2779669"/>
                <a:gd name="connsiteY4-106" fmla="*/ 553699 h 565928"/>
                <a:gd name="connsiteX5-107" fmla="*/ 1769534 w 2779669"/>
                <a:gd name="connsiteY5-108" fmla="*/ 384366 h 565928"/>
                <a:gd name="connsiteX6-109" fmla="*/ 1981200 w 2779669"/>
                <a:gd name="connsiteY6-110" fmla="*/ 79566 h 565928"/>
                <a:gd name="connsiteX7-111" fmla="*/ 2224968 w 2779669"/>
                <a:gd name="connsiteY7-112" fmla="*/ 885 h 565928"/>
                <a:gd name="connsiteX8-113" fmla="*/ 2779669 w 2779669"/>
                <a:gd name="connsiteY8-114" fmla="*/ 473673 h 565928"/>
                <a:gd name="connsiteX0-115" fmla="*/ 0 w 2779669"/>
                <a:gd name="connsiteY0-116" fmla="*/ 471936 h 568832"/>
                <a:gd name="connsiteX1-117" fmla="*/ 431800 w 2779669"/>
                <a:gd name="connsiteY1-118" fmla="*/ 302603 h 568832"/>
                <a:gd name="connsiteX2-119" fmla="*/ 897467 w 2779669"/>
                <a:gd name="connsiteY2-120" fmla="*/ 488870 h 568832"/>
                <a:gd name="connsiteX3-121" fmla="*/ 1151467 w 2779669"/>
                <a:gd name="connsiteY3-122" fmla="*/ 548136 h 568832"/>
                <a:gd name="connsiteX4-123" fmla="*/ 1456267 w 2779669"/>
                <a:gd name="connsiteY4-124" fmla="*/ 556603 h 568832"/>
                <a:gd name="connsiteX5-125" fmla="*/ 1769534 w 2779669"/>
                <a:gd name="connsiteY5-126" fmla="*/ 387270 h 568832"/>
                <a:gd name="connsiteX6-127" fmla="*/ 1981200 w 2779669"/>
                <a:gd name="connsiteY6-128" fmla="*/ 82470 h 568832"/>
                <a:gd name="connsiteX7-129" fmla="*/ 2224968 w 2779669"/>
                <a:gd name="connsiteY7-130" fmla="*/ 3789 h 568832"/>
                <a:gd name="connsiteX8-131" fmla="*/ 2779669 w 2779669"/>
                <a:gd name="connsiteY8-132" fmla="*/ 476577 h 56883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</a:cxnLst>
              <a:rect l="l" t="t" r="r" b="b"/>
              <a:pathLst>
                <a:path w="2779669" h="568832">
                  <a:moveTo>
                    <a:pt x="0" y="471936"/>
                  </a:moveTo>
                  <a:cubicBezTo>
                    <a:pt x="141111" y="385858"/>
                    <a:pt x="282222" y="299781"/>
                    <a:pt x="431800" y="302603"/>
                  </a:cubicBezTo>
                  <a:cubicBezTo>
                    <a:pt x="581378" y="305425"/>
                    <a:pt x="777523" y="447948"/>
                    <a:pt x="897467" y="488870"/>
                  </a:cubicBezTo>
                  <a:cubicBezTo>
                    <a:pt x="1017411" y="529792"/>
                    <a:pt x="1058334" y="536847"/>
                    <a:pt x="1151467" y="548136"/>
                  </a:cubicBezTo>
                  <a:cubicBezTo>
                    <a:pt x="1244600" y="559425"/>
                    <a:pt x="1353256" y="583414"/>
                    <a:pt x="1456267" y="556603"/>
                  </a:cubicBezTo>
                  <a:cubicBezTo>
                    <a:pt x="1559278" y="529792"/>
                    <a:pt x="1682045" y="466292"/>
                    <a:pt x="1769534" y="387270"/>
                  </a:cubicBezTo>
                  <a:cubicBezTo>
                    <a:pt x="1857023" y="308248"/>
                    <a:pt x="1905294" y="146384"/>
                    <a:pt x="1981200" y="82470"/>
                  </a:cubicBezTo>
                  <a:cubicBezTo>
                    <a:pt x="2057106" y="18557"/>
                    <a:pt x="2093566" y="-11121"/>
                    <a:pt x="2224968" y="3789"/>
                  </a:cubicBezTo>
                  <a:cubicBezTo>
                    <a:pt x="2356370" y="18699"/>
                    <a:pt x="2662710" y="353902"/>
                    <a:pt x="2779669" y="476577"/>
                  </a:cubicBezTo>
                </a:path>
              </a:pathLst>
            </a:custGeom>
            <a:noFill/>
            <a:ln w="28575">
              <a:solidFill>
                <a:srgbClr val="42556C"/>
              </a:solidFill>
              <a:prstDash val="sysDot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54" name="Group 15"/>
            <p:cNvGrpSpPr/>
            <p:nvPr/>
          </p:nvGrpSpPr>
          <p:grpSpPr>
            <a:xfrm>
              <a:off x="1614183" y="2234334"/>
              <a:ext cx="1430653" cy="1891891"/>
              <a:chOff x="2455123" y="2131468"/>
              <a:chExt cx="1430653" cy="1891891"/>
            </a:xfrm>
            <a:grpFill/>
          </p:grpSpPr>
          <p:sp>
            <p:nvSpPr>
              <p:cNvPr id="69" name="Chevron 16"/>
              <p:cNvSpPr/>
              <p:nvPr/>
            </p:nvSpPr>
            <p:spPr>
              <a:xfrm>
                <a:off x="2455123" y="2131468"/>
                <a:ext cx="1091476" cy="1891891"/>
              </a:xfrm>
              <a:prstGeom prst="chevron">
                <a:avLst/>
              </a:prstGeom>
              <a:grpFill/>
              <a:ln>
                <a:solidFill>
                  <a:srgbClr val="42556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0" name="Oval 17"/>
              <p:cNvSpPr>
                <a:spLocks noChangeAspect="1"/>
              </p:cNvSpPr>
              <p:nvPr/>
            </p:nvSpPr>
            <p:spPr>
              <a:xfrm>
                <a:off x="3228083" y="2732678"/>
                <a:ext cx="657693" cy="657689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42556C"/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d-ID" sz="1400" b="1" dirty="0">
                    <a:solidFill>
                      <a:schemeClr val="bg2">
                        <a:lumMod val="10000"/>
                      </a:schemeClr>
                    </a:solidFill>
                    <a:cs typeface="+mn-ea"/>
                    <a:sym typeface="+mn-lt"/>
                  </a:rPr>
                  <a:t>I</a:t>
                </a:r>
                <a:endParaRPr lang="en-US" sz="1400" b="1" dirty="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55" name="Group 18"/>
            <p:cNvGrpSpPr/>
            <p:nvPr/>
          </p:nvGrpSpPr>
          <p:grpSpPr>
            <a:xfrm>
              <a:off x="4292175" y="2250226"/>
              <a:ext cx="1437288" cy="1891891"/>
              <a:chOff x="5043531" y="2131468"/>
              <a:chExt cx="1437288" cy="1891891"/>
            </a:xfrm>
            <a:grpFill/>
          </p:grpSpPr>
          <p:sp>
            <p:nvSpPr>
              <p:cNvPr id="62" name="Chevron 19"/>
              <p:cNvSpPr/>
              <p:nvPr/>
            </p:nvSpPr>
            <p:spPr>
              <a:xfrm>
                <a:off x="5043531" y="2131468"/>
                <a:ext cx="1091476" cy="1891891"/>
              </a:xfrm>
              <a:prstGeom prst="chevron">
                <a:avLst/>
              </a:prstGeom>
              <a:grpFill/>
              <a:ln>
                <a:solidFill>
                  <a:srgbClr val="42556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8" name="Oval 20"/>
              <p:cNvSpPr>
                <a:spLocks noChangeAspect="1"/>
              </p:cNvSpPr>
              <p:nvPr/>
            </p:nvSpPr>
            <p:spPr>
              <a:xfrm>
                <a:off x="5823126" y="2732678"/>
                <a:ext cx="657693" cy="657689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42556C"/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d-ID" sz="1400" b="1" dirty="0">
                    <a:solidFill>
                      <a:schemeClr val="bg2">
                        <a:lumMod val="10000"/>
                      </a:schemeClr>
                    </a:solidFill>
                    <a:cs typeface="+mn-ea"/>
                    <a:sym typeface="+mn-lt"/>
                  </a:rPr>
                  <a:t>II</a:t>
                </a:r>
                <a:endParaRPr lang="en-US" sz="1400" dirty="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56" name="Group 21"/>
            <p:cNvGrpSpPr/>
            <p:nvPr/>
          </p:nvGrpSpPr>
          <p:grpSpPr>
            <a:xfrm>
              <a:off x="6976802" y="2250226"/>
              <a:ext cx="1434634" cy="1891891"/>
              <a:chOff x="7553925" y="2131468"/>
              <a:chExt cx="1434634" cy="1891891"/>
            </a:xfrm>
            <a:grpFill/>
          </p:grpSpPr>
          <p:sp>
            <p:nvSpPr>
              <p:cNvPr id="60" name="Chevron 22"/>
              <p:cNvSpPr/>
              <p:nvPr/>
            </p:nvSpPr>
            <p:spPr>
              <a:xfrm>
                <a:off x="7553925" y="2131468"/>
                <a:ext cx="1091476" cy="1891891"/>
              </a:xfrm>
              <a:prstGeom prst="chevron">
                <a:avLst/>
              </a:prstGeom>
              <a:grpFill/>
              <a:ln>
                <a:solidFill>
                  <a:srgbClr val="42556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1" name="Oval 23"/>
              <p:cNvSpPr>
                <a:spLocks noChangeAspect="1"/>
              </p:cNvSpPr>
              <p:nvPr/>
            </p:nvSpPr>
            <p:spPr>
              <a:xfrm>
                <a:off x="8330866" y="2732678"/>
                <a:ext cx="657693" cy="657689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42556C"/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d-ID" sz="1400" b="1" dirty="0">
                    <a:solidFill>
                      <a:schemeClr val="bg2">
                        <a:lumMod val="10000"/>
                      </a:schemeClr>
                    </a:solidFill>
                    <a:cs typeface="+mn-ea"/>
                    <a:sym typeface="+mn-lt"/>
                  </a:rPr>
                  <a:t>III</a:t>
                </a:r>
                <a:endParaRPr lang="en-US" sz="1400" dirty="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57" name="Group 24"/>
            <p:cNvGrpSpPr/>
            <p:nvPr/>
          </p:nvGrpSpPr>
          <p:grpSpPr>
            <a:xfrm>
              <a:off x="9658775" y="2250226"/>
              <a:ext cx="1470081" cy="1891891"/>
              <a:chOff x="10064319" y="2131468"/>
              <a:chExt cx="1470081" cy="1891891"/>
            </a:xfrm>
            <a:grpFill/>
          </p:grpSpPr>
          <p:sp>
            <p:nvSpPr>
              <p:cNvPr id="58" name="Chevron 25"/>
              <p:cNvSpPr/>
              <p:nvPr/>
            </p:nvSpPr>
            <p:spPr>
              <a:xfrm>
                <a:off x="10064319" y="2131468"/>
                <a:ext cx="1091476" cy="1891891"/>
              </a:xfrm>
              <a:prstGeom prst="chevron">
                <a:avLst/>
              </a:prstGeom>
              <a:grpFill/>
              <a:ln>
                <a:solidFill>
                  <a:srgbClr val="42556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9" name="Oval 26"/>
              <p:cNvSpPr>
                <a:spLocks noChangeAspect="1"/>
              </p:cNvSpPr>
              <p:nvPr/>
            </p:nvSpPr>
            <p:spPr>
              <a:xfrm>
                <a:off x="10876707" y="2732678"/>
                <a:ext cx="657693" cy="657689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42556C"/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d-ID" sz="1400" b="1" dirty="0">
                    <a:solidFill>
                      <a:schemeClr val="bg2">
                        <a:lumMod val="10000"/>
                      </a:schemeClr>
                    </a:solidFill>
                    <a:cs typeface="+mn-ea"/>
                    <a:sym typeface="+mn-lt"/>
                  </a:rPr>
                  <a:t>IV</a:t>
                </a:r>
                <a:endParaRPr lang="en-US" sz="1400" dirty="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308898" y="2509296"/>
            <a:ext cx="5521451" cy="1313608"/>
            <a:chOff x="3516125" y="2798058"/>
            <a:chExt cx="5521451" cy="1313608"/>
          </a:xfrm>
        </p:grpSpPr>
        <p:grpSp>
          <p:nvGrpSpPr>
            <p:cNvPr id="3" name="组合 2"/>
            <p:cNvGrpSpPr/>
            <p:nvPr/>
          </p:nvGrpSpPr>
          <p:grpSpPr>
            <a:xfrm>
              <a:off x="3739745" y="2798058"/>
              <a:ext cx="5297831" cy="1313608"/>
              <a:chOff x="2298739" y="1774825"/>
              <a:chExt cx="5297831" cy="1313608"/>
            </a:xfrm>
          </p:grpSpPr>
          <p:sp>
            <p:nvSpPr>
              <p:cNvPr id="5" name="文本框 5"/>
              <p:cNvSpPr txBox="1"/>
              <p:nvPr/>
            </p:nvSpPr>
            <p:spPr>
              <a:xfrm>
                <a:off x="3735124" y="1774825"/>
                <a:ext cx="386144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>
                  <a:defRPr/>
                </a:pPr>
                <a:r>
                  <a:rPr lang="zh-CN" altLang="en-US" sz="4800" b="1" dirty="0">
                    <a:solidFill>
                      <a:srgbClr val="42556C"/>
                    </a:solidFill>
                    <a:cs typeface="+mn-ea"/>
                    <a:sym typeface="+mn-lt"/>
                  </a:rPr>
                  <a:t>环境分析</a:t>
                </a:r>
                <a:endParaRPr lang="zh-CN" altLang="en-US" sz="4800" b="1" dirty="0">
                  <a:solidFill>
                    <a:srgbClr val="42556C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" name="文本框 6"/>
              <p:cNvSpPr txBox="1"/>
              <p:nvPr/>
            </p:nvSpPr>
            <p:spPr>
              <a:xfrm>
                <a:off x="3800338" y="2688323"/>
                <a:ext cx="376049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zh-CN" altLang="en-US" sz="2000" dirty="0">
                    <a:solidFill>
                      <a:srgbClr val="42556C"/>
                    </a:solidFill>
                    <a:cs typeface="+mn-ea"/>
                    <a:sym typeface="+mn-lt"/>
                  </a:rPr>
                  <a:t>分析外因</a:t>
                </a:r>
                <a:endParaRPr lang="zh-CN" altLang="en-US" sz="2000" dirty="0">
                  <a:solidFill>
                    <a:srgbClr val="42556C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" name="文本框 1"/>
              <p:cNvSpPr txBox="1"/>
              <p:nvPr/>
            </p:nvSpPr>
            <p:spPr>
              <a:xfrm>
                <a:off x="2298739" y="1833181"/>
                <a:ext cx="933855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7200" b="1" dirty="0">
                    <a:solidFill>
                      <a:srgbClr val="42556C"/>
                    </a:solidFill>
                    <a:cs typeface="+mn-ea"/>
                    <a:sym typeface="+mn-lt"/>
                  </a:rPr>
                  <a:t>2</a:t>
                </a:r>
                <a:endParaRPr lang="zh-TW" altLang="en-US" sz="7200" b="1" dirty="0">
                  <a:solidFill>
                    <a:srgbClr val="42556C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4" name="矩形: 圆角 4"/>
            <p:cNvSpPr/>
            <p:nvPr/>
          </p:nvSpPr>
          <p:spPr>
            <a:xfrm>
              <a:off x="3516125" y="2843920"/>
              <a:ext cx="1157475" cy="1169790"/>
            </a:xfrm>
            <a:prstGeom prst="roundRect">
              <a:avLst/>
            </a:prstGeom>
            <a:noFill/>
            <a:ln w="69850">
              <a:solidFill>
                <a:srgbClr val="42556C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rgbClr val="42556C"/>
                </a:solidFill>
                <a:cs typeface="+mn-ea"/>
                <a:sym typeface="+mn-lt"/>
              </a:endParaRPr>
            </a:p>
          </p:txBody>
        </p:sp>
      </p:grpSp>
      <p:sp>
        <p:nvSpPr>
          <p:cNvPr id="8" name="Freeform 5"/>
          <p:cNvSpPr/>
          <p:nvPr/>
        </p:nvSpPr>
        <p:spPr bwMode="auto">
          <a:xfrm>
            <a:off x="0" y="4187825"/>
            <a:ext cx="12192000" cy="2670175"/>
          </a:xfrm>
          <a:custGeom>
            <a:avLst/>
            <a:gdLst>
              <a:gd name="T0" fmla="*/ 40 w 3840"/>
              <a:gd name="T1" fmla="*/ 17 h 838"/>
              <a:gd name="T2" fmla="*/ 201 w 3840"/>
              <a:gd name="T3" fmla="*/ 89 h 838"/>
              <a:gd name="T4" fmla="*/ 248 w 3840"/>
              <a:gd name="T5" fmla="*/ 108 h 838"/>
              <a:gd name="T6" fmla="*/ 289 w 3840"/>
              <a:gd name="T7" fmla="*/ 125 h 838"/>
              <a:gd name="T8" fmla="*/ 341 w 3840"/>
              <a:gd name="T9" fmla="*/ 145 h 838"/>
              <a:gd name="T10" fmla="*/ 404 w 3840"/>
              <a:gd name="T11" fmla="*/ 169 h 838"/>
              <a:gd name="T12" fmla="*/ 519 w 3840"/>
              <a:gd name="T13" fmla="*/ 209 h 838"/>
              <a:gd name="T14" fmla="*/ 534 w 3840"/>
              <a:gd name="T15" fmla="*/ 214 h 838"/>
              <a:gd name="T16" fmla="*/ 608 w 3840"/>
              <a:gd name="T17" fmla="*/ 239 h 838"/>
              <a:gd name="T18" fmla="*/ 700 w 3840"/>
              <a:gd name="T19" fmla="*/ 267 h 838"/>
              <a:gd name="T20" fmla="*/ 736 w 3840"/>
              <a:gd name="T21" fmla="*/ 277 h 838"/>
              <a:gd name="T22" fmla="*/ 828 w 3840"/>
              <a:gd name="T23" fmla="*/ 303 h 838"/>
              <a:gd name="T24" fmla="*/ 993 w 3840"/>
              <a:gd name="T25" fmla="*/ 343 h 838"/>
              <a:gd name="T26" fmla="*/ 1124 w 3840"/>
              <a:gd name="T27" fmla="*/ 371 h 838"/>
              <a:gd name="T28" fmla="*/ 1230 w 3840"/>
              <a:gd name="T29" fmla="*/ 391 h 838"/>
              <a:gd name="T30" fmla="*/ 1280 w 3840"/>
              <a:gd name="T31" fmla="*/ 399 h 838"/>
              <a:gd name="T32" fmla="*/ 1352 w 3840"/>
              <a:gd name="T33" fmla="*/ 409 h 838"/>
              <a:gd name="T34" fmla="*/ 1414 w 3840"/>
              <a:gd name="T35" fmla="*/ 419 h 838"/>
              <a:gd name="T36" fmla="*/ 1480 w 3840"/>
              <a:gd name="T37" fmla="*/ 427 h 838"/>
              <a:gd name="T38" fmla="*/ 1552 w 3840"/>
              <a:gd name="T39" fmla="*/ 435 h 838"/>
              <a:gd name="T40" fmla="*/ 1640 w 3840"/>
              <a:gd name="T41" fmla="*/ 443 h 838"/>
              <a:gd name="T42" fmla="*/ 1756 w 3840"/>
              <a:gd name="T43" fmla="*/ 451 h 838"/>
              <a:gd name="T44" fmla="*/ 2157 w 3840"/>
              <a:gd name="T45" fmla="*/ 456 h 838"/>
              <a:gd name="T46" fmla="*/ 2309 w 3840"/>
              <a:gd name="T47" fmla="*/ 448 h 838"/>
              <a:gd name="T48" fmla="*/ 2412 w 3840"/>
              <a:gd name="T49" fmla="*/ 438 h 838"/>
              <a:gd name="T50" fmla="*/ 2484 w 3840"/>
              <a:gd name="T51" fmla="*/ 431 h 838"/>
              <a:gd name="T52" fmla="*/ 2552 w 3840"/>
              <a:gd name="T53" fmla="*/ 423 h 838"/>
              <a:gd name="T54" fmla="*/ 2690 w 3840"/>
              <a:gd name="T55" fmla="*/ 403 h 838"/>
              <a:gd name="T56" fmla="*/ 2738 w 3840"/>
              <a:gd name="T57" fmla="*/ 395 h 838"/>
              <a:gd name="T58" fmla="*/ 2921 w 3840"/>
              <a:gd name="T59" fmla="*/ 359 h 838"/>
              <a:gd name="T60" fmla="*/ 3040 w 3840"/>
              <a:gd name="T61" fmla="*/ 331 h 838"/>
              <a:gd name="T62" fmla="*/ 3132 w 3840"/>
              <a:gd name="T63" fmla="*/ 307 h 838"/>
              <a:gd name="T64" fmla="*/ 3248 w 3840"/>
              <a:gd name="T65" fmla="*/ 273 h 838"/>
              <a:gd name="T66" fmla="*/ 3299 w 3840"/>
              <a:gd name="T67" fmla="*/ 257 h 838"/>
              <a:gd name="T68" fmla="*/ 3320 w 3840"/>
              <a:gd name="T69" fmla="*/ 251 h 838"/>
              <a:gd name="T70" fmla="*/ 3344 w 3840"/>
              <a:gd name="T71" fmla="*/ 243 h 838"/>
              <a:gd name="T72" fmla="*/ 3380 w 3840"/>
              <a:gd name="T73" fmla="*/ 231 h 838"/>
              <a:gd name="T74" fmla="*/ 3483 w 3840"/>
              <a:gd name="T75" fmla="*/ 195 h 838"/>
              <a:gd name="T76" fmla="*/ 3519 w 3840"/>
              <a:gd name="T77" fmla="*/ 181 h 838"/>
              <a:gd name="T78" fmla="*/ 3571 w 3840"/>
              <a:gd name="T79" fmla="*/ 161 h 838"/>
              <a:gd name="T80" fmla="*/ 3611 w 3840"/>
              <a:gd name="T81" fmla="*/ 145 h 838"/>
              <a:gd name="T82" fmla="*/ 3658 w 3840"/>
              <a:gd name="T83" fmla="*/ 127 h 838"/>
              <a:gd name="T84" fmla="*/ 3707 w 3840"/>
              <a:gd name="T85" fmla="*/ 105 h 838"/>
              <a:gd name="T86" fmla="*/ 3778 w 3840"/>
              <a:gd name="T87" fmla="*/ 75 h 838"/>
              <a:gd name="T88" fmla="*/ 3822 w 3840"/>
              <a:gd name="T89" fmla="*/ 55 h 838"/>
              <a:gd name="T90" fmla="*/ 3839 w 3840"/>
              <a:gd name="T91" fmla="*/ 47 h 838"/>
              <a:gd name="T92" fmla="*/ 3840 w 3840"/>
              <a:gd name="T93" fmla="*/ 838 h 838"/>
              <a:gd name="T94" fmla="*/ 0 w 3840"/>
              <a:gd name="T95" fmla="*/ 0 h 8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3840" h="838">
                <a:moveTo>
                  <a:pt x="0" y="0"/>
                </a:moveTo>
                <a:cubicBezTo>
                  <a:pt x="15" y="2"/>
                  <a:pt x="27" y="12"/>
                  <a:pt x="40" y="17"/>
                </a:cubicBezTo>
                <a:cubicBezTo>
                  <a:pt x="72" y="32"/>
                  <a:pt x="104" y="47"/>
                  <a:pt x="137" y="61"/>
                </a:cubicBezTo>
                <a:cubicBezTo>
                  <a:pt x="158" y="71"/>
                  <a:pt x="179" y="80"/>
                  <a:pt x="201" y="89"/>
                </a:cubicBezTo>
                <a:cubicBezTo>
                  <a:pt x="215" y="96"/>
                  <a:pt x="230" y="100"/>
                  <a:pt x="244" y="108"/>
                </a:cubicBezTo>
                <a:cubicBezTo>
                  <a:pt x="245" y="108"/>
                  <a:pt x="247" y="108"/>
                  <a:pt x="248" y="108"/>
                </a:cubicBezTo>
                <a:cubicBezTo>
                  <a:pt x="255" y="112"/>
                  <a:pt x="262" y="115"/>
                  <a:pt x="269" y="117"/>
                </a:cubicBezTo>
                <a:cubicBezTo>
                  <a:pt x="275" y="120"/>
                  <a:pt x="282" y="123"/>
                  <a:pt x="289" y="125"/>
                </a:cubicBezTo>
                <a:cubicBezTo>
                  <a:pt x="295" y="128"/>
                  <a:pt x="302" y="131"/>
                  <a:pt x="309" y="133"/>
                </a:cubicBezTo>
                <a:cubicBezTo>
                  <a:pt x="319" y="137"/>
                  <a:pt x="330" y="142"/>
                  <a:pt x="341" y="145"/>
                </a:cubicBezTo>
                <a:cubicBezTo>
                  <a:pt x="352" y="150"/>
                  <a:pt x="364" y="154"/>
                  <a:pt x="376" y="159"/>
                </a:cubicBezTo>
                <a:cubicBezTo>
                  <a:pt x="385" y="162"/>
                  <a:pt x="395" y="166"/>
                  <a:pt x="404" y="169"/>
                </a:cubicBezTo>
                <a:cubicBezTo>
                  <a:pt x="415" y="173"/>
                  <a:pt x="426" y="177"/>
                  <a:pt x="437" y="181"/>
                </a:cubicBezTo>
                <a:cubicBezTo>
                  <a:pt x="464" y="190"/>
                  <a:pt x="491" y="201"/>
                  <a:pt x="519" y="209"/>
                </a:cubicBezTo>
                <a:cubicBezTo>
                  <a:pt x="522" y="211"/>
                  <a:pt x="522" y="211"/>
                  <a:pt x="522" y="211"/>
                </a:cubicBezTo>
                <a:cubicBezTo>
                  <a:pt x="526" y="212"/>
                  <a:pt x="530" y="213"/>
                  <a:pt x="534" y="214"/>
                </a:cubicBezTo>
                <a:cubicBezTo>
                  <a:pt x="538" y="216"/>
                  <a:pt x="542" y="217"/>
                  <a:pt x="546" y="219"/>
                </a:cubicBezTo>
                <a:cubicBezTo>
                  <a:pt x="567" y="226"/>
                  <a:pt x="588" y="232"/>
                  <a:pt x="608" y="239"/>
                </a:cubicBezTo>
                <a:cubicBezTo>
                  <a:pt x="610" y="240"/>
                  <a:pt x="614" y="240"/>
                  <a:pt x="616" y="241"/>
                </a:cubicBezTo>
                <a:cubicBezTo>
                  <a:pt x="644" y="251"/>
                  <a:pt x="673" y="257"/>
                  <a:pt x="700" y="267"/>
                </a:cubicBezTo>
                <a:cubicBezTo>
                  <a:pt x="702" y="268"/>
                  <a:pt x="707" y="268"/>
                  <a:pt x="709" y="269"/>
                </a:cubicBezTo>
                <a:cubicBezTo>
                  <a:pt x="717" y="272"/>
                  <a:pt x="727" y="275"/>
                  <a:pt x="736" y="277"/>
                </a:cubicBezTo>
                <a:cubicBezTo>
                  <a:pt x="752" y="282"/>
                  <a:pt x="768" y="286"/>
                  <a:pt x="784" y="291"/>
                </a:cubicBezTo>
                <a:cubicBezTo>
                  <a:pt x="799" y="295"/>
                  <a:pt x="814" y="298"/>
                  <a:pt x="828" y="303"/>
                </a:cubicBezTo>
                <a:cubicBezTo>
                  <a:pt x="866" y="312"/>
                  <a:pt x="903" y="322"/>
                  <a:pt x="940" y="331"/>
                </a:cubicBezTo>
                <a:cubicBezTo>
                  <a:pt x="958" y="336"/>
                  <a:pt x="976" y="338"/>
                  <a:pt x="993" y="343"/>
                </a:cubicBezTo>
                <a:cubicBezTo>
                  <a:pt x="1029" y="351"/>
                  <a:pt x="1066" y="358"/>
                  <a:pt x="1102" y="367"/>
                </a:cubicBezTo>
                <a:cubicBezTo>
                  <a:pt x="1109" y="368"/>
                  <a:pt x="1117" y="368"/>
                  <a:pt x="1124" y="371"/>
                </a:cubicBezTo>
                <a:cubicBezTo>
                  <a:pt x="1152" y="376"/>
                  <a:pt x="1181" y="381"/>
                  <a:pt x="1209" y="387"/>
                </a:cubicBezTo>
                <a:cubicBezTo>
                  <a:pt x="1216" y="388"/>
                  <a:pt x="1223" y="388"/>
                  <a:pt x="1230" y="391"/>
                </a:cubicBezTo>
                <a:cubicBezTo>
                  <a:pt x="1238" y="392"/>
                  <a:pt x="1247" y="392"/>
                  <a:pt x="1254" y="395"/>
                </a:cubicBezTo>
                <a:cubicBezTo>
                  <a:pt x="1263" y="396"/>
                  <a:pt x="1272" y="396"/>
                  <a:pt x="1280" y="399"/>
                </a:cubicBezTo>
                <a:cubicBezTo>
                  <a:pt x="1297" y="401"/>
                  <a:pt x="1314" y="404"/>
                  <a:pt x="1331" y="407"/>
                </a:cubicBezTo>
                <a:cubicBezTo>
                  <a:pt x="1338" y="408"/>
                  <a:pt x="1345" y="408"/>
                  <a:pt x="1352" y="409"/>
                </a:cubicBezTo>
                <a:cubicBezTo>
                  <a:pt x="1361" y="413"/>
                  <a:pt x="1371" y="412"/>
                  <a:pt x="1380" y="413"/>
                </a:cubicBezTo>
                <a:cubicBezTo>
                  <a:pt x="1391" y="417"/>
                  <a:pt x="1403" y="415"/>
                  <a:pt x="1414" y="419"/>
                </a:cubicBezTo>
                <a:cubicBezTo>
                  <a:pt x="1425" y="421"/>
                  <a:pt x="1437" y="419"/>
                  <a:pt x="1448" y="423"/>
                </a:cubicBezTo>
                <a:cubicBezTo>
                  <a:pt x="1459" y="424"/>
                  <a:pt x="1470" y="424"/>
                  <a:pt x="1480" y="427"/>
                </a:cubicBezTo>
                <a:cubicBezTo>
                  <a:pt x="1492" y="428"/>
                  <a:pt x="1504" y="428"/>
                  <a:pt x="1516" y="431"/>
                </a:cubicBezTo>
                <a:cubicBezTo>
                  <a:pt x="1528" y="432"/>
                  <a:pt x="1541" y="431"/>
                  <a:pt x="1552" y="435"/>
                </a:cubicBezTo>
                <a:cubicBezTo>
                  <a:pt x="1565" y="436"/>
                  <a:pt x="1578" y="435"/>
                  <a:pt x="1590" y="438"/>
                </a:cubicBezTo>
                <a:cubicBezTo>
                  <a:pt x="1607" y="442"/>
                  <a:pt x="1624" y="438"/>
                  <a:pt x="1640" y="443"/>
                </a:cubicBezTo>
                <a:cubicBezTo>
                  <a:pt x="1656" y="444"/>
                  <a:pt x="1672" y="443"/>
                  <a:pt x="1688" y="446"/>
                </a:cubicBezTo>
                <a:cubicBezTo>
                  <a:pt x="1710" y="450"/>
                  <a:pt x="1734" y="445"/>
                  <a:pt x="1756" y="451"/>
                </a:cubicBezTo>
                <a:cubicBezTo>
                  <a:pt x="1785" y="454"/>
                  <a:pt x="1815" y="449"/>
                  <a:pt x="1843" y="456"/>
                </a:cubicBezTo>
                <a:cubicBezTo>
                  <a:pt x="1948" y="457"/>
                  <a:pt x="2052" y="457"/>
                  <a:pt x="2157" y="456"/>
                </a:cubicBezTo>
                <a:cubicBezTo>
                  <a:pt x="2187" y="450"/>
                  <a:pt x="2218" y="453"/>
                  <a:pt x="2248" y="451"/>
                </a:cubicBezTo>
                <a:cubicBezTo>
                  <a:pt x="2268" y="446"/>
                  <a:pt x="2288" y="449"/>
                  <a:pt x="2309" y="448"/>
                </a:cubicBezTo>
                <a:cubicBezTo>
                  <a:pt x="2325" y="442"/>
                  <a:pt x="2343" y="445"/>
                  <a:pt x="2361" y="443"/>
                </a:cubicBezTo>
                <a:cubicBezTo>
                  <a:pt x="2377" y="437"/>
                  <a:pt x="2395" y="443"/>
                  <a:pt x="2412" y="438"/>
                </a:cubicBezTo>
                <a:cubicBezTo>
                  <a:pt x="2423" y="436"/>
                  <a:pt x="2434" y="436"/>
                  <a:pt x="2445" y="435"/>
                </a:cubicBezTo>
                <a:cubicBezTo>
                  <a:pt x="2458" y="431"/>
                  <a:pt x="2471" y="432"/>
                  <a:pt x="2484" y="431"/>
                </a:cubicBezTo>
                <a:cubicBezTo>
                  <a:pt x="2495" y="427"/>
                  <a:pt x="2508" y="428"/>
                  <a:pt x="2520" y="427"/>
                </a:cubicBezTo>
                <a:cubicBezTo>
                  <a:pt x="2530" y="423"/>
                  <a:pt x="2541" y="424"/>
                  <a:pt x="2552" y="423"/>
                </a:cubicBezTo>
                <a:cubicBezTo>
                  <a:pt x="2561" y="420"/>
                  <a:pt x="2571" y="420"/>
                  <a:pt x="2580" y="419"/>
                </a:cubicBezTo>
                <a:cubicBezTo>
                  <a:pt x="2616" y="413"/>
                  <a:pt x="2653" y="408"/>
                  <a:pt x="2690" y="403"/>
                </a:cubicBezTo>
                <a:cubicBezTo>
                  <a:pt x="2697" y="400"/>
                  <a:pt x="2706" y="400"/>
                  <a:pt x="2714" y="399"/>
                </a:cubicBezTo>
                <a:cubicBezTo>
                  <a:pt x="2722" y="396"/>
                  <a:pt x="2730" y="396"/>
                  <a:pt x="2738" y="395"/>
                </a:cubicBezTo>
                <a:cubicBezTo>
                  <a:pt x="2752" y="391"/>
                  <a:pt x="2767" y="389"/>
                  <a:pt x="2781" y="387"/>
                </a:cubicBezTo>
                <a:cubicBezTo>
                  <a:pt x="2828" y="378"/>
                  <a:pt x="2874" y="368"/>
                  <a:pt x="2921" y="359"/>
                </a:cubicBezTo>
                <a:cubicBezTo>
                  <a:pt x="2932" y="355"/>
                  <a:pt x="2944" y="354"/>
                  <a:pt x="2956" y="351"/>
                </a:cubicBezTo>
                <a:cubicBezTo>
                  <a:pt x="2984" y="344"/>
                  <a:pt x="3012" y="338"/>
                  <a:pt x="3040" y="331"/>
                </a:cubicBezTo>
                <a:cubicBezTo>
                  <a:pt x="3050" y="327"/>
                  <a:pt x="3061" y="325"/>
                  <a:pt x="3072" y="323"/>
                </a:cubicBezTo>
                <a:cubicBezTo>
                  <a:pt x="3091" y="317"/>
                  <a:pt x="3112" y="312"/>
                  <a:pt x="3132" y="307"/>
                </a:cubicBezTo>
                <a:cubicBezTo>
                  <a:pt x="3160" y="299"/>
                  <a:pt x="3188" y="291"/>
                  <a:pt x="3216" y="283"/>
                </a:cubicBezTo>
                <a:cubicBezTo>
                  <a:pt x="3226" y="279"/>
                  <a:pt x="3237" y="277"/>
                  <a:pt x="3248" y="273"/>
                </a:cubicBezTo>
                <a:cubicBezTo>
                  <a:pt x="3250" y="272"/>
                  <a:pt x="3254" y="271"/>
                  <a:pt x="3256" y="271"/>
                </a:cubicBezTo>
                <a:cubicBezTo>
                  <a:pt x="3270" y="266"/>
                  <a:pt x="3285" y="262"/>
                  <a:pt x="3299" y="257"/>
                </a:cubicBezTo>
                <a:cubicBezTo>
                  <a:pt x="3301" y="256"/>
                  <a:pt x="3305" y="255"/>
                  <a:pt x="3307" y="255"/>
                </a:cubicBezTo>
                <a:cubicBezTo>
                  <a:pt x="3311" y="254"/>
                  <a:pt x="3315" y="252"/>
                  <a:pt x="3320" y="251"/>
                </a:cubicBezTo>
                <a:cubicBezTo>
                  <a:pt x="3325" y="249"/>
                  <a:pt x="3330" y="247"/>
                  <a:pt x="3335" y="245"/>
                </a:cubicBezTo>
                <a:cubicBezTo>
                  <a:pt x="3337" y="244"/>
                  <a:pt x="3342" y="244"/>
                  <a:pt x="3344" y="243"/>
                </a:cubicBezTo>
                <a:cubicBezTo>
                  <a:pt x="3348" y="242"/>
                  <a:pt x="3352" y="240"/>
                  <a:pt x="3356" y="239"/>
                </a:cubicBezTo>
                <a:cubicBezTo>
                  <a:pt x="3364" y="236"/>
                  <a:pt x="3372" y="233"/>
                  <a:pt x="3380" y="231"/>
                </a:cubicBezTo>
                <a:cubicBezTo>
                  <a:pt x="3389" y="227"/>
                  <a:pt x="3398" y="225"/>
                  <a:pt x="3407" y="221"/>
                </a:cubicBezTo>
                <a:cubicBezTo>
                  <a:pt x="3433" y="213"/>
                  <a:pt x="3458" y="203"/>
                  <a:pt x="3483" y="195"/>
                </a:cubicBezTo>
                <a:cubicBezTo>
                  <a:pt x="3491" y="192"/>
                  <a:pt x="3499" y="189"/>
                  <a:pt x="3507" y="185"/>
                </a:cubicBezTo>
                <a:cubicBezTo>
                  <a:pt x="3511" y="184"/>
                  <a:pt x="3515" y="183"/>
                  <a:pt x="3519" y="181"/>
                </a:cubicBezTo>
                <a:cubicBezTo>
                  <a:pt x="3525" y="179"/>
                  <a:pt x="3530" y="177"/>
                  <a:pt x="3536" y="175"/>
                </a:cubicBezTo>
                <a:cubicBezTo>
                  <a:pt x="3547" y="169"/>
                  <a:pt x="3560" y="166"/>
                  <a:pt x="3571" y="161"/>
                </a:cubicBezTo>
                <a:cubicBezTo>
                  <a:pt x="3578" y="159"/>
                  <a:pt x="3585" y="156"/>
                  <a:pt x="3591" y="153"/>
                </a:cubicBezTo>
                <a:cubicBezTo>
                  <a:pt x="3598" y="151"/>
                  <a:pt x="3605" y="148"/>
                  <a:pt x="3611" y="145"/>
                </a:cubicBezTo>
                <a:cubicBezTo>
                  <a:pt x="3618" y="143"/>
                  <a:pt x="3625" y="140"/>
                  <a:pt x="3631" y="137"/>
                </a:cubicBezTo>
                <a:cubicBezTo>
                  <a:pt x="3640" y="134"/>
                  <a:pt x="3649" y="129"/>
                  <a:pt x="3658" y="127"/>
                </a:cubicBezTo>
                <a:cubicBezTo>
                  <a:pt x="3658" y="125"/>
                  <a:pt x="3658" y="125"/>
                  <a:pt x="3658" y="125"/>
                </a:cubicBezTo>
                <a:cubicBezTo>
                  <a:pt x="3675" y="120"/>
                  <a:pt x="3691" y="112"/>
                  <a:pt x="3707" y="105"/>
                </a:cubicBezTo>
                <a:cubicBezTo>
                  <a:pt x="3720" y="100"/>
                  <a:pt x="3732" y="94"/>
                  <a:pt x="3745" y="89"/>
                </a:cubicBezTo>
                <a:cubicBezTo>
                  <a:pt x="3756" y="85"/>
                  <a:pt x="3766" y="78"/>
                  <a:pt x="3778" y="75"/>
                </a:cubicBezTo>
                <a:cubicBezTo>
                  <a:pt x="3778" y="73"/>
                  <a:pt x="3778" y="73"/>
                  <a:pt x="3778" y="73"/>
                </a:cubicBezTo>
                <a:cubicBezTo>
                  <a:pt x="3794" y="69"/>
                  <a:pt x="3807" y="59"/>
                  <a:pt x="3822" y="55"/>
                </a:cubicBezTo>
                <a:cubicBezTo>
                  <a:pt x="3822" y="53"/>
                  <a:pt x="3822" y="53"/>
                  <a:pt x="3822" y="53"/>
                </a:cubicBezTo>
                <a:cubicBezTo>
                  <a:pt x="3828" y="51"/>
                  <a:pt x="3834" y="49"/>
                  <a:pt x="3839" y="47"/>
                </a:cubicBezTo>
                <a:cubicBezTo>
                  <a:pt x="3840" y="41"/>
                  <a:pt x="3840" y="41"/>
                  <a:pt x="3840" y="41"/>
                </a:cubicBezTo>
                <a:cubicBezTo>
                  <a:pt x="3840" y="838"/>
                  <a:pt x="3840" y="838"/>
                  <a:pt x="3840" y="838"/>
                </a:cubicBezTo>
                <a:cubicBezTo>
                  <a:pt x="0" y="838"/>
                  <a:pt x="0" y="838"/>
                  <a:pt x="0" y="838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solidFill>
            <a:srgbClr val="42556C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3177688" y="4779552"/>
            <a:ext cx="1828800" cy="1077218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zh-CN" altLang="en-US" sz="1400" spc="300" dirty="0">
                <a:cs typeface="+mn-ea"/>
                <a:sym typeface="+mn-lt"/>
              </a:rPr>
              <a:t>来自农村，没有良好的家庭背景，从小在农村生活养成了吃苦耐劳、诚信坚毅的品格</a:t>
            </a:r>
            <a:endParaRPr lang="zh-CN" altLang="en-US" sz="1400" spc="300" dirty="0">
              <a:cs typeface="+mn-ea"/>
              <a:sym typeface="+mn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350608" y="4779552"/>
            <a:ext cx="1828800" cy="1077218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zh-CN" altLang="en-US" sz="1400" spc="300" dirty="0">
                <a:cs typeface="+mn-ea"/>
                <a:sym typeface="+mn-lt"/>
              </a:rPr>
              <a:t>父母对自己的未来职业生涯干涉不多，让我在选择职业的时候没有太多后顾之忧</a:t>
            </a:r>
            <a:endParaRPr lang="zh-CN" altLang="en-US" sz="1400" spc="300" dirty="0">
              <a:cs typeface="+mn-ea"/>
              <a:sym typeface="+mn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523529" y="4779552"/>
            <a:ext cx="1828800" cy="1120307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30000"/>
              </a:lnSpc>
              <a:spcBef>
                <a:spcPct val="20000"/>
              </a:spcBef>
              <a:defRPr/>
            </a:pPr>
            <a:r>
              <a:rPr lang="zh-CN" altLang="en-US" sz="1400" spc="300" dirty="0">
                <a:cs typeface="+mn-ea"/>
                <a:sym typeface="+mn-lt"/>
              </a:rPr>
              <a:t>家庭经济条件一般，不能为我提供更多的帮助，凡事都得靠自己</a:t>
            </a:r>
            <a:endParaRPr lang="en-US" altLang="zh-CN" sz="1400" spc="300" dirty="0">
              <a:cs typeface="+mn-ea"/>
              <a:sym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04768" y="4779553"/>
            <a:ext cx="1828800" cy="1077218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zh-CN" altLang="en-US" sz="1400" spc="300" dirty="0">
                <a:cs typeface="+mn-ea"/>
                <a:sym typeface="+mn-lt"/>
              </a:rPr>
              <a:t>父母和亲人们对自己的期望很大，压力很大，这对自己的职业生涯是一种鞭策</a:t>
            </a:r>
            <a:endParaRPr lang="zh-CN" altLang="en-US" sz="1400" spc="300" dirty="0">
              <a:cs typeface="+mn-ea"/>
              <a:sym typeface="+mn-l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9696450" y="4779552"/>
            <a:ext cx="1828800" cy="1077218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zh-CN" altLang="en-US" sz="1400" spc="300" dirty="0">
                <a:cs typeface="+mn-ea"/>
                <a:sym typeface="+mn-lt"/>
              </a:rPr>
              <a:t>父母对自己的未来职业生涯干涉不多，让我在选择职业的时候没有太多后顾之忧</a:t>
            </a:r>
            <a:endParaRPr lang="zh-CN" altLang="en-US" sz="1400" spc="300" dirty="0">
              <a:cs typeface="+mn-ea"/>
              <a:sym typeface="+mn-lt"/>
            </a:endParaRPr>
          </a:p>
        </p:txBody>
      </p:sp>
      <p:sp>
        <p:nvSpPr>
          <p:cNvPr id="95" name="TextBox 23"/>
          <p:cNvSpPr txBox="1"/>
          <p:nvPr/>
        </p:nvSpPr>
        <p:spPr>
          <a:xfrm>
            <a:off x="623888" y="454345"/>
            <a:ext cx="10653705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>
              <a:defRPr/>
            </a:pPr>
            <a:r>
              <a:rPr lang="zh-CN" altLang="en-US" sz="4000" b="1" dirty="0">
                <a:solidFill>
                  <a:srgbClr val="42556C"/>
                </a:solidFill>
                <a:cs typeface="+mn-ea"/>
                <a:sym typeface="+mn-lt"/>
              </a:rPr>
              <a:t>家庭环境分析</a:t>
            </a:r>
            <a:endParaRPr lang="zh-CN" altLang="en-US" sz="4000" b="1" dirty="0">
              <a:solidFill>
                <a:srgbClr val="42556C"/>
              </a:solidFill>
              <a:cs typeface="+mn-ea"/>
              <a:sym typeface="+mn-lt"/>
            </a:endParaRPr>
          </a:p>
        </p:txBody>
      </p:sp>
      <p:grpSp>
        <p:nvGrpSpPr>
          <p:cNvPr id="130" name="Group 55"/>
          <p:cNvGrpSpPr/>
          <p:nvPr/>
        </p:nvGrpSpPr>
        <p:grpSpPr>
          <a:xfrm>
            <a:off x="675898" y="1130300"/>
            <a:ext cx="362272" cy="73025"/>
            <a:chOff x="7340600" y="4686300"/>
            <a:chExt cx="504030" cy="101600"/>
          </a:xfrm>
          <a:solidFill>
            <a:srgbClr val="42556C"/>
          </a:solidFill>
        </p:grpSpPr>
        <p:sp>
          <p:nvSpPr>
            <p:cNvPr id="131" name="Oval 52"/>
            <p:cNvSpPr/>
            <p:nvPr/>
          </p:nvSpPr>
          <p:spPr>
            <a:xfrm>
              <a:off x="7340600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ID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2" name="Oval 53"/>
            <p:cNvSpPr/>
            <p:nvPr/>
          </p:nvSpPr>
          <p:spPr>
            <a:xfrm>
              <a:off x="7541815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ID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3" name="Oval 54"/>
            <p:cNvSpPr/>
            <p:nvPr/>
          </p:nvSpPr>
          <p:spPr>
            <a:xfrm>
              <a:off x="7743030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ID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85" name="组合 84"/>
          <p:cNvGrpSpPr/>
          <p:nvPr/>
        </p:nvGrpSpPr>
        <p:grpSpPr>
          <a:xfrm>
            <a:off x="750013" y="2065865"/>
            <a:ext cx="10944224" cy="2335945"/>
            <a:chOff x="623889" y="1805224"/>
            <a:chExt cx="10944224" cy="2335945"/>
          </a:xfrm>
          <a:solidFill>
            <a:srgbClr val="42556C"/>
          </a:solidFill>
        </p:grpSpPr>
        <p:sp>
          <p:nvSpPr>
            <p:cNvPr id="86" name="Rectangle 2"/>
            <p:cNvSpPr/>
            <p:nvPr/>
          </p:nvSpPr>
          <p:spPr>
            <a:xfrm>
              <a:off x="623889" y="3945332"/>
              <a:ext cx="10944224" cy="103128"/>
            </a:xfrm>
            <a:prstGeom prst="rect">
              <a:avLst/>
            </a:prstGeom>
            <a:grpFill/>
            <a:ln>
              <a:solidFill>
                <a:srgbClr val="4255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1600">
                <a:cs typeface="+mn-ea"/>
                <a:sym typeface="+mn-lt"/>
              </a:endParaRPr>
            </a:p>
          </p:txBody>
        </p:sp>
        <p:cxnSp>
          <p:nvCxnSpPr>
            <p:cNvPr id="88" name="Straight Connector 24"/>
            <p:cNvCxnSpPr/>
            <p:nvPr/>
          </p:nvCxnSpPr>
          <p:spPr>
            <a:xfrm flipH="1">
              <a:off x="1722086" y="2216605"/>
              <a:ext cx="17006" cy="1668326"/>
            </a:xfrm>
            <a:prstGeom prst="line">
              <a:avLst/>
            </a:prstGeom>
            <a:grpFill/>
            <a:ln w="28575">
              <a:solidFill>
                <a:srgbClr val="42556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Oval 3"/>
            <p:cNvSpPr/>
            <p:nvPr/>
          </p:nvSpPr>
          <p:spPr>
            <a:xfrm>
              <a:off x="1552339" y="3798517"/>
              <a:ext cx="339596" cy="339596"/>
            </a:xfrm>
            <a:prstGeom prst="ellipse">
              <a:avLst/>
            </a:prstGeom>
            <a:grpFill/>
            <a:ln w="38100">
              <a:solidFill>
                <a:srgbClr val="4255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cs typeface="+mn-ea"/>
                <a:sym typeface="+mn-lt"/>
              </a:endParaRPr>
            </a:p>
          </p:txBody>
        </p:sp>
        <p:cxnSp>
          <p:nvCxnSpPr>
            <p:cNvPr id="90" name="Straight Connector 27"/>
            <p:cNvCxnSpPr/>
            <p:nvPr/>
          </p:nvCxnSpPr>
          <p:spPr>
            <a:xfrm>
              <a:off x="3909906" y="2884795"/>
              <a:ext cx="0" cy="1113730"/>
            </a:xfrm>
            <a:prstGeom prst="line">
              <a:avLst/>
            </a:prstGeom>
            <a:grpFill/>
            <a:ln w="28575">
              <a:solidFill>
                <a:srgbClr val="42556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Oval 4"/>
            <p:cNvSpPr/>
            <p:nvPr/>
          </p:nvSpPr>
          <p:spPr>
            <a:xfrm>
              <a:off x="3738538" y="3798517"/>
              <a:ext cx="339596" cy="339596"/>
            </a:xfrm>
            <a:prstGeom prst="ellipse">
              <a:avLst/>
            </a:prstGeom>
            <a:grpFill/>
            <a:ln w="38100">
              <a:solidFill>
                <a:srgbClr val="4255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cs typeface="+mn-ea"/>
                <a:sym typeface="+mn-lt"/>
              </a:endParaRPr>
            </a:p>
          </p:txBody>
        </p:sp>
        <p:cxnSp>
          <p:nvCxnSpPr>
            <p:cNvPr id="92" name="Straight Connector 29"/>
            <p:cNvCxnSpPr/>
            <p:nvPr/>
          </p:nvCxnSpPr>
          <p:spPr>
            <a:xfrm>
              <a:off x="8287013" y="2884795"/>
              <a:ext cx="0" cy="1113730"/>
            </a:xfrm>
            <a:prstGeom prst="line">
              <a:avLst/>
            </a:prstGeom>
            <a:grpFill/>
            <a:ln w="28575">
              <a:solidFill>
                <a:srgbClr val="42556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Oval 7"/>
            <p:cNvSpPr/>
            <p:nvPr/>
          </p:nvSpPr>
          <p:spPr>
            <a:xfrm>
              <a:off x="8117217" y="3793087"/>
              <a:ext cx="339596" cy="339596"/>
            </a:xfrm>
            <a:prstGeom prst="ellipse">
              <a:avLst/>
            </a:prstGeom>
            <a:grpFill/>
            <a:ln w="38100">
              <a:solidFill>
                <a:srgbClr val="4255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cs typeface="+mn-ea"/>
                <a:sym typeface="+mn-lt"/>
              </a:endParaRPr>
            </a:p>
          </p:txBody>
        </p:sp>
        <p:cxnSp>
          <p:nvCxnSpPr>
            <p:cNvPr id="134" name="Straight Connector 30"/>
            <p:cNvCxnSpPr/>
            <p:nvPr/>
          </p:nvCxnSpPr>
          <p:spPr>
            <a:xfrm flipH="1">
              <a:off x="6099192" y="2192783"/>
              <a:ext cx="17006" cy="1668326"/>
            </a:xfrm>
            <a:prstGeom prst="line">
              <a:avLst/>
            </a:prstGeom>
            <a:grpFill/>
            <a:ln w="28575">
              <a:solidFill>
                <a:srgbClr val="42556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Oval 5"/>
            <p:cNvSpPr/>
            <p:nvPr/>
          </p:nvSpPr>
          <p:spPr>
            <a:xfrm>
              <a:off x="5924737" y="3801573"/>
              <a:ext cx="339596" cy="339596"/>
            </a:xfrm>
            <a:prstGeom prst="ellipse">
              <a:avLst/>
            </a:prstGeom>
            <a:grpFill/>
            <a:ln w="38100">
              <a:solidFill>
                <a:srgbClr val="4255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cs typeface="+mn-ea"/>
                <a:sym typeface="+mn-lt"/>
              </a:endParaRPr>
            </a:p>
          </p:txBody>
        </p:sp>
        <p:cxnSp>
          <p:nvCxnSpPr>
            <p:cNvPr id="136" name="Straight Connector 31"/>
            <p:cNvCxnSpPr/>
            <p:nvPr/>
          </p:nvCxnSpPr>
          <p:spPr>
            <a:xfrm flipH="1">
              <a:off x="10474031" y="2216605"/>
              <a:ext cx="17006" cy="1668326"/>
            </a:xfrm>
            <a:prstGeom prst="line">
              <a:avLst/>
            </a:prstGeom>
            <a:grpFill/>
            <a:ln w="28575">
              <a:solidFill>
                <a:srgbClr val="42556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7" name="Oval 6"/>
            <p:cNvSpPr/>
            <p:nvPr/>
          </p:nvSpPr>
          <p:spPr>
            <a:xfrm>
              <a:off x="10303416" y="3798517"/>
              <a:ext cx="339596" cy="339596"/>
            </a:xfrm>
            <a:prstGeom prst="ellipse">
              <a:avLst/>
            </a:prstGeom>
            <a:grpFill/>
            <a:ln w="38100">
              <a:solidFill>
                <a:srgbClr val="4255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cs typeface="+mn-ea"/>
                <a:sym typeface="+mn-lt"/>
              </a:endParaRPr>
            </a:p>
          </p:txBody>
        </p:sp>
        <p:grpSp>
          <p:nvGrpSpPr>
            <p:cNvPr id="138" name="Group 23"/>
            <p:cNvGrpSpPr/>
            <p:nvPr/>
          </p:nvGrpSpPr>
          <p:grpSpPr>
            <a:xfrm>
              <a:off x="742012" y="1805226"/>
              <a:ext cx="1970469" cy="607751"/>
              <a:chOff x="742012" y="2029161"/>
              <a:chExt cx="1970469" cy="607751"/>
            </a:xfrm>
            <a:grpFill/>
          </p:grpSpPr>
          <p:sp>
            <p:nvSpPr>
              <p:cNvPr id="151" name="Chevron 18"/>
              <p:cNvSpPr/>
              <p:nvPr/>
            </p:nvSpPr>
            <p:spPr>
              <a:xfrm>
                <a:off x="742012" y="2029161"/>
                <a:ext cx="1970469" cy="607751"/>
              </a:xfrm>
              <a:prstGeom prst="chevron">
                <a:avLst/>
              </a:prstGeom>
              <a:grpFill/>
              <a:ln>
                <a:solidFill>
                  <a:srgbClr val="42556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52" name="Rectangle 32"/>
              <p:cNvSpPr/>
              <p:nvPr/>
            </p:nvSpPr>
            <p:spPr>
              <a:xfrm>
                <a:off x="1117907" y="2159282"/>
                <a:ext cx="1230017" cy="307777"/>
              </a:xfrm>
              <a:prstGeom prst="rect">
                <a:avLst/>
              </a:prstGeom>
              <a:grpFill/>
              <a:ln>
                <a:solidFill>
                  <a:srgbClr val="42556C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solidFill>
                      <a:schemeClr val="bg1"/>
                    </a:solidFill>
                    <a:cs typeface="+mn-ea"/>
                    <a:sym typeface="+mn-lt"/>
                  </a:rPr>
                  <a:t>Design Web</a:t>
                </a:r>
                <a:endParaRPr lang="en-US" sz="14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39" name="Group 25"/>
            <p:cNvGrpSpPr/>
            <p:nvPr/>
          </p:nvGrpSpPr>
          <p:grpSpPr>
            <a:xfrm>
              <a:off x="2923102" y="2525306"/>
              <a:ext cx="1970469" cy="607751"/>
              <a:chOff x="2923102" y="2749241"/>
              <a:chExt cx="1970469" cy="607751"/>
            </a:xfrm>
            <a:grpFill/>
          </p:grpSpPr>
          <p:sp>
            <p:nvSpPr>
              <p:cNvPr id="149" name="Chevron 19"/>
              <p:cNvSpPr/>
              <p:nvPr/>
            </p:nvSpPr>
            <p:spPr>
              <a:xfrm>
                <a:off x="2923102" y="2749241"/>
                <a:ext cx="1970469" cy="607751"/>
              </a:xfrm>
              <a:prstGeom prst="chevron">
                <a:avLst/>
              </a:prstGeom>
              <a:grpFill/>
              <a:ln>
                <a:solidFill>
                  <a:srgbClr val="42556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50" name="Rectangle 33"/>
              <p:cNvSpPr/>
              <p:nvPr/>
            </p:nvSpPr>
            <p:spPr>
              <a:xfrm>
                <a:off x="3313581" y="2883839"/>
                <a:ext cx="1281120" cy="307777"/>
              </a:xfrm>
              <a:prstGeom prst="rect">
                <a:avLst/>
              </a:prstGeom>
              <a:grpFill/>
              <a:ln>
                <a:solidFill>
                  <a:srgbClr val="42556C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solidFill>
                      <a:schemeClr val="bg1"/>
                    </a:solidFill>
                    <a:cs typeface="+mn-ea"/>
                    <a:sym typeface="+mn-lt"/>
                  </a:rPr>
                  <a:t>Social Media</a:t>
                </a:r>
                <a:endParaRPr lang="en-US" sz="14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40" name="Group 26"/>
            <p:cNvGrpSpPr/>
            <p:nvPr/>
          </p:nvGrpSpPr>
          <p:grpSpPr>
            <a:xfrm>
              <a:off x="5124337" y="1805225"/>
              <a:ext cx="1970469" cy="607751"/>
              <a:chOff x="5124337" y="2029160"/>
              <a:chExt cx="1970469" cy="607751"/>
            </a:xfrm>
            <a:grpFill/>
          </p:grpSpPr>
          <p:sp>
            <p:nvSpPr>
              <p:cNvPr id="147" name="Chevron 20"/>
              <p:cNvSpPr/>
              <p:nvPr/>
            </p:nvSpPr>
            <p:spPr>
              <a:xfrm>
                <a:off x="5124337" y="2029160"/>
                <a:ext cx="1970469" cy="607751"/>
              </a:xfrm>
              <a:prstGeom prst="chevron">
                <a:avLst/>
              </a:prstGeom>
              <a:grpFill/>
              <a:ln>
                <a:solidFill>
                  <a:srgbClr val="42556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48" name="Rectangle 34"/>
              <p:cNvSpPr/>
              <p:nvPr/>
            </p:nvSpPr>
            <p:spPr>
              <a:xfrm>
                <a:off x="5568165" y="2153043"/>
                <a:ext cx="996748" cy="307777"/>
              </a:xfrm>
              <a:prstGeom prst="rect">
                <a:avLst/>
              </a:prstGeom>
              <a:grpFill/>
              <a:ln>
                <a:solidFill>
                  <a:srgbClr val="42556C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solidFill>
                      <a:schemeClr val="bg1"/>
                    </a:solidFill>
                    <a:cs typeface="+mn-ea"/>
                    <a:sym typeface="+mn-lt"/>
                  </a:rPr>
                  <a:t>Maketing</a:t>
                </a:r>
                <a:endParaRPr lang="en-US" sz="14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41" name="Group 28"/>
            <p:cNvGrpSpPr/>
            <p:nvPr/>
          </p:nvGrpSpPr>
          <p:grpSpPr>
            <a:xfrm>
              <a:off x="7301779" y="2525306"/>
              <a:ext cx="1970469" cy="607751"/>
              <a:chOff x="7301779" y="2749241"/>
              <a:chExt cx="1970469" cy="607751"/>
            </a:xfrm>
            <a:grpFill/>
          </p:grpSpPr>
          <p:sp>
            <p:nvSpPr>
              <p:cNvPr id="145" name="Chevron 21"/>
              <p:cNvSpPr/>
              <p:nvPr/>
            </p:nvSpPr>
            <p:spPr>
              <a:xfrm>
                <a:off x="7301779" y="2749241"/>
                <a:ext cx="1970469" cy="607751"/>
              </a:xfrm>
              <a:prstGeom prst="chevron">
                <a:avLst/>
              </a:prstGeom>
              <a:grpFill/>
              <a:ln>
                <a:solidFill>
                  <a:srgbClr val="42556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46" name="TextBox 35"/>
              <p:cNvSpPr txBox="1"/>
              <p:nvPr/>
            </p:nvSpPr>
            <p:spPr>
              <a:xfrm>
                <a:off x="7606780" y="2883839"/>
                <a:ext cx="1397177" cy="307777"/>
              </a:xfrm>
              <a:prstGeom prst="rect">
                <a:avLst/>
              </a:prstGeom>
              <a:grpFill/>
              <a:ln>
                <a:solidFill>
                  <a:srgbClr val="42556C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vi-VN" sz="1400">
                    <a:solidFill>
                      <a:schemeClr val="bg1"/>
                    </a:solidFill>
                    <a:cs typeface="+mn-ea"/>
                    <a:sym typeface="+mn-lt"/>
                  </a:rPr>
                  <a:t>Search Engine</a:t>
                </a:r>
                <a:endParaRPr lang="en-US" sz="14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42" name="Group 37"/>
            <p:cNvGrpSpPr/>
            <p:nvPr/>
          </p:nvGrpSpPr>
          <p:grpSpPr>
            <a:xfrm>
              <a:off x="9482869" y="1805224"/>
              <a:ext cx="1970469" cy="607751"/>
              <a:chOff x="9482869" y="2029159"/>
              <a:chExt cx="1970469" cy="607751"/>
            </a:xfrm>
            <a:grpFill/>
          </p:grpSpPr>
          <p:sp>
            <p:nvSpPr>
              <p:cNvPr id="143" name="Chevron 22"/>
              <p:cNvSpPr/>
              <p:nvPr/>
            </p:nvSpPr>
            <p:spPr>
              <a:xfrm>
                <a:off x="9482869" y="2029159"/>
                <a:ext cx="1970469" cy="607751"/>
              </a:xfrm>
              <a:prstGeom prst="chevron">
                <a:avLst/>
              </a:prstGeom>
              <a:grpFill/>
              <a:ln>
                <a:solidFill>
                  <a:srgbClr val="42556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44" name="Rectangle 36"/>
              <p:cNvSpPr/>
              <p:nvPr/>
            </p:nvSpPr>
            <p:spPr>
              <a:xfrm>
                <a:off x="9931035" y="2153043"/>
                <a:ext cx="984565" cy="307777"/>
              </a:xfrm>
              <a:prstGeom prst="rect">
                <a:avLst/>
              </a:prstGeom>
              <a:grpFill/>
              <a:ln>
                <a:solidFill>
                  <a:srgbClr val="42556C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solidFill>
                      <a:schemeClr val="bg1"/>
                    </a:solidFill>
                    <a:cs typeface="+mn-ea"/>
                    <a:sym typeface="+mn-lt"/>
                  </a:rPr>
                  <a:t>Solutions</a:t>
                </a:r>
                <a:endParaRPr lang="en-US" sz="14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Box 23"/>
          <p:cNvSpPr txBox="1"/>
          <p:nvPr/>
        </p:nvSpPr>
        <p:spPr>
          <a:xfrm>
            <a:off x="623888" y="454345"/>
            <a:ext cx="10653705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>
              <a:defRPr/>
            </a:pPr>
            <a:r>
              <a:rPr lang="zh-CN" altLang="en-US" sz="4000" b="1" dirty="0">
                <a:solidFill>
                  <a:srgbClr val="42556C"/>
                </a:solidFill>
                <a:cs typeface="+mn-ea"/>
                <a:sym typeface="+mn-lt"/>
              </a:rPr>
              <a:t>学校环境分析</a:t>
            </a:r>
            <a:endParaRPr lang="zh-CN" altLang="en-US" sz="4000" b="1" dirty="0">
              <a:solidFill>
                <a:srgbClr val="42556C"/>
              </a:solidFill>
              <a:cs typeface="+mn-ea"/>
              <a:sym typeface="+mn-lt"/>
            </a:endParaRPr>
          </a:p>
        </p:txBody>
      </p:sp>
      <p:grpSp>
        <p:nvGrpSpPr>
          <p:cNvPr id="44" name="Group 55"/>
          <p:cNvGrpSpPr/>
          <p:nvPr/>
        </p:nvGrpSpPr>
        <p:grpSpPr>
          <a:xfrm>
            <a:off x="675898" y="1130300"/>
            <a:ext cx="362272" cy="73025"/>
            <a:chOff x="7340600" y="4686300"/>
            <a:chExt cx="504030" cy="101600"/>
          </a:xfrm>
          <a:solidFill>
            <a:srgbClr val="42556C"/>
          </a:solidFill>
        </p:grpSpPr>
        <p:sp>
          <p:nvSpPr>
            <p:cNvPr id="45" name="Oval 52"/>
            <p:cNvSpPr/>
            <p:nvPr/>
          </p:nvSpPr>
          <p:spPr>
            <a:xfrm>
              <a:off x="7340600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ID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6" name="Oval 53"/>
            <p:cNvSpPr/>
            <p:nvPr/>
          </p:nvSpPr>
          <p:spPr>
            <a:xfrm>
              <a:off x="7541815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ID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7" name="Oval 54"/>
            <p:cNvSpPr/>
            <p:nvPr/>
          </p:nvSpPr>
          <p:spPr>
            <a:xfrm>
              <a:off x="7743030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ID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48132" name="六边形 3"/>
          <p:cNvSpPr>
            <a:spLocks noChangeArrowheads="1"/>
          </p:cNvSpPr>
          <p:nvPr/>
        </p:nvSpPr>
        <p:spPr bwMode="auto">
          <a:xfrm rot="16200000">
            <a:off x="7872758" y="3365616"/>
            <a:ext cx="2889250" cy="2490787"/>
          </a:xfrm>
          <a:prstGeom prst="hexagon">
            <a:avLst>
              <a:gd name="adj" fmla="val 0"/>
              <a:gd name="vf" fmla="val 115470"/>
            </a:avLst>
          </a:prstGeom>
          <a:solidFill>
            <a:srgbClr val="42556C"/>
          </a:solidFill>
          <a:ln>
            <a:noFill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>
              <a:cs typeface="+mn-ea"/>
              <a:sym typeface="+mn-lt"/>
            </a:endParaRPr>
          </a:p>
        </p:txBody>
      </p:sp>
      <p:sp>
        <p:nvSpPr>
          <p:cNvPr id="48133" name="六边形 4"/>
          <p:cNvSpPr>
            <a:spLocks noChangeArrowheads="1"/>
          </p:cNvSpPr>
          <p:nvPr/>
        </p:nvSpPr>
        <p:spPr bwMode="auto">
          <a:xfrm rot="16200000">
            <a:off x="5268915" y="3365501"/>
            <a:ext cx="2889250" cy="2489200"/>
          </a:xfrm>
          <a:prstGeom prst="hexagon">
            <a:avLst>
              <a:gd name="adj" fmla="val 0"/>
              <a:gd name="vf" fmla="val 115470"/>
            </a:avLst>
          </a:prstGeom>
          <a:solidFill>
            <a:srgbClr val="42556C"/>
          </a:solidFill>
          <a:ln>
            <a:noFill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>
              <a:cs typeface="+mn-ea"/>
              <a:sym typeface="+mn-lt"/>
            </a:endParaRPr>
          </a:p>
        </p:txBody>
      </p:sp>
      <p:sp>
        <p:nvSpPr>
          <p:cNvPr id="48134" name="六边形 5"/>
          <p:cNvSpPr>
            <a:spLocks noChangeArrowheads="1"/>
          </p:cNvSpPr>
          <p:nvPr/>
        </p:nvSpPr>
        <p:spPr bwMode="auto">
          <a:xfrm rot="16200000">
            <a:off x="6569078" y="1029268"/>
            <a:ext cx="2887663" cy="2489200"/>
          </a:xfrm>
          <a:prstGeom prst="hexagon">
            <a:avLst>
              <a:gd name="adj" fmla="val 0"/>
              <a:gd name="vf" fmla="val 115470"/>
            </a:avLst>
          </a:prstGeom>
          <a:solidFill>
            <a:srgbClr val="42556C"/>
          </a:solidFill>
          <a:ln>
            <a:noFill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>
              <a:cs typeface="+mn-ea"/>
              <a:sym typeface="+mn-lt"/>
            </a:endParaRPr>
          </a:p>
        </p:txBody>
      </p:sp>
      <p:sp>
        <p:nvSpPr>
          <p:cNvPr id="48135" name="Freeform 74"/>
          <p:cNvSpPr>
            <a:spLocks noChangeArrowheads="1"/>
          </p:cNvSpPr>
          <p:nvPr/>
        </p:nvSpPr>
        <p:spPr bwMode="auto">
          <a:xfrm>
            <a:off x="8738396" y="923925"/>
            <a:ext cx="465138" cy="533400"/>
          </a:xfrm>
          <a:custGeom>
            <a:avLst/>
            <a:gdLst>
              <a:gd name="T0" fmla="*/ 0 w 293"/>
              <a:gd name="T1" fmla="*/ 85 h 336"/>
              <a:gd name="T2" fmla="*/ 144 w 293"/>
              <a:gd name="T3" fmla="*/ 0 h 336"/>
              <a:gd name="T4" fmla="*/ 291 w 293"/>
              <a:gd name="T5" fmla="*/ 80 h 336"/>
              <a:gd name="T6" fmla="*/ 293 w 293"/>
              <a:gd name="T7" fmla="*/ 249 h 336"/>
              <a:gd name="T8" fmla="*/ 149 w 293"/>
              <a:gd name="T9" fmla="*/ 336 h 336"/>
              <a:gd name="T10" fmla="*/ 2 w 293"/>
              <a:gd name="T11" fmla="*/ 253 h 336"/>
              <a:gd name="T12" fmla="*/ 0 w 293"/>
              <a:gd name="T13" fmla="*/ 85 h 33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93"/>
              <a:gd name="T22" fmla="*/ 0 h 336"/>
              <a:gd name="T23" fmla="*/ 293 w 293"/>
              <a:gd name="T24" fmla="*/ 336 h 3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93" h="336">
                <a:moveTo>
                  <a:pt x="0" y="85"/>
                </a:moveTo>
                <a:lnTo>
                  <a:pt x="144" y="0"/>
                </a:lnTo>
                <a:lnTo>
                  <a:pt x="291" y="80"/>
                </a:lnTo>
                <a:lnTo>
                  <a:pt x="293" y="249"/>
                </a:lnTo>
                <a:lnTo>
                  <a:pt x="149" y="336"/>
                </a:lnTo>
                <a:lnTo>
                  <a:pt x="2" y="253"/>
                </a:lnTo>
                <a:lnTo>
                  <a:pt x="0" y="85"/>
                </a:lnTo>
                <a:close/>
              </a:path>
            </a:pathLst>
          </a:custGeom>
          <a:solidFill>
            <a:srgbClr val="42556C"/>
          </a:solidFill>
          <a:ln>
            <a:noFill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>
              <a:cs typeface="+mn-ea"/>
              <a:sym typeface="+mn-lt"/>
            </a:endParaRPr>
          </a:p>
        </p:txBody>
      </p:sp>
      <p:grpSp>
        <p:nvGrpSpPr>
          <p:cNvPr id="48136" name="组合 7"/>
          <p:cNvGrpSpPr/>
          <p:nvPr/>
        </p:nvGrpSpPr>
        <p:grpSpPr bwMode="auto">
          <a:xfrm>
            <a:off x="8824122" y="1044576"/>
            <a:ext cx="290513" cy="258763"/>
            <a:chOff x="0" y="0"/>
            <a:chExt cx="290513" cy="258763"/>
          </a:xfrm>
        </p:grpSpPr>
        <p:sp>
          <p:nvSpPr>
            <p:cNvPr id="48137" name="Freeform 75"/>
            <p:cNvSpPr>
              <a:spLocks noChangeArrowheads="1"/>
            </p:cNvSpPr>
            <p:nvPr/>
          </p:nvSpPr>
          <p:spPr bwMode="auto">
            <a:xfrm>
              <a:off x="26988" y="47625"/>
              <a:ext cx="239713" cy="211138"/>
            </a:xfrm>
            <a:custGeom>
              <a:avLst/>
              <a:gdLst>
                <a:gd name="T0" fmla="*/ 34 w 64"/>
                <a:gd name="T1" fmla="*/ 1 h 56"/>
                <a:gd name="T2" fmla="*/ 28 w 64"/>
                <a:gd name="T3" fmla="*/ 1 h 56"/>
                <a:gd name="T4" fmla="*/ 3 w 64"/>
                <a:gd name="T5" fmla="*/ 16 h 56"/>
                <a:gd name="T6" fmla="*/ 0 w 64"/>
                <a:gd name="T7" fmla="*/ 21 h 56"/>
                <a:gd name="T8" fmla="*/ 0 w 64"/>
                <a:gd name="T9" fmla="*/ 53 h 56"/>
                <a:gd name="T10" fmla="*/ 4 w 64"/>
                <a:gd name="T11" fmla="*/ 56 h 56"/>
                <a:gd name="T12" fmla="*/ 19 w 64"/>
                <a:gd name="T13" fmla="*/ 56 h 56"/>
                <a:gd name="T14" fmla="*/ 22 w 64"/>
                <a:gd name="T15" fmla="*/ 53 h 56"/>
                <a:gd name="T16" fmla="*/ 22 w 64"/>
                <a:gd name="T17" fmla="*/ 38 h 56"/>
                <a:gd name="T18" fmla="*/ 26 w 64"/>
                <a:gd name="T19" fmla="*/ 35 h 56"/>
                <a:gd name="T20" fmla="*/ 39 w 64"/>
                <a:gd name="T21" fmla="*/ 35 h 56"/>
                <a:gd name="T22" fmla="*/ 42 w 64"/>
                <a:gd name="T23" fmla="*/ 38 h 56"/>
                <a:gd name="T24" fmla="*/ 42 w 64"/>
                <a:gd name="T25" fmla="*/ 53 h 56"/>
                <a:gd name="T26" fmla="*/ 46 w 64"/>
                <a:gd name="T27" fmla="*/ 56 h 56"/>
                <a:gd name="T28" fmla="*/ 60 w 64"/>
                <a:gd name="T29" fmla="*/ 56 h 56"/>
                <a:gd name="T30" fmla="*/ 64 w 64"/>
                <a:gd name="T31" fmla="*/ 53 h 56"/>
                <a:gd name="T32" fmla="*/ 64 w 64"/>
                <a:gd name="T33" fmla="*/ 21 h 56"/>
                <a:gd name="T34" fmla="*/ 61 w 64"/>
                <a:gd name="T35" fmla="*/ 16 h 56"/>
                <a:gd name="T36" fmla="*/ 34 w 64"/>
                <a:gd name="T37" fmla="*/ 1 h 5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4"/>
                <a:gd name="T58" fmla="*/ 0 h 56"/>
                <a:gd name="T59" fmla="*/ 64 w 64"/>
                <a:gd name="T60" fmla="*/ 56 h 5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4" h="56">
                  <a:moveTo>
                    <a:pt x="34" y="1"/>
                  </a:moveTo>
                  <a:cubicBezTo>
                    <a:pt x="33" y="0"/>
                    <a:pt x="30" y="0"/>
                    <a:pt x="28" y="1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2" y="17"/>
                    <a:pt x="0" y="19"/>
                    <a:pt x="0" y="21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0" y="54"/>
                    <a:pt x="2" y="56"/>
                    <a:pt x="4" y="56"/>
                  </a:cubicBezTo>
                  <a:cubicBezTo>
                    <a:pt x="19" y="56"/>
                    <a:pt x="19" y="56"/>
                    <a:pt x="19" y="56"/>
                  </a:cubicBezTo>
                  <a:cubicBezTo>
                    <a:pt x="21" y="56"/>
                    <a:pt x="22" y="54"/>
                    <a:pt x="22" y="53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2" y="36"/>
                    <a:pt x="24" y="35"/>
                    <a:pt x="26" y="35"/>
                  </a:cubicBezTo>
                  <a:cubicBezTo>
                    <a:pt x="39" y="35"/>
                    <a:pt x="39" y="35"/>
                    <a:pt x="39" y="35"/>
                  </a:cubicBezTo>
                  <a:cubicBezTo>
                    <a:pt x="40" y="35"/>
                    <a:pt x="42" y="36"/>
                    <a:pt x="42" y="38"/>
                  </a:cubicBezTo>
                  <a:cubicBezTo>
                    <a:pt x="42" y="53"/>
                    <a:pt x="42" y="53"/>
                    <a:pt x="42" y="53"/>
                  </a:cubicBezTo>
                  <a:cubicBezTo>
                    <a:pt x="42" y="54"/>
                    <a:pt x="44" y="56"/>
                    <a:pt x="46" y="56"/>
                  </a:cubicBezTo>
                  <a:cubicBezTo>
                    <a:pt x="60" y="56"/>
                    <a:pt x="60" y="56"/>
                    <a:pt x="60" y="56"/>
                  </a:cubicBezTo>
                  <a:cubicBezTo>
                    <a:pt x="62" y="56"/>
                    <a:pt x="64" y="54"/>
                    <a:pt x="64" y="53"/>
                  </a:cubicBezTo>
                  <a:cubicBezTo>
                    <a:pt x="64" y="21"/>
                    <a:pt x="64" y="21"/>
                    <a:pt x="64" y="21"/>
                  </a:cubicBezTo>
                  <a:cubicBezTo>
                    <a:pt x="64" y="19"/>
                    <a:pt x="62" y="17"/>
                    <a:pt x="61" y="16"/>
                  </a:cubicBezTo>
                  <a:lnTo>
                    <a:pt x="34" y="1"/>
                  </a:lnTo>
                  <a:close/>
                </a:path>
              </a:pathLst>
            </a:custGeom>
            <a:solidFill>
              <a:srgbClr val="F0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zh-CN">
                <a:cs typeface="+mn-ea"/>
                <a:sym typeface="+mn-lt"/>
              </a:endParaRPr>
            </a:p>
          </p:txBody>
        </p:sp>
        <p:sp>
          <p:nvSpPr>
            <p:cNvPr id="48138" name="Freeform 76"/>
            <p:cNvSpPr>
              <a:spLocks noChangeArrowheads="1"/>
            </p:cNvSpPr>
            <p:nvPr/>
          </p:nvSpPr>
          <p:spPr bwMode="auto">
            <a:xfrm>
              <a:off x="0" y="0"/>
              <a:ext cx="290513" cy="96838"/>
            </a:xfrm>
            <a:custGeom>
              <a:avLst/>
              <a:gdLst>
                <a:gd name="T0" fmla="*/ 76 w 77"/>
                <a:gd name="T1" fmla="*/ 25 h 26"/>
                <a:gd name="T2" fmla="*/ 72 w 77"/>
                <a:gd name="T3" fmla="*/ 25 h 26"/>
                <a:gd name="T4" fmla="*/ 41 w 77"/>
                <a:gd name="T5" fmla="*/ 7 h 26"/>
                <a:gd name="T6" fmla="*/ 35 w 77"/>
                <a:gd name="T7" fmla="*/ 7 h 26"/>
                <a:gd name="T8" fmla="*/ 5 w 77"/>
                <a:gd name="T9" fmla="*/ 25 h 26"/>
                <a:gd name="T10" fmla="*/ 1 w 77"/>
                <a:gd name="T11" fmla="*/ 25 h 26"/>
                <a:gd name="T12" fmla="*/ 3 w 77"/>
                <a:gd name="T13" fmla="*/ 21 h 26"/>
                <a:gd name="T14" fmla="*/ 35 w 77"/>
                <a:gd name="T15" fmla="*/ 2 h 26"/>
                <a:gd name="T16" fmla="*/ 41 w 77"/>
                <a:gd name="T17" fmla="*/ 1 h 26"/>
                <a:gd name="T18" fmla="*/ 75 w 77"/>
                <a:gd name="T19" fmla="*/ 21 h 26"/>
                <a:gd name="T20" fmla="*/ 76 w 77"/>
                <a:gd name="T21" fmla="*/ 25 h 2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7"/>
                <a:gd name="T34" fmla="*/ 0 h 26"/>
                <a:gd name="T35" fmla="*/ 77 w 77"/>
                <a:gd name="T36" fmla="*/ 26 h 2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7" h="26">
                  <a:moveTo>
                    <a:pt x="76" y="25"/>
                  </a:moveTo>
                  <a:cubicBezTo>
                    <a:pt x="76" y="26"/>
                    <a:pt x="74" y="26"/>
                    <a:pt x="72" y="25"/>
                  </a:cubicBezTo>
                  <a:cubicBezTo>
                    <a:pt x="41" y="7"/>
                    <a:pt x="41" y="7"/>
                    <a:pt x="41" y="7"/>
                  </a:cubicBezTo>
                  <a:cubicBezTo>
                    <a:pt x="39" y="6"/>
                    <a:pt x="37" y="6"/>
                    <a:pt x="35" y="7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4" y="26"/>
                    <a:pt x="2" y="26"/>
                    <a:pt x="1" y="25"/>
                  </a:cubicBezTo>
                  <a:cubicBezTo>
                    <a:pt x="0" y="24"/>
                    <a:pt x="1" y="22"/>
                    <a:pt x="3" y="21"/>
                  </a:cubicBezTo>
                  <a:cubicBezTo>
                    <a:pt x="35" y="2"/>
                    <a:pt x="35" y="2"/>
                    <a:pt x="35" y="2"/>
                  </a:cubicBezTo>
                  <a:cubicBezTo>
                    <a:pt x="37" y="1"/>
                    <a:pt x="39" y="0"/>
                    <a:pt x="41" y="1"/>
                  </a:cubicBezTo>
                  <a:cubicBezTo>
                    <a:pt x="75" y="21"/>
                    <a:pt x="75" y="21"/>
                    <a:pt x="75" y="21"/>
                  </a:cubicBezTo>
                  <a:cubicBezTo>
                    <a:pt x="76" y="22"/>
                    <a:pt x="77" y="24"/>
                    <a:pt x="76" y="25"/>
                  </a:cubicBezTo>
                  <a:close/>
                </a:path>
              </a:pathLst>
            </a:custGeom>
            <a:solidFill>
              <a:srgbClr val="F0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zh-CN">
                <a:cs typeface="+mn-ea"/>
                <a:sym typeface="+mn-lt"/>
              </a:endParaRPr>
            </a:p>
          </p:txBody>
        </p:sp>
      </p:grpSp>
      <p:sp>
        <p:nvSpPr>
          <p:cNvPr id="48139" name="Freeform 77"/>
          <p:cNvSpPr>
            <a:spLocks noChangeArrowheads="1"/>
          </p:cNvSpPr>
          <p:nvPr/>
        </p:nvSpPr>
        <p:spPr bwMode="auto">
          <a:xfrm>
            <a:off x="9982997" y="5467350"/>
            <a:ext cx="466725" cy="533400"/>
          </a:xfrm>
          <a:custGeom>
            <a:avLst/>
            <a:gdLst>
              <a:gd name="T0" fmla="*/ 0 w 294"/>
              <a:gd name="T1" fmla="*/ 87 h 336"/>
              <a:gd name="T2" fmla="*/ 145 w 294"/>
              <a:gd name="T3" fmla="*/ 0 h 336"/>
              <a:gd name="T4" fmla="*/ 292 w 294"/>
              <a:gd name="T5" fmla="*/ 82 h 336"/>
              <a:gd name="T6" fmla="*/ 294 w 294"/>
              <a:gd name="T7" fmla="*/ 250 h 336"/>
              <a:gd name="T8" fmla="*/ 152 w 294"/>
              <a:gd name="T9" fmla="*/ 336 h 336"/>
              <a:gd name="T10" fmla="*/ 5 w 294"/>
              <a:gd name="T11" fmla="*/ 255 h 336"/>
              <a:gd name="T12" fmla="*/ 0 w 294"/>
              <a:gd name="T13" fmla="*/ 87 h 33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94"/>
              <a:gd name="T22" fmla="*/ 0 h 336"/>
              <a:gd name="T23" fmla="*/ 294 w 294"/>
              <a:gd name="T24" fmla="*/ 336 h 3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94" h="336">
                <a:moveTo>
                  <a:pt x="0" y="87"/>
                </a:moveTo>
                <a:lnTo>
                  <a:pt x="145" y="0"/>
                </a:lnTo>
                <a:lnTo>
                  <a:pt x="292" y="82"/>
                </a:lnTo>
                <a:lnTo>
                  <a:pt x="294" y="250"/>
                </a:lnTo>
                <a:lnTo>
                  <a:pt x="152" y="336"/>
                </a:lnTo>
                <a:lnTo>
                  <a:pt x="5" y="255"/>
                </a:lnTo>
                <a:lnTo>
                  <a:pt x="0" y="87"/>
                </a:lnTo>
                <a:close/>
              </a:path>
            </a:pathLst>
          </a:custGeom>
          <a:solidFill>
            <a:srgbClr val="42556C"/>
          </a:solidFill>
          <a:ln>
            <a:noFill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>
              <a:cs typeface="+mn-ea"/>
              <a:sym typeface="+mn-lt"/>
            </a:endParaRPr>
          </a:p>
        </p:txBody>
      </p:sp>
      <p:grpSp>
        <p:nvGrpSpPr>
          <p:cNvPr id="48140" name="组合 11"/>
          <p:cNvGrpSpPr/>
          <p:nvPr/>
        </p:nvGrpSpPr>
        <p:grpSpPr bwMode="auto">
          <a:xfrm>
            <a:off x="10052847" y="5594350"/>
            <a:ext cx="314325" cy="330200"/>
            <a:chOff x="0" y="0"/>
            <a:chExt cx="315912" cy="330200"/>
          </a:xfrm>
        </p:grpSpPr>
        <p:sp>
          <p:nvSpPr>
            <p:cNvPr id="48141" name="Freeform 78"/>
            <p:cNvSpPr>
              <a:spLocks noChangeArrowheads="1"/>
            </p:cNvSpPr>
            <p:nvPr/>
          </p:nvSpPr>
          <p:spPr bwMode="auto">
            <a:xfrm>
              <a:off x="0" y="22225"/>
              <a:ext cx="282575" cy="307975"/>
            </a:xfrm>
            <a:custGeom>
              <a:avLst/>
              <a:gdLst>
                <a:gd name="T0" fmla="*/ 59 w 75"/>
                <a:gd name="T1" fmla="*/ 44 h 82"/>
                <a:gd name="T2" fmla="*/ 38 w 75"/>
                <a:gd name="T3" fmla="*/ 40 h 82"/>
                <a:gd name="T4" fmla="*/ 35 w 75"/>
                <a:gd name="T5" fmla="*/ 18 h 82"/>
                <a:gd name="T6" fmla="*/ 20 w 75"/>
                <a:gd name="T7" fmla="*/ 0 h 82"/>
                <a:gd name="T8" fmla="*/ 28 w 75"/>
                <a:gd name="T9" fmla="*/ 49 h 82"/>
                <a:gd name="T10" fmla="*/ 75 w 75"/>
                <a:gd name="T11" fmla="*/ 63 h 82"/>
                <a:gd name="T12" fmla="*/ 59 w 75"/>
                <a:gd name="T13" fmla="*/ 44 h 8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5"/>
                <a:gd name="T22" fmla="*/ 0 h 82"/>
                <a:gd name="T23" fmla="*/ 75 w 75"/>
                <a:gd name="T24" fmla="*/ 82 h 8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5" h="82">
                  <a:moveTo>
                    <a:pt x="59" y="44"/>
                  </a:moveTo>
                  <a:cubicBezTo>
                    <a:pt x="59" y="44"/>
                    <a:pt x="53" y="55"/>
                    <a:pt x="38" y="40"/>
                  </a:cubicBezTo>
                  <a:cubicBezTo>
                    <a:pt x="23" y="23"/>
                    <a:pt x="35" y="18"/>
                    <a:pt x="35" y="1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20" y="0"/>
                    <a:pt x="0" y="18"/>
                    <a:pt x="28" y="49"/>
                  </a:cubicBezTo>
                  <a:cubicBezTo>
                    <a:pt x="58" y="82"/>
                    <a:pt x="75" y="63"/>
                    <a:pt x="75" y="63"/>
                  </a:cubicBezTo>
                  <a:lnTo>
                    <a:pt x="59" y="44"/>
                  </a:lnTo>
                  <a:close/>
                </a:path>
              </a:pathLst>
            </a:custGeom>
            <a:solidFill>
              <a:srgbClr val="F0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zh-CN">
                <a:cs typeface="+mn-ea"/>
                <a:sym typeface="+mn-lt"/>
              </a:endParaRPr>
            </a:p>
          </p:txBody>
        </p:sp>
        <p:sp>
          <p:nvSpPr>
            <p:cNvPr id="48142" name="Freeform 79"/>
            <p:cNvSpPr>
              <a:spLocks noChangeArrowheads="1"/>
            </p:cNvSpPr>
            <p:nvPr/>
          </p:nvSpPr>
          <p:spPr bwMode="auto">
            <a:xfrm>
              <a:off x="236537" y="165100"/>
              <a:ext cx="79375" cy="87313"/>
            </a:xfrm>
            <a:custGeom>
              <a:avLst/>
              <a:gdLst>
                <a:gd name="T0" fmla="*/ 50 w 50"/>
                <a:gd name="T1" fmla="*/ 45 h 55"/>
                <a:gd name="T2" fmla="*/ 38 w 50"/>
                <a:gd name="T3" fmla="*/ 55 h 55"/>
                <a:gd name="T4" fmla="*/ 0 w 50"/>
                <a:gd name="T5" fmla="*/ 10 h 55"/>
                <a:gd name="T6" fmla="*/ 10 w 50"/>
                <a:gd name="T7" fmla="*/ 0 h 55"/>
                <a:gd name="T8" fmla="*/ 50 w 50"/>
                <a:gd name="T9" fmla="*/ 45 h 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0"/>
                <a:gd name="T16" fmla="*/ 0 h 55"/>
                <a:gd name="T17" fmla="*/ 50 w 50"/>
                <a:gd name="T18" fmla="*/ 55 h 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0" h="55">
                  <a:moveTo>
                    <a:pt x="50" y="45"/>
                  </a:moveTo>
                  <a:lnTo>
                    <a:pt x="38" y="55"/>
                  </a:lnTo>
                  <a:lnTo>
                    <a:pt x="0" y="10"/>
                  </a:lnTo>
                  <a:lnTo>
                    <a:pt x="10" y="0"/>
                  </a:lnTo>
                  <a:lnTo>
                    <a:pt x="50" y="45"/>
                  </a:lnTo>
                  <a:close/>
                </a:path>
              </a:pathLst>
            </a:custGeom>
            <a:solidFill>
              <a:srgbClr val="F0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zh-CN">
                <a:cs typeface="+mn-ea"/>
                <a:sym typeface="+mn-lt"/>
              </a:endParaRPr>
            </a:p>
          </p:txBody>
        </p:sp>
        <p:sp>
          <p:nvSpPr>
            <p:cNvPr id="48143" name="Freeform 80"/>
            <p:cNvSpPr>
              <a:spLocks noChangeArrowheads="1"/>
            </p:cNvSpPr>
            <p:nvPr/>
          </p:nvSpPr>
          <p:spPr bwMode="auto">
            <a:xfrm>
              <a:off x="85725" y="0"/>
              <a:ext cx="76200" cy="82550"/>
            </a:xfrm>
            <a:custGeom>
              <a:avLst/>
              <a:gdLst>
                <a:gd name="T0" fmla="*/ 48 w 48"/>
                <a:gd name="T1" fmla="*/ 43 h 52"/>
                <a:gd name="T2" fmla="*/ 38 w 48"/>
                <a:gd name="T3" fmla="*/ 52 h 52"/>
                <a:gd name="T4" fmla="*/ 0 w 48"/>
                <a:gd name="T5" fmla="*/ 9 h 52"/>
                <a:gd name="T6" fmla="*/ 10 w 48"/>
                <a:gd name="T7" fmla="*/ 0 h 52"/>
                <a:gd name="T8" fmla="*/ 48 w 48"/>
                <a:gd name="T9" fmla="*/ 43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52"/>
                <a:gd name="T17" fmla="*/ 48 w 48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52">
                  <a:moveTo>
                    <a:pt x="48" y="43"/>
                  </a:moveTo>
                  <a:lnTo>
                    <a:pt x="38" y="52"/>
                  </a:lnTo>
                  <a:lnTo>
                    <a:pt x="0" y="9"/>
                  </a:lnTo>
                  <a:lnTo>
                    <a:pt x="10" y="0"/>
                  </a:lnTo>
                  <a:lnTo>
                    <a:pt x="48" y="43"/>
                  </a:lnTo>
                  <a:close/>
                </a:path>
              </a:pathLst>
            </a:custGeom>
            <a:solidFill>
              <a:srgbClr val="F0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zh-CN">
                <a:cs typeface="+mn-ea"/>
                <a:sym typeface="+mn-lt"/>
              </a:endParaRPr>
            </a:p>
          </p:txBody>
        </p:sp>
      </p:grpSp>
      <p:sp>
        <p:nvSpPr>
          <p:cNvPr id="48144" name="Freeform 81"/>
          <p:cNvSpPr>
            <a:spLocks noChangeArrowheads="1"/>
          </p:cNvSpPr>
          <p:nvPr/>
        </p:nvSpPr>
        <p:spPr bwMode="auto">
          <a:xfrm>
            <a:off x="5579272" y="3289300"/>
            <a:ext cx="466725" cy="533400"/>
          </a:xfrm>
          <a:custGeom>
            <a:avLst/>
            <a:gdLst>
              <a:gd name="T0" fmla="*/ 0 w 294"/>
              <a:gd name="T1" fmla="*/ 85 h 336"/>
              <a:gd name="T2" fmla="*/ 144 w 294"/>
              <a:gd name="T3" fmla="*/ 0 h 336"/>
              <a:gd name="T4" fmla="*/ 291 w 294"/>
              <a:gd name="T5" fmla="*/ 80 h 336"/>
              <a:gd name="T6" fmla="*/ 294 w 294"/>
              <a:gd name="T7" fmla="*/ 248 h 336"/>
              <a:gd name="T8" fmla="*/ 152 w 294"/>
              <a:gd name="T9" fmla="*/ 336 h 336"/>
              <a:gd name="T10" fmla="*/ 5 w 294"/>
              <a:gd name="T11" fmla="*/ 253 h 336"/>
              <a:gd name="T12" fmla="*/ 0 w 294"/>
              <a:gd name="T13" fmla="*/ 85 h 33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94"/>
              <a:gd name="T22" fmla="*/ 0 h 336"/>
              <a:gd name="T23" fmla="*/ 294 w 294"/>
              <a:gd name="T24" fmla="*/ 336 h 3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94" h="336">
                <a:moveTo>
                  <a:pt x="0" y="85"/>
                </a:moveTo>
                <a:lnTo>
                  <a:pt x="144" y="0"/>
                </a:lnTo>
                <a:lnTo>
                  <a:pt x="291" y="80"/>
                </a:lnTo>
                <a:lnTo>
                  <a:pt x="294" y="248"/>
                </a:lnTo>
                <a:lnTo>
                  <a:pt x="152" y="336"/>
                </a:lnTo>
                <a:lnTo>
                  <a:pt x="5" y="253"/>
                </a:lnTo>
                <a:lnTo>
                  <a:pt x="0" y="85"/>
                </a:lnTo>
                <a:close/>
              </a:path>
            </a:pathLst>
          </a:custGeom>
          <a:solidFill>
            <a:srgbClr val="42556C"/>
          </a:solidFill>
          <a:ln>
            <a:noFill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>
              <a:cs typeface="+mn-ea"/>
              <a:sym typeface="+mn-lt"/>
            </a:endParaRPr>
          </a:p>
        </p:txBody>
      </p:sp>
      <p:grpSp>
        <p:nvGrpSpPr>
          <p:cNvPr id="48145" name="组合 16"/>
          <p:cNvGrpSpPr/>
          <p:nvPr/>
        </p:nvGrpSpPr>
        <p:grpSpPr bwMode="auto">
          <a:xfrm>
            <a:off x="5669759" y="3467101"/>
            <a:ext cx="285750" cy="176213"/>
            <a:chOff x="0" y="0"/>
            <a:chExt cx="285750" cy="176213"/>
          </a:xfrm>
        </p:grpSpPr>
        <p:sp>
          <p:nvSpPr>
            <p:cNvPr id="48146" name="Freeform 82"/>
            <p:cNvSpPr>
              <a:spLocks noChangeArrowheads="1"/>
            </p:cNvSpPr>
            <p:nvPr/>
          </p:nvSpPr>
          <p:spPr bwMode="auto">
            <a:xfrm>
              <a:off x="14287" y="0"/>
              <a:ext cx="255588" cy="71438"/>
            </a:xfrm>
            <a:custGeom>
              <a:avLst/>
              <a:gdLst>
                <a:gd name="T0" fmla="*/ 39 w 68"/>
                <a:gd name="T1" fmla="*/ 18 h 19"/>
                <a:gd name="T2" fmla="*/ 68 w 68"/>
                <a:gd name="T3" fmla="*/ 1 h 19"/>
                <a:gd name="T4" fmla="*/ 66 w 68"/>
                <a:gd name="T5" fmla="*/ 0 h 19"/>
                <a:gd name="T6" fmla="*/ 3 w 68"/>
                <a:gd name="T7" fmla="*/ 0 h 19"/>
                <a:gd name="T8" fmla="*/ 0 w 68"/>
                <a:gd name="T9" fmla="*/ 1 h 19"/>
                <a:gd name="T10" fmla="*/ 30 w 68"/>
                <a:gd name="T11" fmla="*/ 18 h 19"/>
                <a:gd name="T12" fmla="*/ 39 w 68"/>
                <a:gd name="T13" fmla="*/ 18 h 1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8"/>
                <a:gd name="T22" fmla="*/ 0 h 19"/>
                <a:gd name="T23" fmla="*/ 68 w 68"/>
                <a:gd name="T24" fmla="*/ 19 h 1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8" h="19">
                  <a:moveTo>
                    <a:pt x="39" y="18"/>
                  </a:moveTo>
                  <a:cubicBezTo>
                    <a:pt x="68" y="1"/>
                    <a:pt x="68" y="1"/>
                    <a:pt x="68" y="1"/>
                  </a:cubicBezTo>
                  <a:cubicBezTo>
                    <a:pt x="68" y="0"/>
                    <a:pt x="67" y="0"/>
                    <a:pt x="66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1" y="0"/>
                    <a:pt x="0" y="1"/>
                  </a:cubicBezTo>
                  <a:cubicBezTo>
                    <a:pt x="30" y="18"/>
                    <a:pt x="30" y="18"/>
                    <a:pt x="30" y="18"/>
                  </a:cubicBezTo>
                  <a:cubicBezTo>
                    <a:pt x="32" y="19"/>
                    <a:pt x="36" y="19"/>
                    <a:pt x="39" y="18"/>
                  </a:cubicBezTo>
                  <a:close/>
                </a:path>
              </a:pathLst>
            </a:custGeom>
            <a:solidFill>
              <a:srgbClr val="F0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zh-CN">
                <a:cs typeface="+mn-ea"/>
                <a:sym typeface="+mn-lt"/>
              </a:endParaRPr>
            </a:p>
          </p:txBody>
        </p:sp>
        <p:sp>
          <p:nvSpPr>
            <p:cNvPr id="48147" name="Freeform 83"/>
            <p:cNvSpPr>
              <a:spLocks noChangeArrowheads="1"/>
            </p:cNvSpPr>
            <p:nvPr/>
          </p:nvSpPr>
          <p:spPr bwMode="auto">
            <a:xfrm>
              <a:off x="0" y="19050"/>
              <a:ext cx="285750" cy="157163"/>
            </a:xfrm>
            <a:custGeom>
              <a:avLst/>
              <a:gdLst>
                <a:gd name="T0" fmla="*/ 45 w 76"/>
                <a:gd name="T1" fmla="*/ 18 h 42"/>
                <a:gd name="T2" fmla="*/ 38 w 76"/>
                <a:gd name="T3" fmla="*/ 20 h 42"/>
                <a:gd name="T4" fmla="*/ 32 w 76"/>
                <a:gd name="T5" fmla="*/ 18 h 42"/>
                <a:gd name="T6" fmla="*/ 1 w 76"/>
                <a:gd name="T7" fmla="*/ 0 h 42"/>
                <a:gd name="T8" fmla="*/ 0 w 76"/>
                <a:gd name="T9" fmla="*/ 1 h 42"/>
                <a:gd name="T10" fmla="*/ 0 w 76"/>
                <a:gd name="T11" fmla="*/ 38 h 42"/>
                <a:gd name="T12" fmla="*/ 7 w 76"/>
                <a:gd name="T13" fmla="*/ 42 h 42"/>
                <a:gd name="T14" fmla="*/ 70 w 76"/>
                <a:gd name="T15" fmla="*/ 42 h 42"/>
                <a:gd name="T16" fmla="*/ 76 w 76"/>
                <a:gd name="T17" fmla="*/ 38 h 42"/>
                <a:gd name="T18" fmla="*/ 76 w 76"/>
                <a:gd name="T19" fmla="*/ 1 h 42"/>
                <a:gd name="T20" fmla="*/ 76 w 76"/>
                <a:gd name="T21" fmla="*/ 0 h 42"/>
                <a:gd name="T22" fmla="*/ 45 w 76"/>
                <a:gd name="T23" fmla="*/ 18 h 4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6"/>
                <a:gd name="T37" fmla="*/ 0 h 42"/>
                <a:gd name="T38" fmla="*/ 76 w 76"/>
                <a:gd name="T39" fmla="*/ 42 h 4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6" h="42">
                  <a:moveTo>
                    <a:pt x="45" y="18"/>
                  </a:moveTo>
                  <a:cubicBezTo>
                    <a:pt x="43" y="19"/>
                    <a:pt x="41" y="20"/>
                    <a:pt x="38" y="20"/>
                  </a:cubicBezTo>
                  <a:cubicBezTo>
                    <a:pt x="36" y="20"/>
                    <a:pt x="34" y="19"/>
                    <a:pt x="32" y="18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40"/>
                    <a:pt x="3" y="42"/>
                    <a:pt x="7" y="42"/>
                  </a:cubicBezTo>
                  <a:cubicBezTo>
                    <a:pt x="70" y="42"/>
                    <a:pt x="70" y="42"/>
                    <a:pt x="70" y="42"/>
                  </a:cubicBezTo>
                  <a:cubicBezTo>
                    <a:pt x="73" y="42"/>
                    <a:pt x="76" y="40"/>
                    <a:pt x="76" y="38"/>
                  </a:cubicBezTo>
                  <a:cubicBezTo>
                    <a:pt x="76" y="1"/>
                    <a:pt x="76" y="1"/>
                    <a:pt x="76" y="1"/>
                  </a:cubicBezTo>
                  <a:cubicBezTo>
                    <a:pt x="76" y="1"/>
                    <a:pt x="76" y="0"/>
                    <a:pt x="76" y="0"/>
                  </a:cubicBezTo>
                  <a:lnTo>
                    <a:pt x="45" y="18"/>
                  </a:lnTo>
                  <a:close/>
                </a:path>
              </a:pathLst>
            </a:custGeom>
            <a:solidFill>
              <a:srgbClr val="F0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zh-CN">
                <a:cs typeface="+mn-ea"/>
                <a:sym typeface="+mn-lt"/>
              </a:endParaRPr>
            </a:p>
          </p:txBody>
        </p:sp>
      </p:grpSp>
      <p:sp>
        <p:nvSpPr>
          <p:cNvPr id="48148" name="文本框 19"/>
          <p:cNvSpPr>
            <a:spLocks noChangeArrowheads="1"/>
          </p:cNvSpPr>
          <p:nvPr/>
        </p:nvSpPr>
        <p:spPr bwMode="auto">
          <a:xfrm>
            <a:off x="9200359" y="984250"/>
            <a:ext cx="17827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dirty="0">
                <a:cs typeface="+mn-ea"/>
                <a:sym typeface="+mn-lt"/>
              </a:rPr>
              <a:t>硬件分析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8149" name="文本框 20"/>
          <p:cNvSpPr>
            <a:spLocks noChangeArrowheads="1"/>
          </p:cNvSpPr>
          <p:nvPr/>
        </p:nvSpPr>
        <p:spPr bwMode="auto">
          <a:xfrm>
            <a:off x="10543223" y="5600474"/>
            <a:ext cx="17827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dirty="0">
                <a:cs typeface="+mn-ea"/>
                <a:sym typeface="+mn-lt"/>
              </a:rPr>
              <a:t>专业情况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8150" name="文本框 21"/>
          <p:cNvSpPr>
            <a:spLocks noChangeArrowheads="1"/>
          </p:cNvSpPr>
          <p:nvPr/>
        </p:nvSpPr>
        <p:spPr bwMode="auto">
          <a:xfrm>
            <a:off x="3666332" y="3378200"/>
            <a:ext cx="17827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dirty="0">
                <a:cs typeface="+mn-ea"/>
                <a:sym typeface="+mn-lt"/>
              </a:rPr>
              <a:t>软件分析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8154" name="文本框 25"/>
          <p:cNvSpPr>
            <a:spLocks noChangeArrowheads="1"/>
          </p:cNvSpPr>
          <p:nvPr/>
        </p:nvSpPr>
        <p:spPr bwMode="auto">
          <a:xfrm>
            <a:off x="7685885" y="1100139"/>
            <a:ext cx="78739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sz="4000" dirty="0">
                <a:solidFill>
                  <a:schemeClr val="bg1"/>
                </a:solidFill>
                <a:cs typeface="+mn-ea"/>
                <a:sym typeface="+mn-lt"/>
              </a:rPr>
              <a:t>01</a:t>
            </a:r>
            <a:endParaRPr lang="zh-CN" altLang="en-US" sz="4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8155" name="文本框 26"/>
          <p:cNvSpPr>
            <a:spLocks noChangeArrowheads="1"/>
          </p:cNvSpPr>
          <p:nvPr/>
        </p:nvSpPr>
        <p:spPr bwMode="auto">
          <a:xfrm>
            <a:off x="8870160" y="5062539"/>
            <a:ext cx="78739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sz="4000">
                <a:solidFill>
                  <a:schemeClr val="bg1"/>
                </a:solidFill>
                <a:cs typeface="+mn-ea"/>
                <a:sym typeface="+mn-lt"/>
              </a:rPr>
              <a:t>03</a:t>
            </a:r>
            <a:endParaRPr lang="zh-CN" altLang="en-US" sz="40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8156" name="文本框 27"/>
          <p:cNvSpPr>
            <a:spLocks noChangeArrowheads="1"/>
          </p:cNvSpPr>
          <p:nvPr/>
        </p:nvSpPr>
        <p:spPr bwMode="auto">
          <a:xfrm>
            <a:off x="6409535" y="5062539"/>
            <a:ext cx="78739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sz="4000" dirty="0">
                <a:solidFill>
                  <a:schemeClr val="bg1"/>
                </a:solidFill>
                <a:cs typeface="+mn-ea"/>
                <a:sym typeface="+mn-lt"/>
              </a:rPr>
              <a:t>02</a:t>
            </a:r>
            <a:endParaRPr lang="zh-CN" altLang="en-US" sz="4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8157" name="文本框 28"/>
          <p:cNvSpPr>
            <a:spLocks noChangeArrowheads="1"/>
          </p:cNvSpPr>
          <p:nvPr/>
        </p:nvSpPr>
        <p:spPr bwMode="auto">
          <a:xfrm>
            <a:off x="6944522" y="1933808"/>
            <a:ext cx="2173288" cy="1052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fontAlgn="base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学校始建于</a:t>
            </a:r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1960</a:t>
            </a: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年办学历史悠久，环境优美，硬件设施齐全</a:t>
            </a:r>
            <a:endParaRPr lang="zh-CN" altLang="en-US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8158" name="文本框 29"/>
          <p:cNvSpPr>
            <a:spLocks noChangeArrowheads="1"/>
          </p:cNvSpPr>
          <p:nvPr/>
        </p:nvSpPr>
        <p:spPr bwMode="auto">
          <a:xfrm>
            <a:off x="5667378" y="3894266"/>
            <a:ext cx="2247900" cy="1372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fontAlgn="base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/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学校以素质教育为基础、着力培养高素质适用性人才，师资力量雄厚</a:t>
            </a:r>
            <a:endParaRPr lang="zh-CN" altLang="en-US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8159" name="文本框 30"/>
          <p:cNvSpPr>
            <a:spLocks noChangeArrowheads="1"/>
          </p:cNvSpPr>
          <p:nvPr/>
        </p:nvSpPr>
        <p:spPr bwMode="auto">
          <a:xfrm>
            <a:off x="8172286" y="3916815"/>
            <a:ext cx="2276527" cy="1052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Bef>
                <a:spcPct val="20000"/>
              </a:spcBef>
              <a:defRPr/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专业设置时间较晚，教育教学处在探索提高阶段，各科老师负责</a:t>
            </a:r>
            <a:endParaRPr lang="en-US" altLang="zh-CN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8162" name="矩形 33"/>
          <p:cNvSpPr>
            <a:spLocks noChangeArrowheads="1"/>
          </p:cNvSpPr>
          <p:nvPr/>
        </p:nvSpPr>
        <p:spPr bwMode="auto">
          <a:xfrm>
            <a:off x="1113633" y="3306763"/>
            <a:ext cx="2490787" cy="1567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 dirty="0">
                <a:cs typeface="+mn-ea"/>
                <a:sym typeface="+mn-lt"/>
              </a:rPr>
              <a:t>请在此处输入您所就读学校的环境情况，综合罗列一下，文字不需太多，力求简洁干练，一般在</a:t>
            </a:r>
            <a:r>
              <a:rPr lang="en-US" altLang="zh-CN" sz="1600" dirty="0">
                <a:cs typeface="+mn-ea"/>
                <a:sym typeface="+mn-lt"/>
              </a:rPr>
              <a:t>30</a:t>
            </a:r>
            <a:r>
              <a:rPr lang="zh-CN" altLang="en-US" sz="1600" dirty="0">
                <a:cs typeface="+mn-ea"/>
                <a:sym typeface="+mn-lt"/>
              </a:rPr>
              <a:t>字左右即可。</a:t>
            </a:r>
            <a:endParaRPr lang="zh-CN" altLang="en-US" sz="1600" dirty="0">
              <a:cs typeface="+mn-ea"/>
              <a:sym typeface="+mn-lt"/>
            </a:endParaRPr>
          </a:p>
        </p:txBody>
      </p:sp>
      <p:sp>
        <p:nvSpPr>
          <p:cNvPr id="48163" name="TextBox 22"/>
          <p:cNvSpPr>
            <a:spLocks noChangeArrowheads="1"/>
          </p:cNvSpPr>
          <p:nvPr/>
        </p:nvSpPr>
        <p:spPr bwMode="auto">
          <a:xfrm>
            <a:off x="1124744" y="2719389"/>
            <a:ext cx="21478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2800" b="1" dirty="0">
                <a:cs typeface="+mn-ea"/>
                <a:sym typeface="+mn-lt"/>
              </a:rPr>
              <a:t>学校环境</a:t>
            </a:r>
            <a:endParaRPr lang="zh-CN" altLang="en-US" sz="2800" b="1" dirty="0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tags/tag1.xml><?xml version="1.0" encoding="utf-8"?>
<p:tagLst xmlns:p="http://schemas.openxmlformats.org/presentationml/2006/main">
  <p:tag name="PA" val="v5.2.4"/>
</p:tagLst>
</file>

<file path=ppt/tags/tag10.xml><?xml version="1.0" encoding="utf-8"?>
<p:tagLst xmlns:p="http://schemas.openxmlformats.org/presentationml/2006/main">
  <p:tag name="PA" val="v5.2.4"/>
</p:tagLst>
</file>

<file path=ppt/tags/tag100.xml><?xml version="1.0" encoding="utf-8"?>
<p:tagLst xmlns:p="http://schemas.openxmlformats.org/presentationml/2006/main">
  <p:tag name="PA" val="v5.2.4"/>
</p:tagLst>
</file>

<file path=ppt/tags/tag101.xml><?xml version="1.0" encoding="utf-8"?>
<p:tagLst xmlns:p="http://schemas.openxmlformats.org/presentationml/2006/main">
  <p:tag name="PA" val="v5.2.4"/>
</p:tagLst>
</file>

<file path=ppt/tags/tag102.xml><?xml version="1.0" encoding="utf-8"?>
<p:tagLst xmlns:p="http://schemas.openxmlformats.org/presentationml/2006/main">
  <p:tag name="PA" val="v5.2.4"/>
</p:tagLst>
</file>

<file path=ppt/tags/tag103.xml><?xml version="1.0" encoding="utf-8"?>
<p:tagLst xmlns:p="http://schemas.openxmlformats.org/presentationml/2006/main">
  <p:tag name="PA" val="v5.2.4"/>
</p:tagLst>
</file>

<file path=ppt/tags/tag104.xml><?xml version="1.0" encoding="utf-8"?>
<p:tagLst xmlns:p="http://schemas.openxmlformats.org/presentationml/2006/main">
  <p:tag name="PA" val="v5.2.4"/>
</p:tagLst>
</file>

<file path=ppt/tags/tag105.xml><?xml version="1.0" encoding="utf-8"?>
<p:tagLst xmlns:p="http://schemas.openxmlformats.org/presentationml/2006/main">
  <p:tag name="PA" val="v5.2.4"/>
</p:tagLst>
</file>

<file path=ppt/tags/tag106.xml><?xml version="1.0" encoding="utf-8"?>
<p:tagLst xmlns:p="http://schemas.openxmlformats.org/presentationml/2006/main">
  <p:tag name="PA" val="v5.2.4"/>
</p:tagLst>
</file>

<file path=ppt/tags/tag107.xml><?xml version="1.0" encoding="utf-8"?>
<p:tagLst xmlns:p="http://schemas.openxmlformats.org/presentationml/2006/main">
  <p:tag name="PA" val="v5.2.4"/>
</p:tagLst>
</file>

<file path=ppt/tags/tag108.xml><?xml version="1.0" encoding="utf-8"?>
<p:tagLst xmlns:p="http://schemas.openxmlformats.org/presentationml/2006/main">
  <p:tag name="PA" val="v5.2.4"/>
</p:tagLst>
</file>

<file path=ppt/tags/tag11.xml><?xml version="1.0" encoding="utf-8"?>
<p:tagLst xmlns:p="http://schemas.openxmlformats.org/presentationml/2006/main">
  <p:tag name="PA" val="v5.2.4"/>
</p:tagLst>
</file>

<file path=ppt/tags/tag12.xml><?xml version="1.0" encoding="utf-8"?>
<p:tagLst xmlns:p="http://schemas.openxmlformats.org/presentationml/2006/main">
  <p:tag name="PA" val="v5.2.4"/>
</p:tagLst>
</file>

<file path=ppt/tags/tag13.xml><?xml version="1.0" encoding="utf-8"?>
<p:tagLst xmlns:p="http://schemas.openxmlformats.org/presentationml/2006/main">
  <p:tag name="PA" val="v5.2.4"/>
</p:tagLst>
</file>

<file path=ppt/tags/tag14.xml><?xml version="1.0" encoding="utf-8"?>
<p:tagLst xmlns:p="http://schemas.openxmlformats.org/presentationml/2006/main">
  <p:tag name="PA" val="v5.2.4"/>
</p:tagLst>
</file>

<file path=ppt/tags/tag15.xml><?xml version="1.0" encoding="utf-8"?>
<p:tagLst xmlns:p="http://schemas.openxmlformats.org/presentationml/2006/main">
  <p:tag name="PA" val="v5.2.4"/>
</p:tagLst>
</file>

<file path=ppt/tags/tag16.xml><?xml version="1.0" encoding="utf-8"?>
<p:tagLst xmlns:p="http://schemas.openxmlformats.org/presentationml/2006/main">
  <p:tag name="PA" val="v5.2.4"/>
</p:tagLst>
</file>

<file path=ppt/tags/tag17.xml><?xml version="1.0" encoding="utf-8"?>
<p:tagLst xmlns:p="http://schemas.openxmlformats.org/presentationml/2006/main">
  <p:tag name="PA" val="v5.2.4"/>
</p:tagLst>
</file>

<file path=ppt/tags/tag18.xml><?xml version="1.0" encoding="utf-8"?>
<p:tagLst xmlns:p="http://schemas.openxmlformats.org/presentationml/2006/main">
  <p:tag name="PA" val="v5.2.4"/>
</p:tagLst>
</file>

<file path=ppt/tags/tag19.xml><?xml version="1.0" encoding="utf-8"?>
<p:tagLst xmlns:p="http://schemas.openxmlformats.org/presentationml/2006/main">
  <p:tag name="PA" val="v5.2.4"/>
</p:tagLst>
</file>

<file path=ppt/tags/tag2.xml><?xml version="1.0" encoding="utf-8"?>
<p:tagLst xmlns:p="http://schemas.openxmlformats.org/presentationml/2006/main">
  <p:tag name="PA" val="v5.2.4"/>
</p:tagLst>
</file>

<file path=ppt/tags/tag20.xml><?xml version="1.0" encoding="utf-8"?>
<p:tagLst xmlns:p="http://schemas.openxmlformats.org/presentationml/2006/main">
  <p:tag name="PA" val="v5.2.4"/>
</p:tagLst>
</file>

<file path=ppt/tags/tag21.xml><?xml version="1.0" encoding="utf-8"?>
<p:tagLst xmlns:p="http://schemas.openxmlformats.org/presentationml/2006/main">
  <p:tag name="PA" val="v5.2.4"/>
</p:tagLst>
</file>

<file path=ppt/tags/tag22.xml><?xml version="1.0" encoding="utf-8"?>
<p:tagLst xmlns:p="http://schemas.openxmlformats.org/presentationml/2006/main">
  <p:tag name="PA" val="v5.2.4"/>
</p:tagLst>
</file>

<file path=ppt/tags/tag23.xml><?xml version="1.0" encoding="utf-8"?>
<p:tagLst xmlns:p="http://schemas.openxmlformats.org/presentationml/2006/main">
  <p:tag name="PA" val="v5.2.4"/>
</p:tagLst>
</file>

<file path=ppt/tags/tag24.xml><?xml version="1.0" encoding="utf-8"?>
<p:tagLst xmlns:p="http://schemas.openxmlformats.org/presentationml/2006/main">
  <p:tag name="PA" val="v5.2.4"/>
</p:tagLst>
</file>

<file path=ppt/tags/tag25.xml><?xml version="1.0" encoding="utf-8"?>
<p:tagLst xmlns:p="http://schemas.openxmlformats.org/presentationml/2006/main">
  <p:tag name="PA" val="v5.2.4"/>
</p:tagLst>
</file>

<file path=ppt/tags/tag26.xml><?xml version="1.0" encoding="utf-8"?>
<p:tagLst xmlns:p="http://schemas.openxmlformats.org/presentationml/2006/main">
  <p:tag name="PA" val="v5.2.4"/>
</p:tagLst>
</file>

<file path=ppt/tags/tag27.xml><?xml version="1.0" encoding="utf-8"?>
<p:tagLst xmlns:p="http://schemas.openxmlformats.org/presentationml/2006/main">
  <p:tag name="PA" val="v5.2.4"/>
</p:tagLst>
</file>

<file path=ppt/tags/tag28.xml><?xml version="1.0" encoding="utf-8"?>
<p:tagLst xmlns:p="http://schemas.openxmlformats.org/presentationml/2006/main">
  <p:tag name="PA" val="v5.2.4"/>
</p:tagLst>
</file>

<file path=ppt/tags/tag29.xml><?xml version="1.0" encoding="utf-8"?>
<p:tagLst xmlns:p="http://schemas.openxmlformats.org/presentationml/2006/main">
  <p:tag name="PA" val="v5.2.4"/>
</p:tagLst>
</file>

<file path=ppt/tags/tag3.xml><?xml version="1.0" encoding="utf-8"?>
<p:tagLst xmlns:p="http://schemas.openxmlformats.org/presentationml/2006/main">
  <p:tag name="PA" val="v5.2.4"/>
</p:tagLst>
</file>

<file path=ppt/tags/tag30.xml><?xml version="1.0" encoding="utf-8"?>
<p:tagLst xmlns:p="http://schemas.openxmlformats.org/presentationml/2006/main">
  <p:tag name="PA" val="v5.2.4"/>
</p:tagLst>
</file>

<file path=ppt/tags/tag31.xml><?xml version="1.0" encoding="utf-8"?>
<p:tagLst xmlns:p="http://schemas.openxmlformats.org/presentationml/2006/main">
  <p:tag name="PA" val="v5.2.4"/>
</p:tagLst>
</file>

<file path=ppt/tags/tag32.xml><?xml version="1.0" encoding="utf-8"?>
<p:tagLst xmlns:p="http://schemas.openxmlformats.org/presentationml/2006/main">
  <p:tag name="PA" val="v5.2.4"/>
</p:tagLst>
</file>

<file path=ppt/tags/tag33.xml><?xml version="1.0" encoding="utf-8"?>
<p:tagLst xmlns:p="http://schemas.openxmlformats.org/presentationml/2006/main">
  <p:tag name="PA" val="v5.2.4"/>
</p:tagLst>
</file>

<file path=ppt/tags/tag34.xml><?xml version="1.0" encoding="utf-8"?>
<p:tagLst xmlns:p="http://schemas.openxmlformats.org/presentationml/2006/main">
  <p:tag name="PA" val="v5.2.4"/>
</p:tagLst>
</file>

<file path=ppt/tags/tag35.xml><?xml version="1.0" encoding="utf-8"?>
<p:tagLst xmlns:p="http://schemas.openxmlformats.org/presentationml/2006/main">
  <p:tag name="PA" val="v5.2.4"/>
</p:tagLst>
</file>

<file path=ppt/tags/tag36.xml><?xml version="1.0" encoding="utf-8"?>
<p:tagLst xmlns:p="http://schemas.openxmlformats.org/presentationml/2006/main">
  <p:tag name="PA" val="v5.2.4"/>
</p:tagLst>
</file>

<file path=ppt/tags/tag37.xml><?xml version="1.0" encoding="utf-8"?>
<p:tagLst xmlns:p="http://schemas.openxmlformats.org/presentationml/2006/main">
  <p:tag name="PA" val="v5.2.4"/>
</p:tagLst>
</file>

<file path=ppt/tags/tag38.xml><?xml version="1.0" encoding="utf-8"?>
<p:tagLst xmlns:p="http://schemas.openxmlformats.org/presentationml/2006/main">
  <p:tag name="PA" val="v5.2.4"/>
</p:tagLst>
</file>

<file path=ppt/tags/tag39.xml><?xml version="1.0" encoding="utf-8"?>
<p:tagLst xmlns:p="http://schemas.openxmlformats.org/presentationml/2006/main">
  <p:tag name="PA" val="v5.2.4"/>
</p:tagLst>
</file>

<file path=ppt/tags/tag4.xml><?xml version="1.0" encoding="utf-8"?>
<p:tagLst xmlns:p="http://schemas.openxmlformats.org/presentationml/2006/main">
  <p:tag name="PA" val="v5.2.4"/>
</p:tagLst>
</file>

<file path=ppt/tags/tag40.xml><?xml version="1.0" encoding="utf-8"?>
<p:tagLst xmlns:p="http://schemas.openxmlformats.org/presentationml/2006/main">
  <p:tag name="PA" val="v5.2.4"/>
</p:tagLst>
</file>

<file path=ppt/tags/tag41.xml><?xml version="1.0" encoding="utf-8"?>
<p:tagLst xmlns:p="http://schemas.openxmlformats.org/presentationml/2006/main">
  <p:tag name="PA" val="v5.2.4"/>
</p:tagLst>
</file>

<file path=ppt/tags/tag42.xml><?xml version="1.0" encoding="utf-8"?>
<p:tagLst xmlns:p="http://schemas.openxmlformats.org/presentationml/2006/main">
  <p:tag name="PA" val="v5.2.4"/>
</p:tagLst>
</file>

<file path=ppt/tags/tag43.xml><?xml version="1.0" encoding="utf-8"?>
<p:tagLst xmlns:p="http://schemas.openxmlformats.org/presentationml/2006/main">
  <p:tag name="PA" val="v5.2.4"/>
</p:tagLst>
</file>

<file path=ppt/tags/tag44.xml><?xml version="1.0" encoding="utf-8"?>
<p:tagLst xmlns:p="http://schemas.openxmlformats.org/presentationml/2006/main">
  <p:tag name="PA" val="v5.2.4"/>
</p:tagLst>
</file>

<file path=ppt/tags/tag45.xml><?xml version="1.0" encoding="utf-8"?>
<p:tagLst xmlns:p="http://schemas.openxmlformats.org/presentationml/2006/main">
  <p:tag name="PA" val="v5.2.4"/>
</p:tagLst>
</file>

<file path=ppt/tags/tag46.xml><?xml version="1.0" encoding="utf-8"?>
<p:tagLst xmlns:p="http://schemas.openxmlformats.org/presentationml/2006/main">
  <p:tag name="PA" val="v5.2.4"/>
</p:tagLst>
</file>

<file path=ppt/tags/tag47.xml><?xml version="1.0" encoding="utf-8"?>
<p:tagLst xmlns:p="http://schemas.openxmlformats.org/presentationml/2006/main">
  <p:tag name="PA" val="v5.2.4"/>
</p:tagLst>
</file>

<file path=ppt/tags/tag48.xml><?xml version="1.0" encoding="utf-8"?>
<p:tagLst xmlns:p="http://schemas.openxmlformats.org/presentationml/2006/main">
  <p:tag name="PA" val="v5.2.4"/>
</p:tagLst>
</file>

<file path=ppt/tags/tag49.xml><?xml version="1.0" encoding="utf-8"?>
<p:tagLst xmlns:p="http://schemas.openxmlformats.org/presentationml/2006/main">
  <p:tag name="PA" val="v5.2.4"/>
</p:tagLst>
</file>

<file path=ppt/tags/tag5.xml><?xml version="1.0" encoding="utf-8"?>
<p:tagLst xmlns:p="http://schemas.openxmlformats.org/presentationml/2006/main">
  <p:tag name="PA" val="v5.2.4"/>
</p:tagLst>
</file>

<file path=ppt/tags/tag50.xml><?xml version="1.0" encoding="utf-8"?>
<p:tagLst xmlns:p="http://schemas.openxmlformats.org/presentationml/2006/main">
  <p:tag name="PA" val="v5.2.4"/>
</p:tagLst>
</file>

<file path=ppt/tags/tag51.xml><?xml version="1.0" encoding="utf-8"?>
<p:tagLst xmlns:p="http://schemas.openxmlformats.org/presentationml/2006/main">
  <p:tag name="PA" val="v5.2.4"/>
</p:tagLst>
</file>

<file path=ppt/tags/tag52.xml><?xml version="1.0" encoding="utf-8"?>
<p:tagLst xmlns:p="http://schemas.openxmlformats.org/presentationml/2006/main">
  <p:tag name="PA" val="v5.2.4"/>
</p:tagLst>
</file>

<file path=ppt/tags/tag53.xml><?xml version="1.0" encoding="utf-8"?>
<p:tagLst xmlns:p="http://schemas.openxmlformats.org/presentationml/2006/main">
  <p:tag name="PA" val="v5.2.4"/>
</p:tagLst>
</file>

<file path=ppt/tags/tag54.xml><?xml version="1.0" encoding="utf-8"?>
<p:tagLst xmlns:p="http://schemas.openxmlformats.org/presentationml/2006/main">
  <p:tag name="PA" val="v5.2.4"/>
</p:tagLst>
</file>

<file path=ppt/tags/tag55.xml><?xml version="1.0" encoding="utf-8"?>
<p:tagLst xmlns:p="http://schemas.openxmlformats.org/presentationml/2006/main">
  <p:tag name="PA" val="v5.2.4"/>
</p:tagLst>
</file>

<file path=ppt/tags/tag56.xml><?xml version="1.0" encoding="utf-8"?>
<p:tagLst xmlns:p="http://schemas.openxmlformats.org/presentationml/2006/main">
  <p:tag name="PA" val="v5.2.4"/>
</p:tagLst>
</file>

<file path=ppt/tags/tag57.xml><?xml version="1.0" encoding="utf-8"?>
<p:tagLst xmlns:p="http://schemas.openxmlformats.org/presentationml/2006/main">
  <p:tag name="PA" val="v5.2.4"/>
</p:tagLst>
</file>

<file path=ppt/tags/tag58.xml><?xml version="1.0" encoding="utf-8"?>
<p:tagLst xmlns:p="http://schemas.openxmlformats.org/presentationml/2006/main">
  <p:tag name="PA" val="v5.2.4"/>
</p:tagLst>
</file>

<file path=ppt/tags/tag59.xml><?xml version="1.0" encoding="utf-8"?>
<p:tagLst xmlns:p="http://schemas.openxmlformats.org/presentationml/2006/main">
  <p:tag name="PA" val="v5.2.4"/>
</p:tagLst>
</file>

<file path=ppt/tags/tag6.xml><?xml version="1.0" encoding="utf-8"?>
<p:tagLst xmlns:p="http://schemas.openxmlformats.org/presentationml/2006/main">
  <p:tag name="PA" val="v5.2.4"/>
</p:tagLst>
</file>

<file path=ppt/tags/tag60.xml><?xml version="1.0" encoding="utf-8"?>
<p:tagLst xmlns:p="http://schemas.openxmlformats.org/presentationml/2006/main">
  <p:tag name="PA" val="v5.2.4"/>
</p:tagLst>
</file>

<file path=ppt/tags/tag61.xml><?xml version="1.0" encoding="utf-8"?>
<p:tagLst xmlns:p="http://schemas.openxmlformats.org/presentationml/2006/main">
  <p:tag name="PA" val="v5.2.4"/>
</p:tagLst>
</file>

<file path=ppt/tags/tag62.xml><?xml version="1.0" encoding="utf-8"?>
<p:tagLst xmlns:p="http://schemas.openxmlformats.org/presentationml/2006/main">
  <p:tag name="PA" val="v5.2.4"/>
</p:tagLst>
</file>

<file path=ppt/tags/tag63.xml><?xml version="1.0" encoding="utf-8"?>
<p:tagLst xmlns:p="http://schemas.openxmlformats.org/presentationml/2006/main">
  <p:tag name="PA" val="v5.2.4"/>
</p:tagLst>
</file>

<file path=ppt/tags/tag64.xml><?xml version="1.0" encoding="utf-8"?>
<p:tagLst xmlns:p="http://schemas.openxmlformats.org/presentationml/2006/main">
  <p:tag name="PA" val="v5.2.4"/>
</p:tagLst>
</file>

<file path=ppt/tags/tag65.xml><?xml version="1.0" encoding="utf-8"?>
<p:tagLst xmlns:p="http://schemas.openxmlformats.org/presentationml/2006/main">
  <p:tag name="PA" val="v5.2.4"/>
</p:tagLst>
</file>

<file path=ppt/tags/tag66.xml><?xml version="1.0" encoding="utf-8"?>
<p:tagLst xmlns:p="http://schemas.openxmlformats.org/presentationml/2006/main">
  <p:tag name="PA" val="v5.2.4"/>
</p:tagLst>
</file>

<file path=ppt/tags/tag67.xml><?xml version="1.0" encoding="utf-8"?>
<p:tagLst xmlns:p="http://schemas.openxmlformats.org/presentationml/2006/main">
  <p:tag name="PA" val="v5.2.4"/>
</p:tagLst>
</file>

<file path=ppt/tags/tag68.xml><?xml version="1.0" encoding="utf-8"?>
<p:tagLst xmlns:p="http://schemas.openxmlformats.org/presentationml/2006/main">
  <p:tag name="PA" val="v5.2.4"/>
</p:tagLst>
</file>

<file path=ppt/tags/tag69.xml><?xml version="1.0" encoding="utf-8"?>
<p:tagLst xmlns:p="http://schemas.openxmlformats.org/presentationml/2006/main">
  <p:tag name="PA" val="v5.2.4"/>
</p:tagLst>
</file>

<file path=ppt/tags/tag7.xml><?xml version="1.0" encoding="utf-8"?>
<p:tagLst xmlns:p="http://schemas.openxmlformats.org/presentationml/2006/main">
  <p:tag name="PA" val="v5.2.4"/>
</p:tagLst>
</file>

<file path=ppt/tags/tag70.xml><?xml version="1.0" encoding="utf-8"?>
<p:tagLst xmlns:p="http://schemas.openxmlformats.org/presentationml/2006/main">
  <p:tag name="PA" val="v5.2.4"/>
</p:tagLst>
</file>

<file path=ppt/tags/tag71.xml><?xml version="1.0" encoding="utf-8"?>
<p:tagLst xmlns:p="http://schemas.openxmlformats.org/presentationml/2006/main">
  <p:tag name="PA" val="v5.2.4"/>
</p:tagLst>
</file>

<file path=ppt/tags/tag72.xml><?xml version="1.0" encoding="utf-8"?>
<p:tagLst xmlns:p="http://schemas.openxmlformats.org/presentationml/2006/main">
  <p:tag name="PA" val="v5.2.4"/>
</p:tagLst>
</file>

<file path=ppt/tags/tag73.xml><?xml version="1.0" encoding="utf-8"?>
<p:tagLst xmlns:p="http://schemas.openxmlformats.org/presentationml/2006/main">
  <p:tag name="PA" val="v5.2.4"/>
</p:tagLst>
</file>

<file path=ppt/tags/tag74.xml><?xml version="1.0" encoding="utf-8"?>
<p:tagLst xmlns:p="http://schemas.openxmlformats.org/presentationml/2006/main">
  <p:tag name="PA" val="v5.2.4"/>
</p:tagLst>
</file>

<file path=ppt/tags/tag75.xml><?xml version="1.0" encoding="utf-8"?>
<p:tagLst xmlns:p="http://schemas.openxmlformats.org/presentationml/2006/main">
  <p:tag name="PA" val="v5.2.4"/>
</p:tagLst>
</file>

<file path=ppt/tags/tag76.xml><?xml version="1.0" encoding="utf-8"?>
<p:tagLst xmlns:p="http://schemas.openxmlformats.org/presentationml/2006/main">
  <p:tag name="PA" val="v5.2.4"/>
</p:tagLst>
</file>

<file path=ppt/tags/tag77.xml><?xml version="1.0" encoding="utf-8"?>
<p:tagLst xmlns:p="http://schemas.openxmlformats.org/presentationml/2006/main">
  <p:tag name="PA" val="v5.2.4"/>
</p:tagLst>
</file>

<file path=ppt/tags/tag78.xml><?xml version="1.0" encoding="utf-8"?>
<p:tagLst xmlns:p="http://schemas.openxmlformats.org/presentationml/2006/main">
  <p:tag name="PA" val="v5.2.4"/>
</p:tagLst>
</file>

<file path=ppt/tags/tag79.xml><?xml version="1.0" encoding="utf-8"?>
<p:tagLst xmlns:p="http://schemas.openxmlformats.org/presentationml/2006/main">
  <p:tag name="PA" val="v5.2.4"/>
</p:tagLst>
</file>

<file path=ppt/tags/tag8.xml><?xml version="1.0" encoding="utf-8"?>
<p:tagLst xmlns:p="http://schemas.openxmlformats.org/presentationml/2006/main">
  <p:tag name="PA" val="v5.2.4"/>
</p:tagLst>
</file>

<file path=ppt/tags/tag80.xml><?xml version="1.0" encoding="utf-8"?>
<p:tagLst xmlns:p="http://schemas.openxmlformats.org/presentationml/2006/main">
  <p:tag name="PA" val="v5.2.4"/>
</p:tagLst>
</file>

<file path=ppt/tags/tag81.xml><?xml version="1.0" encoding="utf-8"?>
<p:tagLst xmlns:p="http://schemas.openxmlformats.org/presentationml/2006/main">
  <p:tag name="PA" val="v5.2.4"/>
</p:tagLst>
</file>

<file path=ppt/tags/tag82.xml><?xml version="1.0" encoding="utf-8"?>
<p:tagLst xmlns:p="http://schemas.openxmlformats.org/presentationml/2006/main">
  <p:tag name="PA" val="v5.2.4"/>
</p:tagLst>
</file>

<file path=ppt/tags/tag83.xml><?xml version="1.0" encoding="utf-8"?>
<p:tagLst xmlns:p="http://schemas.openxmlformats.org/presentationml/2006/main">
  <p:tag name="PA" val="v5.2.4"/>
</p:tagLst>
</file>

<file path=ppt/tags/tag84.xml><?xml version="1.0" encoding="utf-8"?>
<p:tagLst xmlns:p="http://schemas.openxmlformats.org/presentationml/2006/main">
  <p:tag name="PA" val="v5.2.4"/>
</p:tagLst>
</file>

<file path=ppt/tags/tag85.xml><?xml version="1.0" encoding="utf-8"?>
<p:tagLst xmlns:p="http://schemas.openxmlformats.org/presentationml/2006/main">
  <p:tag name="PA" val="v5.2.4"/>
</p:tagLst>
</file>

<file path=ppt/tags/tag86.xml><?xml version="1.0" encoding="utf-8"?>
<p:tagLst xmlns:p="http://schemas.openxmlformats.org/presentationml/2006/main">
  <p:tag name="PA" val="v5.2.4"/>
</p:tagLst>
</file>

<file path=ppt/tags/tag87.xml><?xml version="1.0" encoding="utf-8"?>
<p:tagLst xmlns:p="http://schemas.openxmlformats.org/presentationml/2006/main">
  <p:tag name="PA" val="v5.2.4"/>
</p:tagLst>
</file>

<file path=ppt/tags/tag88.xml><?xml version="1.0" encoding="utf-8"?>
<p:tagLst xmlns:p="http://schemas.openxmlformats.org/presentationml/2006/main">
  <p:tag name="PA" val="v5.2.4"/>
</p:tagLst>
</file>

<file path=ppt/tags/tag89.xml><?xml version="1.0" encoding="utf-8"?>
<p:tagLst xmlns:p="http://schemas.openxmlformats.org/presentationml/2006/main">
  <p:tag name="PA" val="v5.2.4"/>
</p:tagLst>
</file>

<file path=ppt/tags/tag9.xml><?xml version="1.0" encoding="utf-8"?>
<p:tagLst xmlns:p="http://schemas.openxmlformats.org/presentationml/2006/main">
  <p:tag name="PA" val="v5.2.4"/>
</p:tagLst>
</file>

<file path=ppt/tags/tag90.xml><?xml version="1.0" encoding="utf-8"?>
<p:tagLst xmlns:p="http://schemas.openxmlformats.org/presentationml/2006/main">
  <p:tag name="PA" val="v5.2.4"/>
</p:tagLst>
</file>

<file path=ppt/tags/tag91.xml><?xml version="1.0" encoding="utf-8"?>
<p:tagLst xmlns:p="http://schemas.openxmlformats.org/presentationml/2006/main">
  <p:tag name="PA" val="v5.2.4"/>
</p:tagLst>
</file>

<file path=ppt/tags/tag92.xml><?xml version="1.0" encoding="utf-8"?>
<p:tagLst xmlns:p="http://schemas.openxmlformats.org/presentationml/2006/main">
  <p:tag name="PA" val="v5.2.4"/>
</p:tagLst>
</file>

<file path=ppt/tags/tag93.xml><?xml version="1.0" encoding="utf-8"?>
<p:tagLst xmlns:p="http://schemas.openxmlformats.org/presentationml/2006/main">
  <p:tag name="PA" val="v5.2.4"/>
</p:tagLst>
</file>

<file path=ppt/tags/tag94.xml><?xml version="1.0" encoding="utf-8"?>
<p:tagLst xmlns:p="http://schemas.openxmlformats.org/presentationml/2006/main">
  <p:tag name="PA" val="v5.2.4"/>
</p:tagLst>
</file>

<file path=ppt/tags/tag95.xml><?xml version="1.0" encoding="utf-8"?>
<p:tagLst xmlns:p="http://schemas.openxmlformats.org/presentationml/2006/main">
  <p:tag name="PA" val="v5.2.4"/>
</p:tagLst>
</file>

<file path=ppt/tags/tag96.xml><?xml version="1.0" encoding="utf-8"?>
<p:tagLst xmlns:p="http://schemas.openxmlformats.org/presentationml/2006/main">
  <p:tag name="PA" val="v5.2.4"/>
</p:tagLst>
</file>

<file path=ppt/tags/tag97.xml><?xml version="1.0" encoding="utf-8"?>
<p:tagLst xmlns:p="http://schemas.openxmlformats.org/presentationml/2006/main">
  <p:tag name="PA" val="v5.2.4"/>
</p:tagLst>
</file>

<file path=ppt/tags/tag98.xml><?xml version="1.0" encoding="utf-8"?>
<p:tagLst xmlns:p="http://schemas.openxmlformats.org/presentationml/2006/main">
  <p:tag name="PA" val="v5.2.4"/>
</p:tagLst>
</file>

<file path=ppt/tags/tag99.xml><?xml version="1.0" encoding="utf-8"?>
<p:tagLst xmlns:p="http://schemas.openxmlformats.org/presentationml/2006/main">
  <p:tag name="PA" val="v5.2.4"/>
</p:tagLst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1s0evq2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2373</Words>
  <Application>WPS 演示</Application>
  <PresentationFormat>宽屏</PresentationFormat>
  <Paragraphs>337</Paragraphs>
  <Slides>19</Slides>
  <Notes>20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19</vt:i4>
      </vt:variant>
    </vt:vector>
  </HeadingPairs>
  <TitlesOfParts>
    <vt:vector size="37" baseType="lpstr">
      <vt:lpstr>Arial</vt:lpstr>
      <vt:lpstr>宋体</vt:lpstr>
      <vt:lpstr>Wingdings</vt:lpstr>
      <vt:lpstr>Wingdings</vt:lpstr>
      <vt:lpstr>微软雅黑</vt:lpstr>
      <vt:lpstr>Arial Unicode MS</vt:lpstr>
      <vt:lpstr>等线</vt:lpstr>
      <vt:lpstr>Source Sans Pro Light</vt:lpstr>
      <vt:lpstr>AMGDT</vt:lpstr>
      <vt:lpstr>Arial</vt:lpstr>
      <vt:lpstr>Calibri</vt:lpstr>
      <vt:lpstr>Meiryo</vt:lpstr>
      <vt:lpstr>Yu Gothic UI</vt:lpstr>
      <vt:lpstr>Arial Narrow</vt:lpstr>
      <vt:lpstr>Calibri Light</vt:lpstr>
      <vt:lpstr>PMingLiU</vt:lpstr>
      <vt:lpstr>第一PPT，www.1ppt.com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creator/>
  <dc:subject>https://www.ypppt.com/</dc:subject>
  <cp:lastModifiedBy>Administrator</cp:lastModifiedBy>
  <cp:revision>3</cp:revision>
  <dcterms:created xsi:type="dcterms:W3CDTF">2020-11-12T02:15:00Z</dcterms:created>
  <dcterms:modified xsi:type="dcterms:W3CDTF">2025-05-19T01:56:29Z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DFFF023C89AB45688CFB14CF0A59B2AB_13</vt:lpwstr>
  </property>
  <property fmtid="{D5CDD505-2E9C-101B-9397-08002B2CF9AE}" pid="3" name="KSOProductBuildVer">
    <vt:lpwstr>2052-12.1.0.21171</vt:lpwstr>
  </property>
</Properties>
</file>