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6"/>
  </p:notesMasterIdLst>
  <p:handoutMasterIdLst>
    <p:handoutMasterId r:id="rId29"/>
  </p:handoutMasterIdLst>
  <p:sldIdLst>
    <p:sldId id="291" r:id="rId4"/>
    <p:sldId id="257" r:id="rId5"/>
    <p:sldId id="261" r:id="rId6"/>
    <p:sldId id="262" r:id="rId7"/>
    <p:sldId id="263" r:id="rId8"/>
    <p:sldId id="265" r:id="rId9"/>
    <p:sldId id="266" r:id="rId10"/>
    <p:sldId id="267" r:id="rId11"/>
    <p:sldId id="286" r:id="rId12"/>
    <p:sldId id="268" r:id="rId13"/>
    <p:sldId id="269" r:id="rId14"/>
    <p:sldId id="273" r:id="rId15"/>
    <p:sldId id="274" r:id="rId17"/>
    <p:sldId id="275" r:id="rId18"/>
    <p:sldId id="287" r:id="rId19"/>
    <p:sldId id="276" r:id="rId20"/>
    <p:sldId id="277" r:id="rId21"/>
    <p:sldId id="278" r:id="rId22"/>
    <p:sldId id="279" r:id="rId23"/>
    <p:sldId id="288" r:id="rId24"/>
    <p:sldId id="280" r:id="rId25"/>
    <p:sldId id="281" r:id="rId26"/>
    <p:sldId id="284" r:id="rId27"/>
    <p:sldId id="285"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3F1"/>
    <a:srgbClr val="FED1E0"/>
    <a:srgbClr val="FFCCCC"/>
    <a:srgbClr val="9EA8EE"/>
    <a:srgbClr val="69050A"/>
    <a:srgbClr val="F1F2EE"/>
    <a:srgbClr val="F98086"/>
    <a:srgbClr val="F75B62"/>
    <a:srgbClr val="1C1C1C"/>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6314" autoAdjust="0"/>
  </p:normalViewPr>
  <p:slideViewPr>
    <p:cSldViewPr snapToGrid="0" showGuides="1">
      <p:cViewPr varScale="1">
        <p:scale>
          <a:sx n="108" d="100"/>
          <a:sy n="108" d="100"/>
        </p:scale>
        <p:origin x="762" y="114"/>
      </p:cViewPr>
      <p:guideLst>
        <p:guide orient="horz" pos="225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handoutMaster" Target="handoutMasters/handoutMaster1.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16ECE6-7102-4FA7-961A-95351E370A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91085-2AFC-4D39-ACB6-7CA16D08B80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63791085-2AFC-4D39-ACB6-7CA16D08B80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p:transition>
    </mc:Choice>
    <mc:Fallback>
      <p:transition spd="slow" advClick="0" advTm="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p:transition>
    </mc:Choice>
    <mc:Fallback>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p:transition>
    </mc:Choice>
    <mc:Fallback>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fld>
            <a:endParaRPr lang="zh-CN" altLang="en-US"/>
          </a:p>
        </p:txBody>
      </p:sp>
      <p:sp>
        <p:nvSpPr>
          <p:cNvPr id="11" name="TextBox 10"/>
          <p:cNvSpPr txBox="1"/>
          <p:nvPr userDrawn="1"/>
        </p:nvSpPr>
        <p:spPr>
          <a:xfrm>
            <a:off x="1653705" y="6739570"/>
            <a:ext cx="1800200" cy="118430"/>
          </a:xfrm>
          <a:prstGeom prst="rect">
            <a:avLst/>
          </a:prstGeom>
          <a:noFill/>
        </p:spPr>
        <p:txBody>
          <a:bodyPr wrap="square" rtlCol="0">
            <a:spAutoFit/>
          </a:bodyPr>
          <a:lstStyle/>
          <a:p>
            <a:pPr>
              <a:lnSpc>
                <a:spcPct val="200000"/>
              </a:lnSpc>
            </a:pP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smtClean="0">
                <a:solidFill>
                  <a:prstClr val="black"/>
                </a:solidFill>
                <a:ea typeface="微软雅黑" panose="020B0503020204020204" pitchFamily="34" charset="-122"/>
              </a:rPr>
              <a:t> </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p:transition>
    </mc:Choice>
    <mc:Fallback>
      <p:transition spd="slow" advClick="0"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4" Type="http://schemas.openxmlformats.org/officeDocument/2006/relationships/slideLayout" Target="../slideLayouts/slideLayout1.xml"/><Relationship Id="rId13" Type="http://schemas.openxmlformats.org/officeDocument/2006/relationships/image" Target="../media/image14.png"/><Relationship Id="rId12"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1.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6.jpeg"/><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image" Target="../media/image57.jpe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image" Target="../media/image63.jpe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74.jpeg"/><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 Id="rId3" Type="http://schemas.openxmlformats.org/officeDocument/2006/relationships/image" Target="../media/image70.png"/><Relationship Id="rId2" Type="http://schemas.openxmlformats.org/officeDocument/2006/relationships/image" Target="../media/image30.png"/><Relationship Id="rId1" Type="http://schemas.openxmlformats.org/officeDocument/2006/relationships/image" Target="../media/image69.png"/></Relationships>
</file>

<file path=ppt/slides/_rels/slide15.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8.png"/><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3" Type="http://schemas.openxmlformats.org/officeDocument/2006/relationships/slideLayout" Target="../slideLayouts/slideLayout1.xml"/><Relationship Id="rId12" Type="http://schemas.openxmlformats.org/officeDocument/2006/relationships/image" Target="../media/image32.png"/><Relationship Id="rId11" Type="http://schemas.openxmlformats.org/officeDocument/2006/relationships/image" Target="../media/image31.png"/><Relationship Id="rId10" Type="http://schemas.openxmlformats.org/officeDocument/2006/relationships/image" Target="../media/image30.png"/><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82.png"/><Relationship Id="rId7" Type="http://schemas.openxmlformats.org/officeDocument/2006/relationships/image" Target="../media/image81.png"/><Relationship Id="rId6" Type="http://schemas.openxmlformats.org/officeDocument/2006/relationships/image" Target="../media/image80.png"/><Relationship Id="rId5" Type="http://schemas.openxmlformats.org/officeDocument/2006/relationships/image" Target="../media/image79.jpeg"/><Relationship Id="rId4" Type="http://schemas.openxmlformats.org/officeDocument/2006/relationships/image" Target="../media/image78.jpeg"/><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image" Target="../media/image75.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86.png"/><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image" Target="../media/image83.jpe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94.png"/><Relationship Id="rId7" Type="http://schemas.openxmlformats.org/officeDocument/2006/relationships/image" Target="../media/image93.png"/><Relationship Id="rId6" Type="http://schemas.openxmlformats.org/officeDocument/2006/relationships/image" Target="../media/image92.png"/><Relationship Id="rId5" Type="http://schemas.openxmlformats.org/officeDocument/2006/relationships/image" Target="../media/image91.jpeg"/><Relationship Id="rId4" Type="http://schemas.openxmlformats.org/officeDocument/2006/relationships/image" Target="../media/image90.jpeg"/><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image" Target="../media/image87.jpe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99.png"/><Relationship Id="rId4" Type="http://schemas.openxmlformats.org/officeDocument/2006/relationships/image" Target="../media/image98.png"/><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image" Target="../media/image95.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20.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8.png"/><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3" Type="http://schemas.openxmlformats.org/officeDocument/2006/relationships/slideLayout" Target="../slideLayouts/slideLayout1.xml"/><Relationship Id="rId12" Type="http://schemas.openxmlformats.org/officeDocument/2006/relationships/image" Target="../media/image32.png"/><Relationship Id="rId11" Type="http://schemas.openxmlformats.org/officeDocument/2006/relationships/image" Target="../media/image31.png"/><Relationship Id="rId10" Type="http://schemas.openxmlformats.org/officeDocument/2006/relationships/image" Target="../media/image30.png"/><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03.png"/><Relationship Id="rId3" Type="http://schemas.openxmlformats.org/officeDocument/2006/relationships/image" Target="../media/image102.png"/><Relationship Id="rId2" Type="http://schemas.openxmlformats.org/officeDocument/2006/relationships/image" Target="../media/image101.jpeg"/><Relationship Id="rId1" Type="http://schemas.openxmlformats.org/officeDocument/2006/relationships/image" Target="../media/image100.jpeg"/></Relationships>
</file>

<file path=ppt/slides/_rels/slide22.xml.rels><?xml version="1.0" encoding="UTF-8" standalone="yes"?>
<Relationships xmlns="http://schemas.openxmlformats.org/package/2006/relationships"><Relationship Id="rId9" Type="http://schemas.openxmlformats.org/officeDocument/2006/relationships/image" Target="../media/image111.png"/><Relationship Id="rId8" Type="http://schemas.openxmlformats.org/officeDocument/2006/relationships/image" Target="../media/image110.png"/><Relationship Id="rId7" Type="http://schemas.openxmlformats.org/officeDocument/2006/relationships/image" Target="../media/image109.png"/><Relationship Id="rId6" Type="http://schemas.openxmlformats.org/officeDocument/2006/relationships/image" Target="../media/image108.png"/><Relationship Id="rId5" Type="http://schemas.openxmlformats.org/officeDocument/2006/relationships/image" Target="../media/image80.png"/><Relationship Id="rId4" Type="http://schemas.openxmlformats.org/officeDocument/2006/relationships/image" Target="../media/image107.jpeg"/><Relationship Id="rId3" Type="http://schemas.openxmlformats.org/officeDocument/2006/relationships/image" Target="../media/image106.jpeg"/><Relationship Id="rId2" Type="http://schemas.openxmlformats.org/officeDocument/2006/relationships/image" Target="../media/image105.jpeg"/><Relationship Id="rId10" Type="http://schemas.openxmlformats.org/officeDocument/2006/relationships/slideLayout" Target="../slideLayouts/slideLayout1.xml"/><Relationship Id="rId1" Type="http://schemas.openxmlformats.org/officeDocument/2006/relationships/image" Target="../media/image104.jpe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image" Target="../media/image112.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6.png"/><Relationship Id="rId1" Type="http://schemas.openxmlformats.org/officeDocument/2006/relationships/image" Target="../media/image115.jpeg"/></Relationships>
</file>

<file path=ppt/slides/_rels/slide3.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8.png"/><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3" Type="http://schemas.openxmlformats.org/officeDocument/2006/relationships/slideLayout" Target="../slideLayouts/slideLayout1.xml"/><Relationship Id="rId12" Type="http://schemas.openxmlformats.org/officeDocument/2006/relationships/image" Target="../media/image32.png"/><Relationship Id="rId11" Type="http://schemas.openxmlformats.org/officeDocument/2006/relationships/image" Target="../media/image31.png"/><Relationship Id="rId10" Type="http://schemas.openxmlformats.org/officeDocument/2006/relationships/image" Target="../media/image30.png"/><Relationship Id="rId1" Type="http://schemas.openxmlformats.org/officeDocument/2006/relationships/image" Target="../media/image21.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0.png"/><Relationship Id="rId2" Type="http://schemas.openxmlformats.org/officeDocument/2006/relationships/image" Target="../media/image42.png"/><Relationship Id="rId1" Type="http://schemas.openxmlformats.org/officeDocument/2006/relationships/image" Target="../media/image41.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6.jpeg"/><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jpe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47.jpeg"/></Relationships>
</file>

<file path=ppt/slides/_rels/slide9.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8.png"/><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3" Type="http://schemas.openxmlformats.org/officeDocument/2006/relationships/slideLayout" Target="../slideLayouts/slideLayout1.xml"/><Relationship Id="rId12" Type="http://schemas.openxmlformats.org/officeDocument/2006/relationships/image" Target="../media/image32.png"/><Relationship Id="rId11" Type="http://schemas.openxmlformats.org/officeDocument/2006/relationships/image" Target="../media/image31.png"/><Relationship Id="rId10" Type="http://schemas.openxmlformats.org/officeDocument/2006/relationships/image" Target="../media/image30.png"/><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2699" y="-1152069"/>
            <a:ext cx="13811095" cy="8658313"/>
            <a:chOff x="-682699" y="-1152069"/>
            <a:chExt cx="13811095" cy="8658313"/>
          </a:xfrm>
        </p:grpSpPr>
        <p:pic>
          <p:nvPicPr>
            <p:cNvPr id="5" name="图片 4"/>
            <p:cNvPicPr>
              <a:picLocks noChangeAspect="1"/>
            </p:cNvPicPr>
            <p:nvPr/>
          </p:nvPicPr>
          <p:blipFill rotWithShape="1">
            <a:blip r:embed="rId1" cstate="screen"/>
            <a:srcRect/>
            <a:stretch>
              <a:fillRect/>
            </a:stretch>
          </p:blipFill>
          <p:spPr>
            <a:xfrm>
              <a:off x="-650061" y="1129553"/>
              <a:ext cx="1793434" cy="3940162"/>
            </a:xfrm>
            <a:prstGeom prst="rect">
              <a:avLst/>
            </a:prstGeom>
          </p:spPr>
        </p:pic>
        <p:pic>
          <p:nvPicPr>
            <p:cNvPr id="8" name="图片 7"/>
            <p:cNvPicPr>
              <a:picLocks noChangeAspect="1"/>
            </p:cNvPicPr>
            <p:nvPr/>
          </p:nvPicPr>
          <p:blipFill rotWithShape="1">
            <a:blip r:embed="rId2" cstate="screen"/>
            <a:srcRect r="-2436"/>
            <a:stretch>
              <a:fillRect/>
            </a:stretch>
          </p:blipFill>
          <p:spPr>
            <a:xfrm>
              <a:off x="11195140" y="1159781"/>
              <a:ext cx="1933256" cy="3525282"/>
            </a:xfrm>
            <a:prstGeom prst="rect">
              <a:avLst/>
            </a:prstGeom>
          </p:spPr>
        </p:pic>
        <p:pic>
          <p:nvPicPr>
            <p:cNvPr id="9" name="图片 8"/>
            <p:cNvPicPr>
              <a:picLocks noChangeAspect="1"/>
            </p:cNvPicPr>
            <p:nvPr/>
          </p:nvPicPr>
          <p:blipFill rotWithShape="1">
            <a:blip r:embed="rId3" cstate="screen"/>
            <a:srcRect/>
            <a:stretch>
              <a:fillRect/>
            </a:stretch>
          </p:blipFill>
          <p:spPr>
            <a:xfrm>
              <a:off x="1061846" y="-472975"/>
              <a:ext cx="3871517" cy="1484999"/>
            </a:xfrm>
            <a:prstGeom prst="rect">
              <a:avLst/>
            </a:prstGeom>
          </p:spPr>
        </p:pic>
        <p:pic>
          <p:nvPicPr>
            <p:cNvPr id="12" name="图片 11"/>
            <p:cNvPicPr>
              <a:picLocks noChangeAspect="1"/>
            </p:cNvPicPr>
            <p:nvPr/>
          </p:nvPicPr>
          <p:blipFill>
            <a:blip r:embed="rId4" cstate="screen"/>
            <a:stretch>
              <a:fillRect/>
            </a:stretch>
          </p:blipFill>
          <p:spPr>
            <a:xfrm>
              <a:off x="-682699" y="4815937"/>
              <a:ext cx="3926922" cy="2584083"/>
            </a:xfrm>
            <a:prstGeom prst="rect">
              <a:avLst/>
            </a:prstGeom>
          </p:spPr>
        </p:pic>
        <p:pic>
          <p:nvPicPr>
            <p:cNvPr id="13" name="图片 12"/>
            <p:cNvPicPr>
              <a:picLocks noChangeAspect="1"/>
            </p:cNvPicPr>
            <p:nvPr/>
          </p:nvPicPr>
          <p:blipFill>
            <a:blip r:embed="rId5" cstate="screen"/>
            <a:stretch>
              <a:fillRect/>
            </a:stretch>
          </p:blipFill>
          <p:spPr>
            <a:xfrm>
              <a:off x="9321962" y="4708901"/>
              <a:ext cx="3309507" cy="2213233"/>
            </a:xfrm>
            <a:prstGeom prst="rect">
              <a:avLst/>
            </a:prstGeom>
          </p:spPr>
        </p:pic>
        <p:pic>
          <p:nvPicPr>
            <p:cNvPr id="16" name="图片 15"/>
            <p:cNvPicPr>
              <a:picLocks noChangeAspect="1"/>
            </p:cNvPicPr>
            <p:nvPr/>
          </p:nvPicPr>
          <p:blipFill rotWithShape="1">
            <a:blip r:embed="rId6" cstate="screen"/>
            <a:srcRect/>
            <a:stretch>
              <a:fillRect/>
            </a:stretch>
          </p:blipFill>
          <p:spPr>
            <a:xfrm flipV="1">
              <a:off x="5090368" y="5790144"/>
              <a:ext cx="4174718" cy="1609876"/>
            </a:xfrm>
            <a:prstGeom prst="rect">
              <a:avLst/>
            </a:prstGeom>
          </p:spPr>
        </p:pic>
        <p:pic>
          <p:nvPicPr>
            <p:cNvPr id="17" name="图片 16"/>
            <p:cNvPicPr>
              <a:picLocks noChangeAspect="1"/>
            </p:cNvPicPr>
            <p:nvPr/>
          </p:nvPicPr>
          <p:blipFill>
            <a:blip r:embed="rId7" cstate="screen"/>
            <a:stretch>
              <a:fillRect/>
            </a:stretch>
          </p:blipFill>
          <p:spPr>
            <a:xfrm rot="5400000" flipH="1">
              <a:off x="7531868" y="-3607016"/>
              <a:ext cx="2558520" cy="7468414"/>
            </a:xfrm>
            <a:prstGeom prst="rect">
              <a:avLst/>
            </a:prstGeom>
          </p:spPr>
        </p:pic>
        <p:pic>
          <p:nvPicPr>
            <p:cNvPr id="19" name="图片 18"/>
            <p:cNvPicPr>
              <a:picLocks noChangeAspect="1"/>
            </p:cNvPicPr>
            <p:nvPr/>
          </p:nvPicPr>
          <p:blipFill rotWithShape="1">
            <a:blip r:embed="rId8" cstate="screen"/>
            <a:srcRect/>
            <a:stretch>
              <a:fillRect/>
            </a:stretch>
          </p:blipFill>
          <p:spPr>
            <a:xfrm rot="5400000" flipH="1">
              <a:off x="10565684" y="860572"/>
              <a:ext cx="822060" cy="842083"/>
            </a:xfrm>
            <a:prstGeom prst="rect">
              <a:avLst/>
            </a:prstGeom>
          </p:spPr>
        </p:pic>
        <p:pic>
          <p:nvPicPr>
            <p:cNvPr id="21" name="图片 20"/>
            <p:cNvPicPr>
              <a:picLocks noChangeAspect="1"/>
            </p:cNvPicPr>
            <p:nvPr/>
          </p:nvPicPr>
          <p:blipFill rotWithShape="1">
            <a:blip r:embed="rId9" cstate="screen"/>
            <a:srcRect/>
            <a:stretch>
              <a:fillRect/>
            </a:stretch>
          </p:blipFill>
          <p:spPr>
            <a:xfrm flipV="1">
              <a:off x="3025506" y="5978872"/>
              <a:ext cx="2041118" cy="1527372"/>
            </a:xfrm>
            <a:prstGeom prst="rect">
              <a:avLst/>
            </a:prstGeom>
          </p:spPr>
        </p:pic>
        <p:pic>
          <p:nvPicPr>
            <p:cNvPr id="46" name="图片 45"/>
            <p:cNvPicPr>
              <a:picLocks noChangeAspect="1"/>
            </p:cNvPicPr>
            <p:nvPr/>
          </p:nvPicPr>
          <p:blipFill rotWithShape="1">
            <a:blip r:embed="rId10" cstate="screen"/>
            <a:srcRect t="-13049"/>
            <a:stretch>
              <a:fillRect/>
            </a:stretch>
          </p:blipFill>
          <p:spPr>
            <a:xfrm>
              <a:off x="-650061" y="-428247"/>
              <a:ext cx="2304280" cy="1792218"/>
            </a:xfrm>
            <a:prstGeom prst="rect">
              <a:avLst/>
            </a:prstGeom>
          </p:spPr>
        </p:pic>
      </p:grpSp>
      <p:pic>
        <p:nvPicPr>
          <p:cNvPr id="7" name="图片 6"/>
          <p:cNvPicPr>
            <a:picLocks noChangeAspect="1"/>
          </p:cNvPicPr>
          <p:nvPr/>
        </p:nvPicPr>
        <p:blipFill>
          <a:blip r:embed="rId11"/>
          <a:stretch>
            <a:fillRect/>
          </a:stretch>
        </p:blipFill>
        <p:spPr>
          <a:xfrm>
            <a:off x="7573981" y="3636609"/>
            <a:ext cx="1159583" cy="491562"/>
          </a:xfrm>
          <a:prstGeom prst="rect">
            <a:avLst/>
          </a:prstGeom>
        </p:spPr>
      </p:pic>
      <p:grpSp>
        <p:nvGrpSpPr>
          <p:cNvPr id="2" name="组合 1"/>
          <p:cNvGrpSpPr/>
          <p:nvPr/>
        </p:nvGrpSpPr>
        <p:grpSpPr>
          <a:xfrm>
            <a:off x="4713396" y="1717279"/>
            <a:ext cx="2878218" cy="2790405"/>
            <a:chOff x="4713396" y="1717279"/>
            <a:chExt cx="2878218" cy="2790405"/>
          </a:xfrm>
        </p:grpSpPr>
        <p:pic>
          <p:nvPicPr>
            <p:cNvPr id="11" name="图片 10"/>
            <p:cNvPicPr>
              <a:picLocks noChangeAspect="1"/>
            </p:cNvPicPr>
            <p:nvPr/>
          </p:nvPicPr>
          <p:blipFill>
            <a:blip r:embed="rId12" cstate="screen"/>
            <a:stretch>
              <a:fillRect/>
            </a:stretch>
          </p:blipFill>
          <p:spPr>
            <a:xfrm>
              <a:off x="4754993" y="3661957"/>
              <a:ext cx="563818" cy="845727"/>
            </a:xfrm>
            <a:prstGeom prst="rect">
              <a:avLst/>
            </a:prstGeom>
          </p:spPr>
        </p:pic>
        <p:sp>
          <p:nvSpPr>
            <p:cNvPr id="30" name="任意多边形 29"/>
            <p:cNvSpPr/>
            <p:nvPr/>
          </p:nvSpPr>
          <p:spPr>
            <a:xfrm>
              <a:off x="5381737" y="1717279"/>
              <a:ext cx="2176973" cy="2017675"/>
            </a:xfrm>
            <a:custGeom>
              <a:avLst/>
              <a:gdLst>
                <a:gd name="connsiteX0" fmla="*/ 999202 w 2176973"/>
                <a:gd name="connsiteY0" fmla="*/ 0 h 2017675"/>
                <a:gd name="connsiteX1" fmla="*/ 2176973 w 2176973"/>
                <a:gd name="connsiteY1" fmla="*/ 1172077 h 2017675"/>
                <a:gd name="connsiteX2" fmla="*/ 1832012 w 2176973"/>
                <a:gd name="connsiteY2" fmla="*/ 2000860 h 2017675"/>
                <a:gd name="connsiteX3" fmla="*/ 1813421 w 2176973"/>
                <a:gd name="connsiteY3" fmla="*/ 2017675 h 2017675"/>
                <a:gd name="connsiteX4" fmla="*/ 1793849 w 2176973"/>
                <a:gd name="connsiteY4" fmla="*/ 2001062 h 2017675"/>
                <a:gd name="connsiteX5" fmla="*/ 1817297 w 2176973"/>
                <a:gd name="connsiteY5" fmla="*/ 1980030 h 2017675"/>
                <a:gd name="connsiteX6" fmla="*/ 2156259 w 2176973"/>
                <a:gd name="connsiteY6" fmla="*/ 1172395 h 2017675"/>
                <a:gd name="connsiteX7" fmla="*/ 998969 w 2176973"/>
                <a:gd name="connsiteY7" fmla="*/ 30227 h 2017675"/>
                <a:gd name="connsiteX8" fmla="*/ 39326 w 2176973"/>
                <a:gd name="connsiteY8" fmla="*/ 533798 h 2017675"/>
                <a:gd name="connsiteX9" fmla="*/ 21950 w 2176973"/>
                <a:gd name="connsiteY9" fmla="*/ 562027 h 2017675"/>
                <a:gd name="connsiteX10" fmla="*/ 0 w 2176973"/>
                <a:gd name="connsiteY10" fmla="*/ 553740 h 2017675"/>
                <a:gd name="connsiteX11" fmla="*/ 22576 w 2176973"/>
                <a:gd name="connsiteY11" fmla="*/ 516758 h 2017675"/>
                <a:gd name="connsiteX12" fmla="*/ 999202 w 2176973"/>
                <a:gd name="connsiteY12" fmla="*/ 0 h 201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6973" h="2017675">
                  <a:moveTo>
                    <a:pt x="999202" y="0"/>
                  </a:moveTo>
                  <a:cubicBezTo>
                    <a:pt x="1649667" y="0"/>
                    <a:pt x="2176973" y="524757"/>
                    <a:pt x="2176973" y="1172077"/>
                  </a:cubicBezTo>
                  <a:cubicBezTo>
                    <a:pt x="2176973" y="1495737"/>
                    <a:pt x="2045147" y="1788756"/>
                    <a:pt x="1832012" y="2000860"/>
                  </a:cubicBezTo>
                  <a:lnTo>
                    <a:pt x="1813421" y="2017675"/>
                  </a:lnTo>
                  <a:lnTo>
                    <a:pt x="1793849" y="2001062"/>
                  </a:lnTo>
                  <a:lnTo>
                    <a:pt x="1817297" y="1980030"/>
                  </a:lnTo>
                  <a:cubicBezTo>
                    <a:pt x="2026725" y="1773338"/>
                    <a:pt x="2156259" y="1487796"/>
                    <a:pt x="2156259" y="1172395"/>
                  </a:cubicBezTo>
                  <a:cubicBezTo>
                    <a:pt x="2156259" y="541593"/>
                    <a:pt x="1638123" y="30227"/>
                    <a:pt x="998969" y="30227"/>
                  </a:cubicBezTo>
                  <a:cubicBezTo>
                    <a:pt x="599498" y="30227"/>
                    <a:pt x="247299" y="229979"/>
                    <a:pt x="39326" y="533798"/>
                  </a:cubicBezTo>
                  <a:lnTo>
                    <a:pt x="21950" y="562027"/>
                  </a:lnTo>
                  <a:lnTo>
                    <a:pt x="0" y="553740"/>
                  </a:lnTo>
                  <a:lnTo>
                    <a:pt x="22576" y="516758"/>
                  </a:lnTo>
                  <a:cubicBezTo>
                    <a:pt x="234230" y="204983"/>
                    <a:pt x="592662" y="0"/>
                    <a:pt x="999202" y="0"/>
                  </a:cubicBezTo>
                  <a:close/>
                </a:path>
              </a:pathLst>
            </a:custGeom>
            <a:solidFill>
              <a:srgbClr val="F75B62"/>
            </a:solidFill>
            <a:ln w="19050">
              <a:solidFill>
                <a:srgbClr val="F75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p:cNvSpPr/>
            <p:nvPr/>
          </p:nvSpPr>
          <p:spPr>
            <a:xfrm>
              <a:off x="4713396" y="2311437"/>
              <a:ext cx="2646878" cy="1569660"/>
            </a:xfrm>
            <a:prstGeom prst="rect">
              <a:avLst/>
            </a:prstGeom>
          </p:spPr>
          <p:txBody>
            <a:bodyPr wrap="none">
              <a:spAutoFit/>
            </a:bodyPr>
            <a:lstStyle/>
            <a:p>
              <a:r>
                <a:rPr lang="zh-CN" altLang="en-US" sz="9600" dirty="0" smtClean="0">
                  <a:solidFill>
                    <a:schemeClr val="tx2">
                      <a:lumMod val="50000"/>
                    </a:schemeClr>
                  </a:solidFill>
                  <a:cs typeface="+mn-ea"/>
                  <a:sym typeface="+mn-lt"/>
                </a:rPr>
                <a:t>夏日</a:t>
              </a:r>
              <a:endParaRPr lang="zh-CN" altLang="en-US" sz="9600" dirty="0">
                <a:solidFill>
                  <a:schemeClr val="tx2">
                    <a:lumMod val="50000"/>
                  </a:schemeClr>
                </a:solidFill>
                <a:cs typeface="+mn-ea"/>
                <a:sym typeface="+mn-lt"/>
              </a:endParaRPr>
            </a:p>
          </p:txBody>
        </p:sp>
        <p:sp>
          <p:nvSpPr>
            <p:cNvPr id="34" name="矩形 33"/>
            <p:cNvSpPr/>
            <p:nvPr/>
          </p:nvSpPr>
          <p:spPr>
            <a:xfrm>
              <a:off x="5704954" y="2062637"/>
              <a:ext cx="1107996" cy="369332"/>
            </a:xfrm>
            <a:prstGeom prst="rect">
              <a:avLst/>
            </a:prstGeom>
          </p:spPr>
          <p:txBody>
            <a:bodyPr wrap="none">
              <a:spAutoFit/>
            </a:bodyPr>
            <a:lstStyle/>
            <a:p>
              <a:r>
                <a:rPr lang="zh-CN" altLang="en-US" dirty="0" smtClean="0">
                  <a:cs typeface="+mn-ea"/>
                  <a:sym typeface="+mn-lt"/>
                </a:rPr>
                <a:t>清爽一夏</a:t>
              </a:r>
              <a:endParaRPr lang="zh-CN" altLang="en-US" dirty="0">
                <a:cs typeface="+mn-ea"/>
                <a:sym typeface="+mn-lt"/>
              </a:endParaRPr>
            </a:p>
          </p:txBody>
        </p:sp>
        <p:sp>
          <p:nvSpPr>
            <p:cNvPr id="44" name="任意多边形 43"/>
            <p:cNvSpPr/>
            <p:nvPr/>
          </p:nvSpPr>
          <p:spPr>
            <a:xfrm>
              <a:off x="5459853" y="3773456"/>
              <a:ext cx="825817" cy="709431"/>
            </a:xfrm>
            <a:custGeom>
              <a:avLst/>
              <a:gdLst>
                <a:gd name="connsiteX0" fmla="*/ 370432 w 734189"/>
                <a:gd name="connsiteY0" fmla="*/ 0 h 680794"/>
                <a:gd name="connsiteX1" fmla="*/ 393792 w 734189"/>
                <a:gd name="connsiteY1" fmla="*/ 126815 h 680794"/>
                <a:gd name="connsiteX2" fmla="*/ 213582 w 734189"/>
                <a:gd name="connsiteY2" fmla="*/ 580677 h 680794"/>
                <a:gd name="connsiteX3" fmla="*/ 73419 w 734189"/>
                <a:gd name="connsiteY3" fmla="*/ 610712 h 680794"/>
                <a:gd name="connsiteX4" fmla="*/ 0 w 734189"/>
                <a:gd name="connsiteY4" fmla="*/ 193559 h 680794"/>
                <a:gd name="connsiteX5" fmla="*/ 266978 w 734189"/>
                <a:gd name="connsiteY5" fmla="*/ 0 h 680794"/>
                <a:gd name="connsiteX6" fmla="*/ 734189 w 734189"/>
                <a:gd name="connsiteY6" fmla="*/ 133489 h 680794"/>
                <a:gd name="connsiteX7" fmla="*/ 707492 w 734189"/>
                <a:gd name="connsiteY7" fmla="*/ 550642 h 680794"/>
                <a:gd name="connsiteX8" fmla="*/ 377106 w 734189"/>
                <a:gd name="connsiteY8" fmla="*/ 680794 h 680794"/>
                <a:gd name="connsiteX9" fmla="*/ 710829 w 734189"/>
                <a:gd name="connsiteY9" fmla="*/ 213583 h 680794"/>
                <a:gd name="connsiteX10" fmla="*/ 433839 w 734189"/>
                <a:gd name="connsiteY10" fmla="*/ 0 h 680794"/>
                <a:gd name="connsiteX11" fmla="*/ 60070 w 734189"/>
                <a:gd name="connsiteY11" fmla="*/ 166861 h 680794"/>
                <a:gd name="connsiteX12" fmla="*/ 80093 w 734189"/>
                <a:gd name="connsiteY12" fmla="*/ 547305 h 680794"/>
                <a:gd name="connsiteX13" fmla="*/ 193559 w 734189"/>
                <a:gd name="connsiteY13" fmla="*/ 500584 h 680794"/>
                <a:gd name="connsiteX14" fmla="*/ 360420 w 734189"/>
                <a:gd name="connsiteY14" fmla="*/ 133489 h 680794"/>
                <a:gd name="connsiteX15" fmla="*/ 370432 w 734189"/>
                <a:gd name="connsiteY15" fmla="*/ 0 h 680794"/>
                <a:gd name="connsiteX0-1" fmla="*/ 370432 w 776827"/>
                <a:gd name="connsiteY0-2" fmla="*/ 0 h 680794"/>
                <a:gd name="connsiteX1-3" fmla="*/ 393792 w 776827"/>
                <a:gd name="connsiteY1-4" fmla="*/ 126815 h 680794"/>
                <a:gd name="connsiteX2-5" fmla="*/ 213582 w 776827"/>
                <a:gd name="connsiteY2-6" fmla="*/ 580677 h 680794"/>
                <a:gd name="connsiteX3-7" fmla="*/ 73419 w 776827"/>
                <a:gd name="connsiteY3-8" fmla="*/ 610712 h 680794"/>
                <a:gd name="connsiteX4-9" fmla="*/ 0 w 776827"/>
                <a:gd name="connsiteY4-10" fmla="*/ 193559 h 680794"/>
                <a:gd name="connsiteX5-11" fmla="*/ 266978 w 776827"/>
                <a:gd name="connsiteY5-12" fmla="*/ 0 h 680794"/>
                <a:gd name="connsiteX6-13" fmla="*/ 734189 w 776827"/>
                <a:gd name="connsiteY6-14" fmla="*/ 133489 h 680794"/>
                <a:gd name="connsiteX7-15" fmla="*/ 707492 w 776827"/>
                <a:gd name="connsiteY7-16" fmla="*/ 550642 h 680794"/>
                <a:gd name="connsiteX8-17" fmla="*/ 377106 w 776827"/>
                <a:gd name="connsiteY8-18" fmla="*/ 680794 h 680794"/>
                <a:gd name="connsiteX9-19" fmla="*/ 710829 w 776827"/>
                <a:gd name="connsiteY9-20" fmla="*/ 213583 h 680794"/>
                <a:gd name="connsiteX10-21" fmla="*/ 433839 w 776827"/>
                <a:gd name="connsiteY10-22" fmla="*/ 0 h 680794"/>
                <a:gd name="connsiteX11-23" fmla="*/ 60070 w 776827"/>
                <a:gd name="connsiteY11-24" fmla="*/ 166861 h 680794"/>
                <a:gd name="connsiteX12-25" fmla="*/ 80093 w 776827"/>
                <a:gd name="connsiteY12-26" fmla="*/ 547305 h 680794"/>
                <a:gd name="connsiteX13-27" fmla="*/ 193559 w 776827"/>
                <a:gd name="connsiteY13-28" fmla="*/ 500584 h 680794"/>
                <a:gd name="connsiteX14-29" fmla="*/ 360420 w 776827"/>
                <a:gd name="connsiteY14-30" fmla="*/ 133489 h 680794"/>
                <a:gd name="connsiteX15-31" fmla="*/ 370432 w 776827"/>
                <a:gd name="connsiteY15-32" fmla="*/ 0 h 680794"/>
                <a:gd name="connsiteX0-33" fmla="*/ 370432 w 776827"/>
                <a:gd name="connsiteY0-34" fmla="*/ 0 h 680794"/>
                <a:gd name="connsiteX1-35" fmla="*/ 393792 w 776827"/>
                <a:gd name="connsiteY1-36" fmla="*/ 126815 h 680794"/>
                <a:gd name="connsiteX2-37" fmla="*/ 213582 w 776827"/>
                <a:gd name="connsiteY2-38" fmla="*/ 580677 h 680794"/>
                <a:gd name="connsiteX3-39" fmla="*/ 73419 w 776827"/>
                <a:gd name="connsiteY3-40" fmla="*/ 610712 h 680794"/>
                <a:gd name="connsiteX4-41" fmla="*/ 0 w 776827"/>
                <a:gd name="connsiteY4-42" fmla="*/ 193559 h 680794"/>
                <a:gd name="connsiteX5-43" fmla="*/ 266978 w 776827"/>
                <a:gd name="connsiteY5-44" fmla="*/ 0 h 680794"/>
                <a:gd name="connsiteX6-45" fmla="*/ 734189 w 776827"/>
                <a:gd name="connsiteY6-46" fmla="*/ 133489 h 680794"/>
                <a:gd name="connsiteX7-47" fmla="*/ 707492 w 776827"/>
                <a:gd name="connsiteY7-48" fmla="*/ 550642 h 680794"/>
                <a:gd name="connsiteX8-49" fmla="*/ 377106 w 776827"/>
                <a:gd name="connsiteY8-50" fmla="*/ 680794 h 680794"/>
                <a:gd name="connsiteX9-51" fmla="*/ 710829 w 776827"/>
                <a:gd name="connsiteY9-52" fmla="*/ 213583 h 680794"/>
                <a:gd name="connsiteX10-53" fmla="*/ 433839 w 776827"/>
                <a:gd name="connsiteY10-54" fmla="*/ 0 h 680794"/>
                <a:gd name="connsiteX11-55" fmla="*/ 60070 w 776827"/>
                <a:gd name="connsiteY11-56" fmla="*/ 166861 h 680794"/>
                <a:gd name="connsiteX12-57" fmla="*/ 80093 w 776827"/>
                <a:gd name="connsiteY12-58" fmla="*/ 547305 h 680794"/>
                <a:gd name="connsiteX13-59" fmla="*/ 193559 w 776827"/>
                <a:gd name="connsiteY13-60" fmla="*/ 500584 h 680794"/>
                <a:gd name="connsiteX14-61" fmla="*/ 360420 w 776827"/>
                <a:gd name="connsiteY14-62" fmla="*/ 133489 h 680794"/>
                <a:gd name="connsiteX15-63" fmla="*/ 370432 w 776827"/>
                <a:gd name="connsiteY15-64" fmla="*/ 0 h 680794"/>
                <a:gd name="connsiteX0-65" fmla="*/ 370432 w 776827"/>
                <a:gd name="connsiteY0-66" fmla="*/ 0 h 680794"/>
                <a:gd name="connsiteX1-67" fmla="*/ 393792 w 776827"/>
                <a:gd name="connsiteY1-68" fmla="*/ 126815 h 680794"/>
                <a:gd name="connsiteX2-69" fmla="*/ 213582 w 776827"/>
                <a:gd name="connsiteY2-70" fmla="*/ 580677 h 680794"/>
                <a:gd name="connsiteX3-71" fmla="*/ 73419 w 776827"/>
                <a:gd name="connsiteY3-72" fmla="*/ 610712 h 680794"/>
                <a:gd name="connsiteX4-73" fmla="*/ 0 w 776827"/>
                <a:gd name="connsiteY4-74" fmla="*/ 193559 h 680794"/>
                <a:gd name="connsiteX5-75" fmla="*/ 266978 w 776827"/>
                <a:gd name="connsiteY5-76" fmla="*/ 0 h 680794"/>
                <a:gd name="connsiteX6-77" fmla="*/ 734189 w 776827"/>
                <a:gd name="connsiteY6-78" fmla="*/ 133489 h 680794"/>
                <a:gd name="connsiteX7-79" fmla="*/ 707492 w 776827"/>
                <a:gd name="connsiteY7-80" fmla="*/ 550642 h 680794"/>
                <a:gd name="connsiteX8-81" fmla="*/ 377106 w 776827"/>
                <a:gd name="connsiteY8-82" fmla="*/ 680794 h 680794"/>
                <a:gd name="connsiteX9-83" fmla="*/ 710829 w 776827"/>
                <a:gd name="connsiteY9-84" fmla="*/ 213583 h 680794"/>
                <a:gd name="connsiteX10-85" fmla="*/ 433839 w 776827"/>
                <a:gd name="connsiteY10-86" fmla="*/ 0 h 680794"/>
                <a:gd name="connsiteX11-87" fmla="*/ 60070 w 776827"/>
                <a:gd name="connsiteY11-88" fmla="*/ 166861 h 680794"/>
                <a:gd name="connsiteX12-89" fmla="*/ 80093 w 776827"/>
                <a:gd name="connsiteY12-90" fmla="*/ 547305 h 680794"/>
                <a:gd name="connsiteX13-91" fmla="*/ 193559 w 776827"/>
                <a:gd name="connsiteY13-92" fmla="*/ 500584 h 680794"/>
                <a:gd name="connsiteX14-93" fmla="*/ 360420 w 776827"/>
                <a:gd name="connsiteY14-94" fmla="*/ 133489 h 680794"/>
                <a:gd name="connsiteX15-95" fmla="*/ 370432 w 776827"/>
                <a:gd name="connsiteY15-96" fmla="*/ 0 h 680794"/>
                <a:gd name="connsiteX0-97" fmla="*/ 370432 w 776827"/>
                <a:gd name="connsiteY0-98" fmla="*/ 0 h 680794"/>
                <a:gd name="connsiteX1-99" fmla="*/ 393792 w 776827"/>
                <a:gd name="connsiteY1-100" fmla="*/ 126815 h 680794"/>
                <a:gd name="connsiteX2-101" fmla="*/ 213582 w 776827"/>
                <a:gd name="connsiteY2-102" fmla="*/ 580677 h 680794"/>
                <a:gd name="connsiteX3-103" fmla="*/ 73419 w 776827"/>
                <a:gd name="connsiteY3-104" fmla="*/ 610712 h 680794"/>
                <a:gd name="connsiteX4-105" fmla="*/ 0 w 776827"/>
                <a:gd name="connsiteY4-106" fmla="*/ 193559 h 680794"/>
                <a:gd name="connsiteX5-107" fmla="*/ 266978 w 776827"/>
                <a:gd name="connsiteY5-108" fmla="*/ 0 h 680794"/>
                <a:gd name="connsiteX6-109" fmla="*/ 734189 w 776827"/>
                <a:gd name="connsiteY6-110" fmla="*/ 133489 h 680794"/>
                <a:gd name="connsiteX7-111" fmla="*/ 707492 w 776827"/>
                <a:gd name="connsiteY7-112" fmla="*/ 550642 h 680794"/>
                <a:gd name="connsiteX8-113" fmla="*/ 377106 w 776827"/>
                <a:gd name="connsiteY8-114" fmla="*/ 680794 h 680794"/>
                <a:gd name="connsiteX9-115" fmla="*/ 710829 w 776827"/>
                <a:gd name="connsiteY9-116" fmla="*/ 213583 h 680794"/>
                <a:gd name="connsiteX10-117" fmla="*/ 433839 w 776827"/>
                <a:gd name="connsiteY10-118" fmla="*/ 0 h 680794"/>
                <a:gd name="connsiteX11-119" fmla="*/ 60070 w 776827"/>
                <a:gd name="connsiteY11-120" fmla="*/ 166861 h 680794"/>
                <a:gd name="connsiteX12-121" fmla="*/ 80093 w 776827"/>
                <a:gd name="connsiteY12-122" fmla="*/ 547305 h 680794"/>
                <a:gd name="connsiteX13-123" fmla="*/ 193559 w 776827"/>
                <a:gd name="connsiteY13-124" fmla="*/ 500584 h 680794"/>
                <a:gd name="connsiteX14-125" fmla="*/ 360420 w 776827"/>
                <a:gd name="connsiteY14-126" fmla="*/ 133489 h 680794"/>
                <a:gd name="connsiteX15-127" fmla="*/ 370432 w 776827"/>
                <a:gd name="connsiteY15-128" fmla="*/ 0 h 680794"/>
                <a:gd name="connsiteX0-129" fmla="*/ 370432 w 786061"/>
                <a:gd name="connsiteY0-130" fmla="*/ 0 h 680794"/>
                <a:gd name="connsiteX1-131" fmla="*/ 393792 w 786061"/>
                <a:gd name="connsiteY1-132" fmla="*/ 126815 h 680794"/>
                <a:gd name="connsiteX2-133" fmla="*/ 213582 w 786061"/>
                <a:gd name="connsiteY2-134" fmla="*/ 580677 h 680794"/>
                <a:gd name="connsiteX3-135" fmla="*/ 73419 w 786061"/>
                <a:gd name="connsiteY3-136" fmla="*/ 610712 h 680794"/>
                <a:gd name="connsiteX4-137" fmla="*/ 0 w 786061"/>
                <a:gd name="connsiteY4-138" fmla="*/ 193559 h 680794"/>
                <a:gd name="connsiteX5-139" fmla="*/ 266978 w 786061"/>
                <a:gd name="connsiteY5-140" fmla="*/ 0 h 680794"/>
                <a:gd name="connsiteX6-141" fmla="*/ 734189 w 786061"/>
                <a:gd name="connsiteY6-142" fmla="*/ 133489 h 680794"/>
                <a:gd name="connsiteX7-143" fmla="*/ 707492 w 786061"/>
                <a:gd name="connsiteY7-144" fmla="*/ 550642 h 680794"/>
                <a:gd name="connsiteX8-145" fmla="*/ 377106 w 786061"/>
                <a:gd name="connsiteY8-146" fmla="*/ 680794 h 680794"/>
                <a:gd name="connsiteX9-147" fmla="*/ 710829 w 786061"/>
                <a:gd name="connsiteY9-148" fmla="*/ 213583 h 680794"/>
                <a:gd name="connsiteX10-149" fmla="*/ 433839 w 786061"/>
                <a:gd name="connsiteY10-150" fmla="*/ 0 h 680794"/>
                <a:gd name="connsiteX11-151" fmla="*/ 60070 w 786061"/>
                <a:gd name="connsiteY11-152" fmla="*/ 166861 h 680794"/>
                <a:gd name="connsiteX12-153" fmla="*/ 80093 w 786061"/>
                <a:gd name="connsiteY12-154" fmla="*/ 547305 h 680794"/>
                <a:gd name="connsiteX13-155" fmla="*/ 193559 w 786061"/>
                <a:gd name="connsiteY13-156" fmla="*/ 500584 h 680794"/>
                <a:gd name="connsiteX14-157" fmla="*/ 360420 w 786061"/>
                <a:gd name="connsiteY14-158" fmla="*/ 133489 h 680794"/>
                <a:gd name="connsiteX15-159" fmla="*/ 370432 w 786061"/>
                <a:gd name="connsiteY15-160" fmla="*/ 0 h 680794"/>
                <a:gd name="connsiteX0-161" fmla="*/ 370432 w 786061"/>
                <a:gd name="connsiteY0-162" fmla="*/ 15473 h 696267"/>
                <a:gd name="connsiteX1-163" fmla="*/ 393792 w 786061"/>
                <a:gd name="connsiteY1-164" fmla="*/ 142288 h 696267"/>
                <a:gd name="connsiteX2-165" fmla="*/ 213582 w 786061"/>
                <a:gd name="connsiteY2-166" fmla="*/ 596150 h 696267"/>
                <a:gd name="connsiteX3-167" fmla="*/ 73419 w 786061"/>
                <a:gd name="connsiteY3-168" fmla="*/ 626185 h 696267"/>
                <a:gd name="connsiteX4-169" fmla="*/ 0 w 786061"/>
                <a:gd name="connsiteY4-170" fmla="*/ 209032 h 696267"/>
                <a:gd name="connsiteX5-171" fmla="*/ 266978 w 786061"/>
                <a:gd name="connsiteY5-172" fmla="*/ 15473 h 696267"/>
                <a:gd name="connsiteX6-173" fmla="*/ 734189 w 786061"/>
                <a:gd name="connsiteY6-174" fmla="*/ 148962 h 696267"/>
                <a:gd name="connsiteX7-175" fmla="*/ 707492 w 786061"/>
                <a:gd name="connsiteY7-176" fmla="*/ 566115 h 696267"/>
                <a:gd name="connsiteX8-177" fmla="*/ 377106 w 786061"/>
                <a:gd name="connsiteY8-178" fmla="*/ 696267 h 696267"/>
                <a:gd name="connsiteX9-179" fmla="*/ 710829 w 786061"/>
                <a:gd name="connsiteY9-180" fmla="*/ 229056 h 696267"/>
                <a:gd name="connsiteX10-181" fmla="*/ 433839 w 786061"/>
                <a:gd name="connsiteY10-182" fmla="*/ 15473 h 696267"/>
                <a:gd name="connsiteX11-183" fmla="*/ 60070 w 786061"/>
                <a:gd name="connsiteY11-184" fmla="*/ 182334 h 696267"/>
                <a:gd name="connsiteX12-185" fmla="*/ 80093 w 786061"/>
                <a:gd name="connsiteY12-186" fmla="*/ 562778 h 696267"/>
                <a:gd name="connsiteX13-187" fmla="*/ 193559 w 786061"/>
                <a:gd name="connsiteY13-188" fmla="*/ 516057 h 696267"/>
                <a:gd name="connsiteX14-189" fmla="*/ 360420 w 786061"/>
                <a:gd name="connsiteY14-190" fmla="*/ 148962 h 696267"/>
                <a:gd name="connsiteX15-191" fmla="*/ 370432 w 786061"/>
                <a:gd name="connsiteY15-192" fmla="*/ 15473 h 696267"/>
                <a:gd name="connsiteX0-193" fmla="*/ 370432 w 786061"/>
                <a:gd name="connsiteY0-194" fmla="*/ 15473 h 696267"/>
                <a:gd name="connsiteX1-195" fmla="*/ 393792 w 786061"/>
                <a:gd name="connsiteY1-196" fmla="*/ 142288 h 696267"/>
                <a:gd name="connsiteX2-197" fmla="*/ 213582 w 786061"/>
                <a:gd name="connsiteY2-198" fmla="*/ 596150 h 696267"/>
                <a:gd name="connsiteX3-199" fmla="*/ 73419 w 786061"/>
                <a:gd name="connsiteY3-200" fmla="*/ 626185 h 696267"/>
                <a:gd name="connsiteX4-201" fmla="*/ 0 w 786061"/>
                <a:gd name="connsiteY4-202" fmla="*/ 209032 h 696267"/>
                <a:gd name="connsiteX5-203" fmla="*/ 266978 w 786061"/>
                <a:gd name="connsiteY5-204" fmla="*/ 15473 h 696267"/>
                <a:gd name="connsiteX6-205" fmla="*/ 734189 w 786061"/>
                <a:gd name="connsiteY6-206" fmla="*/ 148962 h 696267"/>
                <a:gd name="connsiteX7-207" fmla="*/ 707492 w 786061"/>
                <a:gd name="connsiteY7-208" fmla="*/ 566115 h 696267"/>
                <a:gd name="connsiteX8-209" fmla="*/ 377106 w 786061"/>
                <a:gd name="connsiteY8-210" fmla="*/ 696267 h 696267"/>
                <a:gd name="connsiteX9-211" fmla="*/ 710829 w 786061"/>
                <a:gd name="connsiteY9-212" fmla="*/ 229056 h 696267"/>
                <a:gd name="connsiteX10-213" fmla="*/ 433839 w 786061"/>
                <a:gd name="connsiteY10-214" fmla="*/ 15473 h 696267"/>
                <a:gd name="connsiteX11-215" fmla="*/ 60070 w 786061"/>
                <a:gd name="connsiteY11-216" fmla="*/ 182334 h 696267"/>
                <a:gd name="connsiteX12-217" fmla="*/ 80093 w 786061"/>
                <a:gd name="connsiteY12-218" fmla="*/ 562778 h 696267"/>
                <a:gd name="connsiteX13-219" fmla="*/ 193559 w 786061"/>
                <a:gd name="connsiteY13-220" fmla="*/ 516057 h 696267"/>
                <a:gd name="connsiteX14-221" fmla="*/ 360420 w 786061"/>
                <a:gd name="connsiteY14-222" fmla="*/ 148962 h 696267"/>
                <a:gd name="connsiteX15-223" fmla="*/ 370432 w 786061"/>
                <a:gd name="connsiteY15-224" fmla="*/ 15473 h 696267"/>
                <a:gd name="connsiteX0-225" fmla="*/ 370432 w 786061"/>
                <a:gd name="connsiteY0-226" fmla="*/ 30342 h 711136"/>
                <a:gd name="connsiteX1-227" fmla="*/ 393792 w 786061"/>
                <a:gd name="connsiteY1-228" fmla="*/ 157157 h 711136"/>
                <a:gd name="connsiteX2-229" fmla="*/ 213582 w 786061"/>
                <a:gd name="connsiteY2-230" fmla="*/ 611019 h 711136"/>
                <a:gd name="connsiteX3-231" fmla="*/ 73419 w 786061"/>
                <a:gd name="connsiteY3-232" fmla="*/ 641054 h 711136"/>
                <a:gd name="connsiteX4-233" fmla="*/ 0 w 786061"/>
                <a:gd name="connsiteY4-234" fmla="*/ 223901 h 711136"/>
                <a:gd name="connsiteX5-235" fmla="*/ 266978 w 786061"/>
                <a:gd name="connsiteY5-236" fmla="*/ 30342 h 711136"/>
                <a:gd name="connsiteX6-237" fmla="*/ 734189 w 786061"/>
                <a:gd name="connsiteY6-238" fmla="*/ 163831 h 711136"/>
                <a:gd name="connsiteX7-239" fmla="*/ 707492 w 786061"/>
                <a:gd name="connsiteY7-240" fmla="*/ 580984 h 711136"/>
                <a:gd name="connsiteX8-241" fmla="*/ 377106 w 786061"/>
                <a:gd name="connsiteY8-242" fmla="*/ 711136 h 711136"/>
                <a:gd name="connsiteX9-243" fmla="*/ 710829 w 786061"/>
                <a:gd name="connsiteY9-244" fmla="*/ 243925 h 711136"/>
                <a:gd name="connsiteX10-245" fmla="*/ 433839 w 786061"/>
                <a:gd name="connsiteY10-246" fmla="*/ 30342 h 711136"/>
                <a:gd name="connsiteX11-247" fmla="*/ 60070 w 786061"/>
                <a:gd name="connsiteY11-248" fmla="*/ 197203 h 711136"/>
                <a:gd name="connsiteX12-249" fmla="*/ 80093 w 786061"/>
                <a:gd name="connsiteY12-250" fmla="*/ 577647 h 711136"/>
                <a:gd name="connsiteX13-251" fmla="*/ 193559 w 786061"/>
                <a:gd name="connsiteY13-252" fmla="*/ 530926 h 711136"/>
                <a:gd name="connsiteX14-253" fmla="*/ 360420 w 786061"/>
                <a:gd name="connsiteY14-254" fmla="*/ 163831 h 711136"/>
                <a:gd name="connsiteX15-255" fmla="*/ 370432 w 786061"/>
                <a:gd name="connsiteY15-256" fmla="*/ 30342 h 711136"/>
                <a:gd name="connsiteX0-257" fmla="*/ 370432 w 786061"/>
                <a:gd name="connsiteY0-258" fmla="*/ 33475 h 714269"/>
                <a:gd name="connsiteX1-259" fmla="*/ 393792 w 786061"/>
                <a:gd name="connsiteY1-260" fmla="*/ 160290 h 714269"/>
                <a:gd name="connsiteX2-261" fmla="*/ 213582 w 786061"/>
                <a:gd name="connsiteY2-262" fmla="*/ 614152 h 714269"/>
                <a:gd name="connsiteX3-263" fmla="*/ 73419 w 786061"/>
                <a:gd name="connsiteY3-264" fmla="*/ 644187 h 714269"/>
                <a:gd name="connsiteX4-265" fmla="*/ 0 w 786061"/>
                <a:gd name="connsiteY4-266" fmla="*/ 227034 h 714269"/>
                <a:gd name="connsiteX5-267" fmla="*/ 266978 w 786061"/>
                <a:gd name="connsiteY5-268" fmla="*/ 33475 h 714269"/>
                <a:gd name="connsiteX6-269" fmla="*/ 734189 w 786061"/>
                <a:gd name="connsiteY6-270" fmla="*/ 166964 h 714269"/>
                <a:gd name="connsiteX7-271" fmla="*/ 707492 w 786061"/>
                <a:gd name="connsiteY7-272" fmla="*/ 584117 h 714269"/>
                <a:gd name="connsiteX8-273" fmla="*/ 377106 w 786061"/>
                <a:gd name="connsiteY8-274" fmla="*/ 714269 h 714269"/>
                <a:gd name="connsiteX9-275" fmla="*/ 710829 w 786061"/>
                <a:gd name="connsiteY9-276" fmla="*/ 247058 h 714269"/>
                <a:gd name="connsiteX10-277" fmla="*/ 433839 w 786061"/>
                <a:gd name="connsiteY10-278" fmla="*/ 33475 h 714269"/>
                <a:gd name="connsiteX11-279" fmla="*/ 60070 w 786061"/>
                <a:gd name="connsiteY11-280" fmla="*/ 200336 h 714269"/>
                <a:gd name="connsiteX12-281" fmla="*/ 80093 w 786061"/>
                <a:gd name="connsiteY12-282" fmla="*/ 580780 h 714269"/>
                <a:gd name="connsiteX13-283" fmla="*/ 193559 w 786061"/>
                <a:gd name="connsiteY13-284" fmla="*/ 534059 h 714269"/>
                <a:gd name="connsiteX14-285" fmla="*/ 360420 w 786061"/>
                <a:gd name="connsiteY14-286" fmla="*/ 166964 h 714269"/>
                <a:gd name="connsiteX15-287" fmla="*/ 370432 w 786061"/>
                <a:gd name="connsiteY15-288" fmla="*/ 33475 h 714269"/>
                <a:gd name="connsiteX0-289" fmla="*/ 370432 w 786061"/>
                <a:gd name="connsiteY0-290" fmla="*/ 33475 h 714269"/>
                <a:gd name="connsiteX1-291" fmla="*/ 393792 w 786061"/>
                <a:gd name="connsiteY1-292" fmla="*/ 160290 h 714269"/>
                <a:gd name="connsiteX2-293" fmla="*/ 213582 w 786061"/>
                <a:gd name="connsiteY2-294" fmla="*/ 614152 h 714269"/>
                <a:gd name="connsiteX3-295" fmla="*/ 73419 w 786061"/>
                <a:gd name="connsiteY3-296" fmla="*/ 644187 h 714269"/>
                <a:gd name="connsiteX4-297" fmla="*/ 0 w 786061"/>
                <a:gd name="connsiteY4-298" fmla="*/ 227034 h 714269"/>
                <a:gd name="connsiteX5-299" fmla="*/ 266978 w 786061"/>
                <a:gd name="connsiteY5-300" fmla="*/ 33475 h 714269"/>
                <a:gd name="connsiteX6-301" fmla="*/ 734189 w 786061"/>
                <a:gd name="connsiteY6-302" fmla="*/ 166964 h 714269"/>
                <a:gd name="connsiteX7-303" fmla="*/ 707492 w 786061"/>
                <a:gd name="connsiteY7-304" fmla="*/ 584117 h 714269"/>
                <a:gd name="connsiteX8-305" fmla="*/ 377106 w 786061"/>
                <a:gd name="connsiteY8-306" fmla="*/ 714269 h 714269"/>
                <a:gd name="connsiteX9-307" fmla="*/ 710829 w 786061"/>
                <a:gd name="connsiteY9-308" fmla="*/ 247058 h 714269"/>
                <a:gd name="connsiteX10-309" fmla="*/ 433839 w 786061"/>
                <a:gd name="connsiteY10-310" fmla="*/ 33475 h 714269"/>
                <a:gd name="connsiteX11-311" fmla="*/ 60070 w 786061"/>
                <a:gd name="connsiteY11-312" fmla="*/ 200336 h 714269"/>
                <a:gd name="connsiteX12-313" fmla="*/ 80093 w 786061"/>
                <a:gd name="connsiteY12-314" fmla="*/ 580780 h 714269"/>
                <a:gd name="connsiteX13-315" fmla="*/ 193559 w 786061"/>
                <a:gd name="connsiteY13-316" fmla="*/ 534059 h 714269"/>
                <a:gd name="connsiteX14-317" fmla="*/ 360420 w 786061"/>
                <a:gd name="connsiteY14-318" fmla="*/ 166964 h 714269"/>
                <a:gd name="connsiteX15-319" fmla="*/ 370432 w 786061"/>
                <a:gd name="connsiteY15-320" fmla="*/ 33475 h 714269"/>
                <a:gd name="connsiteX0-321" fmla="*/ 370432 w 786061"/>
                <a:gd name="connsiteY0-322" fmla="*/ 32071 h 712865"/>
                <a:gd name="connsiteX1-323" fmla="*/ 393792 w 786061"/>
                <a:gd name="connsiteY1-324" fmla="*/ 158886 h 712865"/>
                <a:gd name="connsiteX2-325" fmla="*/ 213582 w 786061"/>
                <a:gd name="connsiteY2-326" fmla="*/ 612748 h 712865"/>
                <a:gd name="connsiteX3-327" fmla="*/ 73419 w 786061"/>
                <a:gd name="connsiteY3-328" fmla="*/ 642783 h 712865"/>
                <a:gd name="connsiteX4-329" fmla="*/ 0 w 786061"/>
                <a:gd name="connsiteY4-330" fmla="*/ 225630 h 712865"/>
                <a:gd name="connsiteX5-331" fmla="*/ 239436 w 786061"/>
                <a:gd name="connsiteY5-332" fmla="*/ 34825 h 712865"/>
                <a:gd name="connsiteX6-333" fmla="*/ 734189 w 786061"/>
                <a:gd name="connsiteY6-334" fmla="*/ 165560 h 712865"/>
                <a:gd name="connsiteX7-335" fmla="*/ 707492 w 786061"/>
                <a:gd name="connsiteY7-336" fmla="*/ 582713 h 712865"/>
                <a:gd name="connsiteX8-337" fmla="*/ 377106 w 786061"/>
                <a:gd name="connsiteY8-338" fmla="*/ 712865 h 712865"/>
                <a:gd name="connsiteX9-339" fmla="*/ 710829 w 786061"/>
                <a:gd name="connsiteY9-340" fmla="*/ 245654 h 712865"/>
                <a:gd name="connsiteX10-341" fmla="*/ 433839 w 786061"/>
                <a:gd name="connsiteY10-342" fmla="*/ 32071 h 712865"/>
                <a:gd name="connsiteX11-343" fmla="*/ 60070 w 786061"/>
                <a:gd name="connsiteY11-344" fmla="*/ 198932 h 712865"/>
                <a:gd name="connsiteX12-345" fmla="*/ 80093 w 786061"/>
                <a:gd name="connsiteY12-346" fmla="*/ 579376 h 712865"/>
                <a:gd name="connsiteX13-347" fmla="*/ 193559 w 786061"/>
                <a:gd name="connsiteY13-348" fmla="*/ 532655 h 712865"/>
                <a:gd name="connsiteX14-349" fmla="*/ 360420 w 786061"/>
                <a:gd name="connsiteY14-350" fmla="*/ 165560 h 712865"/>
                <a:gd name="connsiteX15-351" fmla="*/ 370432 w 786061"/>
                <a:gd name="connsiteY15-352" fmla="*/ 32071 h 712865"/>
                <a:gd name="connsiteX0-353" fmla="*/ 370432 w 786061"/>
                <a:gd name="connsiteY0-354" fmla="*/ 34163 h 714957"/>
                <a:gd name="connsiteX1-355" fmla="*/ 393792 w 786061"/>
                <a:gd name="connsiteY1-356" fmla="*/ 160978 h 714957"/>
                <a:gd name="connsiteX2-357" fmla="*/ 213582 w 786061"/>
                <a:gd name="connsiteY2-358" fmla="*/ 614840 h 714957"/>
                <a:gd name="connsiteX3-359" fmla="*/ 73419 w 786061"/>
                <a:gd name="connsiteY3-360" fmla="*/ 644875 h 714957"/>
                <a:gd name="connsiteX4-361" fmla="*/ 0 w 786061"/>
                <a:gd name="connsiteY4-362" fmla="*/ 227722 h 714957"/>
                <a:gd name="connsiteX5-363" fmla="*/ 239436 w 786061"/>
                <a:gd name="connsiteY5-364" fmla="*/ 36917 h 714957"/>
                <a:gd name="connsiteX6-365" fmla="*/ 734189 w 786061"/>
                <a:gd name="connsiteY6-366" fmla="*/ 167652 h 714957"/>
                <a:gd name="connsiteX7-367" fmla="*/ 707492 w 786061"/>
                <a:gd name="connsiteY7-368" fmla="*/ 584805 h 714957"/>
                <a:gd name="connsiteX8-369" fmla="*/ 377106 w 786061"/>
                <a:gd name="connsiteY8-370" fmla="*/ 714957 h 714957"/>
                <a:gd name="connsiteX9-371" fmla="*/ 710829 w 786061"/>
                <a:gd name="connsiteY9-372" fmla="*/ 247746 h 714957"/>
                <a:gd name="connsiteX10-373" fmla="*/ 433839 w 786061"/>
                <a:gd name="connsiteY10-374" fmla="*/ 34163 h 714957"/>
                <a:gd name="connsiteX11-375" fmla="*/ 60070 w 786061"/>
                <a:gd name="connsiteY11-376" fmla="*/ 201024 h 714957"/>
                <a:gd name="connsiteX12-377" fmla="*/ 80093 w 786061"/>
                <a:gd name="connsiteY12-378" fmla="*/ 581468 h 714957"/>
                <a:gd name="connsiteX13-379" fmla="*/ 193559 w 786061"/>
                <a:gd name="connsiteY13-380" fmla="*/ 534747 h 714957"/>
                <a:gd name="connsiteX14-381" fmla="*/ 360420 w 786061"/>
                <a:gd name="connsiteY14-382" fmla="*/ 167652 h 714957"/>
                <a:gd name="connsiteX15-383" fmla="*/ 370432 w 786061"/>
                <a:gd name="connsiteY15-384" fmla="*/ 34163 h 714957"/>
                <a:gd name="connsiteX0-385" fmla="*/ 370432 w 786061"/>
                <a:gd name="connsiteY0-386" fmla="*/ 34163 h 714957"/>
                <a:gd name="connsiteX1-387" fmla="*/ 393792 w 786061"/>
                <a:gd name="connsiteY1-388" fmla="*/ 160978 h 714957"/>
                <a:gd name="connsiteX2-389" fmla="*/ 213582 w 786061"/>
                <a:gd name="connsiteY2-390" fmla="*/ 614840 h 714957"/>
                <a:gd name="connsiteX3-391" fmla="*/ 73419 w 786061"/>
                <a:gd name="connsiteY3-392" fmla="*/ 644875 h 714957"/>
                <a:gd name="connsiteX4-393" fmla="*/ 0 w 786061"/>
                <a:gd name="connsiteY4-394" fmla="*/ 227722 h 714957"/>
                <a:gd name="connsiteX5-395" fmla="*/ 239436 w 786061"/>
                <a:gd name="connsiteY5-396" fmla="*/ 36917 h 714957"/>
                <a:gd name="connsiteX6-397" fmla="*/ 734189 w 786061"/>
                <a:gd name="connsiteY6-398" fmla="*/ 167652 h 714957"/>
                <a:gd name="connsiteX7-399" fmla="*/ 707492 w 786061"/>
                <a:gd name="connsiteY7-400" fmla="*/ 584805 h 714957"/>
                <a:gd name="connsiteX8-401" fmla="*/ 377106 w 786061"/>
                <a:gd name="connsiteY8-402" fmla="*/ 714957 h 714957"/>
                <a:gd name="connsiteX9-403" fmla="*/ 710829 w 786061"/>
                <a:gd name="connsiteY9-404" fmla="*/ 247746 h 714957"/>
                <a:gd name="connsiteX10-405" fmla="*/ 433839 w 786061"/>
                <a:gd name="connsiteY10-406" fmla="*/ 34163 h 714957"/>
                <a:gd name="connsiteX11-407" fmla="*/ 60070 w 786061"/>
                <a:gd name="connsiteY11-408" fmla="*/ 201024 h 714957"/>
                <a:gd name="connsiteX12-409" fmla="*/ 80093 w 786061"/>
                <a:gd name="connsiteY12-410" fmla="*/ 581468 h 714957"/>
                <a:gd name="connsiteX13-411" fmla="*/ 193559 w 786061"/>
                <a:gd name="connsiteY13-412" fmla="*/ 534747 h 714957"/>
                <a:gd name="connsiteX14-413" fmla="*/ 360420 w 786061"/>
                <a:gd name="connsiteY14-414" fmla="*/ 167652 h 714957"/>
                <a:gd name="connsiteX15-415" fmla="*/ 370432 w 786061"/>
                <a:gd name="connsiteY15-416" fmla="*/ 34163 h 714957"/>
                <a:gd name="connsiteX0-417" fmla="*/ 370432 w 786061"/>
                <a:gd name="connsiteY0-418" fmla="*/ 34163 h 714957"/>
                <a:gd name="connsiteX1-419" fmla="*/ 393792 w 786061"/>
                <a:gd name="connsiteY1-420" fmla="*/ 160978 h 714957"/>
                <a:gd name="connsiteX2-421" fmla="*/ 213582 w 786061"/>
                <a:gd name="connsiteY2-422" fmla="*/ 614840 h 714957"/>
                <a:gd name="connsiteX3-423" fmla="*/ 73419 w 786061"/>
                <a:gd name="connsiteY3-424" fmla="*/ 644875 h 714957"/>
                <a:gd name="connsiteX4-425" fmla="*/ 0 w 786061"/>
                <a:gd name="connsiteY4-426" fmla="*/ 227722 h 714957"/>
                <a:gd name="connsiteX5-427" fmla="*/ 239436 w 786061"/>
                <a:gd name="connsiteY5-428" fmla="*/ 36917 h 714957"/>
                <a:gd name="connsiteX6-429" fmla="*/ 734189 w 786061"/>
                <a:gd name="connsiteY6-430" fmla="*/ 167652 h 714957"/>
                <a:gd name="connsiteX7-431" fmla="*/ 707492 w 786061"/>
                <a:gd name="connsiteY7-432" fmla="*/ 584805 h 714957"/>
                <a:gd name="connsiteX8-433" fmla="*/ 377106 w 786061"/>
                <a:gd name="connsiteY8-434" fmla="*/ 714957 h 714957"/>
                <a:gd name="connsiteX9-435" fmla="*/ 710829 w 786061"/>
                <a:gd name="connsiteY9-436" fmla="*/ 247746 h 714957"/>
                <a:gd name="connsiteX10-437" fmla="*/ 433839 w 786061"/>
                <a:gd name="connsiteY10-438" fmla="*/ 34163 h 714957"/>
                <a:gd name="connsiteX11-439" fmla="*/ 60070 w 786061"/>
                <a:gd name="connsiteY11-440" fmla="*/ 201024 h 714957"/>
                <a:gd name="connsiteX12-441" fmla="*/ 80093 w 786061"/>
                <a:gd name="connsiteY12-442" fmla="*/ 581468 h 714957"/>
                <a:gd name="connsiteX13-443" fmla="*/ 193559 w 786061"/>
                <a:gd name="connsiteY13-444" fmla="*/ 534747 h 714957"/>
                <a:gd name="connsiteX14-445" fmla="*/ 360420 w 786061"/>
                <a:gd name="connsiteY14-446" fmla="*/ 167652 h 714957"/>
                <a:gd name="connsiteX15-447" fmla="*/ 370432 w 786061"/>
                <a:gd name="connsiteY15-448" fmla="*/ 34163 h 714957"/>
                <a:gd name="connsiteX0-449" fmla="*/ 370432 w 786061"/>
                <a:gd name="connsiteY0-450" fmla="*/ 35217 h 716011"/>
                <a:gd name="connsiteX1-451" fmla="*/ 393792 w 786061"/>
                <a:gd name="connsiteY1-452" fmla="*/ 162032 h 716011"/>
                <a:gd name="connsiteX2-453" fmla="*/ 213582 w 786061"/>
                <a:gd name="connsiteY2-454" fmla="*/ 615894 h 716011"/>
                <a:gd name="connsiteX3-455" fmla="*/ 73419 w 786061"/>
                <a:gd name="connsiteY3-456" fmla="*/ 645929 h 716011"/>
                <a:gd name="connsiteX4-457" fmla="*/ 0 w 786061"/>
                <a:gd name="connsiteY4-458" fmla="*/ 228776 h 716011"/>
                <a:gd name="connsiteX5-459" fmla="*/ 239436 w 786061"/>
                <a:gd name="connsiteY5-460" fmla="*/ 37971 h 716011"/>
                <a:gd name="connsiteX6-461" fmla="*/ 734189 w 786061"/>
                <a:gd name="connsiteY6-462" fmla="*/ 168706 h 716011"/>
                <a:gd name="connsiteX7-463" fmla="*/ 707492 w 786061"/>
                <a:gd name="connsiteY7-464" fmla="*/ 585859 h 716011"/>
                <a:gd name="connsiteX8-465" fmla="*/ 377106 w 786061"/>
                <a:gd name="connsiteY8-466" fmla="*/ 716011 h 716011"/>
                <a:gd name="connsiteX9-467" fmla="*/ 710829 w 786061"/>
                <a:gd name="connsiteY9-468" fmla="*/ 248800 h 716011"/>
                <a:gd name="connsiteX10-469" fmla="*/ 433839 w 786061"/>
                <a:gd name="connsiteY10-470" fmla="*/ 35217 h 716011"/>
                <a:gd name="connsiteX11-471" fmla="*/ 60070 w 786061"/>
                <a:gd name="connsiteY11-472" fmla="*/ 202078 h 716011"/>
                <a:gd name="connsiteX12-473" fmla="*/ 80093 w 786061"/>
                <a:gd name="connsiteY12-474" fmla="*/ 582522 h 716011"/>
                <a:gd name="connsiteX13-475" fmla="*/ 193559 w 786061"/>
                <a:gd name="connsiteY13-476" fmla="*/ 535801 h 716011"/>
                <a:gd name="connsiteX14-477" fmla="*/ 360420 w 786061"/>
                <a:gd name="connsiteY14-478" fmla="*/ 168706 h 716011"/>
                <a:gd name="connsiteX15-479" fmla="*/ 370432 w 786061"/>
                <a:gd name="connsiteY15-480" fmla="*/ 35217 h 716011"/>
                <a:gd name="connsiteX0-481" fmla="*/ 370432 w 786061"/>
                <a:gd name="connsiteY0-482" fmla="*/ 29999 h 710793"/>
                <a:gd name="connsiteX1-483" fmla="*/ 393792 w 786061"/>
                <a:gd name="connsiteY1-484" fmla="*/ 156814 h 710793"/>
                <a:gd name="connsiteX2-485" fmla="*/ 213582 w 786061"/>
                <a:gd name="connsiteY2-486" fmla="*/ 610676 h 710793"/>
                <a:gd name="connsiteX3-487" fmla="*/ 73419 w 786061"/>
                <a:gd name="connsiteY3-488" fmla="*/ 640711 h 710793"/>
                <a:gd name="connsiteX4-489" fmla="*/ 0 w 786061"/>
                <a:gd name="connsiteY4-490" fmla="*/ 223558 h 710793"/>
                <a:gd name="connsiteX5-491" fmla="*/ 239436 w 786061"/>
                <a:gd name="connsiteY5-492" fmla="*/ 32753 h 710793"/>
                <a:gd name="connsiteX6-493" fmla="*/ 734189 w 786061"/>
                <a:gd name="connsiteY6-494" fmla="*/ 163488 h 710793"/>
                <a:gd name="connsiteX7-495" fmla="*/ 707492 w 786061"/>
                <a:gd name="connsiteY7-496" fmla="*/ 580641 h 710793"/>
                <a:gd name="connsiteX8-497" fmla="*/ 377106 w 786061"/>
                <a:gd name="connsiteY8-498" fmla="*/ 710793 h 710793"/>
                <a:gd name="connsiteX9-499" fmla="*/ 710829 w 786061"/>
                <a:gd name="connsiteY9-500" fmla="*/ 243582 h 710793"/>
                <a:gd name="connsiteX10-501" fmla="*/ 433839 w 786061"/>
                <a:gd name="connsiteY10-502" fmla="*/ 29999 h 710793"/>
                <a:gd name="connsiteX11-503" fmla="*/ 60070 w 786061"/>
                <a:gd name="connsiteY11-504" fmla="*/ 196860 h 710793"/>
                <a:gd name="connsiteX12-505" fmla="*/ 80093 w 786061"/>
                <a:gd name="connsiteY12-506" fmla="*/ 577304 h 710793"/>
                <a:gd name="connsiteX13-507" fmla="*/ 193559 w 786061"/>
                <a:gd name="connsiteY13-508" fmla="*/ 530583 h 710793"/>
                <a:gd name="connsiteX14-509" fmla="*/ 360420 w 786061"/>
                <a:gd name="connsiteY14-510" fmla="*/ 163488 h 710793"/>
                <a:gd name="connsiteX15-511" fmla="*/ 370432 w 786061"/>
                <a:gd name="connsiteY15-512" fmla="*/ 29999 h 710793"/>
                <a:gd name="connsiteX0-513" fmla="*/ 370432 w 786061"/>
                <a:gd name="connsiteY0-514" fmla="*/ 25905 h 706699"/>
                <a:gd name="connsiteX1-515" fmla="*/ 393792 w 786061"/>
                <a:gd name="connsiteY1-516" fmla="*/ 152720 h 706699"/>
                <a:gd name="connsiteX2-517" fmla="*/ 213582 w 786061"/>
                <a:gd name="connsiteY2-518" fmla="*/ 606582 h 706699"/>
                <a:gd name="connsiteX3-519" fmla="*/ 73419 w 786061"/>
                <a:gd name="connsiteY3-520" fmla="*/ 636617 h 706699"/>
                <a:gd name="connsiteX4-521" fmla="*/ 0 w 786061"/>
                <a:gd name="connsiteY4-522" fmla="*/ 219464 h 706699"/>
                <a:gd name="connsiteX5-523" fmla="*/ 239436 w 786061"/>
                <a:gd name="connsiteY5-524" fmla="*/ 28659 h 706699"/>
                <a:gd name="connsiteX6-525" fmla="*/ 734189 w 786061"/>
                <a:gd name="connsiteY6-526" fmla="*/ 159394 h 706699"/>
                <a:gd name="connsiteX7-527" fmla="*/ 707492 w 786061"/>
                <a:gd name="connsiteY7-528" fmla="*/ 576547 h 706699"/>
                <a:gd name="connsiteX8-529" fmla="*/ 377106 w 786061"/>
                <a:gd name="connsiteY8-530" fmla="*/ 706699 h 706699"/>
                <a:gd name="connsiteX9-531" fmla="*/ 710829 w 786061"/>
                <a:gd name="connsiteY9-532" fmla="*/ 239488 h 706699"/>
                <a:gd name="connsiteX10-533" fmla="*/ 433839 w 786061"/>
                <a:gd name="connsiteY10-534" fmla="*/ 25905 h 706699"/>
                <a:gd name="connsiteX11-535" fmla="*/ 60070 w 786061"/>
                <a:gd name="connsiteY11-536" fmla="*/ 192766 h 706699"/>
                <a:gd name="connsiteX12-537" fmla="*/ 80093 w 786061"/>
                <a:gd name="connsiteY12-538" fmla="*/ 573210 h 706699"/>
                <a:gd name="connsiteX13-539" fmla="*/ 193559 w 786061"/>
                <a:gd name="connsiteY13-540" fmla="*/ 526489 h 706699"/>
                <a:gd name="connsiteX14-541" fmla="*/ 360420 w 786061"/>
                <a:gd name="connsiteY14-542" fmla="*/ 159394 h 706699"/>
                <a:gd name="connsiteX15-543" fmla="*/ 370432 w 786061"/>
                <a:gd name="connsiteY15-544" fmla="*/ 25905 h 706699"/>
                <a:gd name="connsiteX0-545" fmla="*/ 370432 w 786061"/>
                <a:gd name="connsiteY0-546" fmla="*/ 25905 h 706699"/>
                <a:gd name="connsiteX1-547" fmla="*/ 393792 w 786061"/>
                <a:gd name="connsiteY1-548" fmla="*/ 152720 h 706699"/>
                <a:gd name="connsiteX2-549" fmla="*/ 213582 w 786061"/>
                <a:gd name="connsiteY2-550" fmla="*/ 606582 h 706699"/>
                <a:gd name="connsiteX3-551" fmla="*/ 73419 w 786061"/>
                <a:gd name="connsiteY3-552" fmla="*/ 636617 h 706699"/>
                <a:gd name="connsiteX4-553" fmla="*/ 0 w 786061"/>
                <a:gd name="connsiteY4-554" fmla="*/ 219464 h 706699"/>
                <a:gd name="connsiteX5-555" fmla="*/ 239436 w 786061"/>
                <a:gd name="connsiteY5-556" fmla="*/ 28659 h 706699"/>
                <a:gd name="connsiteX6-557" fmla="*/ 734189 w 786061"/>
                <a:gd name="connsiteY6-558" fmla="*/ 159394 h 706699"/>
                <a:gd name="connsiteX7-559" fmla="*/ 707492 w 786061"/>
                <a:gd name="connsiteY7-560" fmla="*/ 576547 h 706699"/>
                <a:gd name="connsiteX8-561" fmla="*/ 377106 w 786061"/>
                <a:gd name="connsiteY8-562" fmla="*/ 706699 h 706699"/>
                <a:gd name="connsiteX9-563" fmla="*/ 710829 w 786061"/>
                <a:gd name="connsiteY9-564" fmla="*/ 239488 h 706699"/>
                <a:gd name="connsiteX10-565" fmla="*/ 433839 w 786061"/>
                <a:gd name="connsiteY10-566" fmla="*/ 25905 h 706699"/>
                <a:gd name="connsiteX11-567" fmla="*/ 60070 w 786061"/>
                <a:gd name="connsiteY11-568" fmla="*/ 192766 h 706699"/>
                <a:gd name="connsiteX12-569" fmla="*/ 80093 w 786061"/>
                <a:gd name="connsiteY12-570" fmla="*/ 573210 h 706699"/>
                <a:gd name="connsiteX13-571" fmla="*/ 193559 w 786061"/>
                <a:gd name="connsiteY13-572" fmla="*/ 526489 h 706699"/>
                <a:gd name="connsiteX14-573" fmla="*/ 360420 w 786061"/>
                <a:gd name="connsiteY14-574" fmla="*/ 159394 h 706699"/>
                <a:gd name="connsiteX15-575" fmla="*/ 370432 w 786061"/>
                <a:gd name="connsiteY15-576" fmla="*/ 25905 h 706699"/>
                <a:gd name="connsiteX0-577" fmla="*/ 396363 w 811992"/>
                <a:gd name="connsiteY0-578" fmla="*/ 25905 h 706699"/>
                <a:gd name="connsiteX1-579" fmla="*/ 419723 w 811992"/>
                <a:gd name="connsiteY1-580" fmla="*/ 152720 h 706699"/>
                <a:gd name="connsiteX2-581" fmla="*/ 239513 w 811992"/>
                <a:gd name="connsiteY2-582" fmla="*/ 606582 h 706699"/>
                <a:gd name="connsiteX3-583" fmla="*/ 99350 w 811992"/>
                <a:gd name="connsiteY3-584" fmla="*/ 636617 h 706699"/>
                <a:gd name="connsiteX4-585" fmla="*/ 25931 w 811992"/>
                <a:gd name="connsiteY4-586" fmla="*/ 219464 h 706699"/>
                <a:gd name="connsiteX5-587" fmla="*/ 265367 w 811992"/>
                <a:gd name="connsiteY5-588" fmla="*/ 28659 h 706699"/>
                <a:gd name="connsiteX6-589" fmla="*/ 760120 w 811992"/>
                <a:gd name="connsiteY6-590" fmla="*/ 159394 h 706699"/>
                <a:gd name="connsiteX7-591" fmla="*/ 733423 w 811992"/>
                <a:gd name="connsiteY7-592" fmla="*/ 576547 h 706699"/>
                <a:gd name="connsiteX8-593" fmla="*/ 403037 w 811992"/>
                <a:gd name="connsiteY8-594" fmla="*/ 706699 h 706699"/>
                <a:gd name="connsiteX9-595" fmla="*/ 736760 w 811992"/>
                <a:gd name="connsiteY9-596" fmla="*/ 239488 h 706699"/>
                <a:gd name="connsiteX10-597" fmla="*/ 459770 w 811992"/>
                <a:gd name="connsiteY10-598" fmla="*/ 25905 h 706699"/>
                <a:gd name="connsiteX11-599" fmla="*/ 86001 w 811992"/>
                <a:gd name="connsiteY11-600" fmla="*/ 192766 h 706699"/>
                <a:gd name="connsiteX12-601" fmla="*/ 106024 w 811992"/>
                <a:gd name="connsiteY12-602" fmla="*/ 573210 h 706699"/>
                <a:gd name="connsiteX13-603" fmla="*/ 219490 w 811992"/>
                <a:gd name="connsiteY13-604" fmla="*/ 526489 h 706699"/>
                <a:gd name="connsiteX14-605" fmla="*/ 386351 w 811992"/>
                <a:gd name="connsiteY14-606" fmla="*/ 159394 h 706699"/>
                <a:gd name="connsiteX15-607" fmla="*/ 396363 w 811992"/>
                <a:gd name="connsiteY15-608" fmla="*/ 25905 h 706699"/>
                <a:gd name="connsiteX0-609" fmla="*/ 406632 w 822261"/>
                <a:gd name="connsiteY0-610" fmla="*/ 25905 h 706699"/>
                <a:gd name="connsiteX1-611" fmla="*/ 429992 w 822261"/>
                <a:gd name="connsiteY1-612" fmla="*/ 152720 h 706699"/>
                <a:gd name="connsiteX2-613" fmla="*/ 249782 w 822261"/>
                <a:gd name="connsiteY2-614" fmla="*/ 606582 h 706699"/>
                <a:gd name="connsiteX3-615" fmla="*/ 109619 w 822261"/>
                <a:gd name="connsiteY3-616" fmla="*/ 636617 h 706699"/>
                <a:gd name="connsiteX4-617" fmla="*/ 36200 w 822261"/>
                <a:gd name="connsiteY4-618" fmla="*/ 219464 h 706699"/>
                <a:gd name="connsiteX5-619" fmla="*/ 275636 w 822261"/>
                <a:gd name="connsiteY5-620" fmla="*/ 28659 h 706699"/>
                <a:gd name="connsiteX6-621" fmla="*/ 770389 w 822261"/>
                <a:gd name="connsiteY6-622" fmla="*/ 159394 h 706699"/>
                <a:gd name="connsiteX7-623" fmla="*/ 743692 w 822261"/>
                <a:gd name="connsiteY7-624" fmla="*/ 576547 h 706699"/>
                <a:gd name="connsiteX8-625" fmla="*/ 413306 w 822261"/>
                <a:gd name="connsiteY8-626" fmla="*/ 706699 h 706699"/>
                <a:gd name="connsiteX9-627" fmla="*/ 747029 w 822261"/>
                <a:gd name="connsiteY9-628" fmla="*/ 239488 h 706699"/>
                <a:gd name="connsiteX10-629" fmla="*/ 470039 w 822261"/>
                <a:gd name="connsiteY10-630" fmla="*/ 25905 h 706699"/>
                <a:gd name="connsiteX11-631" fmla="*/ 96270 w 822261"/>
                <a:gd name="connsiteY11-632" fmla="*/ 192766 h 706699"/>
                <a:gd name="connsiteX12-633" fmla="*/ 116293 w 822261"/>
                <a:gd name="connsiteY12-634" fmla="*/ 573210 h 706699"/>
                <a:gd name="connsiteX13-635" fmla="*/ 229759 w 822261"/>
                <a:gd name="connsiteY13-636" fmla="*/ 526489 h 706699"/>
                <a:gd name="connsiteX14-637" fmla="*/ 396620 w 822261"/>
                <a:gd name="connsiteY14-638" fmla="*/ 159394 h 706699"/>
                <a:gd name="connsiteX15-639" fmla="*/ 406632 w 822261"/>
                <a:gd name="connsiteY15-640" fmla="*/ 25905 h 706699"/>
                <a:gd name="connsiteX0-641" fmla="*/ 406632 w 822261"/>
                <a:gd name="connsiteY0-642" fmla="*/ 25905 h 706699"/>
                <a:gd name="connsiteX1-643" fmla="*/ 429992 w 822261"/>
                <a:gd name="connsiteY1-644" fmla="*/ 152720 h 706699"/>
                <a:gd name="connsiteX2-645" fmla="*/ 249782 w 822261"/>
                <a:gd name="connsiteY2-646" fmla="*/ 606582 h 706699"/>
                <a:gd name="connsiteX3-647" fmla="*/ 109619 w 822261"/>
                <a:gd name="connsiteY3-648" fmla="*/ 636617 h 706699"/>
                <a:gd name="connsiteX4-649" fmla="*/ 36200 w 822261"/>
                <a:gd name="connsiteY4-650" fmla="*/ 219464 h 706699"/>
                <a:gd name="connsiteX5-651" fmla="*/ 275636 w 822261"/>
                <a:gd name="connsiteY5-652" fmla="*/ 28659 h 706699"/>
                <a:gd name="connsiteX6-653" fmla="*/ 770389 w 822261"/>
                <a:gd name="connsiteY6-654" fmla="*/ 159394 h 706699"/>
                <a:gd name="connsiteX7-655" fmla="*/ 743692 w 822261"/>
                <a:gd name="connsiteY7-656" fmla="*/ 576547 h 706699"/>
                <a:gd name="connsiteX8-657" fmla="*/ 413306 w 822261"/>
                <a:gd name="connsiteY8-658" fmla="*/ 706699 h 706699"/>
                <a:gd name="connsiteX9-659" fmla="*/ 747029 w 822261"/>
                <a:gd name="connsiteY9-660" fmla="*/ 239488 h 706699"/>
                <a:gd name="connsiteX10-661" fmla="*/ 470039 w 822261"/>
                <a:gd name="connsiteY10-662" fmla="*/ 25905 h 706699"/>
                <a:gd name="connsiteX11-663" fmla="*/ 96270 w 822261"/>
                <a:gd name="connsiteY11-664" fmla="*/ 192766 h 706699"/>
                <a:gd name="connsiteX12-665" fmla="*/ 116293 w 822261"/>
                <a:gd name="connsiteY12-666" fmla="*/ 573210 h 706699"/>
                <a:gd name="connsiteX13-667" fmla="*/ 229759 w 822261"/>
                <a:gd name="connsiteY13-668" fmla="*/ 526489 h 706699"/>
                <a:gd name="connsiteX14-669" fmla="*/ 396620 w 822261"/>
                <a:gd name="connsiteY14-670" fmla="*/ 159394 h 706699"/>
                <a:gd name="connsiteX15-671" fmla="*/ 406632 w 822261"/>
                <a:gd name="connsiteY15-672" fmla="*/ 25905 h 706699"/>
                <a:gd name="connsiteX0-673" fmla="*/ 406632 w 822261"/>
                <a:gd name="connsiteY0-674" fmla="*/ 25905 h 706699"/>
                <a:gd name="connsiteX1-675" fmla="*/ 429992 w 822261"/>
                <a:gd name="connsiteY1-676" fmla="*/ 152720 h 706699"/>
                <a:gd name="connsiteX2-677" fmla="*/ 249782 w 822261"/>
                <a:gd name="connsiteY2-678" fmla="*/ 606582 h 706699"/>
                <a:gd name="connsiteX3-679" fmla="*/ 109619 w 822261"/>
                <a:gd name="connsiteY3-680" fmla="*/ 636617 h 706699"/>
                <a:gd name="connsiteX4-681" fmla="*/ 36200 w 822261"/>
                <a:gd name="connsiteY4-682" fmla="*/ 219464 h 706699"/>
                <a:gd name="connsiteX5-683" fmla="*/ 275636 w 822261"/>
                <a:gd name="connsiteY5-684" fmla="*/ 28659 h 706699"/>
                <a:gd name="connsiteX6-685" fmla="*/ 770389 w 822261"/>
                <a:gd name="connsiteY6-686" fmla="*/ 159394 h 706699"/>
                <a:gd name="connsiteX7-687" fmla="*/ 743692 w 822261"/>
                <a:gd name="connsiteY7-688" fmla="*/ 576547 h 706699"/>
                <a:gd name="connsiteX8-689" fmla="*/ 413306 w 822261"/>
                <a:gd name="connsiteY8-690" fmla="*/ 706699 h 706699"/>
                <a:gd name="connsiteX9-691" fmla="*/ 747029 w 822261"/>
                <a:gd name="connsiteY9-692" fmla="*/ 239488 h 706699"/>
                <a:gd name="connsiteX10-693" fmla="*/ 470039 w 822261"/>
                <a:gd name="connsiteY10-694" fmla="*/ 25905 h 706699"/>
                <a:gd name="connsiteX11-695" fmla="*/ 96270 w 822261"/>
                <a:gd name="connsiteY11-696" fmla="*/ 192766 h 706699"/>
                <a:gd name="connsiteX12-697" fmla="*/ 116293 w 822261"/>
                <a:gd name="connsiteY12-698" fmla="*/ 573210 h 706699"/>
                <a:gd name="connsiteX13-699" fmla="*/ 229759 w 822261"/>
                <a:gd name="connsiteY13-700" fmla="*/ 526489 h 706699"/>
                <a:gd name="connsiteX14-701" fmla="*/ 396620 w 822261"/>
                <a:gd name="connsiteY14-702" fmla="*/ 159394 h 706699"/>
                <a:gd name="connsiteX15-703" fmla="*/ 406632 w 822261"/>
                <a:gd name="connsiteY15-704" fmla="*/ 25905 h 706699"/>
                <a:gd name="connsiteX0-705" fmla="*/ 406632 w 822261"/>
                <a:gd name="connsiteY0-706" fmla="*/ 25905 h 706699"/>
                <a:gd name="connsiteX1-707" fmla="*/ 429992 w 822261"/>
                <a:gd name="connsiteY1-708" fmla="*/ 152720 h 706699"/>
                <a:gd name="connsiteX2-709" fmla="*/ 249782 w 822261"/>
                <a:gd name="connsiteY2-710" fmla="*/ 606582 h 706699"/>
                <a:gd name="connsiteX3-711" fmla="*/ 109619 w 822261"/>
                <a:gd name="connsiteY3-712" fmla="*/ 636617 h 706699"/>
                <a:gd name="connsiteX4-713" fmla="*/ 36200 w 822261"/>
                <a:gd name="connsiteY4-714" fmla="*/ 219464 h 706699"/>
                <a:gd name="connsiteX5-715" fmla="*/ 275636 w 822261"/>
                <a:gd name="connsiteY5-716" fmla="*/ 28659 h 706699"/>
                <a:gd name="connsiteX6-717" fmla="*/ 770389 w 822261"/>
                <a:gd name="connsiteY6-718" fmla="*/ 159394 h 706699"/>
                <a:gd name="connsiteX7-719" fmla="*/ 743692 w 822261"/>
                <a:gd name="connsiteY7-720" fmla="*/ 576547 h 706699"/>
                <a:gd name="connsiteX8-721" fmla="*/ 413306 w 822261"/>
                <a:gd name="connsiteY8-722" fmla="*/ 706699 h 706699"/>
                <a:gd name="connsiteX9-723" fmla="*/ 747029 w 822261"/>
                <a:gd name="connsiteY9-724" fmla="*/ 239488 h 706699"/>
                <a:gd name="connsiteX10-725" fmla="*/ 470039 w 822261"/>
                <a:gd name="connsiteY10-726" fmla="*/ 25905 h 706699"/>
                <a:gd name="connsiteX11-727" fmla="*/ 96270 w 822261"/>
                <a:gd name="connsiteY11-728" fmla="*/ 192766 h 706699"/>
                <a:gd name="connsiteX12-729" fmla="*/ 116293 w 822261"/>
                <a:gd name="connsiteY12-730" fmla="*/ 573210 h 706699"/>
                <a:gd name="connsiteX13-731" fmla="*/ 229759 w 822261"/>
                <a:gd name="connsiteY13-732" fmla="*/ 526489 h 706699"/>
                <a:gd name="connsiteX14-733" fmla="*/ 396620 w 822261"/>
                <a:gd name="connsiteY14-734" fmla="*/ 159394 h 706699"/>
                <a:gd name="connsiteX15-735" fmla="*/ 406632 w 822261"/>
                <a:gd name="connsiteY15-736" fmla="*/ 25905 h 706699"/>
                <a:gd name="connsiteX0-737" fmla="*/ 406632 w 822261"/>
                <a:gd name="connsiteY0-738" fmla="*/ 25905 h 706699"/>
                <a:gd name="connsiteX1-739" fmla="*/ 429992 w 822261"/>
                <a:gd name="connsiteY1-740" fmla="*/ 152720 h 706699"/>
                <a:gd name="connsiteX2-741" fmla="*/ 249782 w 822261"/>
                <a:gd name="connsiteY2-742" fmla="*/ 606582 h 706699"/>
                <a:gd name="connsiteX3-743" fmla="*/ 109619 w 822261"/>
                <a:gd name="connsiteY3-744" fmla="*/ 636617 h 706699"/>
                <a:gd name="connsiteX4-745" fmla="*/ 36200 w 822261"/>
                <a:gd name="connsiteY4-746" fmla="*/ 219464 h 706699"/>
                <a:gd name="connsiteX5-747" fmla="*/ 275636 w 822261"/>
                <a:gd name="connsiteY5-748" fmla="*/ 28659 h 706699"/>
                <a:gd name="connsiteX6-749" fmla="*/ 770389 w 822261"/>
                <a:gd name="connsiteY6-750" fmla="*/ 159394 h 706699"/>
                <a:gd name="connsiteX7-751" fmla="*/ 743692 w 822261"/>
                <a:gd name="connsiteY7-752" fmla="*/ 576547 h 706699"/>
                <a:gd name="connsiteX8-753" fmla="*/ 413306 w 822261"/>
                <a:gd name="connsiteY8-754" fmla="*/ 706699 h 706699"/>
                <a:gd name="connsiteX9-755" fmla="*/ 747029 w 822261"/>
                <a:gd name="connsiteY9-756" fmla="*/ 239488 h 706699"/>
                <a:gd name="connsiteX10-757" fmla="*/ 470039 w 822261"/>
                <a:gd name="connsiteY10-758" fmla="*/ 25905 h 706699"/>
                <a:gd name="connsiteX11-759" fmla="*/ 96270 w 822261"/>
                <a:gd name="connsiteY11-760" fmla="*/ 192766 h 706699"/>
                <a:gd name="connsiteX12-761" fmla="*/ 116293 w 822261"/>
                <a:gd name="connsiteY12-762" fmla="*/ 573210 h 706699"/>
                <a:gd name="connsiteX13-763" fmla="*/ 229759 w 822261"/>
                <a:gd name="connsiteY13-764" fmla="*/ 526489 h 706699"/>
                <a:gd name="connsiteX14-765" fmla="*/ 396620 w 822261"/>
                <a:gd name="connsiteY14-766" fmla="*/ 159394 h 706699"/>
                <a:gd name="connsiteX15-767" fmla="*/ 406632 w 822261"/>
                <a:gd name="connsiteY15-768" fmla="*/ 25905 h 706699"/>
                <a:gd name="connsiteX0-769" fmla="*/ 404545 w 820174"/>
                <a:gd name="connsiteY0-770" fmla="*/ 25905 h 706699"/>
                <a:gd name="connsiteX1-771" fmla="*/ 427905 w 820174"/>
                <a:gd name="connsiteY1-772" fmla="*/ 152720 h 706699"/>
                <a:gd name="connsiteX2-773" fmla="*/ 247695 w 820174"/>
                <a:gd name="connsiteY2-774" fmla="*/ 606582 h 706699"/>
                <a:gd name="connsiteX3-775" fmla="*/ 107532 w 820174"/>
                <a:gd name="connsiteY3-776" fmla="*/ 636617 h 706699"/>
                <a:gd name="connsiteX4-777" fmla="*/ 36867 w 820174"/>
                <a:gd name="connsiteY4-778" fmla="*/ 227726 h 706699"/>
                <a:gd name="connsiteX5-779" fmla="*/ 273549 w 820174"/>
                <a:gd name="connsiteY5-780" fmla="*/ 28659 h 706699"/>
                <a:gd name="connsiteX6-781" fmla="*/ 768302 w 820174"/>
                <a:gd name="connsiteY6-782" fmla="*/ 159394 h 706699"/>
                <a:gd name="connsiteX7-783" fmla="*/ 741605 w 820174"/>
                <a:gd name="connsiteY7-784" fmla="*/ 576547 h 706699"/>
                <a:gd name="connsiteX8-785" fmla="*/ 411219 w 820174"/>
                <a:gd name="connsiteY8-786" fmla="*/ 706699 h 706699"/>
                <a:gd name="connsiteX9-787" fmla="*/ 744942 w 820174"/>
                <a:gd name="connsiteY9-788" fmla="*/ 239488 h 706699"/>
                <a:gd name="connsiteX10-789" fmla="*/ 467952 w 820174"/>
                <a:gd name="connsiteY10-790" fmla="*/ 25905 h 706699"/>
                <a:gd name="connsiteX11-791" fmla="*/ 94183 w 820174"/>
                <a:gd name="connsiteY11-792" fmla="*/ 192766 h 706699"/>
                <a:gd name="connsiteX12-793" fmla="*/ 114206 w 820174"/>
                <a:gd name="connsiteY12-794" fmla="*/ 573210 h 706699"/>
                <a:gd name="connsiteX13-795" fmla="*/ 227672 w 820174"/>
                <a:gd name="connsiteY13-796" fmla="*/ 526489 h 706699"/>
                <a:gd name="connsiteX14-797" fmla="*/ 394533 w 820174"/>
                <a:gd name="connsiteY14-798" fmla="*/ 159394 h 706699"/>
                <a:gd name="connsiteX15-799" fmla="*/ 404545 w 820174"/>
                <a:gd name="connsiteY15-800" fmla="*/ 25905 h 706699"/>
                <a:gd name="connsiteX0-801" fmla="*/ 404545 w 820174"/>
                <a:gd name="connsiteY0-802" fmla="*/ 25905 h 706699"/>
                <a:gd name="connsiteX1-803" fmla="*/ 427905 w 820174"/>
                <a:gd name="connsiteY1-804" fmla="*/ 152720 h 706699"/>
                <a:gd name="connsiteX2-805" fmla="*/ 247695 w 820174"/>
                <a:gd name="connsiteY2-806" fmla="*/ 606582 h 706699"/>
                <a:gd name="connsiteX3-807" fmla="*/ 107532 w 820174"/>
                <a:gd name="connsiteY3-808" fmla="*/ 636617 h 706699"/>
                <a:gd name="connsiteX4-809" fmla="*/ 36867 w 820174"/>
                <a:gd name="connsiteY4-810" fmla="*/ 227726 h 706699"/>
                <a:gd name="connsiteX5-811" fmla="*/ 273549 w 820174"/>
                <a:gd name="connsiteY5-812" fmla="*/ 28659 h 706699"/>
                <a:gd name="connsiteX6-813" fmla="*/ 768302 w 820174"/>
                <a:gd name="connsiteY6-814" fmla="*/ 159394 h 706699"/>
                <a:gd name="connsiteX7-815" fmla="*/ 741605 w 820174"/>
                <a:gd name="connsiteY7-816" fmla="*/ 576547 h 706699"/>
                <a:gd name="connsiteX8-817" fmla="*/ 411219 w 820174"/>
                <a:gd name="connsiteY8-818" fmla="*/ 706699 h 706699"/>
                <a:gd name="connsiteX9-819" fmla="*/ 744942 w 820174"/>
                <a:gd name="connsiteY9-820" fmla="*/ 239488 h 706699"/>
                <a:gd name="connsiteX10-821" fmla="*/ 467952 w 820174"/>
                <a:gd name="connsiteY10-822" fmla="*/ 25905 h 706699"/>
                <a:gd name="connsiteX11-823" fmla="*/ 94183 w 820174"/>
                <a:gd name="connsiteY11-824" fmla="*/ 192766 h 706699"/>
                <a:gd name="connsiteX12-825" fmla="*/ 114206 w 820174"/>
                <a:gd name="connsiteY12-826" fmla="*/ 573210 h 706699"/>
                <a:gd name="connsiteX13-827" fmla="*/ 227672 w 820174"/>
                <a:gd name="connsiteY13-828" fmla="*/ 526489 h 706699"/>
                <a:gd name="connsiteX14-829" fmla="*/ 394533 w 820174"/>
                <a:gd name="connsiteY14-830" fmla="*/ 159394 h 706699"/>
                <a:gd name="connsiteX15-831" fmla="*/ 404545 w 820174"/>
                <a:gd name="connsiteY15-832" fmla="*/ 25905 h 706699"/>
                <a:gd name="connsiteX0-833" fmla="*/ 404545 w 820174"/>
                <a:gd name="connsiteY0-834" fmla="*/ 25905 h 706699"/>
                <a:gd name="connsiteX1-835" fmla="*/ 427905 w 820174"/>
                <a:gd name="connsiteY1-836" fmla="*/ 152720 h 706699"/>
                <a:gd name="connsiteX2-837" fmla="*/ 247695 w 820174"/>
                <a:gd name="connsiteY2-838" fmla="*/ 606582 h 706699"/>
                <a:gd name="connsiteX3-839" fmla="*/ 107532 w 820174"/>
                <a:gd name="connsiteY3-840" fmla="*/ 636617 h 706699"/>
                <a:gd name="connsiteX4-841" fmla="*/ 36867 w 820174"/>
                <a:gd name="connsiteY4-842" fmla="*/ 227726 h 706699"/>
                <a:gd name="connsiteX5-843" fmla="*/ 273549 w 820174"/>
                <a:gd name="connsiteY5-844" fmla="*/ 28659 h 706699"/>
                <a:gd name="connsiteX6-845" fmla="*/ 768302 w 820174"/>
                <a:gd name="connsiteY6-846" fmla="*/ 159394 h 706699"/>
                <a:gd name="connsiteX7-847" fmla="*/ 741605 w 820174"/>
                <a:gd name="connsiteY7-848" fmla="*/ 576547 h 706699"/>
                <a:gd name="connsiteX8-849" fmla="*/ 411219 w 820174"/>
                <a:gd name="connsiteY8-850" fmla="*/ 706699 h 706699"/>
                <a:gd name="connsiteX9-851" fmla="*/ 744942 w 820174"/>
                <a:gd name="connsiteY9-852" fmla="*/ 239488 h 706699"/>
                <a:gd name="connsiteX10-853" fmla="*/ 467952 w 820174"/>
                <a:gd name="connsiteY10-854" fmla="*/ 25905 h 706699"/>
                <a:gd name="connsiteX11-855" fmla="*/ 94183 w 820174"/>
                <a:gd name="connsiteY11-856" fmla="*/ 192766 h 706699"/>
                <a:gd name="connsiteX12-857" fmla="*/ 114206 w 820174"/>
                <a:gd name="connsiteY12-858" fmla="*/ 573210 h 706699"/>
                <a:gd name="connsiteX13-859" fmla="*/ 227672 w 820174"/>
                <a:gd name="connsiteY13-860" fmla="*/ 526489 h 706699"/>
                <a:gd name="connsiteX14-861" fmla="*/ 394533 w 820174"/>
                <a:gd name="connsiteY14-862" fmla="*/ 159394 h 706699"/>
                <a:gd name="connsiteX15-863" fmla="*/ 404545 w 820174"/>
                <a:gd name="connsiteY15-864" fmla="*/ 25905 h 706699"/>
                <a:gd name="connsiteX0-865" fmla="*/ 404545 w 820174"/>
                <a:gd name="connsiteY0-866" fmla="*/ 25905 h 706699"/>
                <a:gd name="connsiteX1-867" fmla="*/ 427905 w 820174"/>
                <a:gd name="connsiteY1-868" fmla="*/ 152720 h 706699"/>
                <a:gd name="connsiteX2-869" fmla="*/ 247695 w 820174"/>
                <a:gd name="connsiteY2-870" fmla="*/ 606582 h 706699"/>
                <a:gd name="connsiteX3-871" fmla="*/ 107532 w 820174"/>
                <a:gd name="connsiteY3-872" fmla="*/ 636617 h 706699"/>
                <a:gd name="connsiteX4-873" fmla="*/ 36867 w 820174"/>
                <a:gd name="connsiteY4-874" fmla="*/ 227726 h 706699"/>
                <a:gd name="connsiteX5-875" fmla="*/ 273549 w 820174"/>
                <a:gd name="connsiteY5-876" fmla="*/ 28659 h 706699"/>
                <a:gd name="connsiteX6-877" fmla="*/ 768302 w 820174"/>
                <a:gd name="connsiteY6-878" fmla="*/ 159394 h 706699"/>
                <a:gd name="connsiteX7-879" fmla="*/ 741605 w 820174"/>
                <a:gd name="connsiteY7-880" fmla="*/ 576547 h 706699"/>
                <a:gd name="connsiteX8-881" fmla="*/ 411219 w 820174"/>
                <a:gd name="connsiteY8-882" fmla="*/ 706699 h 706699"/>
                <a:gd name="connsiteX9-883" fmla="*/ 744942 w 820174"/>
                <a:gd name="connsiteY9-884" fmla="*/ 239488 h 706699"/>
                <a:gd name="connsiteX10-885" fmla="*/ 467952 w 820174"/>
                <a:gd name="connsiteY10-886" fmla="*/ 25905 h 706699"/>
                <a:gd name="connsiteX11-887" fmla="*/ 94183 w 820174"/>
                <a:gd name="connsiteY11-888" fmla="*/ 192766 h 706699"/>
                <a:gd name="connsiteX12-889" fmla="*/ 114206 w 820174"/>
                <a:gd name="connsiteY12-890" fmla="*/ 573210 h 706699"/>
                <a:gd name="connsiteX13-891" fmla="*/ 227672 w 820174"/>
                <a:gd name="connsiteY13-892" fmla="*/ 526489 h 706699"/>
                <a:gd name="connsiteX14-893" fmla="*/ 394533 w 820174"/>
                <a:gd name="connsiteY14-894" fmla="*/ 159394 h 706699"/>
                <a:gd name="connsiteX15-895" fmla="*/ 404545 w 820174"/>
                <a:gd name="connsiteY15-896" fmla="*/ 25905 h 706699"/>
                <a:gd name="connsiteX0-897" fmla="*/ 404545 w 820174"/>
                <a:gd name="connsiteY0-898" fmla="*/ 25905 h 706699"/>
                <a:gd name="connsiteX1-899" fmla="*/ 427905 w 820174"/>
                <a:gd name="connsiteY1-900" fmla="*/ 152720 h 706699"/>
                <a:gd name="connsiteX2-901" fmla="*/ 247695 w 820174"/>
                <a:gd name="connsiteY2-902" fmla="*/ 606582 h 706699"/>
                <a:gd name="connsiteX3-903" fmla="*/ 107532 w 820174"/>
                <a:gd name="connsiteY3-904" fmla="*/ 636617 h 706699"/>
                <a:gd name="connsiteX4-905" fmla="*/ 36867 w 820174"/>
                <a:gd name="connsiteY4-906" fmla="*/ 227726 h 706699"/>
                <a:gd name="connsiteX5-907" fmla="*/ 273549 w 820174"/>
                <a:gd name="connsiteY5-908" fmla="*/ 28659 h 706699"/>
                <a:gd name="connsiteX6-909" fmla="*/ 768302 w 820174"/>
                <a:gd name="connsiteY6-910" fmla="*/ 159394 h 706699"/>
                <a:gd name="connsiteX7-911" fmla="*/ 741605 w 820174"/>
                <a:gd name="connsiteY7-912" fmla="*/ 576547 h 706699"/>
                <a:gd name="connsiteX8-913" fmla="*/ 411219 w 820174"/>
                <a:gd name="connsiteY8-914" fmla="*/ 706699 h 706699"/>
                <a:gd name="connsiteX9-915" fmla="*/ 744942 w 820174"/>
                <a:gd name="connsiteY9-916" fmla="*/ 239488 h 706699"/>
                <a:gd name="connsiteX10-917" fmla="*/ 467952 w 820174"/>
                <a:gd name="connsiteY10-918" fmla="*/ 25905 h 706699"/>
                <a:gd name="connsiteX11-919" fmla="*/ 94183 w 820174"/>
                <a:gd name="connsiteY11-920" fmla="*/ 192766 h 706699"/>
                <a:gd name="connsiteX12-921" fmla="*/ 114206 w 820174"/>
                <a:gd name="connsiteY12-922" fmla="*/ 573210 h 706699"/>
                <a:gd name="connsiteX13-923" fmla="*/ 227672 w 820174"/>
                <a:gd name="connsiteY13-924" fmla="*/ 526489 h 706699"/>
                <a:gd name="connsiteX14-925" fmla="*/ 394533 w 820174"/>
                <a:gd name="connsiteY14-926" fmla="*/ 159394 h 706699"/>
                <a:gd name="connsiteX15-927" fmla="*/ 404545 w 820174"/>
                <a:gd name="connsiteY15-928" fmla="*/ 25905 h 706699"/>
                <a:gd name="connsiteX0-929" fmla="*/ 404545 w 820174"/>
                <a:gd name="connsiteY0-930" fmla="*/ 25905 h 706699"/>
                <a:gd name="connsiteX1-931" fmla="*/ 427905 w 820174"/>
                <a:gd name="connsiteY1-932" fmla="*/ 152720 h 706699"/>
                <a:gd name="connsiteX2-933" fmla="*/ 247695 w 820174"/>
                <a:gd name="connsiteY2-934" fmla="*/ 606582 h 706699"/>
                <a:gd name="connsiteX3-935" fmla="*/ 107532 w 820174"/>
                <a:gd name="connsiteY3-936" fmla="*/ 636617 h 706699"/>
                <a:gd name="connsiteX4-937" fmla="*/ 36867 w 820174"/>
                <a:gd name="connsiteY4-938" fmla="*/ 227726 h 706699"/>
                <a:gd name="connsiteX5-939" fmla="*/ 273549 w 820174"/>
                <a:gd name="connsiteY5-940" fmla="*/ 28659 h 706699"/>
                <a:gd name="connsiteX6-941" fmla="*/ 768302 w 820174"/>
                <a:gd name="connsiteY6-942" fmla="*/ 159394 h 706699"/>
                <a:gd name="connsiteX7-943" fmla="*/ 741605 w 820174"/>
                <a:gd name="connsiteY7-944" fmla="*/ 576547 h 706699"/>
                <a:gd name="connsiteX8-945" fmla="*/ 411219 w 820174"/>
                <a:gd name="connsiteY8-946" fmla="*/ 706699 h 706699"/>
                <a:gd name="connsiteX9-947" fmla="*/ 744942 w 820174"/>
                <a:gd name="connsiteY9-948" fmla="*/ 239488 h 706699"/>
                <a:gd name="connsiteX10-949" fmla="*/ 467952 w 820174"/>
                <a:gd name="connsiteY10-950" fmla="*/ 25905 h 706699"/>
                <a:gd name="connsiteX11-951" fmla="*/ 94183 w 820174"/>
                <a:gd name="connsiteY11-952" fmla="*/ 203782 h 706699"/>
                <a:gd name="connsiteX12-953" fmla="*/ 114206 w 820174"/>
                <a:gd name="connsiteY12-954" fmla="*/ 573210 h 706699"/>
                <a:gd name="connsiteX13-955" fmla="*/ 227672 w 820174"/>
                <a:gd name="connsiteY13-956" fmla="*/ 526489 h 706699"/>
                <a:gd name="connsiteX14-957" fmla="*/ 394533 w 820174"/>
                <a:gd name="connsiteY14-958" fmla="*/ 159394 h 706699"/>
                <a:gd name="connsiteX15-959" fmla="*/ 404545 w 820174"/>
                <a:gd name="connsiteY15-960" fmla="*/ 25905 h 706699"/>
                <a:gd name="connsiteX0-961" fmla="*/ 404545 w 820174"/>
                <a:gd name="connsiteY0-962" fmla="*/ 25905 h 706699"/>
                <a:gd name="connsiteX1-963" fmla="*/ 427905 w 820174"/>
                <a:gd name="connsiteY1-964" fmla="*/ 152720 h 706699"/>
                <a:gd name="connsiteX2-965" fmla="*/ 247695 w 820174"/>
                <a:gd name="connsiteY2-966" fmla="*/ 606582 h 706699"/>
                <a:gd name="connsiteX3-967" fmla="*/ 107532 w 820174"/>
                <a:gd name="connsiteY3-968" fmla="*/ 636617 h 706699"/>
                <a:gd name="connsiteX4-969" fmla="*/ 36867 w 820174"/>
                <a:gd name="connsiteY4-970" fmla="*/ 227726 h 706699"/>
                <a:gd name="connsiteX5-971" fmla="*/ 273549 w 820174"/>
                <a:gd name="connsiteY5-972" fmla="*/ 28659 h 706699"/>
                <a:gd name="connsiteX6-973" fmla="*/ 768302 w 820174"/>
                <a:gd name="connsiteY6-974" fmla="*/ 159394 h 706699"/>
                <a:gd name="connsiteX7-975" fmla="*/ 741605 w 820174"/>
                <a:gd name="connsiteY7-976" fmla="*/ 576547 h 706699"/>
                <a:gd name="connsiteX8-977" fmla="*/ 411219 w 820174"/>
                <a:gd name="connsiteY8-978" fmla="*/ 706699 h 706699"/>
                <a:gd name="connsiteX9-979" fmla="*/ 744942 w 820174"/>
                <a:gd name="connsiteY9-980" fmla="*/ 239488 h 706699"/>
                <a:gd name="connsiteX10-981" fmla="*/ 467952 w 820174"/>
                <a:gd name="connsiteY10-982" fmla="*/ 25905 h 706699"/>
                <a:gd name="connsiteX11-983" fmla="*/ 94183 w 820174"/>
                <a:gd name="connsiteY11-984" fmla="*/ 203782 h 706699"/>
                <a:gd name="connsiteX12-985" fmla="*/ 114206 w 820174"/>
                <a:gd name="connsiteY12-986" fmla="*/ 573210 h 706699"/>
                <a:gd name="connsiteX13-987" fmla="*/ 227672 w 820174"/>
                <a:gd name="connsiteY13-988" fmla="*/ 526489 h 706699"/>
                <a:gd name="connsiteX14-989" fmla="*/ 394533 w 820174"/>
                <a:gd name="connsiteY14-990" fmla="*/ 159394 h 706699"/>
                <a:gd name="connsiteX15-991" fmla="*/ 404545 w 820174"/>
                <a:gd name="connsiteY15-992" fmla="*/ 25905 h 706699"/>
                <a:gd name="connsiteX0-993" fmla="*/ 404545 w 820174"/>
                <a:gd name="connsiteY0-994" fmla="*/ 25905 h 706699"/>
                <a:gd name="connsiteX1-995" fmla="*/ 427905 w 820174"/>
                <a:gd name="connsiteY1-996" fmla="*/ 152720 h 706699"/>
                <a:gd name="connsiteX2-997" fmla="*/ 247695 w 820174"/>
                <a:gd name="connsiteY2-998" fmla="*/ 606582 h 706699"/>
                <a:gd name="connsiteX3-999" fmla="*/ 107532 w 820174"/>
                <a:gd name="connsiteY3-1000" fmla="*/ 636617 h 706699"/>
                <a:gd name="connsiteX4-1001" fmla="*/ 36867 w 820174"/>
                <a:gd name="connsiteY4-1002" fmla="*/ 227726 h 706699"/>
                <a:gd name="connsiteX5-1003" fmla="*/ 273549 w 820174"/>
                <a:gd name="connsiteY5-1004" fmla="*/ 28659 h 706699"/>
                <a:gd name="connsiteX6-1005" fmla="*/ 768302 w 820174"/>
                <a:gd name="connsiteY6-1006" fmla="*/ 159394 h 706699"/>
                <a:gd name="connsiteX7-1007" fmla="*/ 741605 w 820174"/>
                <a:gd name="connsiteY7-1008" fmla="*/ 576547 h 706699"/>
                <a:gd name="connsiteX8-1009" fmla="*/ 411219 w 820174"/>
                <a:gd name="connsiteY8-1010" fmla="*/ 706699 h 706699"/>
                <a:gd name="connsiteX9-1011" fmla="*/ 744942 w 820174"/>
                <a:gd name="connsiteY9-1012" fmla="*/ 239488 h 706699"/>
                <a:gd name="connsiteX10-1013" fmla="*/ 467952 w 820174"/>
                <a:gd name="connsiteY10-1014" fmla="*/ 25905 h 706699"/>
                <a:gd name="connsiteX11-1015" fmla="*/ 94183 w 820174"/>
                <a:gd name="connsiteY11-1016" fmla="*/ 203782 h 706699"/>
                <a:gd name="connsiteX12-1017" fmla="*/ 114206 w 820174"/>
                <a:gd name="connsiteY12-1018" fmla="*/ 573210 h 706699"/>
                <a:gd name="connsiteX13-1019" fmla="*/ 227672 w 820174"/>
                <a:gd name="connsiteY13-1020" fmla="*/ 526489 h 706699"/>
                <a:gd name="connsiteX14-1021" fmla="*/ 394533 w 820174"/>
                <a:gd name="connsiteY14-1022" fmla="*/ 159394 h 706699"/>
                <a:gd name="connsiteX15-1023" fmla="*/ 404545 w 820174"/>
                <a:gd name="connsiteY15-1024" fmla="*/ 25905 h 706699"/>
                <a:gd name="connsiteX0-1025" fmla="*/ 404545 w 820174"/>
                <a:gd name="connsiteY0-1026" fmla="*/ 25905 h 706699"/>
                <a:gd name="connsiteX1-1027" fmla="*/ 427905 w 820174"/>
                <a:gd name="connsiteY1-1028" fmla="*/ 152720 h 706699"/>
                <a:gd name="connsiteX2-1029" fmla="*/ 247695 w 820174"/>
                <a:gd name="connsiteY2-1030" fmla="*/ 606582 h 706699"/>
                <a:gd name="connsiteX3-1031" fmla="*/ 107532 w 820174"/>
                <a:gd name="connsiteY3-1032" fmla="*/ 636617 h 706699"/>
                <a:gd name="connsiteX4-1033" fmla="*/ 36867 w 820174"/>
                <a:gd name="connsiteY4-1034" fmla="*/ 227726 h 706699"/>
                <a:gd name="connsiteX5-1035" fmla="*/ 273549 w 820174"/>
                <a:gd name="connsiteY5-1036" fmla="*/ 28659 h 706699"/>
                <a:gd name="connsiteX6-1037" fmla="*/ 768302 w 820174"/>
                <a:gd name="connsiteY6-1038" fmla="*/ 159394 h 706699"/>
                <a:gd name="connsiteX7-1039" fmla="*/ 741605 w 820174"/>
                <a:gd name="connsiteY7-1040" fmla="*/ 576547 h 706699"/>
                <a:gd name="connsiteX8-1041" fmla="*/ 411219 w 820174"/>
                <a:gd name="connsiteY8-1042" fmla="*/ 706699 h 706699"/>
                <a:gd name="connsiteX9-1043" fmla="*/ 744942 w 820174"/>
                <a:gd name="connsiteY9-1044" fmla="*/ 239488 h 706699"/>
                <a:gd name="connsiteX10-1045" fmla="*/ 467952 w 820174"/>
                <a:gd name="connsiteY10-1046" fmla="*/ 25905 h 706699"/>
                <a:gd name="connsiteX11-1047" fmla="*/ 94183 w 820174"/>
                <a:gd name="connsiteY11-1048" fmla="*/ 203782 h 706699"/>
                <a:gd name="connsiteX12-1049" fmla="*/ 114206 w 820174"/>
                <a:gd name="connsiteY12-1050" fmla="*/ 573210 h 706699"/>
                <a:gd name="connsiteX13-1051" fmla="*/ 227672 w 820174"/>
                <a:gd name="connsiteY13-1052" fmla="*/ 526489 h 706699"/>
                <a:gd name="connsiteX14-1053" fmla="*/ 394533 w 820174"/>
                <a:gd name="connsiteY14-1054" fmla="*/ 159394 h 706699"/>
                <a:gd name="connsiteX15-1055" fmla="*/ 404545 w 820174"/>
                <a:gd name="connsiteY15-1056" fmla="*/ 25905 h 706699"/>
                <a:gd name="connsiteX0-1057" fmla="*/ 404545 w 820174"/>
                <a:gd name="connsiteY0-1058" fmla="*/ 25905 h 706699"/>
                <a:gd name="connsiteX1-1059" fmla="*/ 427905 w 820174"/>
                <a:gd name="connsiteY1-1060" fmla="*/ 152720 h 706699"/>
                <a:gd name="connsiteX2-1061" fmla="*/ 247695 w 820174"/>
                <a:gd name="connsiteY2-1062" fmla="*/ 606582 h 706699"/>
                <a:gd name="connsiteX3-1063" fmla="*/ 107532 w 820174"/>
                <a:gd name="connsiteY3-1064" fmla="*/ 636617 h 706699"/>
                <a:gd name="connsiteX4-1065" fmla="*/ 36867 w 820174"/>
                <a:gd name="connsiteY4-1066" fmla="*/ 227726 h 706699"/>
                <a:gd name="connsiteX5-1067" fmla="*/ 273549 w 820174"/>
                <a:gd name="connsiteY5-1068" fmla="*/ 28659 h 706699"/>
                <a:gd name="connsiteX6-1069" fmla="*/ 768302 w 820174"/>
                <a:gd name="connsiteY6-1070" fmla="*/ 159394 h 706699"/>
                <a:gd name="connsiteX7-1071" fmla="*/ 741605 w 820174"/>
                <a:gd name="connsiteY7-1072" fmla="*/ 576547 h 706699"/>
                <a:gd name="connsiteX8-1073" fmla="*/ 411219 w 820174"/>
                <a:gd name="connsiteY8-1074" fmla="*/ 706699 h 706699"/>
                <a:gd name="connsiteX9-1075" fmla="*/ 744942 w 820174"/>
                <a:gd name="connsiteY9-1076" fmla="*/ 239488 h 706699"/>
                <a:gd name="connsiteX10-1077" fmla="*/ 467952 w 820174"/>
                <a:gd name="connsiteY10-1078" fmla="*/ 25905 h 706699"/>
                <a:gd name="connsiteX11-1079" fmla="*/ 94183 w 820174"/>
                <a:gd name="connsiteY11-1080" fmla="*/ 203782 h 706699"/>
                <a:gd name="connsiteX12-1081" fmla="*/ 114206 w 820174"/>
                <a:gd name="connsiteY12-1082" fmla="*/ 573210 h 706699"/>
                <a:gd name="connsiteX13-1083" fmla="*/ 227672 w 820174"/>
                <a:gd name="connsiteY13-1084" fmla="*/ 526489 h 706699"/>
                <a:gd name="connsiteX14-1085" fmla="*/ 394533 w 820174"/>
                <a:gd name="connsiteY14-1086" fmla="*/ 159394 h 706699"/>
                <a:gd name="connsiteX15-1087" fmla="*/ 404545 w 820174"/>
                <a:gd name="connsiteY15-1088" fmla="*/ 25905 h 706699"/>
                <a:gd name="connsiteX0-1089" fmla="*/ 404545 w 820174"/>
                <a:gd name="connsiteY0-1090" fmla="*/ 25905 h 706699"/>
                <a:gd name="connsiteX1-1091" fmla="*/ 427905 w 820174"/>
                <a:gd name="connsiteY1-1092" fmla="*/ 152720 h 706699"/>
                <a:gd name="connsiteX2-1093" fmla="*/ 247695 w 820174"/>
                <a:gd name="connsiteY2-1094" fmla="*/ 606582 h 706699"/>
                <a:gd name="connsiteX3-1095" fmla="*/ 107532 w 820174"/>
                <a:gd name="connsiteY3-1096" fmla="*/ 636617 h 706699"/>
                <a:gd name="connsiteX4-1097" fmla="*/ 36867 w 820174"/>
                <a:gd name="connsiteY4-1098" fmla="*/ 227726 h 706699"/>
                <a:gd name="connsiteX5-1099" fmla="*/ 273549 w 820174"/>
                <a:gd name="connsiteY5-1100" fmla="*/ 28659 h 706699"/>
                <a:gd name="connsiteX6-1101" fmla="*/ 768302 w 820174"/>
                <a:gd name="connsiteY6-1102" fmla="*/ 159394 h 706699"/>
                <a:gd name="connsiteX7-1103" fmla="*/ 741605 w 820174"/>
                <a:gd name="connsiteY7-1104" fmla="*/ 576547 h 706699"/>
                <a:gd name="connsiteX8-1105" fmla="*/ 411219 w 820174"/>
                <a:gd name="connsiteY8-1106" fmla="*/ 706699 h 706699"/>
                <a:gd name="connsiteX9-1107" fmla="*/ 744942 w 820174"/>
                <a:gd name="connsiteY9-1108" fmla="*/ 239488 h 706699"/>
                <a:gd name="connsiteX10-1109" fmla="*/ 467952 w 820174"/>
                <a:gd name="connsiteY10-1110" fmla="*/ 25905 h 706699"/>
                <a:gd name="connsiteX11-1111" fmla="*/ 94183 w 820174"/>
                <a:gd name="connsiteY11-1112" fmla="*/ 203782 h 706699"/>
                <a:gd name="connsiteX12-1113" fmla="*/ 114206 w 820174"/>
                <a:gd name="connsiteY12-1114" fmla="*/ 573210 h 706699"/>
                <a:gd name="connsiteX13-1115" fmla="*/ 227672 w 820174"/>
                <a:gd name="connsiteY13-1116" fmla="*/ 526489 h 706699"/>
                <a:gd name="connsiteX14-1117" fmla="*/ 394533 w 820174"/>
                <a:gd name="connsiteY14-1118" fmla="*/ 159394 h 706699"/>
                <a:gd name="connsiteX15-1119" fmla="*/ 404545 w 820174"/>
                <a:gd name="connsiteY15-1120" fmla="*/ 25905 h 706699"/>
                <a:gd name="connsiteX0-1121" fmla="*/ 404545 w 820174"/>
                <a:gd name="connsiteY0-1122" fmla="*/ 25905 h 706699"/>
                <a:gd name="connsiteX1-1123" fmla="*/ 427905 w 820174"/>
                <a:gd name="connsiteY1-1124" fmla="*/ 152720 h 706699"/>
                <a:gd name="connsiteX2-1125" fmla="*/ 247695 w 820174"/>
                <a:gd name="connsiteY2-1126" fmla="*/ 606582 h 706699"/>
                <a:gd name="connsiteX3-1127" fmla="*/ 107532 w 820174"/>
                <a:gd name="connsiteY3-1128" fmla="*/ 636617 h 706699"/>
                <a:gd name="connsiteX4-1129" fmla="*/ 36867 w 820174"/>
                <a:gd name="connsiteY4-1130" fmla="*/ 227726 h 706699"/>
                <a:gd name="connsiteX5-1131" fmla="*/ 273549 w 820174"/>
                <a:gd name="connsiteY5-1132" fmla="*/ 28659 h 706699"/>
                <a:gd name="connsiteX6-1133" fmla="*/ 768302 w 820174"/>
                <a:gd name="connsiteY6-1134" fmla="*/ 159394 h 706699"/>
                <a:gd name="connsiteX7-1135" fmla="*/ 741605 w 820174"/>
                <a:gd name="connsiteY7-1136" fmla="*/ 576547 h 706699"/>
                <a:gd name="connsiteX8-1137" fmla="*/ 411219 w 820174"/>
                <a:gd name="connsiteY8-1138" fmla="*/ 706699 h 706699"/>
                <a:gd name="connsiteX9-1139" fmla="*/ 744942 w 820174"/>
                <a:gd name="connsiteY9-1140" fmla="*/ 239488 h 706699"/>
                <a:gd name="connsiteX10-1141" fmla="*/ 467952 w 820174"/>
                <a:gd name="connsiteY10-1142" fmla="*/ 25905 h 706699"/>
                <a:gd name="connsiteX11-1143" fmla="*/ 94183 w 820174"/>
                <a:gd name="connsiteY11-1144" fmla="*/ 203782 h 706699"/>
                <a:gd name="connsiteX12-1145" fmla="*/ 114206 w 820174"/>
                <a:gd name="connsiteY12-1146" fmla="*/ 573210 h 706699"/>
                <a:gd name="connsiteX13-1147" fmla="*/ 227672 w 820174"/>
                <a:gd name="connsiteY13-1148" fmla="*/ 526489 h 706699"/>
                <a:gd name="connsiteX14-1149" fmla="*/ 394533 w 820174"/>
                <a:gd name="connsiteY14-1150" fmla="*/ 159394 h 706699"/>
                <a:gd name="connsiteX15-1151" fmla="*/ 404545 w 820174"/>
                <a:gd name="connsiteY15-1152" fmla="*/ 25905 h 706699"/>
                <a:gd name="connsiteX0-1153" fmla="*/ 404545 w 820174"/>
                <a:gd name="connsiteY0-1154" fmla="*/ 25905 h 706699"/>
                <a:gd name="connsiteX1-1155" fmla="*/ 427905 w 820174"/>
                <a:gd name="connsiteY1-1156" fmla="*/ 152720 h 706699"/>
                <a:gd name="connsiteX2-1157" fmla="*/ 247695 w 820174"/>
                <a:gd name="connsiteY2-1158" fmla="*/ 606582 h 706699"/>
                <a:gd name="connsiteX3-1159" fmla="*/ 107532 w 820174"/>
                <a:gd name="connsiteY3-1160" fmla="*/ 636617 h 706699"/>
                <a:gd name="connsiteX4-1161" fmla="*/ 36867 w 820174"/>
                <a:gd name="connsiteY4-1162" fmla="*/ 227726 h 706699"/>
                <a:gd name="connsiteX5-1163" fmla="*/ 273549 w 820174"/>
                <a:gd name="connsiteY5-1164" fmla="*/ 28659 h 706699"/>
                <a:gd name="connsiteX6-1165" fmla="*/ 768302 w 820174"/>
                <a:gd name="connsiteY6-1166" fmla="*/ 159394 h 706699"/>
                <a:gd name="connsiteX7-1167" fmla="*/ 741605 w 820174"/>
                <a:gd name="connsiteY7-1168" fmla="*/ 576547 h 706699"/>
                <a:gd name="connsiteX8-1169" fmla="*/ 411219 w 820174"/>
                <a:gd name="connsiteY8-1170" fmla="*/ 706699 h 706699"/>
                <a:gd name="connsiteX9-1171" fmla="*/ 744942 w 820174"/>
                <a:gd name="connsiteY9-1172" fmla="*/ 239488 h 706699"/>
                <a:gd name="connsiteX10-1173" fmla="*/ 467952 w 820174"/>
                <a:gd name="connsiteY10-1174" fmla="*/ 25905 h 706699"/>
                <a:gd name="connsiteX11-1175" fmla="*/ 94183 w 820174"/>
                <a:gd name="connsiteY11-1176" fmla="*/ 203782 h 706699"/>
                <a:gd name="connsiteX12-1177" fmla="*/ 114206 w 820174"/>
                <a:gd name="connsiteY12-1178" fmla="*/ 573210 h 706699"/>
                <a:gd name="connsiteX13-1179" fmla="*/ 227672 w 820174"/>
                <a:gd name="connsiteY13-1180" fmla="*/ 526489 h 706699"/>
                <a:gd name="connsiteX14-1181" fmla="*/ 394533 w 820174"/>
                <a:gd name="connsiteY14-1182" fmla="*/ 159394 h 706699"/>
                <a:gd name="connsiteX15-1183" fmla="*/ 404545 w 820174"/>
                <a:gd name="connsiteY15-1184" fmla="*/ 25905 h 706699"/>
                <a:gd name="connsiteX0-1185" fmla="*/ 404545 w 820174"/>
                <a:gd name="connsiteY0-1186" fmla="*/ 25905 h 706699"/>
                <a:gd name="connsiteX1-1187" fmla="*/ 427905 w 820174"/>
                <a:gd name="connsiteY1-1188" fmla="*/ 152720 h 706699"/>
                <a:gd name="connsiteX2-1189" fmla="*/ 247695 w 820174"/>
                <a:gd name="connsiteY2-1190" fmla="*/ 606582 h 706699"/>
                <a:gd name="connsiteX3-1191" fmla="*/ 107532 w 820174"/>
                <a:gd name="connsiteY3-1192" fmla="*/ 636617 h 706699"/>
                <a:gd name="connsiteX4-1193" fmla="*/ 36867 w 820174"/>
                <a:gd name="connsiteY4-1194" fmla="*/ 227726 h 706699"/>
                <a:gd name="connsiteX5-1195" fmla="*/ 273549 w 820174"/>
                <a:gd name="connsiteY5-1196" fmla="*/ 28659 h 706699"/>
                <a:gd name="connsiteX6-1197" fmla="*/ 768302 w 820174"/>
                <a:gd name="connsiteY6-1198" fmla="*/ 159394 h 706699"/>
                <a:gd name="connsiteX7-1199" fmla="*/ 741605 w 820174"/>
                <a:gd name="connsiteY7-1200" fmla="*/ 576547 h 706699"/>
                <a:gd name="connsiteX8-1201" fmla="*/ 411219 w 820174"/>
                <a:gd name="connsiteY8-1202" fmla="*/ 706699 h 706699"/>
                <a:gd name="connsiteX9-1203" fmla="*/ 744942 w 820174"/>
                <a:gd name="connsiteY9-1204" fmla="*/ 239488 h 706699"/>
                <a:gd name="connsiteX10-1205" fmla="*/ 467952 w 820174"/>
                <a:gd name="connsiteY10-1206" fmla="*/ 25905 h 706699"/>
                <a:gd name="connsiteX11-1207" fmla="*/ 94183 w 820174"/>
                <a:gd name="connsiteY11-1208" fmla="*/ 203782 h 706699"/>
                <a:gd name="connsiteX12-1209" fmla="*/ 114206 w 820174"/>
                <a:gd name="connsiteY12-1210" fmla="*/ 573210 h 706699"/>
                <a:gd name="connsiteX13-1211" fmla="*/ 227672 w 820174"/>
                <a:gd name="connsiteY13-1212" fmla="*/ 526489 h 706699"/>
                <a:gd name="connsiteX14-1213" fmla="*/ 394533 w 820174"/>
                <a:gd name="connsiteY14-1214" fmla="*/ 159394 h 706699"/>
                <a:gd name="connsiteX15-1215" fmla="*/ 404545 w 820174"/>
                <a:gd name="connsiteY15-1216" fmla="*/ 25905 h 706699"/>
                <a:gd name="connsiteX0-1217" fmla="*/ 404545 w 820174"/>
                <a:gd name="connsiteY0-1218" fmla="*/ 25905 h 706699"/>
                <a:gd name="connsiteX1-1219" fmla="*/ 427905 w 820174"/>
                <a:gd name="connsiteY1-1220" fmla="*/ 152720 h 706699"/>
                <a:gd name="connsiteX2-1221" fmla="*/ 247695 w 820174"/>
                <a:gd name="connsiteY2-1222" fmla="*/ 606582 h 706699"/>
                <a:gd name="connsiteX3-1223" fmla="*/ 107532 w 820174"/>
                <a:gd name="connsiteY3-1224" fmla="*/ 636617 h 706699"/>
                <a:gd name="connsiteX4-1225" fmla="*/ 36867 w 820174"/>
                <a:gd name="connsiteY4-1226" fmla="*/ 227726 h 706699"/>
                <a:gd name="connsiteX5-1227" fmla="*/ 273549 w 820174"/>
                <a:gd name="connsiteY5-1228" fmla="*/ 28659 h 706699"/>
                <a:gd name="connsiteX6-1229" fmla="*/ 768302 w 820174"/>
                <a:gd name="connsiteY6-1230" fmla="*/ 159394 h 706699"/>
                <a:gd name="connsiteX7-1231" fmla="*/ 741605 w 820174"/>
                <a:gd name="connsiteY7-1232" fmla="*/ 576547 h 706699"/>
                <a:gd name="connsiteX8-1233" fmla="*/ 411219 w 820174"/>
                <a:gd name="connsiteY8-1234" fmla="*/ 706699 h 706699"/>
                <a:gd name="connsiteX9-1235" fmla="*/ 747696 w 820174"/>
                <a:gd name="connsiteY9-1236" fmla="*/ 269784 h 706699"/>
                <a:gd name="connsiteX10-1237" fmla="*/ 467952 w 820174"/>
                <a:gd name="connsiteY10-1238" fmla="*/ 25905 h 706699"/>
                <a:gd name="connsiteX11-1239" fmla="*/ 94183 w 820174"/>
                <a:gd name="connsiteY11-1240" fmla="*/ 203782 h 706699"/>
                <a:gd name="connsiteX12-1241" fmla="*/ 114206 w 820174"/>
                <a:gd name="connsiteY12-1242" fmla="*/ 573210 h 706699"/>
                <a:gd name="connsiteX13-1243" fmla="*/ 227672 w 820174"/>
                <a:gd name="connsiteY13-1244" fmla="*/ 526489 h 706699"/>
                <a:gd name="connsiteX14-1245" fmla="*/ 394533 w 820174"/>
                <a:gd name="connsiteY14-1246" fmla="*/ 159394 h 706699"/>
                <a:gd name="connsiteX15-1247" fmla="*/ 404545 w 820174"/>
                <a:gd name="connsiteY15-1248" fmla="*/ 25905 h 706699"/>
                <a:gd name="connsiteX0-1249" fmla="*/ 404545 w 820174"/>
                <a:gd name="connsiteY0-1250" fmla="*/ 25905 h 706699"/>
                <a:gd name="connsiteX1-1251" fmla="*/ 427905 w 820174"/>
                <a:gd name="connsiteY1-1252" fmla="*/ 152720 h 706699"/>
                <a:gd name="connsiteX2-1253" fmla="*/ 247695 w 820174"/>
                <a:gd name="connsiteY2-1254" fmla="*/ 606582 h 706699"/>
                <a:gd name="connsiteX3-1255" fmla="*/ 107532 w 820174"/>
                <a:gd name="connsiteY3-1256" fmla="*/ 636617 h 706699"/>
                <a:gd name="connsiteX4-1257" fmla="*/ 36867 w 820174"/>
                <a:gd name="connsiteY4-1258" fmla="*/ 227726 h 706699"/>
                <a:gd name="connsiteX5-1259" fmla="*/ 273549 w 820174"/>
                <a:gd name="connsiteY5-1260" fmla="*/ 28659 h 706699"/>
                <a:gd name="connsiteX6-1261" fmla="*/ 768302 w 820174"/>
                <a:gd name="connsiteY6-1262" fmla="*/ 159394 h 706699"/>
                <a:gd name="connsiteX7-1263" fmla="*/ 741605 w 820174"/>
                <a:gd name="connsiteY7-1264" fmla="*/ 576547 h 706699"/>
                <a:gd name="connsiteX8-1265" fmla="*/ 411219 w 820174"/>
                <a:gd name="connsiteY8-1266" fmla="*/ 706699 h 706699"/>
                <a:gd name="connsiteX9-1267" fmla="*/ 747696 w 820174"/>
                <a:gd name="connsiteY9-1268" fmla="*/ 269784 h 706699"/>
                <a:gd name="connsiteX10-1269" fmla="*/ 467952 w 820174"/>
                <a:gd name="connsiteY10-1270" fmla="*/ 25905 h 706699"/>
                <a:gd name="connsiteX11-1271" fmla="*/ 94183 w 820174"/>
                <a:gd name="connsiteY11-1272" fmla="*/ 203782 h 706699"/>
                <a:gd name="connsiteX12-1273" fmla="*/ 114206 w 820174"/>
                <a:gd name="connsiteY12-1274" fmla="*/ 573210 h 706699"/>
                <a:gd name="connsiteX13-1275" fmla="*/ 227672 w 820174"/>
                <a:gd name="connsiteY13-1276" fmla="*/ 526489 h 706699"/>
                <a:gd name="connsiteX14-1277" fmla="*/ 394533 w 820174"/>
                <a:gd name="connsiteY14-1278" fmla="*/ 159394 h 706699"/>
                <a:gd name="connsiteX15-1279" fmla="*/ 404545 w 820174"/>
                <a:gd name="connsiteY15-1280" fmla="*/ 25905 h 706699"/>
                <a:gd name="connsiteX0-1281" fmla="*/ 404545 w 820174"/>
                <a:gd name="connsiteY0-1282" fmla="*/ 25905 h 706699"/>
                <a:gd name="connsiteX1-1283" fmla="*/ 427905 w 820174"/>
                <a:gd name="connsiteY1-1284" fmla="*/ 152720 h 706699"/>
                <a:gd name="connsiteX2-1285" fmla="*/ 247695 w 820174"/>
                <a:gd name="connsiteY2-1286" fmla="*/ 606582 h 706699"/>
                <a:gd name="connsiteX3-1287" fmla="*/ 107532 w 820174"/>
                <a:gd name="connsiteY3-1288" fmla="*/ 636617 h 706699"/>
                <a:gd name="connsiteX4-1289" fmla="*/ 36867 w 820174"/>
                <a:gd name="connsiteY4-1290" fmla="*/ 227726 h 706699"/>
                <a:gd name="connsiteX5-1291" fmla="*/ 273549 w 820174"/>
                <a:gd name="connsiteY5-1292" fmla="*/ 28659 h 706699"/>
                <a:gd name="connsiteX6-1293" fmla="*/ 768302 w 820174"/>
                <a:gd name="connsiteY6-1294" fmla="*/ 159394 h 706699"/>
                <a:gd name="connsiteX7-1295" fmla="*/ 741605 w 820174"/>
                <a:gd name="connsiteY7-1296" fmla="*/ 576547 h 706699"/>
                <a:gd name="connsiteX8-1297" fmla="*/ 411219 w 820174"/>
                <a:gd name="connsiteY8-1298" fmla="*/ 706699 h 706699"/>
                <a:gd name="connsiteX9-1299" fmla="*/ 747696 w 820174"/>
                <a:gd name="connsiteY9-1300" fmla="*/ 269784 h 706699"/>
                <a:gd name="connsiteX10-1301" fmla="*/ 467952 w 820174"/>
                <a:gd name="connsiteY10-1302" fmla="*/ 25905 h 706699"/>
                <a:gd name="connsiteX11-1303" fmla="*/ 94183 w 820174"/>
                <a:gd name="connsiteY11-1304" fmla="*/ 203782 h 706699"/>
                <a:gd name="connsiteX12-1305" fmla="*/ 114206 w 820174"/>
                <a:gd name="connsiteY12-1306" fmla="*/ 573210 h 706699"/>
                <a:gd name="connsiteX13-1307" fmla="*/ 227672 w 820174"/>
                <a:gd name="connsiteY13-1308" fmla="*/ 526489 h 706699"/>
                <a:gd name="connsiteX14-1309" fmla="*/ 394533 w 820174"/>
                <a:gd name="connsiteY14-1310" fmla="*/ 159394 h 706699"/>
                <a:gd name="connsiteX15-1311" fmla="*/ 404545 w 820174"/>
                <a:gd name="connsiteY15-1312" fmla="*/ 25905 h 706699"/>
                <a:gd name="connsiteX0-1313" fmla="*/ 404545 w 820174"/>
                <a:gd name="connsiteY0-1314" fmla="*/ 25905 h 706699"/>
                <a:gd name="connsiteX1-1315" fmla="*/ 427905 w 820174"/>
                <a:gd name="connsiteY1-1316" fmla="*/ 152720 h 706699"/>
                <a:gd name="connsiteX2-1317" fmla="*/ 247695 w 820174"/>
                <a:gd name="connsiteY2-1318" fmla="*/ 606582 h 706699"/>
                <a:gd name="connsiteX3-1319" fmla="*/ 107532 w 820174"/>
                <a:gd name="connsiteY3-1320" fmla="*/ 636617 h 706699"/>
                <a:gd name="connsiteX4-1321" fmla="*/ 36867 w 820174"/>
                <a:gd name="connsiteY4-1322" fmla="*/ 227726 h 706699"/>
                <a:gd name="connsiteX5-1323" fmla="*/ 273549 w 820174"/>
                <a:gd name="connsiteY5-1324" fmla="*/ 28659 h 706699"/>
                <a:gd name="connsiteX6-1325" fmla="*/ 768302 w 820174"/>
                <a:gd name="connsiteY6-1326" fmla="*/ 159394 h 706699"/>
                <a:gd name="connsiteX7-1327" fmla="*/ 741605 w 820174"/>
                <a:gd name="connsiteY7-1328" fmla="*/ 576547 h 706699"/>
                <a:gd name="connsiteX8-1329" fmla="*/ 411219 w 820174"/>
                <a:gd name="connsiteY8-1330" fmla="*/ 706699 h 706699"/>
                <a:gd name="connsiteX9-1331" fmla="*/ 758712 w 820174"/>
                <a:gd name="connsiteY9-1332" fmla="*/ 280801 h 706699"/>
                <a:gd name="connsiteX10-1333" fmla="*/ 467952 w 820174"/>
                <a:gd name="connsiteY10-1334" fmla="*/ 25905 h 706699"/>
                <a:gd name="connsiteX11-1335" fmla="*/ 94183 w 820174"/>
                <a:gd name="connsiteY11-1336" fmla="*/ 203782 h 706699"/>
                <a:gd name="connsiteX12-1337" fmla="*/ 114206 w 820174"/>
                <a:gd name="connsiteY12-1338" fmla="*/ 573210 h 706699"/>
                <a:gd name="connsiteX13-1339" fmla="*/ 227672 w 820174"/>
                <a:gd name="connsiteY13-1340" fmla="*/ 526489 h 706699"/>
                <a:gd name="connsiteX14-1341" fmla="*/ 394533 w 820174"/>
                <a:gd name="connsiteY14-1342" fmla="*/ 159394 h 706699"/>
                <a:gd name="connsiteX15-1343" fmla="*/ 404545 w 820174"/>
                <a:gd name="connsiteY15-1344" fmla="*/ 25905 h 706699"/>
                <a:gd name="connsiteX0-1345" fmla="*/ 404545 w 820174"/>
                <a:gd name="connsiteY0-1346" fmla="*/ 25905 h 706699"/>
                <a:gd name="connsiteX1-1347" fmla="*/ 427905 w 820174"/>
                <a:gd name="connsiteY1-1348" fmla="*/ 152720 h 706699"/>
                <a:gd name="connsiteX2-1349" fmla="*/ 247695 w 820174"/>
                <a:gd name="connsiteY2-1350" fmla="*/ 606582 h 706699"/>
                <a:gd name="connsiteX3-1351" fmla="*/ 107532 w 820174"/>
                <a:gd name="connsiteY3-1352" fmla="*/ 636617 h 706699"/>
                <a:gd name="connsiteX4-1353" fmla="*/ 36867 w 820174"/>
                <a:gd name="connsiteY4-1354" fmla="*/ 227726 h 706699"/>
                <a:gd name="connsiteX5-1355" fmla="*/ 273549 w 820174"/>
                <a:gd name="connsiteY5-1356" fmla="*/ 28659 h 706699"/>
                <a:gd name="connsiteX6-1357" fmla="*/ 768302 w 820174"/>
                <a:gd name="connsiteY6-1358" fmla="*/ 159394 h 706699"/>
                <a:gd name="connsiteX7-1359" fmla="*/ 741605 w 820174"/>
                <a:gd name="connsiteY7-1360" fmla="*/ 576547 h 706699"/>
                <a:gd name="connsiteX8-1361" fmla="*/ 411219 w 820174"/>
                <a:gd name="connsiteY8-1362" fmla="*/ 706699 h 706699"/>
                <a:gd name="connsiteX9-1363" fmla="*/ 758712 w 820174"/>
                <a:gd name="connsiteY9-1364" fmla="*/ 280801 h 706699"/>
                <a:gd name="connsiteX10-1365" fmla="*/ 467952 w 820174"/>
                <a:gd name="connsiteY10-1366" fmla="*/ 25905 h 706699"/>
                <a:gd name="connsiteX11-1367" fmla="*/ 94183 w 820174"/>
                <a:gd name="connsiteY11-1368" fmla="*/ 203782 h 706699"/>
                <a:gd name="connsiteX12-1369" fmla="*/ 114206 w 820174"/>
                <a:gd name="connsiteY12-1370" fmla="*/ 573210 h 706699"/>
                <a:gd name="connsiteX13-1371" fmla="*/ 227672 w 820174"/>
                <a:gd name="connsiteY13-1372" fmla="*/ 526489 h 706699"/>
                <a:gd name="connsiteX14-1373" fmla="*/ 394533 w 820174"/>
                <a:gd name="connsiteY14-1374" fmla="*/ 159394 h 706699"/>
                <a:gd name="connsiteX15-1375" fmla="*/ 404545 w 820174"/>
                <a:gd name="connsiteY15-1376" fmla="*/ 25905 h 706699"/>
                <a:gd name="connsiteX0-1377" fmla="*/ 404545 w 820174"/>
                <a:gd name="connsiteY0-1378" fmla="*/ 25905 h 706699"/>
                <a:gd name="connsiteX1-1379" fmla="*/ 427905 w 820174"/>
                <a:gd name="connsiteY1-1380" fmla="*/ 152720 h 706699"/>
                <a:gd name="connsiteX2-1381" fmla="*/ 247695 w 820174"/>
                <a:gd name="connsiteY2-1382" fmla="*/ 606582 h 706699"/>
                <a:gd name="connsiteX3-1383" fmla="*/ 107532 w 820174"/>
                <a:gd name="connsiteY3-1384" fmla="*/ 636617 h 706699"/>
                <a:gd name="connsiteX4-1385" fmla="*/ 36867 w 820174"/>
                <a:gd name="connsiteY4-1386" fmla="*/ 227726 h 706699"/>
                <a:gd name="connsiteX5-1387" fmla="*/ 273549 w 820174"/>
                <a:gd name="connsiteY5-1388" fmla="*/ 28659 h 706699"/>
                <a:gd name="connsiteX6-1389" fmla="*/ 768302 w 820174"/>
                <a:gd name="connsiteY6-1390" fmla="*/ 159394 h 706699"/>
                <a:gd name="connsiteX7-1391" fmla="*/ 741605 w 820174"/>
                <a:gd name="connsiteY7-1392" fmla="*/ 576547 h 706699"/>
                <a:gd name="connsiteX8-1393" fmla="*/ 411219 w 820174"/>
                <a:gd name="connsiteY8-1394" fmla="*/ 706699 h 706699"/>
                <a:gd name="connsiteX9-1395" fmla="*/ 758712 w 820174"/>
                <a:gd name="connsiteY9-1396" fmla="*/ 280801 h 706699"/>
                <a:gd name="connsiteX10-1397" fmla="*/ 467952 w 820174"/>
                <a:gd name="connsiteY10-1398" fmla="*/ 25905 h 706699"/>
                <a:gd name="connsiteX11-1399" fmla="*/ 94183 w 820174"/>
                <a:gd name="connsiteY11-1400" fmla="*/ 203782 h 706699"/>
                <a:gd name="connsiteX12-1401" fmla="*/ 114206 w 820174"/>
                <a:gd name="connsiteY12-1402" fmla="*/ 573210 h 706699"/>
                <a:gd name="connsiteX13-1403" fmla="*/ 227672 w 820174"/>
                <a:gd name="connsiteY13-1404" fmla="*/ 526489 h 706699"/>
                <a:gd name="connsiteX14-1405" fmla="*/ 394533 w 820174"/>
                <a:gd name="connsiteY14-1406" fmla="*/ 159394 h 706699"/>
                <a:gd name="connsiteX15-1407" fmla="*/ 404545 w 820174"/>
                <a:gd name="connsiteY15-1408" fmla="*/ 25905 h 706699"/>
                <a:gd name="connsiteX0-1409" fmla="*/ 404545 w 820174"/>
                <a:gd name="connsiteY0-1410" fmla="*/ 25905 h 709992"/>
                <a:gd name="connsiteX1-1411" fmla="*/ 427905 w 820174"/>
                <a:gd name="connsiteY1-1412" fmla="*/ 152720 h 709992"/>
                <a:gd name="connsiteX2-1413" fmla="*/ 247695 w 820174"/>
                <a:gd name="connsiteY2-1414" fmla="*/ 606582 h 709992"/>
                <a:gd name="connsiteX3-1415" fmla="*/ 107532 w 820174"/>
                <a:gd name="connsiteY3-1416" fmla="*/ 636617 h 709992"/>
                <a:gd name="connsiteX4-1417" fmla="*/ 36867 w 820174"/>
                <a:gd name="connsiteY4-1418" fmla="*/ 227726 h 709992"/>
                <a:gd name="connsiteX5-1419" fmla="*/ 273549 w 820174"/>
                <a:gd name="connsiteY5-1420" fmla="*/ 28659 h 709992"/>
                <a:gd name="connsiteX6-1421" fmla="*/ 768302 w 820174"/>
                <a:gd name="connsiteY6-1422" fmla="*/ 159394 h 709992"/>
                <a:gd name="connsiteX7-1423" fmla="*/ 741605 w 820174"/>
                <a:gd name="connsiteY7-1424" fmla="*/ 576547 h 709992"/>
                <a:gd name="connsiteX8-1425" fmla="*/ 411219 w 820174"/>
                <a:gd name="connsiteY8-1426" fmla="*/ 706699 h 709992"/>
                <a:gd name="connsiteX9-1427" fmla="*/ 758712 w 820174"/>
                <a:gd name="connsiteY9-1428" fmla="*/ 280801 h 709992"/>
                <a:gd name="connsiteX10-1429" fmla="*/ 467952 w 820174"/>
                <a:gd name="connsiteY10-1430" fmla="*/ 25905 h 709992"/>
                <a:gd name="connsiteX11-1431" fmla="*/ 94183 w 820174"/>
                <a:gd name="connsiteY11-1432" fmla="*/ 203782 h 709992"/>
                <a:gd name="connsiteX12-1433" fmla="*/ 114206 w 820174"/>
                <a:gd name="connsiteY12-1434" fmla="*/ 573210 h 709992"/>
                <a:gd name="connsiteX13-1435" fmla="*/ 227672 w 820174"/>
                <a:gd name="connsiteY13-1436" fmla="*/ 526489 h 709992"/>
                <a:gd name="connsiteX14-1437" fmla="*/ 394533 w 820174"/>
                <a:gd name="connsiteY14-1438" fmla="*/ 159394 h 709992"/>
                <a:gd name="connsiteX15-1439" fmla="*/ 404545 w 820174"/>
                <a:gd name="connsiteY15-1440" fmla="*/ 25905 h 709992"/>
                <a:gd name="connsiteX0-1441" fmla="*/ 404545 w 820174"/>
                <a:gd name="connsiteY0-1442" fmla="*/ 25905 h 709992"/>
                <a:gd name="connsiteX1-1443" fmla="*/ 427905 w 820174"/>
                <a:gd name="connsiteY1-1444" fmla="*/ 152720 h 709992"/>
                <a:gd name="connsiteX2-1445" fmla="*/ 247695 w 820174"/>
                <a:gd name="connsiteY2-1446" fmla="*/ 606582 h 709992"/>
                <a:gd name="connsiteX3-1447" fmla="*/ 107532 w 820174"/>
                <a:gd name="connsiteY3-1448" fmla="*/ 636617 h 709992"/>
                <a:gd name="connsiteX4-1449" fmla="*/ 36867 w 820174"/>
                <a:gd name="connsiteY4-1450" fmla="*/ 227726 h 709992"/>
                <a:gd name="connsiteX5-1451" fmla="*/ 273549 w 820174"/>
                <a:gd name="connsiteY5-1452" fmla="*/ 28659 h 709992"/>
                <a:gd name="connsiteX6-1453" fmla="*/ 768302 w 820174"/>
                <a:gd name="connsiteY6-1454" fmla="*/ 159394 h 709992"/>
                <a:gd name="connsiteX7-1455" fmla="*/ 741605 w 820174"/>
                <a:gd name="connsiteY7-1456" fmla="*/ 576547 h 709992"/>
                <a:gd name="connsiteX8-1457" fmla="*/ 411219 w 820174"/>
                <a:gd name="connsiteY8-1458" fmla="*/ 706699 h 709992"/>
                <a:gd name="connsiteX9-1459" fmla="*/ 758712 w 820174"/>
                <a:gd name="connsiteY9-1460" fmla="*/ 280801 h 709992"/>
                <a:gd name="connsiteX10-1461" fmla="*/ 467952 w 820174"/>
                <a:gd name="connsiteY10-1462" fmla="*/ 25905 h 709992"/>
                <a:gd name="connsiteX11-1463" fmla="*/ 94183 w 820174"/>
                <a:gd name="connsiteY11-1464" fmla="*/ 203782 h 709992"/>
                <a:gd name="connsiteX12-1465" fmla="*/ 114206 w 820174"/>
                <a:gd name="connsiteY12-1466" fmla="*/ 573210 h 709992"/>
                <a:gd name="connsiteX13-1467" fmla="*/ 227672 w 820174"/>
                <a:gd name="connsiteY13-1468" fmla="*/ 526489 h 709992"/>
                <a:gd name="connsiteX14-1469" fmla="*/ 394533 w 820174"/>
                <a:gd name="connsiteY14-1470" fmla="*/ 159394 h 709992"/>
                <a:gd name="connsiteX15-1471" fmla="*/ 404545 w 820174"/>
                <a:gd name="connsiteY15-1472" fmla="*/ 25905 h 709992"/>
                <a:gd name="connsiteX0-1473" fmla="*/ 404545 w 820174"/>
                <a:gd name="connsiteY0-1474" fmla="*/ 25905 h 709992"/>
                <a:gd name="connsiteX1-1475" fmla="*/ 427905 w 820174"/>
                <a:gd name="connsiteY1-1476" fmla="*/ 152720 h 709992"/>
                <a:gd name="connsiteX2-1477" fmla="*/ 247695 w 820174"/>
                <a:gd name="connsiteY2-1478" fmla="*/ 606582 h 709992"/>
                <a:gd name="connsiteX3-1479" fmla="*/ 107532 w 820174"/>
                <a:gd name="connsiteY3-1480" fmla="*/ 636617 h 709992"/>
                <a:gd name="connsiteX4-1481" fmla="*/ 36867 w 820174"/>
                <a:gd name="connsiteY4-1482" fmla="*/ 227726 h 709992"/>
                <a:gd name="connsiteX5-1483" fmla="*/ 273549 w 820174"/>
                <a:gd name="connsiteY5-1484" fmla="*/ 28659 h 709992"/>
                <a:gd name="connsiteX6-1485" fmla="*/ 768302 w 820174"/>
                <a:gd name="connsiteY6-1486" fmla="*/ 159394 h 709992"/>
                <a:gd name="connsiteX7-1487" fmla="*/ 741605 w 820174"/>
                <a:gd name="connsiteY7-1488" fmla="*/ 576547 h 709992"/>
                <a:gd name="connsiteX8-1489" fmla="*/ 411219 w 820174"/>
                <a:gd name="connsiteY8-1490" fmla="*/ 706699 h 709992"/>
                <a:gd name="connsiteX9-1491" fmla="*/ 758712 w 820174"/>
                <a:gd name="connsiteY9-1492" fmla="*/ 280801 h 709992"/>
                <a:gd name="connsiteX10-1493" fmla="*/ 467952 w 820174"/>
                <a:gd name="connsiteY10-1494" fmla="*/ 25905 h 709992"/>
                <a:gd name="connsiteX11-1495" fmla="*/ 94183 w 820174"/>
                <a:gd name="connsiteY11-1496" fmla="*/ 203782 h 709992"/>
                <a:gd name="connsiteX12-1497" fmla="*/ 114206 w 820174"/>
                <a:gd name="connsiteY12-1498" fmla="*/ 573210 h 709992"/>
                <a:gd name="connsiteX13-1499" fmla="*/ 227672 w 820174"/>
                <a:gd name="connsiteY13-1500" fmla="*/ 526489 h 709992"/>
                <a:gd name="connsiteX14-1501" fmla="*/ 394533 w 820174"/>
                <a:gd name="connsiteY14-1502" fmla="*/ 159394 h 709992"/>
                <a:gd name="connsiteX15-1503" fmla="*/ 404545 w 820174"/>
                <a:gd name="connsiteY15-1504" fmla="*/ 25905 h 709992"/>
                <a:gd name="connsiteX0-1505" fmla="*/ 382512 w 820174"/>
                <a:gd name="connsiteY0-1506" fmla="*/ 20396 h 709992"/>
                <a:gd name="connsiteX1-1507" fmla="*/ 427905 w 820174"/>
                <a:gd name="connsiteY1-1508" fmla="*/ 152720 h 709992"/>
                <a:gd name="connsiteX2-1509" fmla="*/ 247695 w 820174"/>
                <a:gd name="connsiteY2-1510" fmla="*/ 606582 h 709992"/>
                <a:gd name="connsiteX3-1511" fmla="*/ 107532 w 820174"/>
                <a:gd name="connsiteY3-1512" fmla="*/ 636617 h 709992"/>
                <a:gd name="connsiteX4-1513" fmla="*/ 36867 w 820174"/>
                <a:gd name="connsiteY4-1514" fmla="*/ 227726 h 709992"/>
                <a:gd name="connsiteX5-1515" fmla="*/ 273549 w 820174"/>
                <a:gd name="connsiteY5-1516" fmla="*/ 28659 h 709992"/>
                <a:gd name="connsiteX6-1517" fmla="*/ 768302 w 820174"/>
                <a:gd name="connsiteY6-1518" fmla="*/ 159394 h 709992"/>
                <a:gd name="connsiteX7-1519" fmla="*/ 741605 w 820174"/>
                <a:gd name="connsiteY7-1520" fmla="*/ 576547 h 709992"/>
                <a:gd name="connsiteX8-1521" fmla="*/ 411219 w 820174"/>
                <a:gd name="connsiteY8-1522" fmla="*/ 706699 h 709992"/>
                <a:gd name="connsiteX9-1523" fmla="*/ 758712 w 820174"/>
                <a:gd name="connsiteY9-1524" fmla="*/ 280801 h 709992"/>
                <a:gd name="connsiteX10-1525" fmla="*/ 467952 w 820174"/>
                <a:gd name="connsiteY10-1526" fmla="*/ 25905 h 709992"/>
                <a:gd name="connsiteX11-1527" fmla="*/ 94183 w 820174"/>
                <a:gd name="connsiteY11-1528" fmla="*/ 203782 h 709992"/>
                <a:gd name="connsiteX12-1529" fmla="*/ 114206 w 820174"/>
                <a:gd name="connsiteY12-1530" fmla="*/ 573210 h 709992"/>
                <a:gd name="connsiteX13-1531" fmla="*/ 227672 w 820174"/>
                <a:gd name="connsiteY13-1532" fmla="*/ 526489 h 709992"/>
                <a:gd name="connsiteX14-1533" fmla="*/ 394533 w 820174"/>
                <a:gd name="connsiteY14-1534" fmla="*/ 159394 h 709992"/>
                <a:gd name="connsiteX15-1535" fmla="*/ 382512 w 820174"/>
                <a:gd name="connsiteY15-1536" fmla="*/ 20396 h 709992"/>
                <a:gd name="connsiteX0-1537" fmla="*/ 382512 w 820174"/>
                <a:gd name="connsiteY0-1538" fmla="*/ 20396 h 709992"/>
                <a:gd name="connsiteX1-1539" fmla="*/ 427905 w 820174"/>
                <a:gd name="connsiteY1-1540" fmla="*/ 152720 h 709992"/>
                <a:gd name="connsiteX2-1541" fmla="*/ 247695 w 820174"/>
                <a:gd name="connsiteY2-1542" fmla="*/ 606582 h 709992"/>
                <a:gd name="connsiteX3-1543" fmla="*/ 107532 w 820174"/>
                <a:gd name="connsiteY3-1544" fmla="*/ 636617 h 709992"/>
                <a:gd name="connsiteX4-1545" fmla="*/ 36867 w 820174"/>
                <a:gd name="connsiteY4-1546" fmla="*/ 227726 h 709992"/>
                <a:gd name="connsiteX5-1547" fmla="*/ 273549 w 820174"/>
                <a:gd name="connsiteY5-1548" fmla="*/ 28659 h 709992"/>
                <a:gd name="connsiteX6-1549" fmla="*/ 768302 w 820174"/>
                <a:gd name="connsiteY6-1550" fmla="*/ 159394 h 709992"/>
                <a:gd name="connsiteX7-1551" fmla="*/ 741605 w 820174"/>
                <a:gd name="connsiteY7-1552" fmla="*/ 576547 h 709992"/>
                <a:gd name="connsiteX8-1553" fmla="*/ 411219 w 820174"/>
                <a:gd name="connsiteY8-1554" fmla="*/ 706699 h 709992"/>
                <a:gd name="connsiteX9-1555" fmla="*/ 758712 w 820174"/>
                <a:gd name="connsiteY9-1556" fmla="*/ 280801 h 709992"/>
                <a:gd name="connsiteX10-1557" fmla="*/ 467952 w 820174"/>
                <a:gd name="connsiteY10-1558" fmla="*/ 25905 h 709992"/>
                <a:gd name="connsiteX11-1559" fmla="*/ 94183 w 820174"/>
                <a:gd name="connsiteY11-1560" fmla="*/ 203782 h 709992"/>
                <a:gd name="connsiteX12-1561" fmla="*/ 114206 w 820174"/>
                <a:gd name="connsiteY12-1562" fmla="*/ 573210 h 709992"/>
                <a:gd name="connsiteX13-1563" fmla="*/ 227672 w 820174"/>
                <a:gd name="connsiteY13-1564" fmla="*/ 526489 h 709992"/>
                <a:gd name="connsiteX14-1565" fmla="*/ 394533 w 820174"/>
                <a:gd name="connsiteY14-1566" fmla="*/ 159394 h 709992"/>
                <a:gd name="connsiteX15-1567" fmla="*/ 382512 w 820174"/>
                <a:gd name="connsiteY15-1568" fmla="*/ 20396 h 709992"/>
                <a:gd name="connsiteX0-1569" fmla="*/ 382512 w 820174"/>
                <a:gd name="connsiteY0-1570" fmla="*/ 20396 h 709992"/>
                <a:gd name="connsiteX1-1571" fmla="*/ 427905 w 820174"/>
                <a:gd name="connsiteY1-1572" fmla="*/ 152720 h 709992"/>
                <a:gd name="connsiteX2-1573" fmla="*/ 247695 w 820174"/>
                <a:gd name="connsiteY2-1574" fmla="*/ 606582 h 709992"/>
                <a:gd name="connsiteX3-1575" fmla="*/ 107532 w 820174"/>
                <a:gd name="connsiteY3-1576" fmla="*/ 636617 h 709992"/>
                <a:gd name="connsiteX4-1577" fmla="*/ 36867 w 820174"/>
                <a:gd name="connsiteY4-1578" fmla="*/ 227726 h 709992"/>
                <a:gd name="connsiteX5-1579" fmla="*/ 273549 w 820174"/>
                <a:gd name="connsiteY5-1580" fmla="*/ 28659 h 709992"/>
                <a:gd name="connsiteX6-1581" fmla="*/ 768302 w 820174"/>
                <a:gd name="connsiteY6-1582" fmla="*/ 159394 h 709992"/>
                <a:gd name="connsiteX7-1583" fmla="*/ 741605 w 820174"/>
                <a:gd name="connsiteY7-1584" fmla="*/ 576547 h 709992"/>
                <a:gd name="connsiteX8-1585" fmla="*/ 411219 w 820174"/>
                <a:gd name="connsiteY8-1586" fmla="*/ 706699 h 709992"/>
                <a:gd name="connsiteX9-1587" fmla="*/ 758712 w 820174"/>
                <a:gd name="connsiteY9-1588" fmla="*/ 280801 h 709992"/>
                <a:gd name="connsiteX10-1589" fmla="*/ 467952 w 820174"/>
                <a:gd name="connsiteY10-1590" fmla="*/ 25905 h 709992"/>
                <a:gd name="connsiteX11-1591" fmla="*/ 94183 w 820174"/>
                <a:gd name="connsiteY11-1592" fmla="*/ 203782 h 709992"/>
                <a:gd name="connsiteX12-1593" fmla="*/ 114206 w 820174"/>
                <a:gd name="connsiteY12-1594" fmla="*/ 573210 h 709992"/>
                <a:gd name="connsiteX13-1595" fmla="*/ 227672 w 820174"/>
                <a:gd name="connsiteY13-1596" fmla="*/ 526489 h 709992"/>
                <a:gd name="connsiteX14-1597" fmla="*/ 394533 w 820174"/>
                <a:gd name="connsiteY14-1598" fmla="*/ 159394 h 709992"/>
                <a:gd name="connsiteX15-1599" fmla="*/ 382512 w 820174"/>
                <a:gd name="connsiteY15-1600" fmla="*/ 20396 h 709992"/>
                <a:gd name="connsiteX0-1601" fmla="*/ 382512 w 820174"/>
                <a:gd name="connsiteY0-1602" fmla="*/ 20396 h 709992"/>
                <a:gd name="connsiteX1-1603" fmla="*/ 427905 w 820174"/>
                <a:gd name="connsiteY1-1604" fmla="*/ 152720 h 709992"/>
                <a:gd name="connsiteX2-1605" fmla="*/ 247695 w 820174"/>
                <a:gd name="connsiteY2-1606" fmla="*/ 606582 h 709992"/>
                <a:gd name="connsiteX3-1607" fmla="*/ 107532 w 820174"/>
                <a:gd name="connsiteY3-1608" fmla="*/ 636617 h 709992"/>
                <a:gd name="connsiteX4-1609" fmla="*/ 36867 w 820174"/>
                <a:gd name="connsiteY4-1610" fmla="*/ 227726 h 709992"/>
                <a:gd name="connsiteX5-1611" fmla="*/ 273549 w 820174"/>
                <a:gd name="connsiteY5-1612" fmla="*/ 28659 h 709992"/>
                <a:gd name="connsiteX6-1613" fmla="*/ 768302 w 820174"/>
                <a:gd name="connsiteY6-1614" fmla="*/ 159394 h 709992"/>
                <a:gd name="connsiteX7-1615" fmla="*/ 741605 w 820174"/>
                <a:gd name="connsiteY7-1616" fmla="*/ 576547 h 709992"/>
                <a:gd name="connsiteX8-1617" fmla="*/ 411219 w 820174"/>
                <a:gd name="connsiteY8-1618" fmla="*/ 706699 h 709992"/>
                <a:gd name="connsiteX9-1619" fmla="*/ 758712 w 820174"/>
                <a:gd name="connsiteY9-1620" fmla="*/ 280801 h 709992"/>
                <a:gd name="connsiteX10-1621" fmla="*/ 467952 w 820174"/>
                <a:gd name="connsiteY10-1622" fmla="*/ 25905 h 709992"/>
                <a:gd name="connsiteX11-1623" fmla="*/ 94183 w 820174"/>
                <a:gd name="connsiteY11-1624" fmla="*/ 203782 h 709992"/>
                <a:gd name="connsiteX12-1625" fmla="*/ 114206 w 820174"/>
                <a:gd name="connsiteY12-1626" fmla="*/ 573210 h 709992"/>
                <a:gd name="connsiteX13-1627" fmla="*/ 227672 w 820174"/>
                <a:gd name="connsiteY13-1628" fmla="*/ 526489 h 709992"/>
                <a:gd name="connsiteX14-1629" fmla="*/ 394533 w 820174"/>
                <a:gd name="connsiteY14-1630" fmla="*/ 159394 h 709992"/>
                <a:gd name="connsiteX15-1631" fmla="*/ 382512 w 820174"/>
                <a:gd name="connsiteY15-1632" fmla="*/ 20396 h 709992"/>
                <a:gd name="connsiteX0-1633" fmla="*/ 382512 w 820174"/>
                <a:gd name="connsiteY0-1634" fmla="*/ 20396 h 709992"/>
                <a:gd name="connsiteX1-1635" fmla="*/ 427905 w 820174"/>
                <a:gd name="connsiteY1-1636" fmla="*/ 152720 h 709992"/>
                <a:gd name="connsiteX2-1637" fmla="*/ 247695 w 820174"/>
                <a:gd name="connsiteY2-1638" fmla="*/ 606582 h 709992"/>
                <a:gd name="connsiteX3-1639" fmla="*/ 107532 w 820174"/>
                <a:gd name="connsiteY3-1640" fmla="*/ 636617 h 709992"/>
                <a:gd name="connsiteX4-1641" fmla="*/ 36867 w 820174"/>
                <a:gd name="connsiteY4-1642" fmla="*/ 227726 h 709992"/>
                <a:gd name="connsiteX5-1643" fmla="*/ 273549 w 820174"/>
                <a:gd name="connsiteY5-1644" fmla="*/ 28659 h 709992"/>
                <a:gd name="connsiteX6-1645" fmla="*/ 768302 w 820174"/>
                <a:gd name="connsiteY6-1646" fmla="*/ 159394 h 709992"/>
                <a:gd name="connsiteX7-1647" fmla="*/ 741605 w 820174"/>
                <a:gd name="connsiteY7-1648" fmla="*/ 576547 h 709992"/>
                <a:gd name="connsiteX8-1649" fmla="*/ 411219 w 820174"/>
                <a:gd name="connsiteY8-1650" fmla="*/ 706699 h 709992"/>
                <a:gd name="connsiteX9-1651" fmla="*/ 758712 w 820174"/>
                <a:gd name="connsiteY9-1652" fmla="*/ 280801 h 709992"/>
                <a:gd name="connsiteX10-1653" fmla="*/ 467952 w 820174"/>
                <a:gd name="connsiteY10-1654" fmla="*/ 25905 h 709992"/>
                <a:gd name="connsiteX11-1655" fmla="*/ 94183 w 820174"/>
                <a:gd name="connsiteY11-1656" fmla="*/ 203782 h 709992"/>
                <a:gd name="connsiteX12-1657" fmla="*/ 114206 w 820174"/>
                <a:gd name="connsiteY12-1658" fmla="*/ 573210 h 709992"/>
                <a:gd name="connsiteX13-1659" fmla="*/ 227672 w 820174"/>
                <a:gd name="connsiteY13-1660" fmla="*/ 526489 h 709992"/>
                <a:gd name="connsiteX14-1661" fmla="*/ 394533 w 820174"/>
                <a:gd name="connsiteY14-1662" fmla="*/ 159394 h 709992"/>
                <a:gd name="connsiteX15-1663" fmla="*/ 382512 w 820174"/>
                <a:gd name="connsiteY15-1664" fmla="*/ 20396 h 709992"/>
                <a:gd name="connsiteX0-1665" fmla="*/ 382512 w 820174"/>
                <a:gd name="connsiteY0-1666" fmla="*/ 20396 h 709992"/>
                <a:gd name="connsiteX1-1667" fmla="*/ 427905 w 820174"/>
                <a:gd name="connsiteY1-1668" fmla="*/ 152720 h 709992"/>
                <a:gd name="connsiteX2-1669" fmla="*/ 247695 w 820174"/>
                <a:gd name="connsiteY2-1670" fmla="*/ 606582 h 709992"/>
                <a:gd name="connsiteX3-1671" fmla="*/ 107532 w 820174"/>
                <a:gd name="connsiteY3-1672" fmla="*/ 636617 h 709992"/>
                <a:gd name="connsiteX4-1673" fmla="*/ 36867 w 820174"/>
                <a:gd name="connsiteY4-1674" fmla="*/ 227726 h 709992"/>
                <a:gd name="connsiteX5-1675" fmla="*/ 273549 w 820174"/>
                <a:gd name="connsiteY5-1676" fmla="*/ 28659 h 709992"/>
                <a:gd name="connsiteX6-1677" fmla="*/ 768302 w 820174"/>
                <a:gd name="connsiteY6-1678" fmla="*/ 159394 h 709992"/>
                <a:gd name="connsiteX7-1679" fmla="*/ 741605 w 820174"/>
                <a:gd name="connsiteY7-1680" fmla="*/ 576547 h 709992"/>
                <a:gd name="connsiteX8-1681" fmla="*/ 411219 w 820174"/>
                <a:gd name="connsiteY8-1682" fmla="*/ 706699 h 709992"/>
                <a:gd name="connsiteX9-1683" fmla="*/ 758712 w 820174"/>
                <a:gd name="connsiteY9-1684" fmla="*/ 280801 h 709992"/>
                <a:gd name="connsiteX10-1685" fmla="*/ 467952 w 820174"/>
                <a:gd name="connsiteY10-1686" fmla="*/ 25905 h 709992"/>
                <a:gd name="connsiteX11-1687" fmla="*/ 94183 w 820174"/>
                <a:gd name="connsiteY11-1688" fmla="*/ 203782 h 709992"/>
                <a:gd name="connsiteX12-1689" fmla="*/ 114206 w 820174"/>
                <a:gd name="connsiteY12-1690" fmla="*/ 573210 h 709992"/>
                <a:gd name="connsiteX13-1691" fmla="*/ 227672 w 820174"/>
                <a:gd name="connsiteY13-1692" fmla="*/ 526489 h 709992"/>
                <a:gd name="connsiteX14-1693" fmla="*/ 394533 w 820174"/>
                <a:gd name="connsiteY14-1694" fmla="*/ 159394 h 709992"/>
                <a:gd name="connsiteX15-1695" fmla="*/ 382512 w 820174"/>
                <a:gd name="connsiteY15-1696" fmla="*/ 20396 h 709992"/>
                <a:gd name="connsiteX0-1697" fmla="*/ 382512 w 823371"/>
                <a:gd name="connsiteY0-1698" fmla="*/ 23111 h 712707"/>
                <a:gd name="connsiteX1-1699" fmla="*/ 427905 w 823371"/>
                <a:gd name="connsiteY1-1700" fmla="*/ 155435 h 712707"/>
                <a:gd name="connsiteX2-1701" fmla="*/ 247695 w 823371"/>
                <a:gd name="connsiteY2-1702" fmla="*/ 609297 h 712707"/>
                <a:gd name="connsiteX3-1703" fmla="*/ 107532 w 823371"/>
                <a:gd name="connsiteY3-1704" fmla="*/ 639332 h 712707"/>
                <a:gd name="connsiteX4-1705" fmla="*/ 36867 w 823371"/>
                <a:gd name="connsiteY4-1706" fmla="*/ 230441 h 712707"/>
                <a:gd name="connsiteX5-1707" fmla="*/ 273549 w 823371"/>
                <a:gd name="connsiteY5-1708" fmla="*/ 31374 h 712707"/>
                <a:gd name="connsiteX6-1709" fmla="*/ 776565 w 823371"/>
                <a:gd name="connsiteY6-1710" fmla="*/ 156601 h 712707"/>
                <a:gd name="connsiteX7-1711" fmla="*/ 741605 w 823371"/>
                <a:gd name="connsiteY7-1712" fmla="*/ 579262 h 712707"/>
                <a:gd name="connsiteX8-1713" fmla="*/ 411219 w 823371"/>
                <a:gd name="connsiteY8-1714" fmla="*/ 709414 h 712707"/>
                <a:gd name="connsiteX9-1715" fmla="*/ 758712 w 823371"/>
                <a:gd name="connsiteY9-1716" fmla="*/ 283516 h 712707"/>
                <a:gd name="connsiteX10-1717" fmla="*/ 467952 w 823371"/>
                <a:gd name="connsiteY10-1718" fmla="*/ 28620 h 712707"/>
                <a:gd name="connsiteX11-1719" fmla="*/ 94183 w 823371"/>
                <a:gd name="connsiteY11-1720" fmla="*/ 206497 h 712707"/>
                <a:gd name="connsiteX12-1721" fmla="*/ 114206 w 823371"/>
                <a:gd name="connsiteY12-1722" fmla="*/ 575925 h 712707"/>
                <a:gd name="connsiteX13-1723" fmla="*/ 227672 w 823371"/>
                <a:gd name="connsiteY13-1724" fmla="*/ 529204 h 712707"/>
                <a:gd name="connsiteX14-1725" fmla="*/ 394533 w 823371"/>
                <a:gd name="connsiteY14-1726" fmla="*/ 162109 h 712707"/>
                <a:gd name="connsiteX15-1727" fmla="*/ 382512 w 823371"/>
                <a:gd name="connsiteY15-1728" fmla="*/ 23111 h 712707"/>
                <a:gd name="connsiteX0-1729" fmla="*/ 382512 w 823371"/>
                <a:gd name="connsiteY0-1730" fmla="*/ 23111 h 709431"/>
                <a:gd name="connsiteX1-1731" fmla="*/ 427905 w 823371"/>
                <a:gd name="connsiteY1-1732" fmla="*/ 155435 h 709431"/>
                <a:gd name="connsiteX2-1733" fmla="*/ 247695 w 823371"/>
                <a:gd name="connsiteY2-1734" fmla="*/ 609297 h 709431"/>
                <a:gd name="connsiteX3-1735" fmla="*/ 107532 w 823371"/>
                <a:gd name="connsiteY3-1736" fmla="*/ 639332 h 709431"/>
                <a:gd name="connsiteX4-1737" fmla="*/ 36867 w 823371"/>
                <a:gd name="connsiteY4-1738" fmla="*/ 230441 h 709431"/>
                <a:gd name="connsiteX5-1739" fmla="*/ 273549 w 823371"/>
                <a:gd name="connsiteY5-1740" fmla="*/ 31374 h 709431"/>
                <a:gd name="connsiteX6-1741" fmla="*/ 776565 w 823371"/>
                <a:gd name="connsiteY6-1742" fmla="*/ 156601 h 709431"/>
                <a:gd name="connsiteX7-1743" fmla="*/ 741605 w 823371"/>
                <a:gd name="connsiteY7-1744" fmla="*/ 579262 h 709431"/>
                <a:gd name="connsiteX8-1745" fmla="*/ 411219 w 823371"/>
                <a:gd name="connsiteY8-1746" fmla="*/ 709414 h 709431"/>
                <a:gd name="connsiteX9-1747" fmla="*/ 758712 w 823371"/>
                <a:gd name="connsiteY9-1748" fmla="*/ 283516 h 709431"/>
                <a:gd name="connsiteX10-1749" fmla="*/ 467952 w 823371"/>
                <a:gd name="connsiteY10-1750" fmla="*/ 28620 h 709431"/>
                <a:gd name="connsiteX11-1751" fmla="*/ 94183 w 823371"/>
                <a:gd name="connsiteY11-1752" fmla="*/ 206497 h 709431"/>
                <a:gd name="connsiteX12-1753" fmla="*/ 114206 w 823371"/>
                <a:gd name="connsiteY12-1754" fmla="*/ 575925 h 709431"/>
                <a:gd name="connsiteX13-1755" fmla="*/ 227672 w 823371"/>
                <a:gd name="connsiteY13-1756" fmla="*/ 529204 h 709431"/>
                <a:gd name="connsiteX14-1757" fmla="*/ 394533 w 823371"/>
                <a:gd name="connsiteY14-1758" fmla="*/ 162109 h 709431"/>
                <a:gd name="connsiteX15-1759" fmla="*/ 382512 w 823371"/>
                <a:gd name="connsiteY15-1760" fmla="*/ 23111 h 709431"/>
                <a:gd name="connsiteX0-1761" fmla="*/ 382512 w 823371"/>
                <a:gd name="connsiteY0-1762" fmla="*/ 23111 h 709431"/>
                <a:gd name="connsiteX1-1763" fmla="*/ 427905 w 823371"/>
                <a:gd name="connsiteY1-1764" fmla="*/ 155435 h 709431"/>
                <a:gd name="connsiteX2-1765" fmla="*/ 247695 w 823371"/>
                <a:gd name="connsiteY2-1766" fmla="*/ 609297 h 709431"/>
                <a:gd name="connsiteX3-1767" fmla="*/ 107532 w 823371"/>
                <a:gd name="connsiteY3-1768" fmla="*/ 639332 h 709431"/>
                <a:gd name="connsiteX4-1769" fmla="*/ 36867 w 823371"/>
                <a:gd name="connsiteY4-1770" fmla="*/ 230441 h 709431"/>
                <a:gd name="connsiteX5-1771" fmla="*/ 273549 w 823371"/>
                <a:gd name="connsiteY5-1772" fmla="*/ 31374 h 709431"/>
                <a:gd name="connsiteX6-1773" fmla="*/ 776565 w 823371"/>
                <a:gd name="connsiteY6-1774" fmla="*/ 156601 h 709431"/>
                <a:gd name="connsiteX7-1775" fmla="*/ 741605 w 823371"/>
                <a:gd name="connsiteY7-1776" fmla="*/ 579262 h 709431"/>
                <a:gd name="connsiteX8-1777" fmla="*/ 411219 w 823371"/>
                <a:gd name="connsiteY8-1778" fmla="*/ 709414 h 709431"/>
                <a:gd name="connsiteX9-1779" fmla="*/ 758712 w 823371"/>
                <a:gd name="connsiteY9-1780" fmla="*/ 283516 h 709431"/>
                <a:gd name="connsiteX10-1781" fmla="*/ 467952 w 823371"/>
                <a:gd name="connsiteY10-1782" fmla="*/ 28620 h 709431"/>
                <a:gd name="connsiteX11-1783" fmla="*/ 94183 w 823371"/>
                <a:gd name="connsiteY11-1784" fmla="*/ 206497 h 709431"/>
                <a:gd name="connsiteX12-1785" fmla="*/ 114206 w 823371"/>
                <a:gd name="connsiteY12-1786" fmla="*/ 575925 h 709431"/>
                <a:gd name="connsiteX13-1787" fmla="*/ 268986 w 823371"/>
                <a:gd name="connsiteY13-1788" fmla="*/ 474120 h 709431"/>
                <a:gd name="connsiteX14-1789" fmla="*/ 394533 w 823371"/>
                <a:gd name="connsiteY14-1790" fmla="*/ 162109 h 709431"/>
                <a:gd name="connsiteX15-1791" fmla="*/ 382512 w 823371"/>
                <a:gd name="connsiteY15-1792" fmla="*/ 23111 h 709431"/>
                <a:gd name="connsiteX0-1793" fmla="*/ 382512 w 823371"/>
                <a:gd name="connsiteY0-1794" fmla="*/ 23111 h 709431"/>
                <a:gd name="connsiteX1-1795" fmla="*/ 427905 w 823371"/>
                <a:gd name="connsiteY1-1796" fmla="*/ 155435 h 709431"/>
                <a:gd name="connsiteX2-1797" fmla="*/ 247695 w 823371"/>
                <a:gd name="connsiteY2-1798" fmla="*/ 609297 h 709431"/>
                <a:gd name="connsiteX3-1799" fmla="*/ 107532 w 823371"/>
                <a:gd name="connsiteY3-1800" fmla="*/ 639332 h 709431"/>
                <a:gd name="connsiteX4-1801" fmla="*/ 36867 w 823371"/>
                <a:gd name="connsiteY4-1802" fmla="*/ 230441 h 709431"/>
                <a:gd name="connsiteX5-1803" fmla="*/ 273549 w 823371"/>
                <a:gd name="connsiteY5-1804" fmla="*/ 31374 h 709431"/>
                <a:gd name="connsiteX6-1805" fmla="*/ 776565 w 823371"/>
                <a:gd name="connsiteY6-1806" fmla="*/ 156601 h 709431"/>
                <a:gd name="connsiteX7-1807" fmla="*/ 741605 w 823371"/>
                <a:gd name="connsiteY7-1808" fmla="*/ 579262 h 709431"/>
                <a:gd name="connsiteX8-1809" fmla="*/ 411219 w 823371"/>
                <a:gd name="connsiteY8-1810" fmla="*/ 709414 h 709431"/>
                <a:gd name="connsiteX9-1811" fmla="*/ 758712 w 823371"/>
                <a:gd name="connsiteY9-1812" fmla="*/ 283516 h 709431"/>
                <a:gd name="connsiteX10-1813" fmla="*/ 467952 w 823371"/>
                <a:gd name="connsiteY10-1814" fmla="*/ 28620 h 709431"/>
                <a:gd name="connsiteX11-1815" fmla="*/ 94183 w 823371"/>
                <a:gd name="connsiteY11-1816" fmla="*/ 206497 h 709431"/>
                <a:gd name="connsiteX12-1817" fmla="*/ 114206 w 823371"/>
                <a:gd name="connsiteY12-1818" fmla="*/ 575925 h 709431"/>
                <a:gd name="connsiteX13-1819" fmla="*/ 268986 w 823371"/>
                <a:gd name="connsiteY13-1820" fmla="*/ 474120 h 709431"/>
                <a:gd name="connsiteX14-1821" fmla="*/ 394533 w 823371"/>
                <a:gd name="connsiteY14-1822" fmla="*/ 162109 h 709431"/>
                <a:gd name="connsiteX15-1823" fmla="*/ 382512 w 823371"/>
                <a:gd name="connsiteY15-1824" fmla="*/ 23111 h 709431"/>
                <a:gd name="connsiteX0-1825" fmla="*/ 382512 w 823371"/>
                <a:gd name="connsiteY0-1826" fmla="*/ 23111 h 709431"/>
                <a:gd name="connsiteX1-1827" fmla="*/ 427905 w 823371"/>
                <a:gd name="connsiteY1-1828" fmla="*/ 155435 h 709431"/>
                <a:gd name="connsiteX2-1829" fmla="*/ 247695 w 823371"/>
                <a:gd name="connsiteY2-1830" fmla="*/ 609297 h 709431"/>
                <a:gd name="connsiteX3-1831" fmla="*/ 107532 w 823371"/>
                <a:gd name="connsiteY3-1832" fmla="*/ 639332 h 709431"/>
                <a:gd name="connsiteX4-1833" fmla="*/ 36867 w 823371"/>
                <a:gd name="connsiteY4-1834" fmla="*/ 230441 h 709431"/>
                <a:gd name="connsiteX5-1835" fmla="*/ 273549 w 823371"/>
                <a:gd name="connsiteY5-1836" fmla="*/ 31374 h 709431"/>
                <a:gd name="connsiteX6-1837" fmla="*/ 776565 w 823371"/>
                <a:gd name="connsiteY6-1838" fmla="*/ 156601 h 709431"/>
                <a:gd name="connsiteX7-1839" fmla="*/ 741605 w 823371"/>
                <a:gd name="connsiteY7-1840" fmla="*/ 579262 h 709431"/>
                <a:gd name="connsiteX8-1841" fmla="*/ 411219 w 823371"/>
                <a:gd name="connsiteY8-1842" fmla="*/ 709414 h 709431"/>
                <a:gd name="connsiteX9-1843" fmla="*/ 758712 w 823371"/>
                <a:gd name="connsiteY9-1844" fmla="*/ 283516 h 709431"/>
                <a:gd name="connsiteX10-1845" fmla="*/ 467952 w 823371"/>
                <a:gd name="connsiteY10-1846" fmla="*/ 28620 h 709431"/>
                <a:gd name="connsiteX11-1847" fmla="*/ 94183 w 823371"/>
                <a:gd name="connsiteY11-1848" fmla="*/ 206497 h 709431"/>
                <a:gd name="connsiteX12-1849" fmla="*/ 114206 w 823371"/>
                <a:gd name="connsiteY12-1850" fmla="*/ 575925 h 709431"/>
                <a:gd name="connsiteX13-1851" fmla="*/ 268986 w 823371"/>
                <a:gd name="connsiteY13-1852" fmla="*/ 474120 h 709431"/>
                <a:gd name="connsiteX14-1853" fmla="*/ 389024 w 823371"/>
                <a:gd name="connsiteY14-1854" fmla="*/ 164864 h 709431"/>
                <a:gd name="connsiteX15-1855" fmla="*/ 382512 w 823371"/>
                <a:gd name="connsiteY15-1856" fmla="*/ 23111 h 709431"/>
                <a:gd name="connsiteX0-1857" fmla="*/ 382512 w 823371"/>
                <a:gd name="connsiteY0-1858" fmla="*/ 23111 h 709431"/>
                <a:gd name="connsiteX1-1859" fmla="*/ 427905 w 823371"/>
                <a:gd name="connsiteY1-1860" fmla="*/ 155435 h 709431"/>
                <a:gd name="connsiteX2-1861" fmla="*/ 247695 w 823371"/>
                <a:gd name="connsiteY2-1862" fmla="*/ 609297 h 709431"/>
                <a:gd name="connsiteX3-1863" fmla="*/ 107532 w 823371"/>
                <a:gd name="connsiteY3-1864" fmla="*/ 639332 h 709431"/>
                <a:gd name="connsiteX4-1865" fmla="*/ 36867 w 823371"/>
                <a:gd name="connsiteY4-1866" fmla="*/ 230441 h 709431"/>
                <a:gd name="connsiteX5-1867" fmla="*/ 273549 w 823371"/>
                <a:gd name="connsiteY5-1868" fmla="*/ 31374 h 709431"/>
                <a:gd name="connsiteX6-1869" fmla="*/ 776565 w 823371"/>
                <a:gd name="connsiteY6-1870" fmla="*/ 156601 h 709431"/>
                <a:gd name="connsiteX7-1871" fmla="*/ 741605 w 823371"/>
                <a:gd name="connsiteY7-1872" fmla="*/ 579262 h 709431"/>
                <a:gd name="connsiteX8-1873" fmla="*/ 411219 w 823371"/>
                <a:gd name="connsiteY8-1874" fmla="*/ 709414 h 709431"/>
                <a:gd name="connsiteX9-1875" fmla="*/ 758712 w 823371"/>
                <a:gd name="connsiteY9-1876" fmla="*/ 283516 h 709431"/>
                <a:gd name="connsiteX10-1877" fmla="*/ 467952 w 823371"/>
                <a:gd name="connsiteY10-1878" fmla="*/ 28620 h 709431"/>
                <a:gd name="connsiteX11-1879" fmla="*/ 94183 w 823371"/>
                <a:gd name="connsiteY11-1880" fmla="*/ 206497 h 709431"/>
                <a:gd name="connsiteX12-1881" fmla="*/ 114206 w 823371"/>
                <a:gd name="connsiteY12-1882" fmla="*/ 575925 h 709431"/>
                <a:gd name="connsiteX13-1883" fmla="*/ 268986 w 823371"/>
                <a:gd name="connsiteY13-1884" fmla="*/ 474120 h 709431"/>
                <a:gd name="connsiteX14-1885" fmla="*/ 389024 w 823371"/>
                <a:gd name="connsiteY14-1886" fmla="*/ 164864 h 709431"/>
                <a:gd name="connsiteX15-1887" fmla="*/ 382512 w 823371"/>
                <a:gd name="connsiteY15-1888" fmla="*/ 23111 h 709431"/>
                <a:gd name="connsiteX0-1889" fmla="*/ 382512 w 823371"/>
                <a:gd name="connsiteY0-1890" fmla="*/ 23111 h 709431"/>
                <a:gd name="connsiteX1-1891" fmla="*/ 427905 w 823371"/>
                <a:gd name="connsiteY1-1892" fmla="*/ 155435 h 709431"/>
                <a:gd name="connsiteX2-1893" fmla="*/ 247695 w 823371"/>
                <a:gd name="connsiteY2-1894" fmla="*/ 609297 h 709431"/>
                <a:gd name="connsiteX3-1895" fmla="*/ 107532 w 823371"/>
                <a:gd name="connsiteY3-1896" fmla="*/ 639332 h 709431"/>
                <a:gd name="connsiteX4-1897" fmla="*/ 36867 w 823371"/>
                <a:gd name="connsiteY4-1898" fmla="*/ 230441 h 709431"/>
                <a:gd name="connsiteX5-1899" fmla="*/ 273549 w 823371"/>
                <a:gd name="connsiteY5-1900" fmla="*/ 31374 h 709431"/>
                <a:gd name="connsiteX6-1901" fmla="*/ 776565 w 823371"/>
                <a:gd name="connsiteY6-1902" fmla="*/ 156601 h 709431"/>
                <a:gd name="connsiteX7-1903" fmla="*/ 741605 w 823371"/>
                <a:gd name="connsiteY7-1904" fmla="*/ 579262 h 709431"/>
                <a:gd name="connsiteX8-1905" fmla="*/ 411219 w 823371"/>
                <a:gd name="connsiteY8-1906" fmla="*/ 709414 h 709431"/>
                <a:gd name="connsiteX9-1907" fmla="*/ 758712 w 823371"/>
                <a:gd name="connsiteY9-1908" fmla="*/ 283516 h 709431"/>
                <a:gd name="connsiteX10-1909" fmla="*/ 467952 w 823371"/>
                <a:gd name="connsiteY10-1910" fmla="*/ 28620 h 709431"/>
                <a:gd name="connsiteX11-1911" fmla="*/ 94183 w 823371"/>
                <a:gd name="connsiteY11-1912" fmla="*/ 206497 h 709431"/>
                <a:gd name="connsiteX12-1913" fmla="*/ 114206 w 823371"/>
                <a:gd name="connsiteY12-1914" fmla="*/ 575925 h 709431"/>
                <a:gd name="connsiteX13-1915" fmla="*/ 260723 w 823371"/>
                <a:gd name="connsiteY13-1916" fmla="*/ 474120 h 709431"/>
                <a:gd name="connsiteX14-1917" fmla="*/ 389024 w 823371"/>
                <a:gd name="connsiteY14-1918" fmla="*/ 164864 h 709431"/>
                <a:gd name="connsiteX15-1919" fmla="*/ 382512 w 823371"/>
                <a:gd name="connsiteY15-1920" fmla="*/ 23111 h 709431"/>
                <a:gd name="connsiteX0-1921" fmla="*/ 382512 w 823371"/>
                <a:gd name="connsiteY0-1922" fmla="*/ 23111 h 709431"/>
                <a:gd name="connsiteX1-1923" fmla="*/ 427905 w 823371"/>
                <a:gd name="connsiteY1-1924" fmla="*/ 155435 h 709431"/>
                <a:gd name="connsiteX2-1925" fmla="*/ 247695 w 823371"/>
                <a:gd name="connsiteY2-1926" fmla="*/ 609297 h 709431"/>
                <a:gd name="connsiteX3-1927" fmla="*/ 107532 w 823371"/>
                <a:gd name="connsiteY3-1928" fmla="*/ 639332 h 709431"/>
                <a:gd name="connsiteX4-1929" fmla="*/ 36867 w 823371"/>
                <a:gd name="connsiteY4-1930" fmla="*/ 230441 h 709431"/>
                <a:gd name="connsiteX5-1931" fmla="*/ 273549 w 823371"/>
                <a:gd name="connsiteY5-1932" fmla="*/ 31374 h 709431"/>
                <a:gd name="connsiteX6-1933" fmla="*/ 776565 w 823371"/>
                <a:gd name="connsiteY6-1934" fmla="*/ 156601 h 709431"/>
                <a:gd name="connsiteX7-1935" fmla="*/ 741605 w 823371"/>
                <a:gd name="connsiteY7-1936" fmla="*/ 579262 h 709431"/>
                <a:gd name="connsiteX8-1937" fmla="*/ 411219 w 823371"/>
                <a:gd name="connsiteY8-1938" fmla="*/ 709414 h 709431"/>
                <a:gd name="connsiteX9-1939" fmla="*/ 758712 w 823371"/>
                <a:gd name="connsiteY9-1940" fmla="*/ 283516 h 709431"/>
                <a:gd name="connsiteX10-1941" fmla="*/ 467952 w 823371"/>
                <a:gd name="connsiteY10-1942" fmla="*/ 28620 h 709431"/>
                <a:gd name="connsiteX11-1943" fmla="*/ 102445 w 823371"/>
                <a:gd name="connsiteY11-1944" fmla="*/ 209251 h 709431"/>
                <a:gd name="connsiteX12-1945" fmla="*/ 114206 w 823371"/>
                <a:gd name="connsiteY12-1946" fmla="*/ 575925 h 709431"/>
                <a:gd name="connsiteX13-1947" fmla="*/ 260723 w 823371"/>
                <a:gd name="connsiteY13-1948" fmla="*/ 474120 h 709431"/>
                <a:gd name="connsiteX14-1949" fmla="*/ 389024 w 823371"/>
                <a:gd name="connsiteY14-1950" fmla="*/ 164864 h 709431"/>
                <a:gd name="connsiteX15-1951" fmla="*/ 382512 w 823371"/>
                <a:gd name="connsiteY15-1952" fmla="*/ 23111 h 709431"/>
                <a:gd name="connsiteX0-1953" fmla="*/ 382512 w 823371"/>
                <a:gd name="connsiteY0-1954" fmla="*/ 23111 h 709431"/>
                <a:gd name="connsiteX1-1955" fmla="*/ 427905 w 823371"/>
                <a:gd name="connsiteY1-1956" fmla="*/ 155435 h 709431"/>
                <a:gd name="connsiteX2-1957" fmla="*/ 247695 w 823371"/>
                <a:gd name="connsiteY2-1958" fmla="*/ 609297 h 709431"/>
                <a:gd name="connsiteX3-1959" fmla="*/ 107532 w 823371"/>
                <a:gd name="connsiteY3-1960" fmla="*/ 639332 h 709431"/>
                <a:gd name="connsiteX4-1961" fmla="*/ 36867 w 823371"/>
                <a:gd name="connsiteY4-1962" fmla="*/ 230441 h 709431"/>
                <a:gd name="connsiteX5-1963" fmla="*/ 273549 w 823371"/>
                <a:gd name="connsiteY5-1964" fmla="*/ 31374 h 709431"/>
                <a:gd name="connsiteX6-1965" fmla="*/ 776565 w 823371"/>
                <a:gd name="connsiteY6-1966" fmla="*/ 156601 h 709431"/>
                <a:gd name="connsiteX7-1967" fmla="*/ 741605 w 823371"/>
                <a:gd name="connsiteY7-1968" fmla="*/ 579262 h 709431"/>
                <a:gd name="connsiteX8-1969" fmla="*/ 411219 w 823371"/>
                <a:gd name="connsiteY8-1970" fmla="*/ 709414 h 709431"/>
                <a:gd name="connsiteX9-1971" fmla="*/ 758712 w 823371"/>
                <a:gd name="connsiteY9-1972" fmla="*/ 283516 h 709431"/>
                <a:gd name="connsiteX10-1973" fmla="*/ 467952 w 823371"/>
                <a:gd name="connsiteY10-1974" fmla="*/ 28620 h 709431"/>
                <a:gd name="connsiteX11-1975" fmla="*/ 102445 w 823371"/>
                <a:gd name="connsiteY11-1976" fmla="*/ 209251 h 709431"/>
                <a:gd name="connsiteX12-1977" fmla="*/ 114206 w 823371"/>
                <a:gd name="connsiteY12-1978" fmla="*/ 575925 h 709431"/>
                <a:gd name="connsiteX13-1979" fmla="*/ 260723 w 823371"/>
                <a:gd name="connsiteY13-1980" fmla="*/ 474120 h 709431"/>
                <a:gd name="connsiteX14-1981" fmla="*/ 389024 w 823371"/>
                <a:gd name="connsiteY14-1982" fmla="*/ 164864 h 709431"/>
                <a:gd name="connsiteX15-1983" fmla="*/ 382512 w 823371"/>
                <a:gd name="connsiteY15-1984" fmla="*/ 23111 h 709431"/>
                <a:gd name="connsiteX0-1985" fmla="*/ 382512 w 823371"/>
                <a:gd name="connsiteY0-1986" fmla="*/ 23111 h 709431"/>
                <a:gd name="connsiteX1-1987" fmla="*/ 427905 w 823371"/>
                <a:gd name="connsiteY1-1988" fmla="*/ 155435 h 709431"/>
                <a:gd name="connsiteX2-1989" fmla="*/ 247695 w 823371"/>
                <a:gd name="connsiteY2-1990" fmla="*/ 609297 h 709431"/>
                <a:gd name="connsiteX3-1991" fmla="*/ 107532 w 823371"/>
                <a:gd name="connsiteY3-1992" fmla="*/ 639332 h 709431"/>
                <a:gd name="connsiteX4-1993" fmla="*/ 36867 w 823371"/>
                <a:gd name="connsiteY4-1994" fmla="*/ 230441 h 709431"/>
                <a:gd name="connsiteX5-1995" fmla="*/ 273549 w 823371"/>
                <a:gd name="connsiteY5-1996" fmla="*/ 31374 h 709431"/>
                <a:gd name="connsiteX6-1997" fmla="*/ 776565 w 823371"/>
                <a:gd name="connsiteY6-1998" fmla="*/ 156601 h 709431"/>
                <a:gd name="connsiteX7-1999" fmla="*/ 741605 w 823371"/>
                <a:gd name="connsiteY7-2000" fmla="*/ 579262 h 709431"/>
                <a:gd name="connsiteX8-2001" fmla="*/ 411219 w 823371"/>
                <a:gd name="connsiteY8-2002" fmla="*/ 709414 h 709431"/>
                <a:gd name="connsiteX9-2003" fmla="*/ 758712 w 823371"/>
                <a:gd name="connsiteY9-2004" fmla="*/ 283516 h 709431"/>
                <a:gd name="connsiteX10-2005" fmla="*/ 467952 w 823371"/>
                <a:gd name="connsiteY10-2006" fmla="*/ 28620 h 709431"/>
                <a:gd name="connsiteX11-2007" fmla="*/ 102445 w 823371"/>
                <a:gd name="connsiteY11-2008" fmla="*/ 209251 h 709431"/>
                <a:gd name="connsiteX12-2009" fmla="*/ 114206 w 823371"/>
                <a:gd name="connsiteY12-2010" fmla="*/ 573171 h 709431"/>
                <a:gd name="connsiteX13-2011" fmla="*/ 260723 w 823371"/>
                <a:gd name="connsiteY13-2012" fmla="*/ 474120 h 709431"/>
                <a:gd name="connsiteX14-2013" fmla="*/ 389024 w 823371"/>
                <a:gd name="connsiteY14-2014" fmla="*/ 164864 h 709431"/>
                <a:gd name="connsiteX15-2015" fmla="*/ 382512 w 823371"/>
                <a:gd name="connsiteY15-2016" fmla="*/ 23111 h 709431"/>
                <a:gd name="connsiteX0-2017" fmla="*/ 382512 w 823371"/>
                <a:gd name="connsiteY0-2018" fmla="*/ 23111 h 709431"/>
                <a:gd name="connsiteX1-2019" fmla="*/ 427905 w 823371"/>
                <a:gd name="connsiteY1-2020" fmla="*/ 155435 h 709431"/>
                <a:gd name="connsiteX2-2021" fmla="*/ 247695 w 823371"/>
                <a:gd name="connsiteY2-2022" fmla="*/ 609297 h 709431"/>
                <a:gd name="connsiteX3-2023" fmla="*/ 107532 w 823371"/>
                <a:gd name="connsiteY3-2024" fmla="*/ 639332 h 709431"/>
                <a:gd name="connsiteX4-2025" fmla="*/ 36867 w 823371"/>
                <a:gd name="connsiteY4-2026" fmla="*/ 230441 h 709431"/>
                <a:gd name="connsiteX5-2027" fmla="*/ 273549 w 823371"/>
                <a:gd name="connsiteY5-2028" fmla="*/ 31374 h 709431"/>
                <a:gd name="connsiteX6-2029" fmla="*/ 776565 w 823371"/>
                <a:gd name="connsiteY6-2030" fmla="*/ 156601 h 709431"/>
                <a:gd name="connsiteX7-2031" fmla="*/ 741605 w 823371"/>
                <a:gd name="connsiteY7-2032" fmla="*/ 579262 h 709431"/>
                <a:gd name="connsiteX8-2033" fmla="*/ 411219 w 823371"/>
                <a:gd name="connsiteY8-2034" fmla="*/ 709414 h 709431"/>
                <a:gd name="connsiteX9-2035" fmla="*/ 758712 w 823371"/>
                <a:gd name="connsiteY9-2036" fmla="*/ 283516 h 709431"/>
                <a:gd name="connsiteX10-2037" fmla="*/ 467952 w 823371"/>
                <a:gd name="connsiteY10-2038" fmla="*/ 28620 h 709431"/>
                <a:gd name="connsiteX11-2039" fmla="*/ 102445 w 823371"/>
                <a:gd name="connsiteY11-2040" fmla="*/ 209251 h 709431"/>
                <a:gd name="connsiteX12-2041" fmla="*/ 114206 w 823371"/>
                <a:gd name="connsiteY12-2042" fmla="*/ 573171 h 709431"/>
                <a:gd name="connsiteX13-2043" fmla="*/ 260723 w 823371"/>
                <a:gd name="connsiteY13-2044" fmla="*/ 474120 h 709431"/>
                <a:gd name="connsiteX14-2045" fmla="*/ 389024 w 823371"/>
                <a:gd name="connsiteY14-2046" fmla="*/ 164864 h 709431"/>
                <a:gd name="connsiteX15-2047" fmla="*/ 382512 w 823371"/>
                <a:gd name="connsiteY15-2048" fmla="*/ 23111 h 709431"/>
                <a:gd name="connsiteX0-2049" fmla="*/ 382512 w 823371"/>
                <a:gd name="connsiteY0-2050" fmla="*/ 23111 h 709431"/>
                <a:gd name="connsiteX1-2051" fmla="*/ 427905 w 823371"/>
                <a:gd name="connsiteY1-2052" fmla="*/ 155435 h 709431"/>
                <a:gd name="connsiteX2-2053" fmla="*/ 247695 w 823371"/>
                <a:gd name="connsiteY2-2054" fmla="*/ 609297 h 709431"/>
                <a:gd name="connsiteX3-2055" fmla="*/ 107532 w 823371"/>
                <a:gd name="connsiteY3-2056" fmla="*/ 639332 h 709431"/>
                <a:gd name="connsiteX4-2057" fmla="*/ 36867 w 823371"/>
                <a:gd name="connsiteY4-2058" fmla="*/ 230441 h 709431"/>
                <a:gd name="connsiteX5-2059" fmla="*/ 273549 w 823371"/>
                <a:gd name="connsiteY5-2060" fmla="*/ 31374 h 709431"/>
                <a:gd name="connsiteX6-2061" fmla="*/ 776565 w 823371"/>
                <a:gd name="connsiteY6-2062" fmla="*/ 156601 h 709431"/>
                <a:gd name="connsiteX7-2063" fmla="*/ 741605 w 823371"/>
                <a:gd name="connsiteY7-2064" fmla="*/ 579262 h 709431"/>
                <a:gd name="connsiteX8-2065" fmla="*/ 411219 w 823371"/>
                <a:gd name="connsiteY8-2066" fmla="*/ 709414 h 709431"/>
                <a:gd name="connsiteX9-2067" fmla="*/ 758712 w 823371"/>
                <a:gd name="connsiteY9-2068" fmla="*/ 283516 h 709431"/>
                <a:gd name="connsiteX10-2069" fmla="*/ 467952 w 823371"/>
                <a:gd name="connsiteY10-2070" fmla="*/ 28620 h 709431"/>
                <a:gd name="connsiteX11-2071" fmla="*/ 102445 w 823371"/>
                <a:gd name="connsiteY11-2072" fmla="*/ 209251 h 709431"/>
                <a:gd name="connsiteX12-2073" fmla="*/ 114206 w 823371"/>
                <a:gd name="connsiteY12-2074" fmla="*/ 573171 h 709431"/>
                <a:gd name="connsiteX13-2075" fmla="*/ 260723 w 823371"/>
                <a:gd name="connsiteY13-2076" fmla="*/ 474120 h 709431"/>
                <a:gd name="connsiteX14-2077" fmla="*/ 389024 w 823371"/>
                <a:gd name="connsiteY14-2078" fmla="*/ 164864 h 709431"/>
                <a:gd name="connsiteX15-2079" fmla="*/ 382512 w 823371"/>
                <a:gd name="connsiteY15-2080" fmla="*/ 23111 h 709431"/>
                <a:gd name="connsiteX0-2081" fmla="*/ 384958 w 825817"/>
                <a:gd name="connsiteY0-2082" fmla="*/ 23111 h 709431"/>
                <a:gd name="connsiteX1-2083" fmla="*/ 430351 w 825817"/>
                <a:gd name="connsiteY1-2084" fmla="*/ 155435 h 709431"/>
                <a:gd name="connsiteX2-2085" fmla="*/ 250141 w 825817"/>
                <a:gd name="connsiteY2-2086" fmla="*/ 609297 h 709431"/>
                <a:gd name="connsiteX3-2087" fmla="*/ 109978 w 825817"/>
                <a:gd name="connsiteY3-2088" fmla="*/ 639332 h 709431"/>
                <a:gd name="connsiteX4-2089" fmla="*/ 39313 w 825817"/>
                <a:gd name="connsiteY4-2090" fmla="*/ 230441 h 709431"/>
                <a:gd name="connsiteX5-2091" fmla="*/ 275995 w 825817"/>
                <a:gd name="connsiteY5-2092" fmla="*/ 31374 h 709431"/>
                <a:gd name="connsiteX6-2093" fmla="*/ 779011 w 825817"/>
                <a:gd name="connsiteY6-2094" fmla="*/ 156601 h 709431"/>
                <a:gd name="connsiteX7-2095" fmla="*/ 744051 w 825817"/>
                <a:gd name="connsiteY7-2096" fmla="*/ 579262 h 709431"/>
                <a:gd name="connsiteX8-2097" fmla="*/ 413665 w 825817"/>
                <a:gd name="connsiteY8-2098" fmla="*/ 709414 h 709431"/>
                <a:gd name="connsiteX9-2099" fmla="*/ 761158 w 825817"/>
                <a:gd name="connsiteY9-2100" fmla="*/ 283516 h 709431"/>
                <a:gd name="connsiteX10-2101" fmla="*/ 470398 w 825817"/>
                <a:gd name="connsiteY10-2102" fmla="*/ 28620 h 709431"/>
                <a:gd name="connsiteX11-2103" fmla="*/ 104891 w 825817"/>
                <a:gd name="connsiteY11-2104" fmla="*/ 209251 h 709431"/>
                <a:gd name="connsiteX12-2105" fmla="*/ 116652 w 825817"/>
                <a:gd name="connsiteY12-2106" fmla="*/ 573171 h 709431"/>
                <a:gd name="connsiteX13-2107" fmla="*/ 263169 w 825817"/>
                <a:gd name="connsiteY13-2108" fmla="*/ 474120 h 709431"/>
                <a:gd name="connsiteX14-2109" fmla="*/ 391470 w 825817"/>
                <a:gd name="connsiteY14-2110" fmla="*/ 164864 h 709431"/>
                <a:gd name="connsiteX15-2111" fmla="*/ 384958 w 825817"/>
                <a:gd name="connsiteY15-2112" fmla="*/ 23111 h 709431"/>
                <a:gd name="connsiteX0-2113" fmla="*/ 384958 w 825817"/>
                <a:gd name="connsiteY0-2114" fmla="*/ 23111 h 709431"/>
                <a:gd name="connsiteX1-2115" fmla="*/ 430351 w 825817"/>
                <a:gd name="connsiteY1-2116" fmla="*/ 155435 h 709431"/>
                <a:gd name="connsiteX2-2117" fmla="*/ 250141 w 825817"/>
                <a:gd name="connsiteY2-2118" fmla="*/ 609297 h 709431"/>
                <a:gd name="connsiteX3-2119" fmla="*/ 109978 w 825817"/>
                <a:gd name="connsiteY3-2120" fmla="*/ 639332 h 709431"/>
                <a:gd name="connsiteX4-2121" fmla="*/ 39313 w 825817"/>
                <a:gd name="connsiteY4-2122" fmla="*/ 230441 h 709431"/>
                <a:gd name="connsiteX5-2123" fmla="*/ 275995 w 825817"/>
                <a:gd name="connsiteY5-2124" fmla="*/ 31374 h 709431"/>
                <a:gd name="connsiteX6-2125" fmla="*/ 779011 w 825817"/>
                <a:gd name="connsiteY6-2126" fmla="*/ 156601 h 709431"/>
                <a:gd name="connsiteX7-2127" fmla="*/ 744051 w 825817"/>
                <a:gd name="connsiteY7-2128" fmla="*/ 579262 h 709431"/>
                <a:gd name="connsiteX8-2129" fmla="*/ 413665 w 825817"/>
                <a:gd name="connsiteY8-2130" fmla="*/ 709414 h 709431"/>
                <a:gd name="connsiteX9-2131" fmla="*/ 761158 w 825817"/>
                <a:gd name="connsiteY9-2132" fmla="*/ 283516 h 709431"/>
                <a:gd name="connsiteX10-2133" fmla="*/ 470398 w 825817"/>
                <a:gd name="connsiteY10-2134" fmla="*/ 25866 h 709431"/>
                <a:gd name="connsiteX11-2135" fmla="*/ 104891 w 825817"/>
                <a:gd name="connsiteY11-2136" fmla="*/ 209251 h 709431"/>
                <a:gd name="connsiteX12-2137" fmla="*/ 116652 w 825817"/>
                <a:gd name="connsiteY12-2138" fmla="*/ 573171 h 709431"/>
                <a:gd name="connsiteX13-2139" fmla="*/ 263169 w 825817"/>
                <a:gd name="connsiteY13-2140" fmla="*/ 474120 h 709431"/>
                <a:gd name="connsiteX14-2141" fmla="*/ 391470 w 825817"/>
                <a:gd name="connsiteY14-2142" fmla="*/ 164864 h 709431"/>
                <a:gd name="connsiteX15-2143" fmla="*/ 384958 w 825817"/>
                <a:gd name="connsiteY15-2144" fmla="*/ 23111 h 709431"/>
                <a:gd name="connsiteX0-2145" fmla="*/ 384958 w 825817"/>
                <a:gd name="connsiteY0-2146" fmla="*/ 23111 h 709431"/>
                <a:gd name="connsiteX1-2147" fmla="*/ 430351 w 825817"/>
                <a:gd name="connsiteY1-2148" fmla="*/ 155435 h 709431"/>
                <a:gd name="connsiteX2-2149" fmla="*/ 250141 w 825817"/>
                <a:gd name="connsiteY2-2150" fmla="*/ 609297 h 709431"/>
                <a:gd name="connsiteX3-2151" fmla="*/ 109978 w 825817"/>
                <a:gd name="connsiteY3-2152" fmla="*/ 639332 h 709431"/>
                <a:gd name="connsiteX4-2153" fmla="*/ 39313 w 825817"/>
                <a:gd name="connsiteY4-2154" fmla="*/ 230441 h 709431"/>
                <a:gd name="connsiteX5-2155" fmla="*/ 275995 w 825817"/>
                <a:gd name="connsiteY5-2156" fmla="*/ 31374 h 709431"/>
                <a:gd name="connsiteX6-2157" fmla="*/ 779011 w 825817"/>
                <a:gd name="connsiteY6-2158" fmla="*/ 156601 h 709431"/>
                <a:gd name="connsiteX7-2159" fmla="*/ 744051 w 825817"/>
                <a:gd name="connsiteY7-2160" fmla="*/ 579262 h 709431"/>
                <a:gd name="connsiteX8-2161" fmla="*/ 413665 w 825817"/>
                <a:gd name="connsiteY8-2162" fmla="*/ 709414 h 709431"/>
                <a:gd name="connsiteX9-2163" fmla="*/ 761158 w 825817"/>
                <a:gd name="connsiteY9-2164" fmla="*/ 283516 h 709431"/>
                <a:gd name="connsiteX10-2165" fmla="*/ 470398 w 825817"/>
                <a:gd name="connsiteY10-2166" fmla="*/ 25866 h 709431"/>
                <a:gd name="connsiteX11-2167" fmla="*/ 104891 w 825817"/>
                <a:gd name="connsiteY11-2168" fmla="*/ 209251 h 709431"/>
                <a:gd name="connsiteX12-2169" fmla="*/ 116652 w 825817"/>
                <a:gd name="connsiteY12-2170" fmla="*/ 573171 h 709431"/>
                <a:gd name="connsiteX13-2171" fmla="*/ 263169 w 825817"/>
                <a:gd name="connsiteY13-2172" fmla="*/ 474120 h 709431"/>
                <a:gd name="connsiteX14-2173" fmla="*/ 391470 w 825817"/>
                <a:gd name="connsiteY14-2174" fmla="*/ 164864 h 709431"/>
                <a:gd name="connsiteX15-2175" fmla="*/ 384958 w 825817"/>
                <a:gd name="connsiteY15-2176" fmla="*/ 23111 h 709431"/>
                <a:gd name="connsiteX0-2177" fmla="*/ 384958 w 825817"/>
                <a:gd name="connsiteY0-2178" fmla="*/ 23111 h 709431"/>
                <a:gd name="connsiteX1-2179" fmla="*/ 430351 w 825817"/>
                <a:gd name="connsiteY1-2180" fmla="*/ 155435 h 709431"/>
                <a:gd name="connsiteX2-2181" fmla="*/ 250141 w 825817"/>
                <a:gd name="connsiteY2-2182" fmla="*/ 609297 h 709431"/>
                <a:gd name="connsiteX3-2183" fmla="*/ 109978 w 825817"/>
                <a:gd name="connsiteY3-2184" fmla="*/ 639332 h 709431"/>
                <a:gd name="connsiteX4-2185" fmla="*/ 39313 w 825817"/>
                <a:gd name="connsiteY4-2186" fmla="*/ 230441 h 709431"/>
                <a:gd name="connsiteX5-2187" fmla="*/ 275995 w 825817"/>
                <a:gd name="connsiteY5-2188" fmla="*/ 31374 h 709431"/>
                <a:gd name="connsiteX6-2189" fmla="*/ 779011 w 825817"/>
                <a:gd name="connsiteY6-2190" fmla="*/ 156601 h 709431"/>
                <a:gd name="connsiteX7-2191" fmla="*/ 744051 w 825817"/>
                <a:gd name="connsiteY7-2192" fmla="*/ 579262 h 709431"/>
                <a:gd name="connsiteX8-2193" fmla="*/ 413665 w 825817"/>
                <a:gd name="connsiteY8-2194" fmla="*/ 709414 h 709431"/>
                <a:gd name="connsiteX9-2195" fmla="*/ 761158 w 825817"/>
                <a:gd name="connsiteY9-2196" fmla="*/ 283516 h 709431"/>
                <a:gd name="connsiteX10-2197" fmla="*/ 467644 w 825817"/>
                <a:gd name="connsiteY10-2198" fmla="*/ 28620 h 709431"/>
                <a:gd name="connsiteX11-2199" fmla="*/ 104891 w 825817"/>
                <a:gd name="connsiteY11-2200" fmla="*/ 209251 h 709431"/>
                <a:gd name="connsiteX12-2201" fmla="*/ 116652 w 825817"/>
                <a:gd name="connsiteY12-2202" fmla="*/ 573171 h 709431"/>
                <a:gd name="connsiteX13-2203" fmla="*/ 263169 w 825817"/>
                <a:gd name="connsiteY13-2204" fmla="*/ 474120 h 709431"/>
                <a:gd name="connsiteX14-2205" fmla="*/ 391470 w 825817"/>
                <a:gd name="connsiteY14-2206" fmla="*/ 164864 h 709431"/>
                <a:gd name="connsiteX15-2207" fmla="*/ 384958 w 825817"/>
                <a:gd name="connsiteY15-2208" fmla="*/ 23111 h 709431"/>
                <a:gd name="connsiteX0-2209" fmla="*/ 384958 w 825817"/>
                <a:gd name="connsiteY0-2210" fmla="*/ 23111 h 709431"/>
                <a:gd name="connsiteX1-2211" fmla="*/ 430351 w 825817"/>
                <a:gd name="connsiteY1-2212" fmla="*/ 155435 h 709431"/>
                <a:gd name="connsiteX2-2213" fmla="*/ 250141 w 825817"/>
                <a:gd name="connsiteY2-2214" fmla="*/ 609297 h 709431"/>
                <a:gd name="connsiteX3-2215" fmla="*/ 109978 w 825817"/>
                <a:gd name="connsiteY3-2216" fmla="*/ 639332 h 709431"/>
                <a:gd name="connsiteX4-2217" fmla="*/ 39313 w 825817"/>
                <a:gd name="connsiteY4-2218" fmla="*/ 230441 h 709431"/>
                <a:gd name="connsiteX5-2219" fmla="*/ 275995 w 825817"/>
                <a:gd name="connsiteY5-2220" fmla="*/ 31374 h 709431"/>
                <a:gd name="connsiteX6-2221" fmla="*/ 779011 w 825817"/>
                <a:gd name="connsiteY6-2222" fmla="*/ 156601 h 709431"/>
                <a:gd name="connsiteX7-2223" fmla="*/ 744051 w 825817"/>
                <a:gd name="connsiteY7-2224" fmla="*/ 579262 h 709431"/>
                <a:gd name="connsiteX8-2225" fmla="*/ 413665 w 825817"/>
                <a:gd name="connsiteY8-2226" fmla="*/ 709414 h 709431"/>
                <a:gd name="connsiteX9-2227" fmla="*/ 761158 w 825817"/>
                <a:gd name="connsiteY9-2228" fmla="*/ 283516 h 709431"/>
                <a:gd name="connsiteX10-2229" fmla="*/ 467644 w 825817"/>
                <a:gd name="connsiteY10-2230" fmla="*/ 28620 h 709431"/>
                <a:gd name="connsiteX11-2231" fmla="*/ 104891 w 825817"/>
                <a:gd name="connsiteY11-2232" fmla="*/ 209251 h 709431"/>
                <a:gd name="connsiteX12-2233" fmla="*/ 116652 w 825817"/>
                <a:gd name="connsiteY12-2234" fmla="*/ 573171 h 709431"/>
                <a:gd name="connsiteX13-2235" fmla="*/ 263169 w 825817"/>
                <a:gd name="connsiteY13-2236" fmla="*/ 474120 h 709431"/>
                <a:gd name="connsiteX14-2237" fmla="*/ 391470 w 825817"/>
                <a:gd name="connsiteY14-2238" fmla="*/ 164864 h 709431"/>
                <a:gd name="connsiteX15-2239" fmla="*/ 384958 w 825817"/>
                <a:gd name="connsiteY15-2240" fmla="*/ 23111 h 709431"/>
                <a:gd name="connsiteX0-2241" fmla="*/ 384958 w 825817"/>
                <a:gd name="connsiteY0-2242" fmla="*/ 23111 h 709431"/>
                <a:gd name="connsiteX1-2243" fmla="*/ 430351 w 825817"/>
                <a:gd name="connsiteY1-2244" fmla="*/ 155435 h 709431"/>
                <a:gd name="connsiteX2-2245" fmla="*/ 250141 w 825817"/>
                <a:gd name="connsiteY2-2246" fmla="*/ 609297 h 709431"/>
                <a:gd name="connsiteX3-2247" fmla="*/ 109978 w 825817"/>
                <a:gd name="connsiteY3-2248" fmla="*/ 639332 h 709431"/>
                <a:gd name="connsiteX4-2249" fmla="*/ 39313 w 825817"/>
                <a:gd name="connsiteY4-2250" fmla="*/ 230441 h 709431"/>
                <a:gd name="connsiteX5-2251" fmla="*/ 275995 w 825817"/>
                <a:gd name="connsiteY5-2252" fmla="*/ 31374 h 709431"/>
                <a:gd name="connsiteX6-2253" fmla="*/ 779011 w 825817"/>
                <a:gd name="connsiteY6-2254" fmla="*/ 156601 h 709431"/>
                <a:gd name="connsiteX7-2255" fmla="*/ 744051 w 825817"/>
                <a:gd name="connsiteY7-2256" fmla="*/ 579262 h 709431"/>
                <a:gd name="connsiteX8-2257" fmla="*/ 413665 w 825817"/>
                <a:gd name="connsiteY8-2258" fmla="*/ 709414 h 709431"/>
                <a:gd name="connsiteX9-2259" fmla="*/ 761158 w 825817"/>
                <a:gd name="connsiteY9-2260" fmla="*/ 283516 h 709431"/>
                <a:gd name="connsiteX10-2261" fmla="*/ 473152 w 825817"/>
                <a:gd name="connsiteY10-2262" fmla="*/ 34128 h 709431"/>
                <a:gd name="connsiteX11-2263" fmla="*/ 104891 w 825817"/>
                <a:gd name="connsiteY11-2264" fmla="*/ 209251 h 709431"/>
                <a:gd name="connsiteX12-2265" fmla="*/ 116652 w 825817"/>
                <a:gd name="connsiteY12-2266" fmla="*/ 573171 h 709431"/>
                <a:gd name="connsiteX13-2267" fmla="*/ 263169 w 825817"/>
                <a:gd name="connsiteY13-2268" fmla="*/ 474120 h 709431"/>
                <a:gd name="connsiteX14-2269" fmla="*/ 391470 w 825817"/>
                <a:gd name="connsiteY14-2270" fmla="*/ 164864 h 709431"/>
                <a:gd name="connsiteX15-2271" fmla="*/ 384958 w 825817"/>
                <a:gd name="connsiteY15-2272" fmla="*/ 23111 h 709431"/>
                <a:gd name="connsiteX0-2273" fmla="*/ 384958 w 825817"/>
                <a:gd name="connsiteY0-2274" fmla="*/ 23111 h 709431"/>
                <a:gd name="connsiteX1-2275" fmla="*/ 430351 w 825817"/>
                <a:gd name="connsiteY1-2276" fmla="*/ 155435 h 709431"/>
                <a:gd name="connsiteX2-2277" fmla="*/ 250141 w 825817"/>
                <a:gd name="connsiteY2-2278" fmla="*/ 609297 h 709431"/>
                <a:gd name="connsiteX3-2279" fmla="*/ 109978 w 825817"/>
                <a:gd name="connsiteY3-2280" fmla="*/ 639332 h 709431"/>
                <a:gd name="connsiteX4-2281" fmla="*/ 39313 w 825817"/>
                <a:gd name="connsiteY4-2282" fmla="*/ 230441 h 709431"/>
                <a:gd name="connsiteX5-2283" fmla="*/ 275995 w 825817"/>
                <a:gd name="connsiteY5-2284" fmla="*/ 31374 h 709431"/>
                <a:gd name="connsiteX6-2285" fmla="*/ 779011 w 825817"/>
                <a:gd name="connsiteY6-2286" fmla="*/ 156601 h 709431"/>
                <a:gd name="connsiteX7-2287" fmla="*/ 744051 w 825817"/>
                <a:gd name="connsiteY7-2288" fmla="*/ 579262 h 709431"/>
                <a:gd name="connsiteX8-2289" fmla="*/ 413665 w 825817"/>
                <a:gd name="connsiteY8-2290" fmla="*/ 709414 h 709431"/>
                <a:gd name="connsiteX9-2291" fmla="*/ 761158 w 825817"/>
                <a:gd name="connsiteY9-2292" fmla="*/ 283516 h 709431"/>
                <a:gd name="connsiteX10-2293" fmla="*/ 473152 w 825817"/>
                <a:gd name="connsiteY10-2294" fmla="*/ 34128 h 709431"/>
                <a:gd name="connsiteX11-2295" fmla="*/ 104891 w 825817"/>
                <a:gd name="connsiteY11-2296" fmla="*/ 209251 h 709431"/>
                <a:gd name="connsiteX12-2297" fmla="*/ 116652 w 825817"/>
                <a:gd name="connsiteY12-2298" fmla="*/ 573171 h 709431"/>
                <a:gd name="connsiteX13-2299" fmla="*/ 263169 w 825817"/>
                <a:gd name="connsiteY13-2300" fmla="*/ 474120 h 709431"/>
                <a:gd name="connsiteX14-2301" fmla="*/ 391470 w 825817"/>
                <a:gd name="connsiteY14-2302" fmla="*/ 164864 h 709431"/>
                <a:gd name="connsiteX15-2303" fmla="*/ 384958 w 825817"/>
                <a:gd name="connsiteY15-2304" fmla="*/ 23111 h 709431"/>
                <a:gd name="connsiteX0-2305" fmla="*/ 384958 w 825817"/>
                <a:gd name="connsiteY0-2306" fmla="*/ 23111 h 709431"/>
                <a:gd name="connsiteX1-2307" fmla="*/ 430351 w 825817"/>
                <a:gd name="connsiteY1-2308" fmla="*/ 155435 h 709431"/>
                <a:gd name="connsiteX2-2309" fmla="*/ 250141 w 825817"/>
                <a:gd name="connsiteY2-2310" fmla="*/ 609297 h 709431"/>
                <a:gd name="connsiteX3-2311" fmla="*/ 109978 w 825817"/>
                <a:gd name="connsiteY3-2312" fmla="*/ 639332 h 709431"/>
                <a:gd name="connsiteX4-2313" fmla="*/ 39313 w 825817"/>
                <a:gd name="connsiteY4-2314" fmla="*/ 230441 h 709431"/>
                <a:gd name="connsiteX5-2315" fmla="*/ 275995 w 825817"/>
                <a:gd name="connsiteY5-2316" fmla="*/ 31374 h 709431"/>
                <a:gd name="connsiteX6-2317" fmla="*/ 779011 w 825817"/>
                <a:gd name="connsiteY6-2318" fmla="*/ 156601 h 709431"/>
                <a:gd name="connsiteX7-2319" fmla="*/ 744051 w 825817"/>
                <a:gd name="connsiteY7-2320" fmla="*/ 579262 h 709431"/>
                <a:gd name="connsiteX8-2321" fmla="*/ 413665 w 825817"/>
                <a:gd name="connsiteY8-2322" fmla="*/ 709414 h 709431"/>
                <a:gd name="connsiteX9-2323" fmla="*/ 761158 w 825817"/>
                <a:gd name="connsiteY9-2324" fmla="*/ 283516 h 709431"/>
                <a:gd name="connsiteX10-2325" fmla="*/ 473152 w 825817"/>
                <a:gd name="connsiteY10-2326" fmla="*/ 34128 h 709431"/>
                <a:gd name="connsiteX11-2327" fmla="*/ 104891 w 825817"/>
                <a:gd name="connsiteY11-2328" fmla="*/ 209251 h 709431"/>
                <a:gd name="connsiteX12-2329" fmla="*/ 116652 w 825817"/>
                <a:gd name="connsiteY12-2330" fmla="*/ 573171 h 709431"/>
                <a:gd name="connsiteX13-2331" fmla="*/ 263169 w 825817"/>
                <a:gd name="connsiteY13-2332" fmla="*/ 474120 h 709431"/>
                <a:gd name="connsiteX14-2333" fmla="*/ 391470 w 825817"/>
                <a:gd name="connsiteY14-2334" fmla="*/ 164864 h 709431"/>
                <a:gd name="connsiteX15-2335" fmla="*/ 384958 w 825817"/>
                <a:gd name="connsiteY15-2336" fmla="*/ 23111 h 7094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825817" h="709431">
                  <a:moveTo>
                    <a:pt x="384958" y="23111"/>
                  </a:moveTo>
                  <a:cubicBezTo>
                    <a:pt x="406516" y="18561"/>
                    <a:pt x="436335" y="63587"/>
                    <a:pt x="430351" y="155435"/>
                  </a:cubicBezTo>
                  <a:cubicBezTo>
                    <a:pt x="408840" y="268163"/>
                    <a:pt x="390084" y="358859"/>
                    <a:pt x="250141" y="609297"/>
                  </a:cubicBezTo>
                  <a:cubicBezTo>
                    <a:pt x="225454" y="638588"/>
                    <a:pt x="209030" y="698175"/>
                    <a:pt x="109978" y="639332"/>
                  </a:cubicBezTo>
                  <a:cubicBezTo>
                    <a:pt x="22158" y="547103"/>
                    <a:pt x="-46384" y="430085"/>
                    <a:pt x="39313" y="230441"/>
                  </a:cubicBezTo>
                  <a:cubicBezTo>
                    <a:pt x="89747" y="138378"/>
                    <a:pt x="184248" y="60089"/>
                    <a:pt x="275995" y="31374"/>
                  </a:cubicBezTo>
                  <a:cubicBezTo>
                    <a:pt x="277495" y="31802"/>
                    <a:pt x="587469" y="-94461"/>
                    <a:pt x="779011" y="156601"/>
                  </a:cubicBezTo>
                  <a:cubicBezTo>
                    <a:pt x="803163" y="207517"/>
                    <a:pt x="887906" y="338305"/>
                    <a:pt x="744051" y="579262"/>
                  </a:cubicBezTo>
                  <a:cubicBezTo>
                    <a:pt x="625660" y="691501"/>
                    <a:pt x="471464" y="710097"/>
                    <a:pt x="413665" y="709414"/>
                  </a:cubicBezTo>
                  <a:cubicBezTo>
                    <a:pt x="472575" y="672108"/>
                    <a:pt x="771104" y="654082"/>
                    <a:pt x="761158" y="283516"/>
                  </a:cubicBezTo>
                  <a:cubicBezTo>
                    <a:pt x="754209" y="245372"/>
                    <a:pt x="694931" y="61254"/>
                    <a:pt x="473152" y="34128"/>
                  </a:cubicBezTo>
                  <a:cubicBezTo>
                    <a:pt x="398138" y="38336"/>
                    <a:pt x="243253" y="42546"/>
                    <a:pt x="104891" y="209251"/>
                  </a:cubicBezTo>
                  <a:cubicBezTo>
                    <a:pt x="9659" y="448071"/>
                    <a:pt x="87944" y="507867"/>
                    <a:pt x="116652" y="573171"/>
                  </a:cubicBezTo>
                  <a:cubicBezTo>
                    <a:pt x="195787" y="648487"/>
                    <a:pt x="261152" y="478677"/>
                    <a:pt x="263169" y="474120"/>
                  </a:cubicBezTo>
                  <a:cubicBezTo>
                    <a:pt x="327052" y="329722"/>
                    <a:pt x="327587" y="364347"/>
                    <a:pt x="391470" y="164864"/>
                  </a:cubicBezTo>
                  <a:cubicBezTo>
                    <a:pt x="412251" y="63447"/>
                    <a:pt x="386210" y="33639"/>
                    <a:pt x="384958" y="23111"/>
                  </a:cubicBezTo>
                  <a:close/>
                </a:path>
              </a:pathLst>
            </a:custGeom>
            <a:solidFill>
              <a:srgbClr val="222A3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C1C1C"/>
                </a:solidFill>
                <a:cs typeface="+mn-ea"/>
                <a:sym typeface="+mn-lt"/>
              </a:endParaRPr>
            </a:p>
          </p:txBody>
        </p:sp>
        <p:sp>
          <p:nvSpPr>
            <p:cNvPr id="45" name="矩形 44"/>
            <p:cNvSpPr/>
            <p:nvPr/>
          </p:nvSpPr>
          <p:spPr>
            <a:xfrm>
              <a:off x="6288052" y="3552213"/>
              <a:ext cx="1303562" cy="646331"/>
            </a:xfrm>
            <a:prstGeom prst="rect">
              <a:avLst/>
            </a:prstGeom>
          </p:spPr>
          <p:txBody>
            <a:bodyPr wrap="none">
              <a:spAutoFit/>
            </a:bodyPr>
            <a:lstStyle/>
            <a:p>
              <a:r>
                <a:rPr lang="zh-CN" altLang="en-US" sz="3600" dirty="0" smtClean="0">
                  <a:solidFill>
                    <a:schemeClr val="tx2">
                      <a:lumMod val="50000"/>
                    </a:schemeClr>
                  </a:solidFill>
                  <a:latin typeface="+mj-ea"/>
                  <a:ea typeface="+mj-ea"/>
                  <a:cs typeface="+mn-ea"/>
                  <a:sym typeface="+mn-lt"/>
                </a:rPr>
                <a:t>xiari</a:t>
              </a:r>
              <a:endParaRPr lang="zh-CN" altLang="en-US" sz="3600" dirty="0">
                <a:solidFill>
                  <a:schemeClr val="tx2">
                    <a:lumMod val="50000"/>
                  </a:schemeClr>
                </a:solidFill>
                <a:latin typeface="+mj-ea"/>
                <a:ea typeface="+mj-ea"/>
                <a:cs typeface="+mn-ea"/>
                <a:sym typeface="+mn-lt"/>
              </a:endParaRPr>
            </a:p>
          </p:txBody>
        </p:sp>
      </p:grpSp>
      <p:pic>
        <p:nvPicPr>
          <p:cNvPr id="48" name="图片 47"/>
          <p:cNvPicPr>
            <a:picLocks noChangeAspect="1"/>
          </p:cNvPicPr>
          <p:nvPr/>
        </p:nvPicPr>
        <p:blipFill rotWithShape="1">
          <a:blip r:embed="rId8" cstate="screen"/>
          <a:srcRect/>
          <a:stretch>
            <a:fillRect/>
          </a:stretch>
        </p:blipFill>
        <p:spPr>
          <a:xfrm rot="5400000" flipH="1">
            <a:off x="4066442" y="2763000"/>
            <a:ext cx="822060" cy="842083"/>
          </a:xfrm>
          <a:prstGeom prst="rect">
            <a:avLst/>
          </a:prstGeom>
        </p:spPr>
      </p:pic>
      <p:grpSp>
        <p:nvGrpSpPr>
          <p:cNvPr id="3" name="组合 2"/>
          <p:cNvGrpSpPr/>
          <p:nvPr/>
        </p:nvGrpSpPr>
        <p:grpSpPr>
          <a:xfrm>
            <a:off x="4330812" y="4248407"/>
            <a:ext cx="3756062" cy="1095137"/>
            <a:chOff x="4330812" y="4221903"/>
            <a:chExt cx="3756062" cy="1095137"/>
          </a:xfrm>
        </p:grpSpPr>
        <p:pic>
          <p:nvPicPr>
            <p:cNvPr id="10" name="图片 9"/>
            <p:cNvPicPr>
              <a:picLocks noChangeAspect="1"/>
            </p:cNvPicPr>
            <p:nvPr/>
          </p:nvPicPr>
          <p:blipFill>
            <a:blip r:embed="rId13" cstate="screen"/>
            <a:stretch>
              <a:fillRect/>
            </a:stretch>
          </p:blipFill>
          <p:spPr>
            <a:xfrm>
              <a:off x="6170383" y="4221903"/>
              <a:ext cx="1916491" cy="1095137"/>
            </a:xfrm>
            <a:prstGeom prst="rect">
              <a:avLst/>
            </a:prstGeom>
          </p:spPr>
        </p:pic>
        <p:grpSp>
          <p:nvGrpSpPr>
            <p:cNvPr id="43" name="组合 42"/>
            <p:cNvGrpSpPr/>
            <p:nvPr/>
          </p:nvGrpSpPr>
          <p:grpSpPr>
            <a:xfrm>
              <a:off x="4330812" y="4793709"/>
              <a:ext cx="1608260" cy="54566"/>
              <a:chOff x="4330812" y="4709301"/>
              <a:chExt cx="1608260" cy="54566"/>
            </a:xfrm>
          </p:grpSpPr>
          <p:sp>
            <p:nvSpPr>
              <p:cNvPr id="35" name="椭圆 34"/>
              <p:cNvSpPr/>
              <p:nvPr/>
            </p:nvSpPr>
            <p:spPr>
              <a:xfrm>
                <a:off x="4330812"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p:cNvSpPr/>
              <p:nvPr/>
            </p:nvSpPr>
            <p:spPr>
              <a:xfrm>
                <a:off x="4565501"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4772907"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a:off x="5000292"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p:cNvSpPr/>
              <p:nvPr/>
            </p:nvSpPr>
            <p:spPr>
              <a:xfrm>
                <a:off x="5234981"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p:cNvSpPr/>
              <p:nvPr/>
            </p:nvSpPr>
            <p:spPr>
              <a:xfrm>
                <a:off x="5442387"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p:cNvSpPr/>
              <p:nvPr/>
            </p:nvSpPr>
            <p:spPr>
              <a:xfrm>
                <a:off x="5677100"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p:cNvSpPr/>
              <p:nvPr/>
            </p:nvSpPr>
            <p:spPr>
              <a:xfrm>
                <a:off x="5884506"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down)">
                                      <p:cBhvr>
                                        <p:cTn id="12" dur="580">
                                          <p:stCondLst>
                                            <p:cond delay="0"/>
                                          </p:stCondLst>
                                        </p:cTn>
                                        <p:tgtEl>
                                          <p:spTgt spid="48"/>
                                        </p:tgtEl>
                                      </p:cBhvr>
                                    </p:animEffect>
                                    <p:anim calcmode="lin" valueType="num">
                                      <p:cBhvr>
                                        <p:cTn id="13"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8" dur="26">
                                          <p:stCondLst>
                                            <p:cond delay="650"/>
                                          </p:stCondLst>
                                        </p:cTn>
                                        <p:tgtEl>
                                          <p:spTgt spid="48"/>
                                        </p:tgtEl>
                                      </p:cBhvr>
                                      <p:to x="100000" y="60000"/>
                                    </p:animScale>
                                    <p:animScale>
                                      <p:cBhvr>
                                        <p:cTn id="19" dur="166" decel="50000">
                                          <p:stCondLst>
                                            <p:cond delay="676"/>
                                          </p:stCondLst>
                                        </p:cTn>
                                        <p:tgtEl>
                                          <p:spTgt spid="48"/>
                                        </p:tgtEl>
                                      </p:cBhvr>
                                      <p:to x="100000" y="100000"/>
                                    </p:animScale>
                                    <p:animScale>
                                      <p:cBhvr>
                                        <p:cTn id="20" dur="26">
                                          <p:stCondLst>
                                            <p:cond delay="1312"/>
                                          </p:stCondLst>
                                        </p:cTn>
                                        <p:tgtEl>
                                          <p:spTgt spid="48"/>
                                        </p:tgtEl>
                                      </p:cBhvr>
                                      <p:to x="100000" y="80000"/>
                                    </p:animScale>
                                    <p:animScale>
                                      <p:cBhvr>
                                        <p:cTn id="21" dur="166" decel="50000">
                                          <p:stCondLst>
                                            <p:cond delay="1338"/>
                                          </p:stCondLst>
                                        </p:cTn>
                                        <p:tgtEl>
                                          <p:spTgt spid="48"/>
                                        </p:tgtEl>
                                      </p:cBhvr>
                                      <p:to x="100000" y="100000"/>
                                    </p:animScale>
                                    <p:animScale>
                                      <p:cBhvr>
                                        <p:cTn id="22" dur="26">
                                          <p:stCondLst>
                                            <p:cond delay="1642"/>
                                          </p:stCondLst>
                                        </p:cTn>
                                        <p:tgtEl>
                                          <p:spTgt spid="48"/>
                                        </p:tgtEl>
                                      </p:cBhvr>
                                      <p:to x="100000" y="90000"/>
                                    </p:animScale>
                                    <p:animScale>
                                      <p:cBhvr>
                                        <p:cTn id="23" dur="166" decel="50000">
                                          <p:stCondLst>
                                            <p:cond delay="1668"/>
                                          </p:stCondLst>
                                        </p:cTn>
                                        <p:tgtEl>
                                          <p:spTgt spid="48"/>
                                        </p:tgtEl>
                                      </p:cBhvr>
                                      <p:to x="100000" y="100000"/>
                                    </p:animScale>
                                    <p:animScale>
                                      <p:cBhvr>
                                        <p:cTn id="24" dur="26">
                                          <p:stCondLst>
                                            <p:cond delay="1808"/>
                                          </p:stCondLst>
                                        </p:cTn>
                                        <p:tgtEl>
                                          <p:spTgt spid="48"/>
                                        </p:tgtEl>
                                      </p:cBhvr>
                                      <p:to x="100000" y="95000"/>
                                    </p:animScale>
                                    <p:animScale>
                                      <p:cBhvr>
                                        <p:cTn id="25" dur="166" decel="50000">
                                          <p:stCondLst>
                                            <p:cond delay="1834"/>
                                          </p:stCondLst>
                                        </p:cTn>
                                        <p:tgtEl>
                                          <p:spTgt spid="48"/>
                                        </p:tgtEl>
                                      </p:cBhvr>
                                      <p:to x="100000" y="100000"/>
                                    </p:animScale>
                                  </p:childTnLst>
                                </p:cTn>
                              </p:par>
                              <p:par>
                                <p:cTn id="26" presetID="47" presetClass="entr" presetSubtype="0" fill="hold" nodeType="withEffect">
                                  <p:stCondLst>
                                    <p:cond delay="10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200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grpSp>
        <p:nvGrpSpPr>
          <p:cNvPr id="7" name="组合 6"/>
          <p:cNvGrpSpPr/>
          <p:nvPr/>
        </p:nvGrpSpPr>
        <p:grpSpPr>
          <a:xfrm>
            <a:off x="1110087" y="4959066"/>
            <a:ext cx="2656920" cy="1042338"/>
            <a:chOff x="1110087" y="4959066"/>
            <a:chExt cx="2656920" cy="1042338"/>
          </a:xfrm>
        </p:grpSpPr>
        <p:sp>
          <p:nvSpPr>
            <p:cNvPr id="28" name="矩形 27"/>
            <p:cNvSpPr/>
            <p:nvPr/>
          </p:nvSpPr>
          <p:spPr>
            <a:xfrm>
              <a:off x="1110087" y="5416629"/>
              <a:ext cx="2656920" cy="584775"/>
            </a:xfrm>
            <a:prstGeom prst="rect">
              <a:avLst/>
            </a:prstGeom>
          </p:spPr>
          <p:txBody>
            <a:bodyPr wrap="square">
              <a:spAutoFit/>
            </a:bodyPr>
            <a:lstStyle/>
            <a:p>
              <a:pPr algn="ctr"/>
              <a:r>
                <a:rPr lang="zh-CN" altLang="en-US" sz="1600" dirty="0">
                  <a:cs typeface="+mn-ea"/>
                  <a:sym typeface="+mn-lt"/>
                </a:rPr>
                <a:t>输入您的文字内容输入您的文字内容输入您的文字</a:t>
              </a:r>
              <a:r>
                <a:rPr lang="zh-CN" altLang="en-US" sz="1600" dirty="0" smtClean="0">
                  <a:cs typeface="+mn-ea"/>
                  <a:sym typeface="+mn-lt"/>
                </a:rPr>
                <a:t>内容</a:t>
              </a:r>
              <a:endParaRPr lang="zh-CN" altLang="en-US" sz="1600" dirty="0">
                <a:cs typeface="+mn-ea"/>
                <a:sym typeface="+mn-lt"/>
              </a:endParaRPr>
            </a:p>
          </p:txBody>
        </p:sp>
        <p:sp>
          <p:nvSpPr>
            <p:cNvPr id="29" name="矩形 28"/>
            <p:cNvSpPr/>
            <p:nvPr/>
          </p:nvSpPr>
          <p:spPr>
            <a:xfrm rot="3274">
              <a:off x="1560653" y="4959066"/>
              <a:ext cx="1755788" cy="400110"/>
            </a:xfrm>
            <a:prstGeom prst="rect">
              <a:avLst/>
            </a:prstGeom>
          </p:spPr>
          <p:txBody>
            <a:bodyPr wrap="square">
              <a:spAutoFit/>
            </a:bodyPr>
            <a:lstStyle/>
            <a:p>
              <a:pPr algn="ctr"/>
              <a:r>
                <a:rPr lang="zh-CN" altLang="en-US" sz="2000" spc="-300" dirty="0" smtClean="0">
                  <a:cs typeface="+mn-ea"/>
                  <a:sym typeface="+mn-lt"/>
                </a:rPr>
                <a:t>输入文字内容</a:t>
              </a:r>
              <a:endParaRPr lang="zh-CN" altLang="en-US" sz="2000" spc="-300" dirty="0">
                <a:cs typeface="+mn-ea"/>
                <a:sym typeface="+mn-lt"/>
              </a:endParaRPr>
            </a:p>
          </p:txBody>
        </p:sp>
      </p:grpSp>
      <p:grpSp>
        <p:nvGrpSpPr>
          <p:cNvPr id="6" name="组合 5"/>
          <p:cNvGrpSpPr/>
          <p:nvPr/>
        </p:nvGrpSpPr>
        <p:grpSpPr>
          <a:xfrm>
            <a:off x="8193728" y="4983976"/>
            <a:ext cx="2656920" cy="1042338"/>
            <a:chOff x="8193728" y="4983976"/>
            <a:chExt cx="2656920" cy="1042338"/>
          </a:xfrm>
        </p:grpSpPr>
        <p:sp>
          <p:nvSpPr>
            <p:cNvPr id="30" name="矩形 29"/>
            <p:cNvSpPr/>
            <p:nvPr/>
          </p:nvSpPr>
          <p:spPr>
            <a:xfrm>
              <a:off x="8193728" y="5441539"/>
              <a:ext cx="2656920" cy="584775"/>
            </a:xfrm>
            <a:prstGeom prst="rect">
              <a:avLst/>
            </a:prstGeom>
          </p:spPr>
          <p:txBody>
            <a:bodyPr wrap="square">
              <a:spAutoFit/>
            </a:bodyPr>
            <a:lstStyle/>
            <a:p>
              <a:pPr algn="ctr"/>
              <a:r>
                <a:rPr lang="zh-CN" altLang="en-US" sz="1600" dirty="0">
                  <a:cs typeface="+mn-ea"/>
                  <a:sym typeface="+mn-lt"/>
                </a:rPr>
                <a:t>输入您的文字内容输入您的文字内容输入您的文字</a:t>
              </a:r>
              <a:r>
                <a:rPr lang="zh-CN" altLang="en-US" sz="1600" dirty="0" smtClean="0">
                  <a:cs typeface="+mn-ea"/>
                  <a:sym typeface="+mn-lt"/>
                </a:rPr>
                <a:t>内容</a:t>
              </a:r>
              <a:endParaRPr lang="zh-CN" altLang="en-US" sz="1600" dirty="0">
                <a:cs typeface="+mn-ea"/>
                <a:sym typeface="+mn-lt"/>
              </a:endParaRPr>
            </a:p>
          </p:txBody>
        </p:sp>
        <p:sp>
          <p:nvSpPr>
            <p:cNvPr id="31" name="矩形 30"/>
            <p:cNvSpPr/>
            <p:nvPr/>
          </p:nvSpPr>
          <p:spPr>
            <a:xfrm rot="3274">
              <a:off x="8644294" y="4983976"/>
              <a:ext cx="1755788" cy="400110"/>
            </a:xfrm>
            <a:prstGeom prst="rect">
              <a:avLst/>
            </a:prstGeom>
          </p:spPr>
          <p:txBody>
            <a:bodyPr wrap="square">
              <a:spAutoFit/>
            </a:bodyPr>
            <a:lstStyle/>
            <a:p>
              <a:pPr algn="ctr"/>
              <a:r>
                <a:rPr lang="zh-CN" altLang="en-US" sz="2000" spc="-300" dirty="0" smtClean="0">
                  <a:cs typeface="+mn-ea"/>
                  <a:sym typeface="+mn-lt"/>
                </a:rPr>
                <a:t>输入文字内容</a:t>
              </a:r>
              <a:endParaRPr lang="zh-CN" altLang="en-US" sz="2000" spc="-300" dirty="0">
                <a:cs typeface="+mn-ea"/>
                <a:sym typeface="+mn-lt"/>
              </a:endParaRPr>
            </a:p>
          </p:txBody>
        </p:sp>
      </p:grpSp>
      <p:grpSp>
        <p:nvGrpSpPr>
          <p:cNvPr id="4" name="组合 3"/>
          <p:cNvGrpSpPr/>
          <p:nvPr/>
        </p:nvGrpSpPr>
        <p:grpSpPr>
          <a:xfrm>
            <a:off x="1110087" y="1081384"/>
            <a:ext cx="2656920" cy="1042338"/>
            <a:chOff x="1110087" y="1081384"/>
            <a:chExt cx="2656920" cy="1042338"/>
          </a:xfrm>
        </p:grpSpPr>
        <p:sp>
          <p:nvSpPr>
            <p:cNvPr id="32" name="矩形 31"/>
            <p:cNvSpPr/>
            <p:nvPr/>
          </p:nvSpPr>
          <p:spPr>
            <a:xfrm>
              <a:off x="1110087" y="1538947"/>
              <a:ext cx="2656920" cy="584775"/>
            </a:xfrm>
            <a:prstGeom prst="rect">
              <a:avLst/>
            </a:prstGeom>
          </p:spPr>
          <p:txBody>
            <a:bodyPr wrap="square">
              <a:spAutoFit/>
            </a:bodyPr>
            <a:lstStyle/>
            <a:p>
              <a:pPr algn="ctr"/>
              <a:r>
                <a:rPr lang="zh-CN" altLang="en-US" sz="1600" dirty="0">
                  <a:cs typeface="+mn-ea"/>
                  <a:sym typeface="+mn-lt"/>
                </a:rPr>
                <a:t>输入您的文字内容输入您的文字内容输入您的文字</a:t>
              </a:r>
              <a:r>
                <a:rPr lang="zh-CN" altLang="en-US" sz="1600" dirty="0" smtClean="0">
                  <a:cs typeface="+mn-ea"/>
                  <a:sym typeface="+mn-lt"/>
                </a:rPr>
                <a:t>内容</a:t>
              </a:r>
              <a:endParaRPr lang="zh-CN" altLang="en-US" sz="1600" dirty="0">
                <a:cs typeface="+mn-ea"/>
                <a:sym typeface="+mn-lt"/>
              </a:endParaRPr>
            </a:p>
          </p:txBody>
        </p:sp>
        <p:sp>
          <p:nvSpPr>
            <p:cNvPr id="33" name="矩形 32"/>
            <p:cNvSpPr/>
            <p:nvPr/>
          </p:nvSpPr>
          <p:spPr>
            <a:xfrm rot="3274">
              <a:off x="1560653" y="1081384"/>
              <a:ext cx="1755788" cy="400110"/>
            </a:xfrm>
            <a:prstGeom prst="rect">
              <a:avLst/>
            </a:prstGeom>
          </p:spPr>
          <p:txBody>
            <a:bodyPr wrap="square">
              <a:spAutoFit/>
            </a:bodyPr>
            <a:lstStyle/>
            <a:p>
              <a:pPr algn="ctr"/>
              <a:r>
                <a:rPr lang="zh-CN" altLang="en-US" sz="2000" spc="-300" dirty="0" smtClean="0">
                  <a:cs typeface="+mn-ea"/>
                  <a:sym typeface="+mn-lt"/>
                </a:rPr>
                <a:t>输入文字内容</a:t>
              </a:r>
              <a:endParaRPr lang="zh-CN" altLang="en-US" sz="2000" spc="-300" dirty="0">
                <a:cs typeface="+mn-ea"/>
                <a:sym typeface="+mn-lt"/>
              </a:endParaRPr>
            </a:p>
          </p:txBody>
        </p:sp>
      </p:grpSp>
      <p:grpSp>
        <p:nvGrpSpPr>
          <p:cNvPr id="5" name="组合 4"/>
          <p:cNvGrpSpPr/>
          <p:nvPr/>
        </p:nvGrpSpPr>
        <p:grpSpPr>
          <a:xfrm>
            <a:off x="8193728" y="1106294"/>
            <a:ext cx="2656920" cy="1042338"/>
            <a:chOff x="8193728" y="1106294"/>
            <a:chExt cx="2656920" cy="1042338"/>
          </a:xfrm>
        </p:grpSpPr>
        <p:sp>
          <p:nvSpPr>
            <p:cNvPr id="34" name="矩形 33"/>
            <p:cNvSpPr/>
            <p:nvPr/>
          </p:nvSpPr>
          <p:spPr>
            <a:xfrm>
              <a:off x="8193728" y="1563857"/>
              <a:ext cx="2656920" cy="584775"/>
            </a:xfrm>
            <a:prstGeom prst="rect">
              <a:avLst/>
            </a:prstGeom>
          </p:spPr>
          <p:txBody>
            <a:bodyPr wrap="square">
              <a:spAutoFit/>
            </a:bodyPr>
            <a:lstStyle/>
            <a:p>
              <a:pPr algn="ctr"/>
              <a:r>
                <a:rPr lang="zh-CN" altLang="en-US" sz="1600" dirty="0">
                  <a:cs typeface="+mn-ea"/>
                  <a:sym typeface="+mn-lt"/>
                </a:rPr>
                <a:t>输入您的文字内容输入您的文字内容输入您的文字</a:t>
              </a:r>
              <a:r>
                <a:rPr lang="zh-CN" altLang="en-US" sz="1600" dirty="0" smtClean="0">
                  <a:cs typeface="+mn-ea"/>
                  <a:sym typeface="+mn-lt"/>
                </a:rPr>
                <a:t>内容</a:t>
              </a:r>
              <a:endParaRPr lang="zh-CN" altLang="en-US" sz="1600" dirty="0">
                <a:cs typeface="+mn-ea"/>
                <a:sym typeface="+mn-lt"/>
              </a:endParaRPr>
            </a:p>
          </p:txBody>
        </p:sp>
        <p:sp>
          <p:nvSpPr>
            <p:cNvPr id="35" name="矩形 34"/>
            <p:cNvSpPr/>
            <p:nvPr/>
          </p:nvSpPr>
          <p:spPr>
            <a:xfrm rot="3274">
              <a:off x="8644294" y="1106294"/>
              <a:ext cx="1755788" cy="400110"/>
            </a:xfrm>
            <a:prstGeom prst="rect">
              <a:avLst/>
            </a:prstGeom>
          </p:spPr>
          <p:txBody>
            <a:bodyPr wrap="square">
              <a:spAutoFit/>
            </a:bodyPr>
            <a:lstStyle/>
            <a:p>
              <a:pPr algn="ctr"/>
              <a:r>
                <a:rPr lang="zh-CN" altLang="en-US" sz="2000" spc="-300" dirty="0" smtClean="0">
                  <a:cs typeface="+mn-ea"/>
                  <a:sym typeface="+mn-lt"/>
                </a:rPr>
                <a:t>输入文字内容</a:t>
              </a:r>
              <a:endParaRPr lang="zh-CN" altLang="en-US" sz="2000" spc="-300" dirty="0">
                <a:cs typeface="+mn-ea"/>
                <a:sym typeface="+mn-lt"/>
              </a:endParaRPr>
            </a:p>
          </p:txBody>
        </p:sp>
      </p:grpSp>
      <p:pic>
        <p:nvPicPr>
          <p:cNvPr id="37" name="图片 36"/>
          <p:cNvPicPr>
            <a:picLocks noChangeAspect="1"/>
          </p:cNvPicPr>
          <p:nvPr/>
        </p:nvPicPr>
        <p:blipFill rotWithShape="1">
          <a:blip r:embed="rId1" cstate="screen"/>
          <a:srcRect r="-790"/>
          <a:stretch>
            <a:fillRect/>
          </a:stretch>
        </p:blipFill>
        <p:spPr>
          <a:xfrm>
            <a:off x="11240905" y="-995407"/>
            <a:ext cx="1902190" cy="1891295"/>
          </a:xfrm>
          <a:prstGeom prst="rect">
            <a:avLst/>
          </a:prstGeom>
        </p:spPr>
      </p:pic>
      <p:pic>
        <p:nvPicPr>
          <p:cNvPr id="38" name="图片 37"/>
          <p:cNvPicPr>
            <a:picLocks noChangeAspect="1"/>
          </p:cNvPicPr>
          <p:nvPr/>
        </p:nvPicPr>
        <p:blipFill rotWithShape="1">
          <a:blip r:embed="rId1" cstate="screen"/>
          <a:srcRect r="-790"/>
          <a:stretch>
            <a:fillRect/>
          </a:stretch>
        </p:blipFill>
        <p:spPr>
          <a:xfrm>
            <a:off x="-792103" y="-824145"/>
            <a:ext cx="1902190" cy="1891295"/>
          </a:xfrm>
          <a:prstGeom prst="rect">
            <a:avLst/>
          </a:prstGeom>
        </p:spPr>
      </p:pic>
      <p:pic>
        <p:nvPicPr>
          <p:cNvPr id="2" name="图片 1"/>
          <p:cNvPicPr>
            <a:picLocks noChangeAspect="1"/>
          </p:cNvPicPr>
          <p:nvPr/>
        </p:nvPicPr>
        <p:blipFill rotWithShape="1">
          <a:blip r:embed="rId2" cstate="screen"/>
          <a:srcRect/>
          <a:stretch>
            <a:fillRect/>
          </a:stretch>
        </p:blipFill>
        <p:spPr>
          <a:xfrm>
            <a:off x="0" y="2577612"/>
            <a:ext cx="12186090" cy="1933731"/>
          </a:xfrm>
          <a:prstGeom prst="rect">
            <a:avLst/>
          </a:prstGeom>
        </p:spPr>
      </p:pic>
      <p:grpSp>
        <p:nvGrpSpPr>
          <p:cNvPr id="3" name="组合 2"/>
          <p:cNvGrpSpPr/>
          <p:nvPr/>
        </p:nvGrpSpPr>
        <p:grpSpPr>
          <a:xfrm>
            <a:off x="4877096" y="1888760"/>
            <a:ext cx="2431899" cy="3311435"/>
            <a:chOff x="4877096" y="1888760"/>
            <a:chExt cx="2431899" cy="3311435"/>
          </a:xfrm>
        </p:grpSpPr>
        <p:pic>
          <p:nvPicPr>
            <p:cNvPr id="25" name="图片 24"/>
            <p:cNvPicPr>
              <a:picLocks noChangeAspect="1"/>
            </p:cNvPicPr>
            <p:nvPr/>
          </p:nvPicPr>
          <p:blipFill rotWithShape="1">
            <a:blip r:embed="rId3" cstate="screen"/>
            <a:srcRect/>
            <a:stretch>
              <a:fillRect/>
            </a:stretch>
          </p:blipFill>
          <p:spPr>
            <a:xfrm>
              <a:off x="4877096" y="1888760"/>
              <a:ext cx="2431899" cy="3311435"/>
            </a:xfrm>
            <a:prstGeom prst="rect">
              <a:avLst/>
            </a:prstGeom>
          </p:spPr>
        </p:pic>
        <p:sp>
          <p:nvSpPr>
            <p:cNvPr id="26" name="矩形 25"/>
            <p:cNvSpPr/>
            <p:nvPr/>
          </p:nvSpPr>
          <p:spPr>
            <a:xfrm>
              <a:off x="5122044" y="2130725"/>
              <a:ext cx="1942002" cy="282750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rot="3274">
              <a:off x="5188661" y="2482648"/>
              <a:ext cx="1808768" cy="2123658"/>
            </a:xfrm>
            <a:prstGeom prst="rect">
              <a:avLst/>
            </a:prstGeom>
          </p:spPr>
          <p:txBody>
            <a:bodyPr wrap="square">
              <a:spAutoFit/>
            </a:bodyPr>
            <a:lstStyle/>
            <a:p>
              <a:pPr algn="ctr"/>
              <a:r>
                <a:rPr lang="zh-CN" altLang="en-US" sz="4400" dirty="0" smtClean="0">
                  <a:solidFill>
                    <a:srgbClr val="69050A"/>
                  </a:solidFill>
                  <a:cs typeface="+mn-ea"/>
                  <a:sym typeface="+mn-lt"/>
                </a:rPr>
                <a:t>输入</a:t>
              </a:r>
              <a:endParaRPr lang="en-US" altLang="zh-CN" sz="4400" dirty="0" smtClean="0">
                <a:solidFill>
                  <a:srgbClr val="69050A"/>
                </a:solidFill>
                <a:cs typeface="+mn-ea"/>
                <a:sym typeface="+mn-lt"/>
              </a:endParaRPr>
            </a:p>
            <a:p>
              <a:pPr algn="ctr"/>
              <a:r>
                <a:rPr lang="zh-CN" altLang="en-US" sz="4400" dirty="0" smtClean="0">
                  <a:solidFill>
                    <a:srgbClr val="69050A"/>
                  </a:solidFill>
                  <a:cs typeface="+mn-ea"/>
                  <a:sym typeface="+mn-lt"/>
                </a:rPr>
                <a:t>您的</a:t>
              </a:r>
              <a:endParaRPr lang="en-US" altLang="zh-CN" sz="4400" dirty="0" smtClean="0">
                <a:solidFill>
                  <a:srgbClr val="69050A"/>
                </a:solidFill>
                <a:cs typeface="+mn-ea"/>
                <a:sym typeface="+mn-lt"/>
              </a:endParaRPr>
            </a:p>
            <a:p>
              <a:pPr algn="ctr"/>
              <a:r>
                <a:rPr lang="zh-CN" altLang="en-US" sz="4400" dirty="0" smtClean="0">
                  <a:solidFill>
                    <a:srgbClr val="69050A"/>
                  </a:solidFill>
                  <a:cs typeface="+mn-ea"/>
                  <a:sym typeface="+mn-lt"/>
                </a:rPr>
                <a:t>内容</a:t>
              </a:r>
              <a:endParaRPr lang="zh-CN" altLang="en-US" sz="4400" dirty="0">
                <a:solidFill>
                  <a:srgbClr val="69050A"/>
                </a:solidFill>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53" presetClass="entr" presetSubtype="16" fill="hold" nodeType="withEffect">
                                  <p:stCondLst>
                                    <p:cond delay="75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528" fill="hold" nodeType="withEffect">
                                  <p:stCondLst>
                                    <p:cond delay="125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fltVal val="0.5"/>
                                          </p:val>
                                        </p:tav>
                                        <p:tav tm="100000">
                                          <p:val>
                                            <p:strVal val="#ppt_x"/>
                                          </p:val>
                                        </p:tav>
                                      </p:tavLst>
                                    </p:anim>
                                    <p:anim calcmode="lin" valueType="num">
                                      <p:cBhvr>
                                        <p:cTn id="19" dur="1000" fill="hold"/>
                                        <p:tgtEl>
                                          <p:spTgt spid="4"/>
                                        </p:tgtEl>
                                        <p:attrNameLst>
                                          <p:attrName>ppt_y</p:attrName>
                                        </p:attrNameLst>
                                      </p:cBhvr>
                                      <p:tavLst>
                                        <p:tav tm="0">
                                          <p:val>
                                            <p:fltVal val="0.5"/>
                                          </p:val>
                                        </p:tav>
                                        <p:tav tm="100000">
                                          <p:val>
                                            <p:strVal val="#ppt_y"/>
                                          </p:val>
                                        </p:tav>
                                      </p:tavLst>
                                    </p:anim>
                                  </p:childTnLst>
                                </p:cTn>
                              </p:par>
                              <p:par>
                                <p:cTn id="20" presetID="53" presetClass="entr" presetSubtype="528" fill="hold" nodeType="withEffect">
                                  <p:stCondLst>
                                    <p:cond delay="125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fltVal val="0.5"/>
                                          </p:val>
                                        </p:tav>
                                        <p:tav tm="100000">
                                          <p:val>
                                            <p:strVal val="#ppt_x"/>
                                          </p:val>
                                        </p:tav>
                                      </p:tavLst>
                                    </p:anim>
                                    <p:anim calcmode="lin" valueType="num">
                                      <p:cBhvr>
                                        <p:cTn id="26" dur="1000" fill="hold"/>
                                        <p:tgtEl>
                                          <p:spTgt spid="7"/>
                                        </p:tgtEl>
                                        <p:attrNameLst>
                                          <p:attrName>ppt_y</p:attrName>
                                        </p:attrNameLst>
                                      </p:cBhvr>
                                      <p:tavLst>
                                        <p:tav tm="0">
                                          <p:val>
                                            <p:fltVal val="0.5"/>
                                          </p:val>
                                        </p:tav>
                                        <p:tav tm="100000">
                                          <p:val>
                                            <p:strVal val="#ppt_y"/>
                                          </p:val>
                                        </p:tav>
                                      </p:tavLst>
                                    </p:anim>
                                  </p:childTnLst>
                                </p:cTn>
                              </p:par>
                              <p:par>
                                <p:cTn id="27" presetID="53" presetClass="entr" presetSubtype="528" fill="hold" nodeType="withEffect">
                                  <p:stCondLst>
                                    <p:cond delay="125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fltVal val="0.5"/>
                                          </p:val>
                                        </p:tav>
                                        <p:tav tm="100000">
                                          <p:val>
                                            <p:strVal val="#ppt_x"/>
                                          </p:val>
                                        </p:tav>
                                      </p:tavLst>
                                    </p:anim>
                                    <p:anim calcmode="lin" valueType="num">
                                      <p:cBhvr>
                                        <p:cTn id="33" dur="1000" fill="hold"/>
                                        <p:tgtEl>
                                          <p:spTgt spid="5"/>
                                        </p:tgtEl>
                                        <p:attrNameLst>
                                          <p:attrName>ppt_y</p:attrName>
                                        </p:attrNameLst>
                                      </p:cBhvr>
                                      <p:tavLst>
                                        <p:tav tm="0">
                                          <p:val>
                                            <p:fltVal val="0.5"/>
                                          </p:val>
                                        </p:tav>
                                        <p:tav tm="100000">
                                          <p:val>
                                            <p:strVal val="#ppt_y"/>
                                          </p:val>
                                        </p:tav>
                                      </p:tavLst>
                                    </p:anim>
                                  </p:childTnLst>
                                </p:cTn>
                              </p:par>
                              <p:par>
                                <p:cTn id="34" presetID="53" presetClass="entr" presetSubtype="528" fill="hold" nodeType="withEffect">
                                  <p:stCondLst>
                                    <p:cond delay="125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fltVal val="0"/>
                                          </p:val>
                                        </p:tav>
                                        <p:tav tm="100000">
                                          <p:val>
                                            <p:strVal val="#ppt_w"/>
                                          </p:val>
                                        </p:tav>
                                      </p:tavLst>
                                    </p:anim>
                                    <p:anim calcmode="lin" valueType="num">
                                      <p:cBhvr>
                                        <p:cTn id="37" dur="1000" fill="hold"/>
                                        <p:tgtEl>
                                          <p:spTgt spid="6"/>
                                        </p:tgtEl>
                                        <p:attrNameLst>
                                          <p:attrName>ppt_h</p:attrName>
                                        </p:attrNameLst>
                                      </p:cBhvr>
                                      <p:tavLst>
                                        <p:tav tm="0">
                                          <p:val>
                                            <p:fltVal val="0"/>
                                          </p:val>
                                        </p:tav>
                                        <p:tav tm="100000">
                                          <p:val>
                                            <p:strVal val="#ppt_h"/>
                                          </p:val>
                                        </p:tav>
                                      </p:tavLst>
                                    </p:anim>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fltVal val="0.5"/>
                                          </p:val>
                                        </p:tav>
                                        <p:tav tm="100000">
                                          <p:val>
                                            <p:strVal val="#ppt_x"/>
                                          </p:val>
                                        </p:tav>
                                      </p:tavLst>
                                    </p:anim>
                                    <p:anim calcmode="lin" valueType="num">
                                      <p:cBhvr>
                                        <p:cTn id="40" dur="10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2" name="矩形 21"/>
          <p:cNvSpPr/>
          <p:nvPr/>
        </p:nvSpPr>
        <p:spPr>
          <a:xfrm rot="3274">
            <a:off x="4476222" y="899255"/>
            <a:ext cx="3252500" cy="646331"/>
          </a:xfrm>
          <a:prstGeom prst="rect">
            <a:avLst/>
          </a:prstGeom>
        </p:spPr>
        <p:txBody>
          <a:bodyPr wrap="square">
            <a:spAutoFit/>
          </a:bodyPr>
          <a:lstStyle/>
          <a:p>
            <a:r>
              <a:rPr lang="zh-CN" altLang="en-US" sz="3600" dirty="0">
                <a:solidFill>
                  <a:srgbClr val="1C1C1C"/>
                </a:solidFill>
                <a:cs typeface="+mn-ea"/>
                <a:sym typeface="+mn-lt"/>
              </a:rPr>
              <a:t>输入您的标题</a:t>
            </a:r>
            <a:endParaRPr lang="zh-CN" altLang="en-US" sz="3600" dirty="0">
              <a:solidFill>
                <a:srgbClr val="1C1C1C"/>
              </a:solidFill>
              <a:cs typeface="+mn-ea"/>
              <a:sym typeface="+mn-lt"/>
            </a:endParaRPr>
          </a:p>
        </p:txBody>
      </p:sp>
      <p:grpSp>
        <p:nvGrpSpPr>
          <p:cNvPr id="4" name="组合 3"/>
          <p:cNvGrpSpPr/>
          <p:nvPr/>
        </p:nvGrpSpPr>
        <p:grpSpPr>
          <a:xfrm>
            <a:off x="1028594" y="4517700"/>
            <a:ext cx="4006554" cy="1353491"/>
            <a:chOff x="1028594" y="4517700"/>
            <a:chExt cx="4006554" cy="1353491"/>
          </a:xfrm>
        </p:grpSpPr>
        <p:sp>
          <p:nvSpPr>
            <p:cNvPr id="21" name="矩形 20"/>
            <p:cNvSpPr/>
            <p:nvPr/>
          </p:nvSpPr>
          <p:spPr>
            <a:xfrm>
              <a:off x="1028594" y="5040194"/>
              <a:ext cx="4006554" cy="830997"/>
            </a:xfrm>
            <a:prstGeom prst="rect">
              <a:avLst/>
            </a:prstGeom>
          </p:spPr>
          <p:txBody>
            <a:bodyPr wrap="square">
              <a:spAutoFit/>
            </a:bodyPr>
            <a:lstStyle/>
            <a:p>
              <a:r>
                <a:rPr lang="zh-CN" altLang="en-US" sz="1600" dirty="0">
                  <a:cs typeface="+mn-ea"/>
                  <a:sym typeface="+mn-lt"/>
                </a:rPr>
                <a:t>输入您的文字内容输入您的文字内容输入您的文字内容输入您的文字内容输入您的文字内容输入您的文字</a:t>
              </a:r>
              <a:r>
                <a:rPr lang="zh-CN" altLang="en-US" sz="1600" dirty="0" smtClean="0">
                  <a:cs typeface="+mn-ea"/>
                  <a:sym typeface="+mn-lt"/>
                </a:rPr>
                <a:t>内容</a:t>
              </a:r>
              <a:endParaRPr lang="zh-CN" altLang="en-US" sz="1600" dirty="0">
                <a:cs typeface="+mn-ea"/>
                <a:sym typeface="+mn-lt"/>
              </a:endParaRPr>
            </a:p>
          </p:txBody>
        </p:sp>
        <p:sp>
          <p:nvSpPr>
            <p:cNvPr id="23" name="矩形 22"/>
            <p:cNvSpPr/>
            <p:nvPr/>
          </p:nvSpPr>
          <p:spPr>
            <a:xfrm rot="3274">
              <a:off x="1028814" y="4517700"/>
              <a:ext cx="2175211" cy="461665"/>
            </a:xfrm>
            <a:prstGeom prst="rect">
              <a:avLst/>
            </a:prstGeom>
          </p:spPr>
          <p:txBody>
            <a:bodyPr wrap="square">
              <a:spAutoFit/>
            </a:bodyPr>
            <a:lstStyle/>
            <a:p>
              <a:r>
                <a:rPr lang="zh-CN" altLang="en-US" sz="2400" dirty="0">
                  <a:cs typeface="+mn-ea"/>
                  <a:sym typeface="+mn-lt"/>
                </a:rPr>
                <a:t>输入您</a:t>
              </a:r>
              <a:r>
                <a:rPr lang="zh-CN" altLang="en-US" sz="2400" dirty="0" smtClean="0">
                  <a:cs typeface="+mn-ea"/>
                  <a:sym typeface="+mn-lt"/>
                </a:rPr>
                <a:t>的内容</a:t>
              </a:r>
              <a:endParaRPr lang="zh-CN" altLang="en-US" sz="2400" dirty="0">
                <a:cs typeface="+mn-ea"/>
                <a:sym typeface="+mn-lt"/>
              </a:endParaRPr>
            </a:p>
          </p:txBody>
        </p:sp>
      </p:grpSp>
      <p:pic>
        <p:nvPicPr>
          <p:cNvPr id="24" name="图片 23"/>
          <p:cNvPicPr>
            <a:picLocks noChangeAspect="1"/>
          </p:cNvPicPr>
          <p:nvPr/>
        </p:nvPicPr>
        <p:blipFill rotWithShape="1">
          <a:blip r:embed="rId1" cstate="screen"/>
          <a:srcRect/>
          <a:stretch>
            <a:fillRect/>
          </a:stretch>
        </p:blipFill>
        <p:spPr>
          <a:xfrm rot="5400000" flipH="1">
            <a:off x="3849355" y="895214"/>
            <a:ext cx="587060" cy="601359"/>
          </a:xfrm>
          <a:prstGeom prst="rect">
            <a:avLst/>
          </a:prstGeom>
        </p:spPr>
      </p:pic>
      <p:pic>
        <p:nvPicPr>
          <p:cNvPr id="36" name="图片 35"/>
          <p:cNvPicPr>
            <a:picLocks noChangeAspect="1"/>
          </p:cNvPicPr>
          <p:nvPr/>
        </p:nvPicPr>
        <p:blipFill>
          <a:blip r:embed="rId2" cstate="screen"/>
          <a:stretch>
            <a:fillRect/>
          </a:stretch>
        </p:blipFill>
        <p:spPr>
          <a:xfrm>
            <a:off x="9824562" y="1671371"/>
            <a:ext cx="997041" cy="1071820"/>
          </a:xfrm>
          <a:prstGeom prst="rect">
            <a:avLst/>
          </a:prstGeom>
        </p:spPr>
      </p:pic>
      <p:grpSp>
        <p:nvGrpSpPr>
          <p:cNvPr id="2" name="组合 1"/>
          <p:cNvGrpSpPr/>
          <p:nvPr/>
        </p:nvGrpSpPr>
        <p:grpSpPr>
          <a:xfrm>
            <a:off x="7370976" y="2384100"/>
            <a:ext cx="3889207" cy="1353491"/>
            <a:chOff x="7370976" y="2384100"/>
            <a:chExt cx="3889207" cy="1353491"/>
          </a:xfrm>
        </p:grpSpPr>
        <p:sp>
          <p:nvSpPr>
            <p:cNvPr id="39" name="矩形 38"/>
            <p:cNvSpPr/>
            <p:nvPr/>
          </p:nvSpPr>
          <p:spPr>
            <a:xfrm>
              <a:off x="7370976" y="2906594"/>
              <a:ext cx="3889207" cy="830997"/>
            </a:xfrm>
            <a:prstGeom prst="rect">
              <a:avLst/>
            </a:prstGeom>
          </p:spPr>
          <p:txBody>
            <a:bodyPr wrap="square">
              <a:spAutoFit/>
            </a:bodyPr>
            <a:lstStyle/>
            <a:p>
              <a:r>
                <a:rPr lang="zh-CN" altLang="en-US" sz="1600" dirty="0">
                  <a:cs typeface="+mn-ea"/>
                  <a:sym typeface="+mn-lt"/>
                </a:rPr>
                <a:t>输入您的文字内容输入您的文字内容输入您的文字内容输入您的文字内容输入您的文字内容输入您的文字</a:t>
              </a:r>
              <a:r>
                <a:rPr lang="zh-CN" altLang="en-US" sz="1600" dirty="0" smtClean="0">
                  <a:cs typeface="+mn-ea"/>
                  <a:sym typeface="+mn-lt"/>
                </a:rPr>
                <a:t>内容</a:t>
              </a:r>
              <a:endParaRPr lang="zh-CN" altLang="en-US" sz="1600" dirty="0">
                <a:cs typeface="+mn-ea"/>
                <a:sym typeface="+mn-lt"/>
              </a:endParaRPr>
            </a:p>
          </p:txBody>
        </p:sp>
        <p:sp>
          <p:nvSpPr>
            <p:cNvPr id="40" name="矩形 39"/>
            <p:cNvSpPr/>
            <p:nvPr/>
          </p:nvSpPr>
          <p:spPr>
            <a:xfrm rot="3274">
              <a:off x="7371196" y="2384100"/>
              <a:ext cx="2175211" cy="461665"/>
            </a:xfrm>
            <a:prstGeom prst="rect">
              <a:avLst/>
            </a:prstGeom>
          </p:spPr>
          <p:txBody>
            <a:bodyPr wrap="square">
              <a:spAutoFit/>
            </a:bodyPr>
            <a:lstStyle/>
            <a:p>
              <a:r>
                <a:rPr lang="zh-CN" altLang="en-US" sz="2400" dirty="0">
                  <a:cs typeface="+mn-ea"/>
                  <a:sym typeface="+mn-lt"/>
                </a:rPr>
                <a:t>输入您</a:t>
              </a:r>
              <a:r>
                <a:rPr lang="zh-CN" altLang="en-US" sz="2400" dirty="0" smtClean="0">
                  <a:cs typeface="+mn-ea"/>
                  <a:sym typeface="+mn-lt"/>
                </a:rPr>
                <a:t>的内容</a:t>
              </a:r>
              <a:endParaRPr lang="zh-CN" altLang="en-US" sz="2400" dirty="0">
                <a:cs typeface="+mn-ea"/>
                <a:sym typeface="+mn-lt"/>
              </a:endParaRPr>
            </a:p>
          </p:txBody>
        </p:sp>
      </p:grpSp>
      <p:pic>
        <p:nvPicPr>
          <p:cNvPr id="3" name="图片 2"/>
          <p:cNvPicPr>
            <a:picLocks noChangeAspect="1"/>
          </p:cNvPicPr>
          <p:nvPr/>
        </p:nvPicPr>
        <p:blipFill rotWithShape="1">
          <a:blip r:embed="rId3" cstate="screen"/>
          <a:srcRect/>
          <a:stretch>
            <a:fillRect/>
          </a:stretch>
        </p:blipFill>
        <p:spPr>
          <a:xfrm>
            <a:off x="6109459" y="4245428"/>
            <a:ext cx="5034417" cy="1839795"/>
          </a:xfrm>
          <a:prstGeom prst="rect">
            <a:avLst/>
          </a:prstGeom>
        </p:spPr>
      </p:pic>
      <p:pic>
        <p:nvPicPr>
          <p:cNvPr id="6" name="图片 5"/>
          <p:cNvPicPr>
            <a:picLocks noChangeAspect="1"/>
          </p:cNvPicPr>
          <p:nvPr/>
        </p:nvPicPr>
        <p:blipFill rotWithShape="1">
          <a:blip r:embed="rId4" cstate="screen"/>
          <a:srcRect/>
          <a:stretch>
            <a:fillRect/>
          </a:stretch>
        </p:blipFill>
        <p:spPr>
          <a:xfrm>
            <a:off x="1028594" y="2070527"/>
            <a:ext cx="5067406" cy="183979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invX="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750"/>
                                        <p:tgtEl>
                                          <p:spTgt spid="6"/>
                                        </p:tgtEl>
                                      </p:cBhvr>
                                    </p:animEffect>
                                  </p:childTnLst>
                                </p:cTn>
                              </p:par>
                              <p:par>
                                <p:cTn id="8" presetID="14" presetClass="entr" presetSubtype="10"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750"/>
                                        <p:tgtEl>
                                          <p:spTgt spid="3"/>
                                        </p:tgtEl>
                                      </p:cBhvr>
                                    </p:animEffec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2"/>
                                        </p:tgtEl>
                                        <p:attrNameLst>
                                          <p:attrName>ppt_y</p:attrName>
                                        </p:attrNameLst>
                                      </p:cBhvr>
                                      <p:tavLst>
                                        <p:tav tm="0">
                                          <p:val>
                                            <p:strVal val="#ppt_y"/>
                                          </p:val>
                                        </p:tav>
                                        <p:tav tm="100000">
                                          <p:val>
                                            <p:strVal val="#ppt_y"/>
                                          </p:val>
                                        </p:tav>
                                      </p:tavLst>
                                    </p:anim>
                                    <p:anim calcmode="lin" valueType="num">
                                      <p:cBhvr>
                                        <p:cTn id="15"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2"/>
                                        </p:tgtEl>
                                      </p:cBhvr>
                                    </p:animEffect>
                                  </p:childTnLst>
                                </p:cTn>
                              </p:par>
                              <p:par>
                                <p:cTn id="18" presetID="47"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150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15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2" name="矩形 21"/>
          <p:cNvSpPr/>
          <p:nvPr/>
        </p:nvSpPr>
        <p:spPr>
          <a:xfrm rot="3274">
            <a:off x="4473098" y="742432"/>
            <a:ext cx="3252500" cy="646331"/>
          </a:xfrm>
          <a:prstGeom prst="rect">
            <a:avLst/>
          </a:prstGeom>
        </p:spPr>
        <p:txBody>
          <a:bodyPr wrap="square">
            <a:spAutoFit/>
          </a:bodyPr>
          <a:lstStyle/>
          <a:p>
            <a:pPr algn="ctr"/>
            <a:r>
              <a:rPr lang="zh-CN" altLang="en-US" sz="3600" dirty="0">
                <a:solidFill>
                  <a:srgbClr val="1C1C1C"/>
                </a:solidFill>
                <a:cs typeface="+mn-ea"/>
                <a:sym typeface="+mn-lt"/>
              </a:rPr>
              <a:t>输入您的标题</a:t>
            </a:r>
            <a:endParaRPr lang="zh-CN" altLang="en-US" sz="3600" dirty="0">
              <a:solidFill>
                <a:srgbClr val="1C1C1C"/>
              </a:solidFill>
              <a:cs typeface="+mn-ea"/>
              <a:sym typeface="+mn-lt"/>
            </a:endParaRPr>
          </a:p>
        </p:txBody>
      </p:sp>
      <p:grpSp>
        <p:nvGrpSpPr>
          <p:cNvPr id="5" name="组合 4"/>
          <p:cNvGrpSpPr/>
          <p:nvPr/>
        </p:nvGrpSpPr>
        <p:grpSpPr>
          <a:xfrm>
            <a:off x="3269642" y="4629966"/>
            <a:ext cx="2693574" cy="1139810"/>
            <a:chOff x="2789429" y="4626271"/>
            <a:chExt cx="2693574" cy="1139810"/>
          </a:xfrm>
        </p:grpSpPr>
        <p:sp>
          <p:nvSpPr>
            <p:cNvPr id="21" name="矩形 20"/>
            <p:cNvSpPr/>
            <p:nvPr/>
          </p:nvSpPr>
          <p:spPr>
            <a:xfrm>
              <a:off x="2789429" y="5027417"/>
              <a:ext cx="2693574" cy="738664"/>
            </a:xfrm>
            <a:prstGeom prst="rect">
              <a:avLst/>
            </a:prstGeom>
          </p:spPr>
          <p:txBody>
            <a:bodyPr wrap="square">
              <a:spAutoFit/>
            </a:bodyPr>
            <a:lstStyle/>
            <a:p>
              <a:pPr algn="ctr"/>
              <a:r>
                <a:rPr lang="zh-CN" altLang="en-US" sz="1400" dirty="0">
                  <a:cs typeface="+mn-ea"/>
                  <a:sym typeface="+mn-lt"/>
                </a:rPr>
                <a:t>输入您的文字内容输入您的文字内容输入您的文字内容输入您的文字</a:t>
              </a:r>
              <a:r>
                <a:rPr lang="zh-CN" altLang="en-US" sz="1400" dirty="0" smtClean="0">
                  <a:cs typeface="+mn-ea"/>
                  <a:sym typeface="+mn-lt"/>
                </a:rPr>
                <a:t>内容</a:t>
              </a:r>
              <a:endParaRPr lang="zh-CN" altLang="en-US" sz="1400" dirty="0">
                <a:cs typeface="+mn-ea"/>
                <a:sym typeface="+mn-lt"/>
              </a:endParaRPr>
            </a:p>
          </p:txBody>
        </p:sp>
        <p:sp>
          <p:nvSpPr>
            <p:cNvPr id="23" name="矩形 22"/>
            <p:cNvSpPr/>
            <p:nvPr/>
          </p:nvSpPr>
          <p:spPr>
            <a:xfrm rot="3274">
              <a:off x="3048611" y="4626271"/>
              <a:ext cx="2175211" cy="400110"/>
            </a:xfrm>
            <a:prstGeom prst="rect">
              <a:avLst/>
            </a:prstGeom>
          </p:spPr>
          <p:txBody>
            <a:bodyPr wrap="square">
              <a:spAutoFit/>
            </a:bodyPr>
            <a:lstStyle/>
            <a:p>
              <a:pPr algn="ctr"/>
              <a:r>
                <a:rPr lang="zh-CN" altLang="en-US" sz="2000" dirty="0">
                  <a:solidFill>
                    <a:srgbClr val="69050A"/>
                  </a:solidFill>
                  <a:cs typeface="+mn-ea"/>
                  <a:sym typeface="+mn-lt"/>
                </a:rPr>
                <a:t>输入您</a:t>
              </a:r>
              <a:r>
                <a:rPr lang="zh-CN" altLang="en-US" sz="2000" dirty="0" smtClean="0">
                  <a:solidFill>
                    <a:srgbClr val="69050A"/>
                  </a:solidFill>
                  <a:cs typeface="+mn-ea"/>
                  <a:sym typeface="+mn-lt"/>
                </a:rPr>
                <a:t>的内容</a:t>
              </a:r>
              <a:endParaRPr lang="zh-CN" altLang="en-US" sz="2000" dirty="0">
                <a:solidFill>
                  <a:srgbClr val="69050A"/>
                </a:solidFill>
                <a:cs typeface="+mn-ea"/>
                <a:sym typeface="+mn-lt"/>
              </a:endParaRPr>
            </a:p>
          </p:txBody>
        </p:sp>
      </p:grpSp>
      <p:sp>
        <p:nvSpPr>
          <p:cNvPr id="2" name="六边形 1"/>
          <p:cNvSpPr/>
          <p:nvPr/>
        </p:nvSpPr>
        <p:spPr>
          <a:xfrm>
            <a:off x="6313454" y="2747014"/>
            <a:ext cx="2556408" cy="2093716"/>
          </a:xfrm>
          <a:prstGeom prst="hexagon">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六边形 13"/>
          <p:cNvSpPr/>
          <p:nvPr/>
        </p:nvSpPr>
        <p:spPr>
          <a:xfrm>
            <a:off x="8499393" y="1603848"/>
            <a:ext cx="2556408" cy="2093716"/>
          </a:xfrm>
          <a:prstGeom prst="hexagon">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六边形 14"/>
          <p:cNvSpPr/>
          <p:nvPr/>
        </p:nvSpPr>
        <p:spPr>
          <a:xfrm>
            <a:off x="8497783" y="3879094"/>
            <a:ext cx="2556408" cy="2093716"/>
          </a:xfrm>
          <a:prstGeom prst="hexagon">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1156063" y="3323710"/>
            <a:ext cx="2693574" cy="1139810"/>
            <a:chOff x="1182130" y="3238466"/>
            <a:chExt cx="2693574" cy="1139810"/>
          </a:xfrm>
        </p:grpSpPr>
        <p:sp>
          <p:nvSpPr>
            <p:cNvPr id="20" name="矩形 19"/>
            <p:cNvSpPr/>
            <p:nvPr/>
          </p:nvSpPr>
          <p:spPr>
            <a:xfrm>
              <a:off x="1182130" y="3639612"/>
              <a:ext cx="2693574" cy="738664"/>
            </a:xfrm>
            <a:prstGeom prst="rect">
              <a:avLst/>
            </a:prstGeom>
          </p:spPr>
          <p:txBody>
            <a:bodyPr wrap="square">
              <a:spAutoFit/>
            </a:bodyPr>
            <a:lstStyle/>
            <a:p>
              <a:pPr algn="ctr"/>
              <a:r>
                <a:rPr lang="zh-CN" altLang="en-US" sz="1400" dirty="0">
                  <a:cs typeface="+mn-ea"/>
                  <a:sym typeface="+mn-lt"/>
                </a:rPr>
                <a:t>输入您的文字内容输入您的文字内容输入您的文字内容输入您的文字</a:t>
              </a:r>
              <a:r>
                <a:rPr lang="zh-CN" altLang="en-US" sz="1400" dirty="0" smtClean="0">
                  <a:cs typeface="+mn-ea"/>
                  <a:sym typeface="+mn-lt"/>
                </a:rPr>
                <a:t>内容</a:t>
              </a:r>
              <a:endParaRPr lang="zh-CN" altLang="en-US" sz="1400" dirty="0">
                <a:cs typeface="+mn-ea"/>
                <a:sym typeface="+mn-lt"/>
              </a:endParaRPr>
            </a:p>
          </p:txBody>
        </p:sp>
        <p:sp>
          <p:nvSpPr>
            <p:cNvPr id="25" name="矩形 24"/>
            <p:cNvSpPr/>
            <p:nvPr/>
          </p:nvSpPr>
          <p:spPr>
            <a:xfrm rot="3274">
              <a:off x="1441312" y="3238466"/>
              <a:ext cx="2175211" cy="400110"/>
            </a:xfrm>
            <a:prstGeom prst="rect">
              <a:avLst/>
            </a:prstGeom>
          </p:spPr>
          <p:txBody>
            <a:bodyPr wrap="square">
              <a:spAutoFit/>
            </a:bodyPr>
            <a:lstStyle/>
            <a:p>
              <a:pPr algn="ctr"/>
              <a:r>
                <a:rPr lang="zh-CN" altLang="en-US" sz="2000" dirty="0">
                  <a:solidFill>
                    <a:srgbClr val="69050A"/>
                  </a:solidFill>
                  <a:cs typeface="+mn-ea"/>
                  <a:sym typeface="+mn-lt"/>
                </a:rPr>
                <a:t>输入您</a:t>
              </a:r>
              <a:r>
                <a:rPr lang="zh-CN" altLang="en-US" sz="2000" dirty="0" smtClean="0">
                  <a:solidFill>
                    <a:srgbClr val="69050A"/>
                  </a:solidFill>
                  <a:cs typeface="+mn-ea"/>
                  <a:sym typeface="+mn-lt"/>
                </a:rPr>
                <a:t>的内容</a:t>
              </a:r>
              <a:endParaRPr lang="zh-CN" altLang="en-US" sz="2000" dirty="0">
                <a:solidFill>
                  <a:srgbClr val="69050A"/>
                </a:solidFill>
                <a:cs typeface="+mn-ea"/>
                <a:sym typeface="+mn-lt"/>
              </a:endParaRPr>
            </a:p>
          </p:txBody>
        </p:sp>
      </p:grpSp>
      <p:grpSp>
        <p:nvGrpSpPr>
          <p:cNvPr id="3" name="组合 2"/>
          <p:cNvGrpSpPr/>
          <p:nvPr/>
        </p:nvGrpSpPr>
        <p:grpSpPr>
          <a:xfrm>
            <a:off x="3171858" y="2034938"/>
            <a:ext cx="2693574" cy="1139810"/>
            <a:chOff x="2787907" y="1853673"/>
            <a:chExt cx="2693574" cy="1139810"/>
          </a:xfrm>
        </p:grpSpPr>
        <p:sp>
          <p:nvSpPr>
            <p:cNvPr id="26" name="矩形 25"/>
            <p:cNvSpPr/>
            <p:nvPr/>
          </p:nvSpPr>
          <p:spPr>
            <a:xfrm>
              <a:off x="2787907" y="2254819"/>
              <a:ext cx="2693574" cy="738664"/>
            </a:xfrm>
            <a:prstGeom prst="rect">
              <a:avLst/>
            </a:prstGeom>
          </p:spPr>
          <p:txBody>
            <a:bodyPr wrap="square">
              <a:spAutoFit/>
            </a:bodyPr>
            <a:lstStyle/>
            <a:p>
              <a:pPr algn="ctr"/>
              <a:r>
                <a:rPr lang="zh-CN" altLang="en-US" sz="1400" dirty="0">
                  <a:cs typeface="+mn-ea"/>
                  <a:sym typeface="+mn-lt"/>
                </a:rPr>
                <a:t>输入您的文字内容输入您的文字内容输入您的文字内容输入您的文字</a:t>
              </a:r>
              <a:r>
                <a:rPr lang="zh-CN" altLang="en-US" sz="1400" dirty="0" smtClean="0">
                  <a:cs typeface="+mn-ea"/>
                  <a:sym typeface="+mn-lt"/>
                </a:rPr>
                <a:t>内容</a:t>
              </a:r>
              <a:endParaRPr lang="zh-CN" altLang="en-US" sz="1400" dirty="0">
                <a:cs typeface="+mn-ea"/>
                <a:sym typeface="+mn-lt"/>
              </a:endParaRPr>
            </a:p>
          </p:txBody>
        </p:sp>
        <p:sp>
          <p:nvSpPr>
            <p:cNvPr id="27" name="矩形 26"/>
            <p:cNvSpPr/>
            <p:nvPr/>
          </p:nvSpPr>
          <p:spPr>
            <a:xfrm rot="3274">
              <a:off x="3047089" y="1853673"/>
              <a:ext cx="2175211" cy="400110"/>
            </a:xfrm>
            <a:prstGeom prst="rect">
              <a:avLst/>
            </a:prstGeom>
          </p:spPr>
          <p:txBody>
            <a:bodyPr wrap="square">
              <a:spAutoFit/>
            </a:bodyPr>
            <a:lstStyle/>
            <a:p>
              <a:pPr algn="ctr"/>
              <a:r>
                <a:rPr lang="zh-CN" altLang="en-US" sz="2000" dirty="0">
                  <a:solidFill>
                    <a:srgbClr val="69050A"/>
                  </a:solidFill>
                  <a:cs typeface="+mn-ea"/>
                  <a:sym typeface="+mn-lt"/>
                </a:rPr>
                <a:t>输入您</a:t>
              </a:r>
              <a:r>
                <a:rPr lang="zh-CN" altLang="en-US" sz="2000" dirty="0" smtClean="0">
                  <a:solidFill>
                    <a:srgbClr val="69050A"/>
                  </a:solidFill>
                  <a:cs typeface="+mn-ea"/>
                  <a:sym typeface="+mn-lt"/>
                </a:rPr>
                <a:t>的内容</a:t>
              </a:r>
              <a:endParaRPr lang="zh-CN" altLang="en-US" sz="2000" dirty="0">
                <a:solidFill>
                  <a:srgbClr val="69050A"/>
                </a:solidFill>
                <a:cs typeface="+mn-ea"/>
                <a:sym typeface="+mn-lt"/>
              </a:endParaRPr>
            </a:p>
          </p:txBody>
        </p:sp>
      </p:grpSp>
      <p:pic>
        <p:nvPicPr>
          <p:cNvPr id="39" name="图片 38"/>
          <p:cNvPicPr>
            <a:picLocks noChangeAspect="1"/>
          </p:cNvPicPr>
          <p:nvPr/>
        </p:nvPicPr>
        <p:blipFill>
          <a:blip r:embed="rId4" cstate="screen"/>
          <a:stretch>
            <a:fillRect/>
          </a:stretch>
        </p:blipFill>
        <p:spPr>
          <a:xfrm>
            <a:off x="1775317" y="4865702"/>
            <a:ext cx="661152" cy="626354"/>
          </a:xfrm>
          <a:prstGeom prst="rect">
            <a:avLst/>
          </a:prstGeom>
        </p:spPr>
      </p:pic>
      <p:pic>
        <p:nvPicPr>
          <p:cNvPr id="36" name="图片 35"/>
          <p:cNvPicPr>
            <a:picLocks noChangeAspect="1"/>
          </p:cNvPicPr>
          <p:nvPr/>
        </p:nvPicPr>
        <p:blipFill>
          <a:blip r:embed="rId5" cstate="screen"/>
          <a:stretch>
            <a:fillRect/>
          </a:stretch>
        </p:blipFill>
        <p:spPr>
          <a:xfrm>
            <a:off x="553667" y="4792269"/>
            <a:ext cx="1123688" cy="2066379"/>
          </a:xfrm>
          <a:prstGeom prst="rect">
            <a:avLst/>
          </a:prstGeom>
        </p:spPr>
      </p:pic>
      <p:pic>
        <p:nvPicPr>
          <p:cNvPr id="24" name="图片 23"/>
          <p:cNvPicPr>
            <a:picLocks noChangeAspect="1"/>
          </p:cNvPicPr>
          <p:nvPr/>
        </p:nvPicPr>
        <p:blipFill>
          <a:blip r:embed="rId6" cstate="screen"/>
          <a:stretch>
            <a:fillRect/>
          </a:stretch>
        </p:blipFill>
        <p:spPr>
          <a:xfrm>
            <a:off x="23570" y="5402884"/>
            <a:ext cx="907022" cy="145511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22"/>
                                        </p:tgtEl>
                                        <p:attrNameLst>
                                          <p:attrName>style.visibility</p:attrName>
                                        </p:attrNameLst>
                                      </p:cBhvr>
                                      <p:to>
                                        <p:strVal val="visible"/>
                                      </p:to>
                                    </p:set>
                                    <p:anim calcmode="lin" valueType="num">
                                      <p:cBhvr>
                                        <p:cTn id="12" dur="7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3" dur="750" fill="hold"/>
                                        <p:tgtEl>
                                          <p:spTgt spid="22"/>
                                        </p:tgtEl>
                                        <p:attrNameLst>
                                          <p:attrName>ppt_y</p:attrName>
                                        </p:attrNameLst>
                                      </p:cBhvr>
                                      <p:tavLst>
                                        <p:tav tm="0">
                                          <p:val>
                                            <p:strVal val="#ppt_y"/>
                                          </p:val>
                                        </p:tav>
                                        <p:tav tm="100000">
                                          <p:val>
                                            <p:strVal val="#ppt_y"/>
                                          </p:val>
                                        </p:tav>
                                      </p:tavLst>
                                    </p:anim>
                                    <p:anim calcmode="lin" valueType="num">
                                      <p:cBhvr>
                                        <p:cTn id="14" dur="7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5" dur="7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750" tmFilter="0,0; .5, 1; 1, 1"/>
                                        <p:tgtEl>
                                          <p:spTgt spid="22"/>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750"/>
                                        <p:tgtEl>
                                          <p:spTgt spid="15"/>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750"/>
                                        <p:tgtEl>
                                          <p:spTgt spid="14"/>
                                        </p:tgtEl>
                                      </p:cBhvr>
                                    </p:animEffect>
                                  </p:childTnLst>
                                </p:cTn>
                              </p:par>
                              <p:par>
                                <p:cTn id="26" presetID="53" presetClass="entr" presetSubtype="16" fill="hold" nodeType="withEffect">
                                  <p:stCondLst>
                                    <p:cond delay="250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par>
                                <p:cTn id="31" presetID="53" presetClass="entr" presetSubtype="16" fill="hold" nodeType="withEffect">
                                  <p:stCondLst>
                                    <p:cond delay="200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par>
                                <p:cTn id="36" presetID="53" presetClass="entr" presetSubtype="16" fill="hold" nodeType="withEffect">
                                  <p:stCondLst>
                                    <p:cond delay="300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cstate="screen"/>
          <a:srcRect/>
          <a:stretch>
            <a:fillRect/>
          </a:stretch>
        </p:blipFill>
        <p:spPr>
          <a:xfrm>
            <a:off x="8567530" y="2658030"/>
            <a:ext cx="2038318" cy="2554908"/>
          </a:xfrm>
          <a:prstGeom prst="rect">
            <a:avLst/>
          </a:prstGeom>
        </p:spPr>
      </p:pic>
      <p:pic>
        <p:nvPicPr>
          <p:cNvPr id="8" name="图片 7"/>
          <p:cNvPicPr>
            <a:picLocks noChangeAspect="1"/>
          </p:cNvPicPr>
          <p:nvPr/>
        </p:nvPicPr>
        <p:blipFill rotWithShape="1">
          <a:blip r:embed="rId2" cstate="screen"/>
          <a:srcRect/>
          <a:stretch>
            <a:fillRect/>
          </a:stretch>
        </p:blipFill>
        <p:spPr>
          <a:xfrm>
            <a:off x="5075289" y="2658030"/>
            <a:ext cx="2041422" cy="2554908"/>
          </a:xfrm>
          <a:prstGeom prst="rect">
            <a:avLst/>
          </a:prstGeom>
        </p:spPr>
      </p:pic>
      <p:pic>
        <p:nvPicPr>
          <p:cNvPr id="6" name="图片 5"/>
          <p:cNvPicPr>
            <a:picLocks noChangeAspect="1"/>
          </p:cNvPicPr>
          <p:nvPr/>
        </p:nvPicPr>
        <p:blipFill rotWithShape="1">
          <a:blip r:embed="rId3" cstate="screen"/>
          <a:srcRect/>
          <a:stretch>
            <a:fillRect/>
          </a:stretch>
        </p:blipFill>
        <p:spPr>
          <a:xfrm>
            <a:off x="1527887" y="2672781"/>
            <a:ext cx="2020384" cy="2540157"/>
          </a:xfrm>
          <a:prstGeom prst="rect">
            <a:avLst/>
          </a:prstGeom>
        </p:spPr>
      </p:pic>
      <p:sp>
        <p:nvSpPr>
          <p:cNvPr id="22" name="矩形 21"/>
          <p:cNvSpPr/>
          <p:nvPr/>
        </p:nvSpPr>
        <p:spPr>
          <a:xfrm rot="3274">
            <a:off x="4463160" y="893220"/>
            <a:ext cx="3252500" cy="646331"/>
          </a:xfrm>
          <a:prstGeom prst="rect">
            <a:avLst/>
          </a:prstGeom>
        </p:spPr>
        <p:txBody>
          <a:bodyPr wrap="square">
            <a:spAutoFit/>
          </a:bodyPr>
          <a:lstStyle/>
          <a:p>
            <a:pPr algn="ctr"/>
            <a:r>
              <a:rPr lang="zh-CN" altLang="en-US" sz="3600" dirty="0">
                <a:solidFill>
                  <a:srgbClr val="1C1C1C"/>
                </a:solidFill>
                <a:cs typeface="+mn-ea"/>
                <a:sym typeface="+mn-lt"/>
              </a:rPr>
              <a:t>输入您的标题</a:t>
            </a:r>
            <a:endParaRPr lang="zh-CN" altLang="en-US" sz="3600" dirty="0">
              <a:solidFill>
                <a:srgbClr val="1C1C1C"/>
              </a:solidFill>
              <a:cs typeface="+mn-ea"/>
              <a:sym typeface="+mn-lt"/>
            </a:endParaRPr>
          </a:p>
        </p:txBody>
      </p:sp>
      <p:sp>
        <p:nvSpPr>
          <p:cNvPr id="26" name="矩形 25"/>
          <p:cNvSpPr/>
          <p:nvPr/>
        </p:nvSpPr>
        <p:spPr>
          <a:xfrm>
            <a:off x="1193471" y="5470967"/>
            <a:ext cx="2693574" cy="523220"/>
          </a:xfrm>
          <a:prstGeom prst="rect">
            <a:avLst/>
          </a:prstGeom>
        </p:spPr>
        <p:txBody>
          <a:bodyPr wrap="square">
            <a:spAutoFit/>
          </a:bodyPr>
          <a:lstStyle/>
          <a:p>
            <a:pPr algn="ctr"/>
            <a:r>
              <a:rPr lang="zh-CN" altLang="en-US" sz="1400" dirty="0">
                <a:cs typeface="+mn-ea"/>
                <a:sym typeface="+mn-lt"/>
              </a:rPr>
              <a:t>输入您的文字内容输入您的文字内容输入您的文字</a:t>
            </a:r>
            <a:r>
              <a:rPr lang="zh-CN" altLang="en-US" sz="1400" dirty="0" smtClean="0">
                <a:cs typeface="+mn-ea"/>
                <a:sym typeface="+mn-lt"/>
              </a:rPr>
              <a:t>内容</a:t>
            </a:r>
            <a:endParaRPr lang="zh-CN" altLang="en-US" sz="1400" dirty="0">
              <a:cs typeface="+mn-ea"/>
              <a:sym typeface="+mn-lt"/>
            </a:endParaRPr>
          </a:p>
        </p:txBody>
      </p:sp>
      <p:sp>
        <p:nvSpPr>
          <p:cNvPr id="36" name="矩形 35"/>
          <p:cNvSpPr/>
          <p:nvPr/>
        </p:nvSpPr>
        <p:spPr>
          <a:xfrm>
            <a:off x="4749212" y="5470967"/>
            <a:ext cx="2693574" cy="523220"/>
          </a:xfrm>
          <a:prstGeom prst="rect">
            <a:avLst/>
          </a:prstGeom>
        </p:spPr>
        <p:txBody>
          <a:bodyPr wrap="square">
            <a:spAutoFit/>
          </a:bodyPr>
          <a:lstStyle/>
          <a:p>
            <a:pPr algn="ctr"/>
            <a:r>
              <a:rPr lang="zh-CN" altLang="en-US" sz="1400" dirty="0">
                <a:cs typeface="+mn-ea"/>
                <a:sym typeface="+mn-lt"/>
              </a:rPr>
              <a:t>输入您的文字内容输入您的文字内容输入您的文字</a:t>
            </a:r>
            <a:r>
              <a:rPr lang="zh-CN" altLang="en-US" sz="1400" dirty="0" smtClean="0">
                <a:cs typeface="+mn-ea"/>
                <a:sym typeface="+mn-lt"/>
              </a:rPr>
              <a:t>内容</a:t>
            </a:r>
            <a:endParaRPr lang="zh-CN" altLang="en-US" sz="1400" dirty="0">
              <a:cs typeface="+mn-ea"/>
              <a:sym typeface="+mn-lt"/>
            </a:endParaRPr>
          </a:p>
        </p:txBody>
      </p:sp>
      <p:sp>
        <p:nvSpPr>
          <p:cNvPr id="42" name="矩形 41"/>
          <p:cNvSpPr/>
          <p:nvPr/>
        </p:nvSpPr>
        <p:spPr>
          <a:xfrm>
            <a:off x="8249793" y="5470967"/>
            <a:ext cx="2693574" cy="523220"/>
          </a:xfrm>
          <a:prstGeom prst="rect">
            <a:avLst/>
          </a:prstGeom>
        </p:spPr>
        <p:txBody>
          <a:bodyPr wrap="square">
            <a:spAutoFit/>
          </a:bodyPr>
          <a:lstStyle/>
          <a:p>
            <a:pPr algn="ctr"/>
            <a:r>
              <a:rPr lang="zh-CN" altLang="en-US" sz="1400" dirty="0">
                <a:cs typeface="+mn-ea"/>
                <a:sym typeface="+mn-lt"/>
              </a:rPr>
              <a:t>输入您的文字内容输入您的文字内容输入您的文字</a:t>
            </a:r>
            <a:r>
              <a:rPr lang="zh-CN" altLang="en-US" sz="1400" dirty="0" smtClean="0">
                <a:cs typeface="+mn-ea"/>
                <a:sym typeface="+mn-lt"/>
              </a:rPr>
              <a:t>内容</a:t>
            </a:r>
            <a:endParaRPr lang="zh-CN" altLang="en-US" sz="1400" dirty="0">
              <a:cs typeface="+mn-ea"/>
              <a:sym typeface="+mn-lt"/>
            </a:endParaRPr>
          </a:p>
        </p:txBody>
      </p:sp>
      <p:grpSp>
        <p:nvGrpSpPr>
          <p:cNvPr id="4" name="组合 3"/>
          <p:cNvGrpSpPr/>
          <p:nvPr/>
        </p:nvGrpSpPr>
        <p:grpSpPr>
          <a:xfrm>
            <a:off x="8498829" y="1954819"/>
            <a:ext cx="2444333" cy="486907"/>
            <a:chOff x="8498829" y="1954819"/>
            <a:chExt cx="2444333" cy="486907"/>
          </a:xfrm>
        </p:grpSpPr>
        <p:sp>
          <p:nvSpPr>
            <p:cNvPr id="43" name="矩形 42"/>
            <p:cNvSpPr/>
            <p:nvPr/>
          </p:nvSpPr>
          <p:spPr>
            <a:xfrm rot="3274">
              <a:off x="8767951" y="2009804"/>
              <a:ext cx="2175211" cy="430887"/>
            </a:xfrm>
            <a:prstGeom prst="rect">
              <a:avLst/>
            </a:prstGeom>
          </p:spPr>
          <p:txBody>
            <a:bodyPr wrap="square">
              <a:spAutoFit/>
            </a:bodyPr>
            <a:lstStyle/>
            <a:p>
              <a:pPr algn="ctr"/>
              <a:r>
                <a:rPr lang="zh-CN" altLang="en-US" sz="2200" dirty="0">
                  <a:solidFill>
                    <a:srgbClr val="69050A"/>
                  </a:solidFill>
                  <a:cs typeface="+mn-ea"/>
                  <a:sym typeface="+mn-lt"/>
                </a:rPr>
                <a:t>输入您</a:t>
              </a:r>
              <a:r>
                <a:rPr lang="zh-CN" altLang="en-US" sz="2200" dirty="0" smtClean="0">
                  <a:solidFill>
                    <a:srgbClr val="69050A"/>
                  </a:solidFill>
                  <a:cs typeface="+mn-ea"/>
                  <a:sym typeface="+mn-lt"/>
                </a:rPr>
                <a:t>的内容</a:t>
              </a:r>
              <a:endParaRPr lang="zh-CN" altLang="en-US" sz="2200" dirty="0">
                <a:solidFill>
                  <a:srgbClr val="69050A"/>
                </a:solidFill>
                <a:cs typeface="+mn-ea"/>
                <a:sym typeface="+mn-lt"/>
              </a:endParaRPr>
            </a:p>
          </p:txBody>
        </p:sp>
        <p:pic>
          <p:nvPicPr>
            <p:cNvPr id="45" name="图片 44"/>
            <p:cNvPicPr>
              <a:picLocks noChangeAspect="1"/>
            </p:cNvPicPr>
            <p:nvPr/>
          </p:nvPicPr>
          <p:blipFill>
            <a:blip r:embed="rId4" cstate="screen"/>
            <a:stretch>
              <a:fillRect/>
            </a:stretch>
          </p:blipFill>
          <p:spPr>
            <a:xfrm>
              <a:off x="8498829" y="1954819"/>
              <a:ext cx="474260" cy="486907"/>
            </a:xfrm>
            <a:prstGeom prst="rect">
              <a:avLst/>
            </a:prstGeom>
          </p:spPr>
        </p:pic>
      </p:grpSp>
      <p:grpSp>
        <p:nvGrpSpPr>
          <p:cNvPr id="2" name="组合 1"/>
          <p:cNvGrpSpPr/>
          <p:nvPr/>
        </p:nvGrpSpPr>
        <p:grpSpPr>
          <a:xfrm>
            <a:off x="1469379" y="2001949"/>
            <a:ext cx="2379185" cy="438741"/>
            <a:chOff x="1469379" y="2001949"/>
            <a:chExt cx="2379185" cy="438741"/>
          </a:xfrm>
        </p:grpSpPr>
        <p:sp>
          <p:nvSpPr>
            <p:cNvPr id="27" name="矩形 26"/>
            <p:cNvSpPr/>
            <p:nvPr/>
          </p:nvSpPr>
          <p:spPr>
            <a:xfrm rot="3274">
              <a:off x="1673353" y="2009803"/>
              <a:ext cx="2175211" cy="430887"/>
            </a:xfrm>
            <a:prstGeom prst="rect">
              <a:avLst/>
            </a:prstGeom>
          </p:spPr>
          <p:txBody>
            <a:bodyPr wrap="square">
              <a:spAutoFit/>
            </a:bodyPr>
            <a:lstStyle/>
            <a:p>
              <a:pPr algn="ctr"/>
              <a:r>
                <a:rPr lang="zh-CN" altLang="en-US" sz="2200" dirty="0">
                  <a:solidFill>
                    <a:srgbClr val="69050A"/>
                  </a:solidFill>
                  <a:cs typeface="+mn-ea"/>
                  <a:sym typeface="+mn-lt"/>
                </a:rPr>
                <a:t>输入您</a:t>
              </a:r>
              <a:r>
                <a:rPr lang="zh-CN" altLang="en-US" sz="2200" dirty="0" smtClean="0">
                  <a:solidFill>
                    <a:srgbClr val="69050A"/>
                  </a:solidFill>
                  <a:cs typeface="+mn-ea"/>
                  <a:sym typeface="+mn-lt"/>
                </a:rPr>
                <a:t>的内容</a:t>
              </a:r>
              <a:endParaRPr lang="zh-CN" altLang="en-US" sz="2200" dirty="0">
                <a:solidFill>
                  <a:srgbClr val="69050A"/>
                </a:solidFill>
                <a:cs typeface="+mn-ea"/>
                <a:sym typeface="+mn-lt"/>
              </a:endParaRPr>
            </a:p>
          </p:txBody>
        </p:sp>
        <p:pic>
          <p:nvPicPr>
            <p:cNvPr id="46" name="图片 45"/>
            <p:cNvPicPr>
              <a:picLocks noChangeAspect="1"/>
            </p:cNvPicPr>
            <p:nvPr/>
          </p:nvPicPr>
          <p:blipFill>
            <a:blip r:embed="rId5" cstate="screen"/>
            <a:stretch>
              <a:fillRect/>
            </a:stretch>
          </p:blipFill>
          <p:spPr>
            <a:xfrm>
              <a:off x="1469379" y="2001949"/>
              <a:ext cx="371549" cy="373591"/>
            </a:xfrm>
            <a:prstGeom prst="rect">
              <a:avLst/>
            </a:prstGeom>
          </p:spPr>
        </p:pic>
      </p:grpSp>
      <p:grpSp>
        <p:nvGrpSpPr>
          <p:cNvPr id="3" name="组合 2"/>
          <p:cNvGrpSpPr/>
          <p:nvPr/>
        </p:nvGrpSpPr>
        <p:grpSpPr>
          <a:xfrm>
            <a:off x="4953393" y="2001949"/>
            <a:ext cx="2437007" cy="438742"/>
            <a:chOff x="4953393" y="2001949"/>
            <a:chExt cx="2437007" cy="438742"/>
          </a:xfrm>
        </p:grpSpPr>
        <p:sp>
          <p:nvSpPr>
            <p:cNvPr id="39" name="矩形 38"/>
            <p:cNvSpPr/>
            <p:nvPr/>
          </p:nvSpPr>
          <p:spPr>
            <a:xfrm rot="3274">
              <a:off x="5215189" y="2009804"/>
              <a:ext cx="2175211" cy="430887"/>
            </a:xfrm>
            <a:prstGeom prst="rect">
              <a:avLst/>
            </a:prstGeom>
          </p:spPr>
          <p:txBody>
            <a:bodyPr wrap="square">
              <a:spAutoFit/>
            </a:bodyPr>
            <a:lstStyle/>
            <a:p>
              <a:pPr algn="ctr"/>
              <a:r>
                <a:rPr lang="zh-CN" altLang="en-US" sz="2200" dirty="0">
                  <a:solidFill>
                    <a:srgbClr val="69050A"/>
                  </a:solidFill>
                  <a:cs typeface="+mn-ea"/>
                  <a:sym typeface="+mn-lt"/>
                </a:rPr>
                <a:t>输入您</a:t>
              </a:r>
              <a:r>
                <a:rPr lang="zh-CN" altLang="en-US" sz="2200" dirty="0" smtClean="0">
                  <a:solidFill>
                    <a:srgbClr val="69050A"/>
                  </a:solidFill>
                  <a:cs typeface="+mn-ea"/>
                  <a:sym typeface="+mn-lt"/>
                </a:rPr>
                <a:t>的内容</a:t>
              </a:r>
              <a:endParaRPr lang="zh-CN" altLang="en-US" sz="2200" dirty="0">
                <a:solidFill>
                  <a:srgbClr val="69050A"/>
                </a:solidFill>
                <a:cs typeface="+mn-ea"/>
                <a:sym typeface="+mn-lt"/>
              </a:endParaRPr>
            </a:p>
          </p:txBody>
        </p:sp>
        <p:pic>
          <p:nvPicPr>
            <p:cNvPr id="47" name="图片 46"/>
            <p:cNvPicPr>
              <a:picLocks noChangeAspect="1"/>
            </p:cNvPicPr>
            <p:nvPr/>
          </p:nvPicPr>
          <p:blipFill>
            <a:blip r:embed="rId6" cstate="screen"/>
            <a:stretch>
              <a:fillRect/>
            </a:stretch>
          </p:blipFill>
          <p:spPr>
            <a:xfrm>
              <a:off x="4953393" y="2001949"/>
              <a:ext cx="429371" cy="407705"/>
            </a:xfrm>
            <a:prstGeom prst="rect">
              <a:avLst/>
            </a:prstGeom>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invX="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 calcmode="lin" valueType="num">
                                      <p:cBhvr>
                                        <p:cTn id="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
                                        </p:tgtEl>
                                      </p:cBhvr>
                                    </p:animEffect>
                                  </p:childTnLst>
                                </p:cTn>
                              </p:par>
                              <p:par>
                                <p:cTn id="12" presetID="22" presetClass="entr" presetSubtype="8" fill="hold" nodeType="withEffect">
                                  <p:stCondLst>
                                    <p:cond delay="350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22" presetClass="entr" presetSubtype="8" fill="hold" nodeType="with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nodeType="withEffect">
                                  <p:stCondLst>
                                    <p:cond delay="200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par>
                                <p:cTn id="21" presetID="25" presetClass="entr" presetSubtype="0" fill="hold" nodeType="withEffect">
                                  <p:stCondLst>
                                    <p:cond delay="400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9"/>
                                        </p:tgtEl>
                                      </p:cBhvr>
                                    </p:animEffect>
                                  </p:childTnLst>
                                </p:cTn>
                              </p:par>
                              <p:par>
                                <p:cTn id="31" presetID="25" presetClass="entr" presetSubtype="0" fill="hold" nodeType="withEffect">
                                  <p:stCondLst>
                                    <p:cond delay="250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8"/>
                                        </p:tgtEl>
                                      </p:cBhvr>
                                    </p:animEffect>
                                  </p:childTnLst>
                                </p:cTn>
                              </p:par>
                              <p:par>
                                <p:cTn id="41" presetID="25" presetClass="entr" presetSubtype="0" fill="hold" nodeType="withEffect">
                                  <p:stCondLst>
                                    <p:cond delay="100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6" dur="1000" fill="hold"/>
                                        <p:tgtEl>
                                          <p:spTgt spid="6"/>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6"/>
                                        </p:tgtEl>
                                      </p:cBhvr>
                                    </p:animEffect>
                                  </p:childTnLst>
                                </p:cTn>
                              </p:par>
                              <p:par>
                                <p:cTn id="51" presetID="42" presetClass="entr" presetSubtype="0" fill="hold" grpId="0" nodeType="withEffect">
                                  <p:stCondLst>
                                    <p:cond delay="150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300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450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0"/>
                                        <p:tgtEl>
                                          <p:spTgt spid="42"/>
                                        </p:tgtEl>
                                      </p:cBhvr>
                                    </p:animEffect>
                                    <p:anim calcmode="lin" valueType="num">
                                      <p:cBhvr>
                                        <p:cTn id="64" dur="1000" fill="hold"/>
                                        <p:tgtEl>
                                          <p:spTgt spid="42"/>
                                        </p:tgtEl>
                                        <p:attrNameLst>
                                          <p:attrName>ppt_x</p:attrName>
                                        </p:attrNameLst>
                                      </p:cBhvr>
                                      <p:tavLst>
                                        <p:tav tm="0">
                                          <p:val>
                                            <p:strVal val="#ppt_x"/>
                                          </p:val>
                                        </p:tav>
                                        <p:tav tm="100000">
                                          <p:val>
                                            <p:strVal val="#ppt_x"/>
                                          </p:val>
                                        </p:tav>
                                      </p:tavLst>
                                    </p:anim>
                                    <p:anim calcmode="lin" valueType="num">
                                      <p:cBhvr>
                                        <p:cTn id="6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36"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1" cstate="screen"/>
          <a:stretch>
            <a:fillRect/>
          </a:stretch>
        </p:blipFill>
        <p:spPr>
          <a:xfrm rot="21317164">
            <a:off x="-24269" y="5748112"/>
            <a:ext cx="1494979" cy="1189401"/>
          </a:xfrm>
          <a:prstGeom prst="rect">
            <a:avLst/>
          </a:prstGeom>
        </p:spPr>
      </p:pic>
      <p:sp>
        <p:nvSpPr>
          <p:cNvPr id="16" name="矩形 15"/>
          <p:cNvSpPr/>
          <p:nvPr/>
        </p:nvSpPr>
        <p:spPr>
          <a:xfrm>
            <a:off x="7399546" y="3813054"/>
            <a:ext cx="3781946" cy="830997"/>
          </a:xfrm>
          <a:prstGeom prst="rect">
            <a:avLst/>
          </a:prstGeom>
        </p:spPr>
        <p:txBody>
          <a:bodyPr wrap="square">
            <a:spAutoFit/>
          </a:bodyPr>
          <a:lstStyle/>
          <a:p>
            <a:pPr algn="ctr"/>
            <a:r>
              <a:rPr lang="zh-CN" altLang="en-US" sz="1600" dirty="0">
                <a:cs typeface="+mn-ea"/>
                <a:sym typeface="+mn-lt"/>
              </a:rPr>
              <a:t>输入您的文字内容输入您的文字内容输入您的文字内容输入您的文字内容输入您的文字内容输入您的文字</a:t>
            </a:r>
            <a:r>
              <a:rPr lang="zh-CN" altLang="en-US" sz="1600" dirty="0" smtClean="0">
                <a:cs typeface="+mn-ea"/>
                <a:sym typeface="+mn-lt"/>
              </a:rPr>
              <a:t>内容</a:t>
            </a:r>
            <a:endParaRPr lang="zh-CN" altLang="en-US" sz="1600" dirty="0">
              <a:cs typeface="+mn-ea"/>
              <a:sym typeface="+mn-lt"/>
            </a:endParaRPr>
          </a:p>
        </p:txBody>
      </p:sp>
      <p:sp>
        <p:nvSpPr>
          <p:cNvPr id="17" name="矩形 16"/>
          <p:cNvSpPr/>
          <p:nvPr/>
        </p:nvSpPr>
        <p:spPr>
          <a:xfrm rot="3274">
            <a:off x="7956345" y="3159663"/>
            <a:ext cx="2668348" cy="584775"/>
          </a:xfrm>
          <a:prstGeom prst="rect">
            <a:avLst/>
          </a:prstGeom>
        </p:spPr>
        <p:txBody>
          <a:bodyPr wrap="square">
            <a:spAutoFit/>
          </a:bodyPr>
          <a:lstStyle/>
          <a:p>
            <a:r>
              <a:rPr lang="zh-CN" altLang="en-US" sz="3200" dirty="0">
                <a:cs typeface="+mn-ea"/>
                <a:sym typeface="+mn-lt"/>
              </a:rPr>
              <a:t>输入您</a:t>
            </a:r>
            <a:r>
              <a:rPr lang="zh-CN" altLang="en-US" sz="3200" dirty="0" smtClean="0">
                <a:cs typeface="+mn-ea"/>
                <a:sym typeface="+mn-lt"/>
              </a:rPr>
              <a:t>的内容</a:t>
            </a:r>
            <a:endParaRPr lang="zh-CN" altLang="en-US" sz="3200" dirty="0">
              <a:cs typeface="+mn-ea"/>
              <a:sym typeface="+mn-lt"/>
            </a:endParaRPr>
          </a:p>
        </p:txBody>
      </p:sp>
      <p:pic>
        <p:nvPicPr>
          <p:cNvPr id="11" name="图片 10"/>
          <p:cNvPicPr>
            <a:picLocks noChangeAspect="1"/>
          </p:cNvPicPr>
          <p:nvPr/>
        </p:nvPicPr>
        <p:blipFill>
          <a:blip r:embed="rId2"/>
          <a:stretch>
            <a:fillRect/>
          </a:stretch>
        </p:blipFill>
        <p:spPr>
          <a:xfrm>
            <a:off x="8673983" y="1896507"/>
            <a:ext cx="1233073" cy="1194540"/>
          </a:xfrm>
          <a:prstGeom prst="rect">
            <a:avLst/>
          </a:prstGeom>
        </p:spPr>
      </p:pic>
      <p:pic>
        <p:nvPicPr>
          <p:cNvPr id="10" name="图片 9"/>
          <p:cNvPicPr>
            <a:picLocks noChangeAspect="1"/>
          </p:cNvPicPr>
          <p:nvPr/>
        </p:nvPicPr>
        <p:blipFill>
          <a:blip r:embed="rId3" cstate="screen"/>
          <a:stretch>
            <a:fillRect/>
          </a:stretch>
        </p:blipFill>
        <p:spPr>
          <a:xfrm>
            <a:off x="-129207" y="4672484"/>
            <a:ext cx="667569" cy="2195455"/>
          </a:xfrm>
          <a:prstGeom prst="rect">
            <a:avLst/>
          </a:prstGeom>
        </p:spPr>
      </p:pic>
      <p:sp>
        <p:nvSpPr>
          <p:cNvPr id="2" name="矩形 1"/>
          <p:cNvSpPr/>
          <p:nvPr/>
        </p:nvSpPr>
        <p:spPr>
          <a:xfrm>
            <a:off x="1232452" y="1377604"/>
            <a:ext cx="2745717" cy="1959839"/>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4139871" y="1377604"/>
            <a:ext cx="2745717" cy="1959839"/>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1232452" y="3520556"/>
            <a:ext cx="2745717" cy="1959839"/>
          </a:xfrm>
          <a:prstGeom prst="rect">
            <a:avLst/>
          </a:pr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4139871" y="3520556"/>
            <a:ext cx="2745717" cy="1959839"/>
          </a:xfrm>
          <a:prstGeom prst="rect">
            <a:avLst/>
          </a:prstGeom>
          <a:blipFill dpi="0" rotWithShape="1">
            <a:blip r:embed="rId7"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0-#ppt_w/2"/>
                                          </p:val>
                                        </p:tav>
                                        <p:tav tm="100000">
                                          <p:val>
                                            <p:strVal val="#ppt_x"/>
                                          </p:val>
                                        </p:tav>
                                      </p:tavLst>
                                    </p:anim>
                                    <p:anim calcmode="lin" valueType="num">
                                      <p:cBhvr additive="base">
                                        <p:cTn id="12" dur="75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1+#ppt_w/2"/>
                                          </p:val>
                                        </p:tav>
                                        <p:tav tm="100000">
                                          <p:val>
                                            <p:strVal val="#ppt_x"/>
                                          </p:val>
                                        </p:tav>
                                      </p:tavLst>
                                    </p:anim>
                                    <p:anim calcmode="lin" valueType="num">
                                      <p:cBhvr additive="base">
                                        <p:cTn id="16" dur="750" fill="hold"/>
                                        <p:tgtEl>
                                          <p:spTgt spid="19"/>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750" fill="hold"/>
                                        <p:tgtEl>
                                          <p:spTgt spid="21"/>
                                        </p:tgtEl>
                                        <p:attrNameLst>
                                          <p:attrName>ppt_x</p:attrName>
                                        </p:attrNameLst>
                                      </p:cBhvr>
                                      <p:tavLst>
                                        <p:tav tm="0">
                                          <p:val>
                                            <p:strVal val="1+#ppt_w/2"/>
                                          </p:val>
                                        </p:tav>
                                        <p:tav tm="100000">
                                          <p:val>
                                            <p:strVal val="#ppt_x"/>
                                          </p:val>
                                        </p:tav>
                                      </p:tavLst>
                                    </p:anim>
                                    <p:anim calcmode="lin" valueType="num">
                                      <p:cBhvr additive="base">
                                        <p:cTn id="20" dur="750" fill="hold"/>
                                        <p:tgtEl>
                                          <p:spTgt spid="21"/>
                                        </p:tgtEl>
                                        <p:attrNameLst>
                                          <p:attrName>ppt_y</p:attrName>
                                        </p:attrNameLst>
                                      </p:cBhvr>
                                      <p:tavLst>
                                        <p:tav tm="0">
                                          <p:val>
                                            <p:strVal val="1+#ppt_h/2"/>
                                          </p:val>
                                        </p:tav>
                                        <p:tav tm="100000">
                                          <p:val>
                                            <p:strVal val="#ppt_y"/>
                                          </p:val>
                                        </p:tav>
                                      </p:tavLst>
                                    </p:anim>
                                  </p:childTnLst>
                                </p:cTn>
                              </p:par>
                              <p:par>
                                <p:cTn id="21" presetID="47" presetClass="entr" presetSubtype="0" fill="hold" nodeType="withEffect">
                                  <p:stCondLst>
                                    <p:cond delay="15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14" presetClass="entr" presetSubtype="10" fill="hold" grpId="0" nodeType="withEffect">
                                  <p:stCondLst>
                                    <p:cond delay="300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par>
                                <p:cTn id="29" presetID="14" presetClass="entr" presetSubtype="10" fill="hold" grpId="0" nodeType="withEffect">
                                  <p:stCondLst>
                                    <p:cond delay="250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287557" y="830922"/>
            <a:ext cx="3616266" cy="3840480"/>
            <a:chOff x="4074354" y="1238281"/>
            <a:chExt cx="4008728" cy="4257276"/>
          </a:xfrm>
        </p:grpSpPr>
        <p:pic>
          <p:nvPicPr>
            <p:cNvPr id="23" name="图片 22"/>
            <p:cNvPicPr>
              <a:picLocks noChangeAspect="1"/>
            </p:cNvPicPr>
            <p:nvPr/>
          </p:nvPicPr>
          <p:blipFill rotWithShape="1">
            <a:blip r:embed="rId1" cstate="screen"/>
            <a:srcRect/>
            <a:stretch>
              <a:fillRect/>
            </a:stretch>
          </p:blipFill>
          <p:spPr>
            <a:xfrm rot="5400000" flipH="1">
              <a:off x="4331264" y="1963559"/>
              <a:ext cx="758256" cy="776724"/>
            </a:xfrm>
            <a:prstGeom prst="rect">
              <a:avLst/>
            </a:prstGeom>
          </p:spPr>
        </p:pic>
        <p:pic>
          <p:nvPicPr>
            <p:cNvPr id="36" name="图片 35"/>
            <p:cNvPicPr>
              <a:picLocks noChangeAspect="1"/>
            </p:cNvPicPr>
            <p:nvPr/>
          </p:nvPicPr>
          <p:blipFill>
            <a:blip r:embed="rId2" cstate="screen"/>
            <a:stretch>
              <a:fillRect/>
            </a:stretch>
          </p:blipFill>
          <p:spPr>
            <a:xfrm>
              <a:off x="4074354" y="3419364"/>
              <a:ext cx="949347" cy="1299551"/>
            </a:xfrm>
            <a:prstGeom prst="rect">
              <a:avLst/>
            </a:prstGeom>
          </p:spPr>
        </p:pic>
        <p:pic>
          <p:nvPicPr>
            <p:cNvPr id="38" name="图片 37"/>
            <p:cNvPicPr>
              <a:picLocks noChangeAspect="1"/>
            </p:cNvPicPr>
            <p:nvPr/>
          </p:nvPicPr>
          <p:blipFill>
            <a:blip r:embed="rId3" cstate="screen"/>
            <a:stretch>
              <a:fillRect/>
            </a:stretch>
          </p:blipFill>
          <p:spPr>
            <a:xfrm>
              <a:off x="4106891" y="2731049"/>
              <a:ext cx="632899" cy="649776"/>
            </a:xfrm>
            <a:prstGeom prst="rect">
              <a:avLst/>
            </a:prstGeom>
          </p:spPr>
        </p:pic>
        <p:pic>
          <p:nvPicPr>
            <p:cNvPr id="40" name="图片 39"/>
            <p:cNvPicPr>
              <a:picLocks noChangeAspect="1"/>
            </p:cNvPicPr>
            <p:nvPr/>
          </p:nvPicPr>
          <p:blipFill>
            <a:blip r:embed="rId4" cstate="screen"/>
            <a:stretch>
              <a:fillRect/>
            </a:stretch>
          </p:blipFill>
          <p:spPr>
            <a:xfrm>
              <a:off x="7553717" y="3127713"/>
              <a:ext cx="529365" cy="542435"/>
            </a:xfrm>
            <a:prstGeom prst="rect">
              <a:avLst/>
            </a:prstGeom>
          </p:spPr>
        </p:pic>
        <p:pic>
          <p:nvPicPr>
            <p:cNvPr id="41" name="图片 40"/>
            <p:cNvPicPr>
              <a:picLocks noChangeAspect="1"/>
            </p:cNvPicPr>
            <p:nvPr/>
          </p:nvPicPr>
          <p:blipFill>
            <a:blip r:embed="rId5" cstate="screen"/>
            <a:stretch>
              <a:fillRect/>
            </a:stretch>
          </p:blipFill>
          <p:spPr>
            <a:xfrm>
              <a:off x="5954258" y="4661154"/>
              <a:ext cx="1048683" cy="671737"/>
            </a:xfrm>
            <a:prstGeom prst="rect">
              <a:avLst/>
            </a:prstGeom>
          </p:spPr>
        </p:pic>
        <p:pic>
          <p:nvPicPr>
            <p:cNvPr id="42" name="图片 41"/>
            <p:cNvPicPr>
              <a:picLocks noChangeAspect="1"/>
            </p:cNvPicPr>
            <p:nvPr/>
          </p:nvPicPr>
          <p:blipFill>
            <a:blip r:embed="rId6" cstate="screen"/>
            <a:stretch>
              <a:fillRect/>
            </a:stretch>
          </p:blipFill>
          <p:spPr>
            <a:xfrm>
              <a:off x="4968242" y="1650434"/>
              <a:ext cx="630631" cy="630631"/>
            </a:xfrm>
            <a:prstGeom prst="rect">
              <a:avLst/>
            </a:prstGeom>
          </p:spPr>
        </p:pic>
        <p:pic>
          <p:nvPicPr>
            <p:cNvPr id="43" name="图片 42"/>
            <p:cNvPicPr>
              <a:picLocks noChangeAspect="1"/>
            </p:cNvPicPr>
            <p:nvPr/>
          </p:nvPicPr>
          <p:blipFill>
            <a:blip r:embed="rId7" cstate="screen"/>
            <a:stretch>
              <a:fillRect/>
            </a:stretch>
          </p:blipFill>
          <p:spPr>
            <a:xfrm>
              <a:off x="7338404" y="2414722"/>
              <a:ext cx="623199" cy="591753"/>
            </a:xfrm>
            <a:prstGeom prst="rect">
              <a:avLst/>
            </a:prstGeom>
          </p:spPr>
        </p:pic>
        <p:pic>
          <p:nvPicPr>
            <p:cNvPr id="44" name="图片 43"/>
            <p:cNvPicPr>
              <a:picLocks noChangeAspect="1"/>
            </p:cNvPicPr>
            <p:nvPr/>
          </p:nvPicPr>
          <p:blipFill>
            <a:blip r:embed="rId8" cstate="screen"/>
            <a:stretch>
              <a:fillRect/>
            </a:stretch>
          </p:blipFill>
          <p:spPr>
            <a:xfrm rot="20804785">
              <a:off x="6572282" y="1428499"/>
              <a:ext cx="1012638" cy="1088586"/>
            </a:xfrm>
            <a:prstGeom prst="rect">
              <a:avLst/>
            </a:prstGeom>
          </p:spPr>
        </p:pic>
        <p:pic>
          <p:nvPicPr>
            <p:cNvPr id="46" name="图片 45"/>
            <p:cNvPicPr>
              <a:picLocks noChangeAspect="1"/>
            </p:cNvPicPr>
            <p:nvPr/>
          </p:nvPicPr>
          <p:blipFill>
            <a:blip r:embed="rId9" cstate="screen"/>
            <a:stretch>
              <a:fillRect/>
            </a:stretch>
          </p:blipFill>
          <p:spPr>
            <a:xfrm rot="18575688">
              <a:off x="5621335" y="1128579"/>
              <a:ext cx="772137" cy="991542"/>
            </a:xfrm>
            <a:prstGeom prst="rect">
              <a:avLst/>
            </a:prstGeom>
          </p:spPr>
        </p:pic>
        <p:pic>
          <p:nvPicPr>
            <p:cNvPr id="47" name="图片 46"/>
            <p:cNvPicPr>
              <a:picLocks noChangeAspect="1"/>
            </p:cNvPicPr>
            <p:nvPr/>
          </p:nvPicPr>
          <p:blipFill>
            <a:blip r:embed="rId10"/>
            <a:stretch>
              <a:fillRect/>
            </a:stretch>
          </p:blipFill>
          <p:spPr>
            <a:xfrm>
              <a:off x="4840698" y="4478006"/>
              <a:ext cx="1050374" cy="1017551"/>
            </a:xfrm>
            <a:prstGeom prst="rect">
              <a:avLst/>
            </a:prstGeom>
          </p:spPr>
        </p:pic>
        <p:pic>
          <p:nvPicPr>
            <p:cNvPr id="49" name="图片 48"/>
            <p:cNvPicPr>
              <a:picLocks noChangeAspect="1"/>
            </p:cNvPicPr>
            <p:nvPr/>
          </p:nvPicPr>
          <p:blipFill>
            <a:blip r:embed="rId2" cstate="screen"/>
            <a:stretch>
              <a:fillRect/>
            </a:stretch>
          </p:blipFill>
          <p:spPr>
            <a:xfrm rot="1065221" flipH="1">
              <a:off x="7006422" y="3583675"/>
              <a:ext cx="949347" cy="1299551"/>
            </a:xfrm>
            <a:prstGeom prst="rect">
              <a:avLst/>
            </a:prstGeom>
          </p:spPr>
        </p:pic>
      </p:grpSp>
      <p:pic>
        <p:nvPicPr>
          <p:cNvPr id="20" name="图片 19"/>
          <p:cNvPicPr>
            <a:picLocks noChangeAspect="1"/>
          </p:cNvPicPr>
          <p:nvPr/>
        </p:nvPicPr>
        <p:blipFill>
          <a:blip r:embed="rId11"/>
          <a:stretch>
            <a:fillRect/>
          </a:stretch>
        </p:blipFill>
        <p:spPr>
          <a:xfrm>
            <a:off x="10277033" y="3151610"/>
            <a:ext cx="1914967" cy="3706389"/>
          </a:xfrm>
          <a:prstGeom prst="rect">
            <a:avLst/>
          </a:prstGeom>
        </p:spPr>
      </p:pic>
      <p:pic>
        <p:nvPicPr>
          <p:cNvPr id="21" name="图片 20"/>
          <p:cNvPicPr>
            <a:picLocks noChangeAspect="1"/>
          </p:cNvPicPr>
          <p:nvPr/>
        </p:nvPicPr>
        <p:blipFill>
          <a:blip r:embed="rId11"/>
          <a:stretch>
            <a:fillRect/>
          </a:stretch>
        </p:blipFill>
        <p:spPr>
          <a:xfrm flipH="1">
            <a:off x="0" y="3151609"/>
            <a:ext cx="1914967" cy="3706389"/>
          </a:xfrm>
          <a:prstGeom prst="rect">
            <a:avLst/>
          </a:prstGeom>
        </p:spPr>
      </p:pic>
      <p:sp>
        <p:nvSpPr>
          <p:cNvPr id="50" name="矩形 49"/>
          <p:cNvSpPr/>
          <p:nvPr/>
        </p:nvSpPr>
        <p:spPr>
          <a:xfrm>
            <a:off x="3429766" y="5534120"/>
            <a:ext cx="5331852" cy="584775"/>
          </a:xfrm>
          <a:prstGeom prst="rect">
            <a:avLst/>
          </a:prstGeom>
        </p:spPr>
        <p:txBody>
          <a:bodyPr wrap="square">
            <a:spAutoFit/>
          </a:bodyPr>
          <a:lstStyle/>
          <a:p>
            <a:pPr algn="ctr"/>
            <a:r>
              <a:rPr lang="zh-CN" altLang="en-US" sz="1600" dirty="0">
                <a:cs typeface="+mn-ea"/>
                <a:sym typeface="+mn-lt"/>
              </a:rPr>
              <a:t>输入您的文字内容输入您的文字内容输入您的文字内容输入您的文字内容输入您的文字内容输入您的文字</a:t>
            </a:r>
            <a:r>
              <a:rPr lang="zh-CN" altLang="en-US" sz="1600" dirty="0" smtClean="0">
                <a:cs typeface="+mn-ea"/>
                <a:sym typeface="+mn-lt"/>
              </a:rPr>
              <a:t>内容</a:t>
            </a:r>
            <a:endParaRPr lang="zh-CN" altLang="en-US" sz="1600" dirty="0">
              <a:cs typeface="+mn-ea"/>
              <a:sym typeface="+mn-lt"/>
            </a:endParaRPr>
          </a:p>
        </p:txBody>
      </p:sp>
      <p:sp>
        <p:nvSpPr>
          <p:cNvPr id="54" name="矩形 53"/>
          <p:cNvSpPr/>
          <p:nvPr/>
        </p:nvSpPr>
        <p:spPr>
          <a:xfrm rot="3274">
            <a:off x="4749896" y="5022207"/>
            <a:ext cx="2717718" cy="523220"/>
          </a:xfrm>
          <a:prstGeom prst="rect">
            <a:avLst/>
          </a:prstGeom>
        </p:spPr>
        <p:txBody>
          <a:bodyPr wrap="square">
            <a:spAutoFit/>
          </a:bodyPr>
          <a:lstStyle/>
          <a:p>
            <a:pPr algn="ctr"/>
            <a:r>
              <a:rPr lang="zh-CN" altLang="en-US" sz="2800" dirty="0">
                <a:cs typeface="+mn-ea"/>
                <a:sym typeface="+mn-lt"/>
              </a:rPr>
              <a:t>输入您的标题</a:t>
            </a:r>
            <a:endParaRPr lang="zh-CN" altLang="en-US" sz="2800" dirty="0">
              <a:cs typeface="+mn-ea"/>
              <a:sym typeface="+mn-lt"/>
            </a:endParaRPr>
          </a:p>
        </p:txBody>
      </p:sp>
      <p:grpSp>
        <p:nvGrpSpPr>
          <p:cNvPr id="4" name="组合 3"/>
          <p:cNvGrpSpPr/>
          <p:nvPr/>
        </p:nvGrpSpPr>
        <p:grpSpPr>
          <a:xfrm>
            <a:off x="5018158" y="1690153"/>
            <a:ext cx="2181191" cy="2181191"/>
            <a:chOff x="5018158" y="1690153"/>
            <a:chExt cx="2181191" cy="2181191"/>
          </a:xfrm>
        </p:grpSpPr>
        <p:sp>
          <p:nvSpPr>
            <p:cNvPr id="2" name="椭圆 1"/>
            <p:cNvSpPr/>
            <p:nvPr/>
          </p:nvSpPr>
          <p:spPr>
            <a:xfrm>
              <a:off x="5018158" y="1690153"/>
              <a:ext cx="2181191" cy="2181191"/>
            </a:xfrm>
            <a:prstGeom prst="ellipse">
              <a:avLst/>
            </a:prstGeom>
            <a:no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p:cNvSpPr/>
            <p:nvPr/>
          </p:nvSpPr>
          <p:spPr>
            <a:xfrm>
              <a:off x="5145827" y="1817822"/>
              <a:ext cx="1925853" cy="1925853"/>
            </a:xfrm>
            <a:prstGeom prst="ellipse">
              <a:avLst/>
            </a:prstGeom>
            <a:solidFill>
              <a:srgbClr val="FFCCCC">
                <a:alpha val="6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51"/>
            <p:cNvSpPr/>
            <p:nvPr/>
          </p:nvSpPr>
          <p:spPr>
            <a:xfrm rot="3274">
              <a:off x="5181147" y="2405998"/>
              <a:ext cx="1816693" cy="707886"/>
            </a:xfrm>
            <a:prstGeom prst="rect">
              <a:avLst/>
            </a:prstGeom>
          </p:spPr>
          <p:txBody>
            <a:bodyPr wrap="square">
              <a:spAutoFit/>
            </a:bodyPr>
            <a:lstStyle/>
            <a:p>
              <a:pPr algn="ctr"/>
              <a:r>
                <a:rPr lang="zh-CN" altLang="en-US" sz="4000" dirty="0" smtClean="0">
                  <a:solidFill>
                    <a:srgbClr val="1C1C1C"/>
                  </a:solidFill>
                  <a:cs typeface="+mn-ea"/>
                  <a:sym typeface="+mn-lt"/>
                </a:rPr>
                <a:t>第三章</a:t>
              </a:r>
              <a:endParaRPr lang="zh-CN" altLang="en-US" sz="4000" dirty="0">
                <a:solidFill>
                  <a:srgbClr val="1C1C1C"/>
                </a:solidFill>
                <a:cs typeface="+mn-ea"/>
                <a:sym typeface="+mn-lt"/>
              </a:endParaRPr>
            </a:p>
          </p:txBody>
        </p:sp>
      </p:grpSp>
      <p:pic>
        <p:nvPicPr>
          <p:cNvPr id="55" name="图片 54"/>
          <p:cNvPicPr>
            <a:picLocks noChangeAspect="1"/>
          </p:cNvPicPr>
          <p:nvPr/>
        </p:nvPicPr>
        <p:blipFill>
          <a:blip r:embed="rId12" cstate="screen"/>
          <a:stretch>
            <a:fillRect/>
          </a:stretch>
        </p:blipFill>
        <p:spPr>
          <a:xfrm>
            <a:off x="5697192" y="3220116"/>
            <a:ext cx="819918" cy="468524"/>
          </a:xfrm>
          <a:prstGeom prst="rect">
            <a:avLst/>
          </a:prstGeom>
        </p:spPr>
      </p:pic>
      <p:sp>
        <p:nvSpPr>
          <p:cNvPr id="25" name="TextBox 24"/>
          <p:cNvSpPr txBox="1"/>
          <p:nvPr/>
        </p:nvSpPr>
        <p:spPr>
          <a:xfrm>
            <a:off x="10334416" y="100469"/>
            <a:ext cx="1800200" cy="123111"/>
          </a:xfrm>
          <a:prstGeom prst="rect">
            <a:avLst/>
          </a:prstGeom>
          <a:noFill/>
        </p:spPr>
        <p:txBody>
          <a:bodyPr wrap="square" rtlCol="0">
            <a:spAutoFit/>
          </a:bodyPr>
          <a:lstStyle/>
          <a:p>
            <a:pPr>
              <a:lnSpc>
                <a:spcPct val="200000"/>
              </a:lnSpc>
            </a:pPr>
            <a:r>
              <a:rPr lang="en-US" altLang="zh-CN" sz="100" dirty="0" smtClean="0">
                <a:solidFill>
                  <a:schemeClr val="bg1"/>
                </a:solidFill>
                <a:ea typeface="微软雅黑" panose="020B0503020204020204" pitchFamily="34" charset="-122"/>
              </a:rPr>
              <a:t>PPT</a:t>
            </a:r>
            <a:r>
              <a:rPr lang="zh-CN" altLang="en-US" sz="100" dirty="0" smtClean="0">
                <a:solidFill>
                  <a:schemeClr val="bg1"/>
                </a:solidFill>
                <a:ea typeface="微软雅黑" panose="020B0503020204020204" pitchFamily="34" charset="-122"/>
              </a:rPr>
              <a:t>模板 </a:t>
            </a:r>
            <a:r>
              <a:rPr lang="en-US" altLang="zh-CN" sz="100" dirty="0">
                <a:solidFill>
                  <a:schemeClr val="bg1"/>
                </a:solidFill>
                <a:ea typeface="微软雅黑" panose="020B0503020204020204" pitchFamily="34" charset="-122"/>
              </a:rPr>
              <a:t>http://www.1ppt.com/moban/</a:t>
            </a:r>
            <a:r>
              <a:rPr lang="zh-CN" altLang="en-US" sz="100" dirty="0" smtClean="0">
                <a:solidFill>
                  <a:schemeClr val="bg1"/>
                </a:solidFill>
                <a:ea typeface="微软雅黑" panose="020B0503020204020204" pitchFamily="34" charset="-122"/>
              </a:rPr>
              <a:t> </a:t>
            </a:r>
            <a:endParaRPr lang="en-US" altLang="zh-CN" sz="100" dirty="0" smtClean="0">
              <a:solidFill>
                <a:schemeClr val="bg1"/>
              </a:solidFill>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win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6" presetClass="entr" presetSubtype="32"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par>
                                <p:cTn id="14" presetID="23"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childTnLst>
                                </p:cTn>
                              </p:par>
                              <p:par>
                                <p:cTn id="18" presetID="42" presetClass="entr" presetSubtype="0" fill="hold" nodeType="withEffect">
                                  <p:stCondLst>
                                    <p:cond delay="100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1000"/>
                                        <p:tgtEl>
                                          <p:spTgt spid="55"/>
                                        </p:tgtEl>
                                      </p:cBhvr>
                                    </p:animEffect>
                                    <p:anim calcmode="lin" valueType="num">
                                      <p:cBhvr>
                                        <p:cTn id="21" dur="1000" fill="hold"/>
                                        <p:tgtEl>
                                          <p:spTgt spid="55"/>
                                        </p:tgtEl>
                                        <p:attrNameLst>
                                          <p:attrName>ppt_x</p:attrName>
                                        </p:attrNameLst>
                                      </p:cBhvr>
                                      <p:tavLst>
                                        <p:tav tm="0">
                                          <p:val>
                                            <p:strVal val="#ppt_x"/>
                                          </p:val>
                                        </p:tav>
                                        <p:tav tm="100000">
                                          <p:val>
                                            <p:strVal val="#ppt_x"/>
                                          </p:val>
                                        </p:tav>
                                      </p:tavLst>
                                    </p:anim>
                                    <p:anim calcmode="lin" valueType="num">
                                      <p:cBhvr>
                                        <p:cTn id="22" dur="1000" fill="hold"/>
                                        <p:tgtEl>
                                          <p:spTgt spid="55"/>
                                        </p:tgtEl>
                                        <p:attrNameLst>
                                          <p:attrName>ppt_y</p:attrName>
                                        </p:attrNameLst>
                                      </p:cBhvr>
                                      <p:tavLst>
                                        <p:tav tm="0">
                                          <p:val>
                                            <p:strVal val="#ppt_y+.1"/>
                                          </p:val>
                                        </p:tav>
                                        <p:tav tm="100000">
                                          <p:val>
                                            <p:strVal val="#ppt_y"/>
                                          </p:val>
                                        </p:tav>
                                      </p:tavLst>
                                    </p:anim>
                                  </p:childTnLst>
                                </p:cTn>
                              </p:par>
                              <p:par>
                                <p:cTn id="23" presetID="41" presetClass="entr" presetSubtype="0" fill="hold" grpId="0" nodeType="withEffect">
                                  <p:stCondLst>
                                    <p:cond delay="2500"/>
                                  </p:stCondLst>
                                  <p:iterate type="lt">
                                    <p:tmPct val="10000"/>
                                  </p:iterate>
                                  <p:childTnLst>
                                    <p:set>
                                      <p:cBhvr>
                                        <p:cTn id="24" dur="1" fill="hold">
                                          <p:stCondLst>
                                            <p:cond delay="0"/>
                                          </p:stCondLst>
                                        </p:cTn>
                                        <p:tgtEl>
                                          <p:spTgt spid="54"/>
                                        </p:tgtEl>
                                        <p:attrNameLst>
                                          <p:attrName>style.visibility</p:attrName>
                                        </p:attrNameLst>
                                      </p:cBhvr>
                                      <p:to>
                                        <p:strVal val="visible"/>
                                      </p:to>
                                    </p:set>
                                    <p:anim calcmode="lin" valueType="num">
                                      <p:cBhvr>
                                        <p:cTn id="25" dur="75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26" dur="750" fill="hold"/>
                                        <p:tgtEl>
                                          <p:spTgt spid="54"/>
                                        </p:tgtEl>
                                        <p:attrNameLst>
                                          <p:attrName>ppt_y</p:attrName>
                                        </p:attrNameLst>
                                      </p:cBhvr>
                                      <p:tavLst>
                                        <p:tav tm="0">
                                          <p:val>
                                            <p:strVal val="#ppt_y"/>
                                          </p:val>
                                        </p:tav>
                                        <p:tav tm="100000">
                                          <p:val>
                                            <p:strVal val="#ppt_y"/>
                                          </p:val>
                                        </p:tav>
                                      </p:tavLst>
                                    </p:anim>
                                    <p:anim calcmode="lin" valueType="num">
                                      <p:cBhvr>
                                        <p:cTn id="27" dur="75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28" dur="75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750" tmFilter="0,0; .5, 1; 1, 1"/>
                                        <p:tgtEl>
                                          <p:spTgt spid="54"/>
                                        </p:tgtEl>
                                      </p:cBhvr>
                                    </p:animEffect>
                                  </p:childTnLst>
                                </p:cTn>
                              </p:par>
                              <p:par>
                                <p:cTn id="30" presetID="22" presetClass="entr" presetSubtype="1" fill="hold" grpId="0" nodeType="withEffect">
                                  <p:stCondLst>
                                    <p:cond delay="3500"/>
                                  </p:stCondLst>
                                  <p:childTnLst>
                                    <p:set>
                                      <p:cBhvr>
                                        <p:cTn id="31" dur="1" fill="hold">
                                          <p:stCondLst>
                                            <p:cond delay="0"/>
                                          </p:stCondLst>
                                        </p:cTn>
                                        <p:tgtEl>
                                          <p:spTgt spid="50"/>
                                        </p:tgtEl>
                                        <p:attrNameLst>
                                          <p:attrName>style.visibility</p:attrName>
                                        </p:attrNameLst>
                                      </p:cBhvr>
                                      <p:to>
                                        <p:strVal val="visible"/>
                                      </p:to>
                                    </p:set>
                                    <p:animEffect transition="in" filter="wipe(up)">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3" name="矩形 2"/>
          <p:cNvSpPr/>
          <p:nvPr/>
        </p:nvSpPr>
        <p:spPr>
          <a:xfrm>
            <a:off x="2633404" y="2014009"/>
            <a:ext cx="2144247" cy="187647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0" y="2014009"/>
            <a:ext cx="2633404" cy="1879673"/>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4777651" y="2014009"/>
            <a:ext cx="2633404" cy="1879673"/>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2412540" y="4191195"/>
            <a:ext cx="2633404" cy="1879673"/>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9555302" y="2014009"/>
            <a:ext cx="2633404" cy="1879673"/>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7190191" y="4187283"/>
            <a:ext cx="2633404" cy="1879673"/>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7411055" y="2014008"/>
            <a:ext cx="2144247" cy="187647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5045944" y="4187283"/>
            <a:ext cx="2144247" cy="187647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rot="3274">
            <a:off x="4463161" y="764207"/>
            <a:ext cx="3252500" cy="646331"/>
          </a:xfrm>
          <a:prstGeom prst="rect">
            <a:avLst/>
          </a:prstGeom>
        </p:spPr>
        <p:txBody>
          <a:bodyPr wrap="square">
            <a:spAutoFit/>
          </a:bodyPr>
          <a:lstStyle/>
          <a:p>
            <a:pPr algn="ctr"/>
            <a:r>
              <a:rPr lang="zh-CN" altLang="en-US" sz="3600" dirty="0">
                <a:solidFill>
                  <a:srgbClr val="1C1C1C"/>
                </a:solidFill>
                <a:cs typeface="+mn-ea"/>
                <a:sym typeface="+mn-lt"/>
              </a:rPr>
              <a:t>输入您的标题</a:t>
            </a:r>
            <a:endParaRPr lang="zh-CN" altLang="en-US" sz="3600" dirty="0">
              <a:solidFill>
                <a:srgbClr val="1C1C1C"/>
              </a:solidFill>
              <a:cs typeface="+mn-ea"/>
              <a:sym typeface="+mn-lt"/>
            </a:endParaRPr>
          </a:p>
        </p:txBody>
      </p:sp>
      <p:sp>
        <p:nvSpPr>
          <p:cNvPr id="15" name="矩形 14"/>
          <p:cNvSpPr/>
          <p:nvPr/>
        </p:nvSpPr>
        <p:spPr>
          <a:xfrm>
            <a:off x="2761763" y="2184183"/>
            <a:ext cx="1887528" cy="1569660"/>
          </a:xfrm>
          <a:prstGeom prst="rect">
            <a:avLst/>
          </a:prstGeom>
        </p:spPr>
        <p:txBody>
          <a:bodyPr wrap="square">
            <a:spAutoFit/>
          </a:bodyPr>
          <a:lstStyle/>
          <a:p>
            <a:pPr algn="ctr">
              <a:lnSpc>
                <a:spcPct val="150000"/>
              </a:lnSpc>
            </a:pPr>
            <a:r>
              <a:rPr lang="zh-CN" altLang="en-US" sz="1600" spc="-150" dirty="0">
                <a:solidFill>
                  <a:schemeClr val="bg1"/>
                </a:solidFill>
                <a:cs typeface="+mn-ea"/>
                <a:sym typeface="+mn-lt"/>
              </a:rPr>
              <a:t>输入您的文字内容输入您的文字内容输入您的文字内容输入您的文字</a:t>
            </a:r>
            <a:r>
              <a:rPr lang="zh-CN" altLang="en-US" sz="1600" spc="-150" dirty="0" smtClean="0">
                <a:solidFill>
                  <a:schemeClr val="bg1"/>
                </a:solidFill>
                <a:cs typeface="+mn-ea"/>
                <a:sym typeface="+mn-lt"/>
              </a:rPr>
              <a:t>内容</a:t>
            </a:r>
            <a:endParaRPr lang="zh-CN" altLang="en-US" sz="1600" spc="-150" dirty="0">
              <a:solidFill>
                <a:schemeClr val="bg1"/>
              </a:solidFill>
              <a:cs typeface="+mn-ea"/>
              <a:sym typeface="+mn-lt"/>
            </a:endParaRPr>
          </a:p>
        </p:txBody>
      </p:sp>
      <p:sp>
        <p:nvSpPr>
          <p:cNvPr id="18" name="矩形 17"/>
          <p:cNvSpPr/>
          <p:nvPr/>
        </p:nvSpPr>
        <p:spPr>
          <a:xfrm>
            <a:off x="7539414" y="2184182"/>
            <a:ext cx="1887528" cy="1569660"/>
          </a:xfrm>
          <a:prstGeom prst="rect">
            <a:avLst/>
          </a:prstGeom>
        </p:spPr>
        <p:txBody>
          <a:bodyPr wrap="square">
            <a:spAutoFit/>
          </a:bodyPr>
          <a:lstStyle/>
          <a:p>
            <a:pPr algn="ctr">
              <a:lnSpc>
                <a:spcPct val="150000"/>
              </a:lnSpc>
            </a:pPr>
            <a:r>
              <a:rPr lang="zh-CN" altLang="en-US" sz="1600" spc="-150" dirty="0">
                <a:solidFill>
                  <a:schemeClr val="bg1"/>
                </a:solidFill>
                <a:cs typeface="+mn-ea"/>
                <a:sym typeface="+mn-lt"/>
              </a:rPr>
              <a:t>输入您的文字内容输入您的文字内容输入您的文字内容输入您的文字</a:t>
            </a:r>
            <a:r>
              <a:rPr lang="zh-CN" altLang="en-US" sz="1600" spc="-150" dirty="0" smtClean="0">
                <a:solidFill>
                  <a:schemeClr val="bg1"/>
                </a:solidFill>
                <a:cs typeface="+mn-ea"/>
                <a:sym typeface="+mn-lt"/>
              </a:rPr>
              <a:t>内容</a:t>
            </a:r>
            <a:endParaRPr lang="zh-CN" altLang="en-US" sz="1600" spc="-150" dirty="0">
              <a:solidFill>
                <a:schemeClr val="bg1"/>
              </a:solidFill>
              <a:cs typeface="+mn-ea"/>
              <a:sym typeface="+mn-lt"/>
            </a:endParaRPr>
          </a:p>
        </p:txBody>
      </p:sp>
      <p:sp>
        <p:nvSpPr>
          <p:cNvPr id="22" name="矩形 21"/>
          <p:cNvSpPr/>
          <p:nvPr/>
        </p:nvSpPr>
        <p:spPr>
          <a:xfrm>
            <a:off x="5174303" y="4357457"/>
            <a:ext cx="1887528" cy="1569660"/>
          </a:xfrm>
          <a:prstGeom prst="rect">
            <a:avLst/>
          </a:prstGeom>
        </p:spPr>
        <p:txBody>
          <a:bodyPr wrap="square">
            <a:spAutoFit/>
          </a:bodyPr>
          <a:lstStyle/>
          <a:p>
            <a:pPr algn="ctr">
              <a:lnSpc>
                <a:spcPct val="150000"/>
              </a:lnSpc>
            </a:pPr>
            <a:r>
              <a:rPr lang="zh-CN" altLang="en-US" sz="1600" spc="-150" dirty="0">
                <a:solidFill>
                  <a:schemeClr val="bg1"/>
                </a:solidFill>
                <a:cs typeface="+mn-ea"/>
                <a:sym typeface="+mn-lt"/>
              </a:rPr>
              <a:t>输入您的文字内容输入您的文字内容输入您的文字内容输入您的文字</a:t>
            </a:r>
            <a:r>
              <a:rPr lang="zh-CN" altLang="en-US" sz="1600" spc="-150" dirty="0" smtClean="0">
                <a:solidFill>
                  <a:schemeClr val="bg1"/>
                </a:solidFill>
                <a:cs typeface="+mn-ea"/>
                <a:sym typeface="+mn-lt"/>
              </a:rPr>
              <a:t>内容</a:t>
            </a:r>
            <a:endParaRPr lang="zh-CN" altLang="en-US" sz="1600" spc="-150" dirty="0">
              <a:solidFill>
                <a:schemeClr val="bg1"/>
              </a:solidFill>
              <a:cs typeface="+mn-ea"/>
              <a:sym typeface="+mn-lt"/>
            </a:endParaRPr>
          </a:p>
        </p:txBody>
      </p:sp>
      <p:pic>
        <p:nvPicPr>
          <p:cNvPr id="23" name="图片 22"/>
          <p:cNvPicPr>
            <a:picLocks noChangeAspect="1"/>
          </p:cNvPicPr>
          <p:nvPr/>
        </p:nvPicPr>
        <p:blipFill rotWithShape="1">
          <a:blip r:embed="rId6" cstate="screen"/>
          <a:srcRect/>
          <a:stretch>
            <a:fillRect/>
          </a:stretch>
        </p:blipFill>
        <p:spPr>
          <a:xfrm rot="8073295">
            <a:off x="3881799" y="816638"/>
            <a:ext cx="678327" cy="674311"/>
          </a:xfrm>
          <a:prstGeom prst="rect">
            <a:avLst/>
          </a:prstGeom>
        </p:spPr>
      </p:pic>
      <p:grpSp>
        <p:nvGrpSpPr>
          <p:cNvPr id="4" name="组合 3"/>
          <p:cNvGrpSpPr/>
          <p:nvPr/>
        </p:nvGrpSpPr>
        <p:grpSpPr>
          <a:xfrm>
            <a:off x="10709753" y="4975668"/>
            <a:ext cx="1482246" cy="1910497"/>
            <a:chOff x="10379806" y="4550392"/>
            <a:chExt cx="1812194" cy="2335774"/>
          </a:xfrm>
        </p:grpSpPr>
        <p:pic>
          <p:nvPicPr>
            <p:cNvPr id="17" name="图片 16"/>
            <p:cNvPicPr>
              <a:picLocks noChangeAspect="1"/>
            </p:cNvPicPr>
            <p:nvPr/>
          </p:nvPicPr>
          <p:blipFill>
            <a:blip r:embed="rId7" cstate="screen"/>
            <a:stretch>
              <a:fillRect/>
            </a:stretch>
          </p:blipFill>
          <p:spPr>
            <a:xfrm>
              <a:off x="10921816" y="4550392"/>
              <a:ext cx="1270184" cy="2335774"/>
            </a:xfrm>
            <a:prstGeom prst="rect">
              <a:avLst/>
            </a:prstGeom>
          </p:spPr>
        </p:pic>
        <p:pic>
          <p:nvPicPr>
            <p:cNvPr id="16" name="图片 15"/>
            <p:cNvPicPr>
              <a:picLocks noChangeAspect="1"/>
            </p:cNvPicPr>
            <p:nvPr/>
          </p:nvPicPr>
          <p:blipFill>
            <a:blip r:embed="rId8" cstate="screen"/>
            <a:stretch>
              <a:fillRect/>
            </a:stretch>
          </p:blipFill>
          <p:spPr>
            <a:xfrm>
              <a:off x="10379806" y="5241347"/>
              <a:ext cx="1025270" cy="1644819"/>
            </a:xfrm>
            <a:prstGeom prst="rect">
              <a:avLst/>
            </a:prstGeom>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par>
                                <p:cTn id="14" presetID="47" presetClass="entr" presetSubtype="0" fill="hold" grpId="0" nodeType="with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10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100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100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200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200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42" presetClass="entr" presetSubtype="0" fill="hold" grpId="0" nodeType="withEffect">
                                  <p:stCondLst>
                                    <p:cond delay="200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00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00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par>
                                <p:cTn id="60" presetID="10" presetClass="entr" presetSubtype="0" fill="hold" grpId="0" nodeType="withEffect">
                                  <p:stCondLst>
                                    <p:cond delay="300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9" grpId="0" animBg="1"/>
      <p:bldP spid="20" grpId="0" animBg="1"/>
      <p:bldP spid="21" grpId="0" animBg="1"/>
      <p:bldP spid="10" grpId="0" animBg="1"/>
      <p:bldP spid="12" grpId="0" animBg="1"/>
      <p:bldP spid="13" grpId="0" animBg="1"/>
      <p:bldP spid="14" grpId="0"/>
      <p:bldP spid="15" grpId="0"/>
      <p:bldP spid="18"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a:stretch>
            <a:fillRect/>
          </a:stretch>
        </p:blipFill>
        <p:spPr>
          <a:xfrm>
            <a:off x="-1679" y="4838700"/>
            <a:ext cx="12192000" cy="2019300"/>
          </a:xfrm>
          <a:prstGeom prst="rect">
            <a:avLst/>
          </a:prstGeom>
        </p:spPr>
      </p:pic>
      <p:sp>
        <p:nvSpPr>
          <p:cNvPr id="14" name="矩形 13"/>
          <p:cNvSpPr/>
          <p:nvPr/>
        </p:nvSpPr>
        <p:spPr>
          <a:xfrm rot="3274">
            <a:off x="4463161" y="770922"/>
            <a:ext cx="3252500" cy="646331"/>
          </a:xfrm>
          <a:prstGeom prst="rect">
            <a:avLst/>
          </a:prstGeom>
        </p:spPr>
        <p:txBody>
          <a:bodyPr wrap="square">
            <a:spAutoFit/>
          </a:bodyPr>
          <a:lstStyle/>
          <a:p>
            <a:pPr algn="ctr"/>
            <a:r>
              <a:rPr lang="zh-CN" altLang="en-US" sz="3600" dirty="0">
                <a:solidFill>
                  <a:srgbClr val="1C1C1C"/>
                </a:solidFill>
                <a:cs typeface="+mn-ea"/>
                <a:sym typeface="+mn-lt"/>
              </a:rPr>
              <a:t>输入您的标题</a:t>
            </a:r>
            <a:endParaRPr lang="zh-CN" altLang="en-US" sz="3600" dirty="0">
              <a:solidFill>
                <a:srgbClr val="1C1C1C"/>
              </a:solidFill>
              <a:cs typeface="+mn-ea"/>
              <a:sym typeface="+mn-lt"/>
            </a:endParaRPr>
          </a:p>
        </p:txBody>
      </p:sp>
      <p:pic>
        <p:nvPicPr>
          <p:cNvPr id="23" name="图片 22"/>
          <p:cNvPicPr>
            <a:picLocks noChangeAspect="1"/>
          </p:cNvPicPr>
          <p:nvPr/>
        </p:nvPicPr>
        <p:blipFill rotWithShape="1">
          <a:blip r:embed="rId2" cstate="screen"/>
          <a:srcRect/>
          <a:stretch>
            <a:fillRect/>
          </a:stretch>
        </p:blipFill>
        <p:spPr>
          <a:xfrm rot="8073295">
            <a:off x="1809527" y="2406263"/>
            <a:ext cx="904208" cy="898855"/>
          </a:xfrm>
          <a:prstGeom prst="rect">
            <a:avLst/>
          </a:prstGeom>
        </p:spPr>
      </p:pic>
      <p:sp>
        <p:nvSpPr>
          <p:cNvPr id="24" name="矩形 23"/>
          <p:cNvSpPr/>
          <p:nvPr/>
        </p:nvSpPr>
        <p:spPr>
          <a:xfrm>
            <a:off x="848420" y="3621695"/>
            <a:ext cx="2723726" cy="584775"/>
          </a:xfrm>
          <a:prstGeom prst="rect">
            <a:avLst/>
          </a:prstGeom>
        </p:spPr>
        <p:txBody>
          <a:bodyPr wrap="square">
            <a:spAutoFit/>
          </a:bodyPr>
          <a:lstStyle/>
          <a:p>
            <a:pPr algn="ctr"/>
            <a:r>
              <a:rPr lang="zh-CN" altLang="en-US" sz="1600" dirty="0">
                <a:cs typeface="+mn-ea"/>
                <a:sym typeface="+mn-lt"/>
              </a:rPr>
              <a:t>输入您的文字内容输入您的文字内容输入您的文字</a:t>
            </a:r>
            <a:r>
              <a:rPr lang="zh-CN" altLang="en-US" sz="1600" dirty="0" smtClean="0">
                <a:cs typeface="+mn-ea"/>
                <a:sym typeface="+mn-lt"/>
              </a:rPr>
              <a:t>内容</a:t>
            </a:r>
            <a:endParaRPr lang="en-US" altLang="zh-CN" sz="1600" dirty="0" smtClean="0">
              <a:cs typeface="+mn-ea"/>
              <a:sym typeface="+mn-lt"/>
            </a:endParaRPr>
          </a:p>
        </p:txBody>
      </p:sp>
      <p:sp>
        <p:nvSpPr>
          <p:cNvPr id="26" name="矩形 25"/>
          <p:cNvSpPr/>
          <p:nvPr/>
        </p:nvSpPr>
        <p:spPr>
          <a:xfrm rot="3274">
            <a:off x="1238841" y="3133444"/>
            <a:ext cx="1942885" cy="461665"/>
          </a:xfrm>
          <a:prstGeom prst="rect">
            <a:avLst/>
          </a:prstGeom>
        </p:spPr>
        <p:txBody>
          <a:bodyPr wrap="square">
            <a:spAutoFit/>
          </a:bodyPr>
          <a:lstStyle/>
          <a:p>
            <a:pPr algn="ctr"/>
            <a:r>
              <a:rPr lang="zh-CN" altLang="en-US" sz="2400" spc="-300" dirty="0" smtClean="0">
                <a:cs typeface="+mn-ea"/>
                <a:sym typeface="+mn-lt"/>
              </a:rPr>
              <a:t>输入文字内容</a:t>
            </a:r>
            <a:endParaRPr lang="zh-CN" altLang="en-US" sz="2400" spc="-300" dirty="0">
              <a:cs typeface="+mn-ea"/>
              <a:sym typeface="+mn-lt"/>
            </a:endParaRPr>
          </a:p>
        </p:txBody>
      </p:sp>
      <p:grpSp>
        <p:nvGrpSpPr>
          <p:cNvPr id="2" name="组合 1"/>
          <p:cNvGrpSpPr/>
          <p:nvPr/>
        </p:nvGrpSpPr>
        <p:grpSpPr>
          <a:xfrm>
            <a:off x="4462853" y="1783486"/>
            <a:ext cx="3253116" cy="3962400"/>
            <a:chOff x="4462853" y="1783486"/>
            <a:chExt cx="3253116" cy="3962400"/>
          </a:xfrm>
        </p:grpSpPr>
        <p:sp>
          <p:nvSpPr>
            <p:cNvPr id="13" name="矩形 12"/>
            <p:cNvSpPr/>
            <p:nvPr/>
          </p:nvSpPr>
          <p:spPr>
            <a:xfrm>
              <a:off x="4462853" y="1783486"/>
              <a:ext cx="3253116" cy="39624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p:cNvPicPr>
              <a:picLocks noChangeAspect="1"/>
            </p:cNvPicPr>
            <p:nvPr/>
          </p:nvPicPr>
          <p:blipFill rotWithShape="1">
            <a:blip r:embed="rId3" cstate="screen"/>
            <a:srcRect/>
            <a:stretch>
              <a:fillRect/>
            </a:stretch>
          </p:blipFill>
          <p:spPr>
            <a:xfrm>
              <a:off x="4585382" y="1910771"/>
              <a:ext cx="3008059" cy="3707831"/>
            </a:xfrm>
            <a:prstGeom prst="rect">
              <a:avLst/>
            </a:prstGeom>
          </p:spPr>
        </p:pic>
      </p:grpSp>
      <p:sp>
        <p:nvSpPr>
          <p:cNvPr id="27" name="矩形 26"/>
          <p:cNvSpPr/>
          <p:nvPr/>
        </p:nvSpPr>
        <p:spPr>
          <a:xfrm>
            <a:off x="8425121" y="3621695"/>
            <a:ext cx="2781569" cy="584775"/>
          </a:xfrm>
          <a:prstGeom prst="rect">
            <a:avLst/>
          </a:prstGeom>
        </p:spPr>
        <p:txBody>
          <a:bodyPr wrap="square">
            <a:spAutoFit/>
          </a:bodyPr>
          <a:lstStyle/>
          <a:p>
            <a:pPr algn="ctr"/>
            <a:r>
              <a:rPr lang="zh-CN" altLang="en-US" sz="1600" dirty="0">
                <a:cs typeface="+mn-ea"/>
                <a:sym typeface="+mn-lt"/>
              </a:rPr>
              <a:t>输入您的文字内容输入您的文字内容输入您的文字</a:t>
            </a:r>
            <a:r>
              <a:rPr lang="zh-CN" altLang="en-US" sz="1600" dirty="0" smtClean="0">
                <a:cs typeface="+mn-ea"/>
                <a:sym typeface="+mn-lt"/>
              </a:rPr>
              <a:t>内容</a:t>
            </a:r>
            <a:endParaRPr lang="en-US" altLang="zh-CN" sz="1600" dirty="0" smtClean="0">
              <a:cs typeface="+mn-ea"/>
              <a:sym typeface="+mn-lt"/>
            </a:endParaRPr>
          </a:p>
        </p:txBody>
      </p:sp>
      <p:sp>
        <p:nvSpPr>
          <p:cNvPr id="28" name="矩形 27"/>
          <p:cNvSpPr/>
          <p:nvPr/>
        </p:nvSpPr>
        <p:spPr>
          <a:xfrm rot="3274">
            <a:off x="8844463" y="3133444"/>
            <a:ext cx="1942885" cy="461665"/>
          </a:xfrm>
          <a:prstGeom prst="rect">
            <a:avLst/>
          </a:prstGeom>
        </p:spPr>
        <p:txBody>
          <a:bodyPr wrap="square">
            <a:spAutoFit/>
          </a:bodyPr>
          <a:lstStyle/>
          <a:p>
            <a:pPr algn="ctr"/>
            <a:r>
              <a:rPr lang="zh-CN" altLang="en-US" sz="2400" spc="-300" dirty="0" smtClean="0">
                <a:cs typeface="+mn-ea"/>
                <a:sym typeface="+mn-lt"/>
              </a:rPr>
              <a:t>输入文字内容</a:t>
            </a:r>
            <a:endParaRPr lang="zh-CN" altLang="en-US" sz="2400" spc="-300" dirty="0">
              <a:cs typeface="+mn-ea"/>
              <a:sym typeface="+mn-lt"/>
            </a:endParaRPr>
          </a:p>
        </p:txBody>
      </p:sp>
      <p:pic>
        <p:nvPicPr>
          <p:cNvPr id="29" name="图片 28"/>
          <p:cNvPicPr>
            <a:picLocks noChangeAspect="1"/>
          </p:cNvPicPr>
          <p:nvPr/>
        </p:nvPicPr>
        <p:blipFill rotWithShape="1">
          <a:blip r:embed="rId4" cstate="screen"/>
          <a:srcRect/>
          <a:stretch>
            <a:fillRect/>
          </a:stretch>
        </p:blipFill>
        <p:spPr>
          <a:xfrm rot="1604093">
            <a:off x="9303228" y="2330154"/>
            <a:ext cx="822728" cy="937041"/>
          </a:xfrm>
          <a:prstGeom prst="rect">
            <a:avLst/>
          </a:prstGeom>
        </p:spPr>
      </p:pic>
      <p:pic>
        <p:nvPicPr>
          <p:cNvPr id="30" name="图片 29"/>
          <p:cNvPicPr>
            <a:picLocks noChangeAspect="1"/>
          </p:cNvPicPr>
          <p:nvPr/>
        </p:nvPicPr>
        <p:blipFill rotWithShape="1">
          <a:blip r:embed="rId5" cstate="screen"/>
          <a:srcRect/>
          <a:stretch>
            <a:fillRect/>
          </a:stretch>
        </p:blipFill>
        <p:spPr>
          <a:xfrm>
            <a:off x="11206690" y="-853609"/>
            <a:ext cx="1887282" cy="1892307"/>
          </a:xfrm>
          <a:prstGeom prst="rect">
            <a:avLst/>
          </a:prstGeom>
        </p:spPr>
      </p:pic>
      <p:pic>
        <p:nvPicPr>
          <p:cNvPr id="31" name="图片 30"/>
          <p:cNvPicPr>
            <a:picLocks noChangeAspect="1"/>
          </p:cNvPicPr>
          <p:nvPr/>
        </p:nvPicPr>
        <p:blipFill rotWithShape="1">
          <a:blip r:embed="rId5" cstate="screen"/>
          <a:srcRect/>
          <a:stretch>
            <a:fillRect/>
          </a:stretch>
        </p:blipFill>
        <p:spPr>
          <a:xfrm>
            <a:off x="-620964" y="-888573"/>
            <a:ext cx="1887282" cy="189230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invX="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42"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53" presetClass="entr" presetSubtype="16" fill="hold" nodeType="withEffect">
                                  <p:stCondLst>
                                    <p:cond delay="100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14" presetClass="entr" presetSubtype="10" fill="hold" nodeType="withEffect">
                                  <p:stCondLst>
                                    <p:cond delay="100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par>
                                <p:cTn id="21" presetID="14" presetClass="entr" presetSubtype="10" fill="hold" nodeType="withEffect">
                                  <p:stCondLst>
                                    <p:cond delay="1000"/>
                                  </p:stCondLst>
                                  <p:childTnLst>
                                    <p:set>
                                      <p:cBhvr>
                                        <p:cTn id="22" dur="1" fill="hold">
                                          <p:stCondLst>
                                            <p:cond delay="0"/>
                                          </p:stCondLst>
                                        </p:cTn>
                                        <p:tgtEl>
                                          <p:spTgt spid="29"/>
                                        </p:tgtEl>
                                        <p:attrNameLst>
                                          <p:attrName>style.visibility</p:attrName>
                                        </p:attrNameLst>
                                      </p:cBhvr>
                                      <p:to>
                                        <p:strVal val="visible"/>
                                      </p:to>
                                    </p:set>
                                    <p:animEffect transition="in" filter="randombar(horizontal)">
                                      <p:cBhvr>
                                        <p:cTn id="23" dur="500"/>
                                        <p:tgtEl>
                                          <p:spTgt spid="29"/>
                                        </p:tgtEl>
                                      </p:cBhvr>
                                    </p:animEffect>
                                  </p:childTnLst>
                                </p:cTn>
                              </p:par>
                              <p:par>
                                <p:cTn id="24" presetID="22" presetClass="entr" presetSubtype="1" fill="hold" grpId="0" nodeType="withEffect">
                                  <p:stCondLst>
                                    <p:cond delay="200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par>
                                <p:cTn id="30" presetID="22" presetClass="entr" presetSubtype="1" fill="hold" grpId="0" nodeType="withEffect">
                                  <p:stCondLst>
                                    <p:cond delay="200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1500"/>
                                  </p:stCondLst>
                                  <p:childTnLst>
                                    <p:set>
                                      <p:cBhvr>
                                        <p:cTn id="34" dur="1" fill="hold">
                                          <p:stCondLst>
                                            <p:cond delay="0"/>
                                          </p:stCondLst>
                                        </p:cTn>
                                        <p:tgtEl>
                                          <p:spTgt spid="28"/>
                                        </p:tgtEl>
                                        <p:attrNameLst>
                                          <p:attrName>style.visibility</p:attrName>
                                        </p:attrNameLst>
                                      </p:cBhvr>
                                      <p:to>
                                        <p:strVal val="visible"/>
                                      </p:to>
                                    </p:set>
                                    <p:animEffect transition="in" filter="wipe(up)">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P spid="26"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14" name="矩形 13"/>
          <p:cNvSpPr/>
          <p:nvPr/>
        </p:nvSpPr>
        <p:spPr>
          <a:xfrm rot="3274">
            <a:off x="1689312" y="3140024"/>
            <a:ext cx="3252500" cy="584775"/>
          </a:xfrm>
          <a:prstGeom prst="rect">
            <a:avLst/>
          </a:prstGeom>
        </p:spPr>
        <p:txBody>
          <a:bodyPr wrap="square">
            <a:spAutoFit/>
          </a:bodyPr>
          <a:lstStyle/>
          <a:p>
            <a:pPr algn="ctr"/>
            <a:r>
              <a:rPr lang="zh-CN" altLang="en-US" sz="3200" dirty="0">
                <a:solidFill>
                  <a:srgbClr val="1C1C1C"/>
                </a:solidFill>
                <a:cs typeface="+mn-ea"/>
                <a:sym typeface="+mn-lt"/>
              </a:rPr>
              <a:t>输入您的标题</a:t>
            </a:r>
            <a:endParaRPr lang="zh-CN" altLang="en-US" sz="3200" dirty="0">
              <a:solidFill>
                <a:srgbClr val="1C1C1C"/>
              </a:solidFill>
              <a:cs typeface="+mn-ea"/>
              <a:sym typeface="+mn-lt"/>
            </a:endParaRPr>
          </a:p>
        </p:txBody>
      </p:sp>
      <p:sp>
        <p:nvSpPr>
          <p:cNvPr id="13" name="矩形 12"/>
          <p:cNvSpPr/>
          <p:nvPr/>
        </p:nvSpPr>
        <p:spPr>
          <a:xfrm rot="2700000">
            <a:off x="5486202" y="-229872"/>
            <a:ext cx="2787529" cy="2546179"/>
          </a:xfrm>
          <a:prstGeom prst="rect">
            <a:avLst/>
          </a:prstGeom>
          <a:blipFill dpi="0" rotWithShape="1">
            <a:blip r:embed="rId1" cstate="screen"/>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rot="2700000">
            <a:off x="7554471" y="1848992"/>
            <a:ext cx="2787529" cy="2546179"/>
          </a:xfrm>
          <a:prstGeom prst="rect">
            <a:avLst/>
          </a:prstGeom>
          <a:blipFill dpi="0" rotWithShape="1">
            <a:blip r:embed="rId2" cstate="screen"/>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rot="2700000">
            <a:off x="9666354" y="3927855"/>
            <a:ext cx="2787529" cy="2546179"/>
          </a:xfrm>
          <a:prstGeom prst="rect">
            <a:avLst/>
          </a:prstGeom>
          <a:blipFill dpi="0" rotWithShape="1">
            <a:blip r:embed="rId3" cstate="screen"/>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rot="2700000">
            <a:off x="8448249" y="-1111713"/>
            <a:ext cx="2787529" cy="2546179"/>
          </a:xfrm>
          <a:prstGeom prst="rect">
            <a:avLst/>
          </a:prstGeom>
          <a:blipFill dpi="0" rotWithShape="1">
            <a:blip r:embed="rId4" cstate="screen"/>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rot="2700000">
            <a:off x="10516518" y="967150"/>
            <a:ext cx="2787529" cy="2546179"/>
          </a:xfrm>
          <a:prstGeom prst="rect">
            <a:avLst/>
          </a:prstGeom>
          <a:blipFill dpi="0" rotWithShape="1">
            <a:blip r:embed="rId5" cstate="screen"/>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图片 19"/>
          <p:cNvPicPr>
            <a:picLocks noChangeAspect="1"/>
          </p:cNvPicPr>
          <p:nvPr/>
        </p:nvPicPr>
        <p:blipFill>
          <a:blip r:embed="rId6" cstate="screen"/>
          <a:stretch>
            <a:fillRect/>
          </a:stretch>
        </p:blipFill>
        <p:spPr>
          <a:xfrm>
            <a:off x="2487073" y="2131026"/>
            <a:ext cx="1656978" cy="747839"/>
          </a:xfrm>
          <a:prstGeom prst="rect">
            <a:avLst/>
          </a:prstGeom>
        </p:spPr>
      </p:pic>
      <p:sp>
        <p:nvSpPr>
          <p:cNvPr id="21" name="矩形 20"/>
          <p:cNvSpPr/>
          <p:nvPr/>
        </p:nvSpPr>
        <p:spPr>
          <a:xfrm>
            <a:off x="1155002" y="3769143"/>
            <a:ext cx="4367600" cy="1323439"/>
          </a:xfrm>
          <a:prstGeom prst="rect">
            <a:avLst/>
          </a:prstGeom>
        </p:spPr>
        <p:txBody>
          <a:bodyPr wrap="square">
            <a:spAutoFit/>
          </a:bodyPr>
          <a:lstStyle/>
          <a:p>
            <a:pPr algn="ctr"/>
            <a:r>
              <a:rPr lang="zh-CN" altLang="en-US" sz="2000" dirty="0">
                <a:cs typeface="+mn-ea"/>
                <a:sym typeface="+mn-lt"/>
              </a:rPr>
              <a:t>输入您的文字内容输入您的文字内容输入您的文字内容输入您的文字</a:t>
            </a:r>
            <a:r>
              <a:rPr lang="zh-CN" altLang="en-US" sz="2000" dirty="0" smtClean="0">
                <a:cs typeface="+mn-ea"/>
                <a:sym typeface="+mn-lt"/>
              </a:rPr>
              <a:t>内容</a:t>
            </a:r>
            <a:endParaRPr lang="en-US" altLang="zh-CN" sz="2000" dirty="0" smtClean="0">
              <a:cs typeface="+mn-ea"/>
              <a:sym typeface="+mn-lt"/>
            </a:endParaRPr>
          </a:p>
          <a:p>
            <a:pPr algn="ctr"/>
            <a:r>
              <a:rPr lang="zh-CN" altLang="en-US" sz="2000" dirty="0">
                <a:cs typeface="+mn-ea"/>
                <a:sym typeface="+mn-lt"/>
              </a:rPr>
              <a:t>输入您的文字内容输入您的文字内容输入您的文字内容输入您的文字</a:t>
            </a:r>
            <a:r>
              <a:rPr lang="zh-CN" altLang="en-US" sz="2000" dirty="0" smtClean="0">
                <a:cs typeface="+mn-ea"/>
                <a:sym typeface="+mn-lt"/>
              </a:rPr>
              <a:t>内容</a:t>
            </a:r>
            <a:endParaRPr lang="zh-CN" altLang="en-US" sz="2000" dirty="0">
              <a:cs typeface="+mn-ea"/>
              <a:sym typeface="+mn-lt"/>
            </a:endParaRPr>
          </a:p>
        </p:txBody>
      </p:sp>
      <p:pic>
        <p:nvPicPr>
          <p:cNvPr id="10" name="图片 9"/>
          <p:cNvPicPr>
            <a:picLocks noChangeAspect="1"/>
          </p:cNvPicPr>
          <p:nvPr/>
        </p:nvPicPr>
        <p:blipFill>
          <a:blip r:embed="rId7" cstate="screen"/>
          <a:stretch>
            <a:fillRect/>
          </a:stretch>
        </p:blipFill>
        <p:spPr>
          <a:xfrm>
            <a:off x="6074823" y="4986161"/>
            <a:ext cx="1142262" cy="2100535"/>
          </a:xfrm>
          <a:prstGeom prst="rect">
            <a:avLst/>
          </a:prstGeom>
        </p:spPr>
      </p:pic>
      <p:pic>
        <p:nvPicPr>
          <p:cNvPr id="11" name="图片 10"/>
          <p:cNvPicPr>
            <a:picLocks noChangeAspect="1"/>
          </p:cNvPicPr>
          <p:nvPr/>
        </p:nvPicPr>
        <p:blipFill>
          <a:blip r:embed="rId8" cstate="screen"/>
          <a:stretch>
            <a:fillRect/>
          </a:stretch>
        </p:blipFill>
        <p:spPr>
          <a:xfrm>
            <a:off x="7221630" y="4720195"/>
            <a:ext cx="786149" cy="74477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par>
                                <p:cTn id="15" presetID="25" presetClass="entr" presetSubtype="0" fill="hold" grpId="0" nodeType="withEffect">
                                  <p:stCondLst>
                                    <p:cond delay="50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5"/>
                                        </p:tgtEl>
                                      </p:cBhvr>
                                    </p:animEffect>
                                  </p:childTnLst>
                                </p:cTn>
                              </p:par>
                              <p:par>
                                <p:cTn id="25" presetID="25" presetClass="entr" presetSubtype="0" fill="hold" grpId="0" nodeType="withEffect">
                                  <p:stCondLst>
                                    <p:cond delay="10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0" dur="1000" fill="hold"/>
                                        <p:tgtEl>
                                          <p:spTgt spid="1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6"/>
                                        </p:tgtEl>
                                      </p:cBhvr>
                                    </p:animEffect>
                                  </p:childTnLst>
                                </p:cTn>
                              </p:par>
                              <p:par>
                                <p:cTn id="35" presetID="25" presetClass="entr" presetSubtype="0" fill="hold" grpId="0" nodeType="withEffect">
                                  <p:stCondLst>
                                    <p:cond delay="150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0" dur="1000" fill="hold"/>
                                        <p:tgtEl>
                                          <p:spTgt spid="1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8"/>
                                        </p:tgtEl>
                                      </p:cBhvr>
                                    </p:animEffect>
                                  </p:childTnLst>
                                </p:cTn>
                              </p:par>
                              <p:par>
                                <p:cTn id="45" presetID="25" presetClass="entr" presetSubtype="0" fill="hold" grpId="0" nodeType="withEffect">
                                  <p:stCondLst>
                                    <p:cond delay="200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50" dur="1000" fill="hold"/>
                                        <p:tgtEl>
                                          <p:spTgt spid="19"/>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9"/>
                                        </p:tgtEl>
                                      </p:cBhvr>
                                    </p:animEffect>
                                  </p:childTnLst>
                                </p:cTn>
                              </p:par>
                              <p:par>
                                <p:cTn id="55" presetID="45" presetClass="entr" presetSubtype="0" fill="hold" nodeType="withEffect">
                                  <p:stCondLst>
                                    <p:cond delay="150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2000"/>
                                        <p:tgtEl>
                                          <p:spTgt spid="20"/>
                                        </p:tgtEl>
                                      </p:cBhvr>
                                    </p:animEffect>
                                    <p:anim calcmode="lin" valueType="num">
                                      <p:cBhvr>
                                        <p:cTn id="58" dur="2000" fill="hold"/>
                                        <p:tgtEl>
                                          <p:spTgt spid="20"/>
                                        </p:tgtEl>
                                        <p:attrNameLst>
                                          <p:attrName>ppt_w</p:attrName>
                                        </p:attrNameLst>
                                      </p:cBhvr>
                                      <p:tavLst>
                                        <p:tav tm="0" fmla="#ppt_w*sin(2.5*pi*$)">
                                          <p:val>
                                            <p:fltVal val="0"/>
                                          </p:val>
                                        </p:tav>
                                        <p:tav tm="100000">
                                          <p:val>
                                            <p:fltVal val="1"/>
                                          </p:val>
                                        </p:tav>
                                      </p:tavLst>
                                    </p:anim>
                                    <p:anim calcmode="lin" valueType="num">
                                      <p:cBhvr>
                                        <p:cTn id="59" dur="2000" fill="hold"/>
                                        <p:tgtEl>
                                          <p:spTgt spid="20"/>
                                        </p:tgtEl>
                                        <p:attrNameLst>
                                          <p:attrName>ppt_h</p:attrName>
                                        </p:attrNameLst>
                                      </p:cBhvr>
                                      <p:tavLst>
                                        <p:tav tm="0">
                                          <p:val>
                                            <p:strVal val="#ppt_h"/>
                                          </p:val>
                                        </p:tav>
                                        <p:tav tm="100000">
                                          <p:val>
                                            <p:strVal val="#ppt_h"/>
                                          </p:val>
                                        </p:tav>
                                      </p:tavLst>
                                    </p:anim>
                                  </p:childTnLst>
                                </p:cTn>
                              </p:par>
                              <p:par>
                                <p:cTn id="60" presetID="41" presetClass="entr" presetSubtype="0" fill="hold" grpId="0" nodeType="withEffect">
                                  <p:stCondLst>
                                    <p:cond delay="2000"/>
                                  </p:stCondLst>
                                  <p:iterate type="lt">
                                    <p:tmPct val="10000"/>
                                  </p:iterate>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4"/>
                                        </p:tgtEl>
                                        <p:attrNameLst>
                                          <p:attrName>ppt_y</p:attrName>
                                        </p:attrNameLst>
                                      </p:cBhvr>
                                      <p:tavLst>
                                        <p:tav tm="0">
                                          <p:val>
                                            <p:strVal val="#ppt_y"/>
                                          </p:val>
                                        </p:tav>
                                        <p:tav tm="100000">
                                          <p:val>
                                            <p:strVal val="#ppt_y"/>
                                          </p:val>
                                        </p:tav>
                                      </p:tavLst>
                                    </p:anim>
                                    <p:anim calcmode="lin" valueType="num">
                                      <p:cBhvr>
                                        <p:cTn id="6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4"/>
                                        </p:tgtEl>
                                      </p:cBhvr>
                                    </p:animEffect>
                                  </p:childTnLst>
                                </p:cTn>
                              </p:par>
                              <p:par>
                                <p:cTn id="67" presetID="22" presetClass="entr" presetSubtype="1" fill="hold" grpId="0" nodeType="withEffect">
                                  <p:stCondLst>
                                    <p:cond delay="3000"/>
                                  </p:stCondLst>
                                  <p:childTnLst>
                                    <p:set>
                                      <p:cBhvr>
                                        <p:cTn id="68" dur="1" fill="hold">
                                          <p:stCondLst>
                                            <p:cond delay="0"/>
                                          </p:stCondLst>
                                        </p:cTn>
                                        <p:tgtEl>
                                          <p:spTgt spid="21"/>
                                        </p:tgtEl>
                                        <p:attrNameLst>
                                          <p:attrName>style.visibility</p:attrName>
                                        </p:attrNameLst>
                                      </p:cBhvr>
                                      <p:to>
                                        <p:strVal val="visible"/>
                                      </p:to>
                                    </p:set>
                                    <p:animEffect transition="in" filter="wipe(up)">
                                      <p:cBhvr>
                                        <p:cTn id="69" dur="500"/>
                                        <p:tgtEl>
                                          <p:spTgt spid="21"/>
                                        </p:tgtEl>
                                      </p:cBhvr>
                                    </p:animEffect>
                                  </p:childTnLst>
                                </p:cTn>
                              </p:par>
                              <p:par>
                                <p:cTn id="70" presetID="42" presetClass="entr" presetSubtype="0" fill="hold" nodeType="withEffect">
                                  <p:stCondLst>
                                    <p:cond delay="300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300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1000"/>
                                        <p:tgtEl>
                                          <p:spTgt spid="11"/>
                                        </p:tgtEl>
                                      </p:cBhvr>
                                    </p:animEffect>
                                    <p:anim calcmode="lin" valueType="num">
                                      <p:cBhvr>
                                        <p:cTn id="78" dur="1000" fill="hold"/>
                                        <p:tgtEl>
                                          <p:spTgt spid="11"/>
                                        </p:tgtEl>
                                        <p:attrNameLst>
                                          <p:attrName>ppt_x</p:attrName>
                                        </p:attrNameLst>
                                      </p:cBhvr>
                                      <p:tavLst>
                                        <p:tav tm="0">
                                          <p:val>
                                            <p:strVal val="#ppt_x"/>
                                          </p:val>
                                        </p:tav>
                                        <p:tav tm="100000">
                                          <p:val>
                                            <p:strVal val="#ppt_x"/>
                                          </p:val>
                                        </p:tav>
                                      </p:tavLst>
                                    </p:anim>
                                    <p:anim calcmode="lin" valueType="num">
                                      <p:cBhvr>
                                        <p:cTn id="7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P spid="15" grpId="0" animBg="1"/>
      <p:bldP spid="16" grpId="0" animBg="1"/>
      <p:bldP spid="18" grpId="0" animBg="1"/>
      <p:bldP spid="19"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14" name="矩形 13"/>
          <p:cNvSpPr/>
          <p:nvPr/>
        </p:nvSpPr>
        <p:spPr>
          <a:xfrm rot="3274">
            <a:off x="4542644" y="905360"/>
            <a:ext cx="3106712" cy="646331"/>
          </a:xfrm>
          <a:prstGeom prst="rect">
            <a:avLst/>
          </a:prstGeom>
        </p:spPr>
        <p:txBody>
          <a:bodyPr wrap="square">
            <a:spAutoFit/>
          </a:bodyPr>
          <a:lstStyle/>
          <a:p>
            <a:pPr algn="ctr"/>
            <a:r>
              <a:rPr lang="zh-CN" altLang="en-US" sz="3600" dirty="0">
                <a:solidFill>
                  <a:srgbClr val="1C1C1C"/>
                </a:solidFill>
                <a:cs typeface="+mn-ea"/>
                <a:sym typeface="+mn-lt"/>
              </a:rPr>
              <a:t>输入您的标题</a:t>
            </a:r>
            <a:endParaRPr lang="zh-CN" altLang="en-US" sz="3600" dirty="0">
              <a:solidFill>
                <a:srgbClr val="1C1C1C"/>
              </a:solidFill>
              <a:cs typeface="+mn-ea"/>
              <a:sym typeface="+mn-lt"/>
            </a:endParaRPr>
          </a:p>
        </p:txBody>
      </p:sp>
      <p:sp>
        <p:nvSpPr>
          <p:cNvPr id="21" name="矩形 20"/>
          <p:cNvSpPr/>
          <p:nvPr/>
        </p:nvSpPr>
        <p:spPr>
          <a:xfrm>
            <a:off x="3289300" y="5493603"/>
            <a:ext cx="5613400" cy="646331"/>
          </a:xfrm>
          <a:prstGeom prst="rect">
            <a:avLst/>
          </a:prstGeom>
        </p:spPr>
        <p:txBody>
          <a:bodyPr wrap="square">
            <a:spAutoFit/>
          </a:bodyPr>
          <a:lstStyle/>
          <a:p>
            <a:pPr algn="ctr"/>
            <a:r>
              <a:rPr lang="zh-CN" altLang="en-US" dirty="0">
                <a:cs typeface="+mn-ea"/>
                <a:sym typeface="+mn-lt"/>
              </a:rPr>
              <a:t>输入您的文字内容输入您的文字内容输入您的文字内容输入您的文字</a:t>
            </a:r>
            <a:r>
              <a:rPr lang="zh-CN" altLang="en-US" dirty="0" smtClean="0">
                <a:cs typeface="+mn-ea"/>
                <a:sym typeface="+mn-lt"/>
              </a:rPr>
              <a:t>内容输入</a:t>
            </a:r>
            <a:r>
              <a:rPr lang="zh-CN" altLang="en-US" dirty="0">
                <a:cs typeface="+mn-ea"/>
                <a:sym typeface="+mn-lt"/>
              </a:rPr>
              <a:t>您的文字</a:t>
            </a:r>
            <a:r>
              <a:rPr lang="zh-CN" altLang="en-US" dirty="0" smtClean="0">
                <a:cs typeface="+mn-ea"/>
                <a:sym typeface="+mn-lt"/>
              </a:rPr>
              <a:t>内容</a:t>
            </a:r>
            <a:endParaRPr lang="zh-CN" altLang="en-US" dirty="0">
              <a:cs typeface="+mn-ea"/>
              <a:sym typeface="+mn-lt"/>
            </a:endParaRPr>
          </a:p>
        </p:txBody>
      </p:sp>
      <p:sp>
        <p:nvSpPr>
          <p:cNvPr id="3" name="椭圆 2"/>
          <p:cNvSpPr/>
          <p:nvPr/>
        </p:nvSpPr>
        <p:spPr>
          <a:xfrm>
            <a:off x="1022350" y="2053335"/>
            <a:ext cx="3283068" cy="2356341"/>
          </a:xfrm>
          <a:prstGeom prst="ellipse">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p:nvPr/>
        </p:nvSpPr>
        <p:spPr>
          <a:xfrm>
            <a:off x="4440719" y="2053335"/>
            <a:ext cx="3283068" cy="2356341"/>
          </a:xfrm>
          <a:prstGeom prst="ellips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7886582" y="2053335"/>
            <a:ext cx="3283068" cy="2356341"/>
          </a:xfrm>
          <a:prstGeom prst="ellipse">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4684987" y="4761054"/>
            <a:ext cx="2811482" cy="719849"/>
            <a:chOff x="4684987" y="4761054"/>
            <a:chExt cx="2811482" cy="719849"/>
          </a:xfrm>
        </p:grpSpPr>
        <p:pic>
          <p:nvPicPr>
            <p:cNvPr id="24" name="图片 23"/>
            <p:cNvPicPr>
              <a:picLocks noChangeAspect="1"/>
            </p:cNvPicPr>
            <p:nvPr/>
          </p:nvPicPr>
          <p:blipFill>
            <a:blip r:embed="rId4" cstate="screen"/>
            <a:stretch>
              <a:fillRect/>
            </a:stretch>
          </p:blipFill>
          <p:spPr>
            <a:xfrm>
              <a:off x="6236732" y="4761054"/>
              <a:ext cx="1259737" cy="719849"/>
            </a:xfrm>
            <a:prstGeom prst="rect">
              <a:avLst/>
            </a:prstGeom>
          </p:spPr>
        </p:pic>
        <p:grpSp>
          <p:nvGrpSpPr>
            <p:cNvPr id="25" name="组合 24"/>
            <p:cNvGrpSpPr/>
            <p:nvPr/>
          </p:nvGrpSpPr>
          <p:grpSpPr>
            <a:xfrm>
              <a:off x="4684987" y="5083806"/>
              <a:ext cx="1347506" cy="45719"/>
              <a:chOff x="4330812" y="4709301"/>
              <a:chExt cx="1608260" cy="54566"/>
            </a:xfrm>
          </p:grpSpPr>
          <p:sp>
            <p:nvSpPr>
              <p:cNvPr id="26" name="椭圆 25"/>
              <p:cNvSpPr/>
              <p:nvPr/>
            </p:nvSpPr>
            <p:spPr>
              <a:xfrm>
                <a:off x="4330812"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p:nvSpPr>
            <p:spPr>
              <a:xfrm>
                <a:off x="4565501"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p:nvPr/>
            </p:nvSpPr>
            <p:spPr>
              <a:xfrm>
                <a:off x="4772907"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5000292"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nvSpPr>
            <p:spPr>
              <a:xfrm>
                <a:off x="5234981"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5442387"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5677100"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p:nvPr/>
            </p:nvSpPr>
            <p:spPr>
              <a:xfrm>
                <a:off x="5884506"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pic>
        <p:nvPicPr>
          <p:cNvPr id="34" name="图片 33"/>
          <p:cNvPicPr>
            <a:picLocks noChangeAspect="1"/>
          </p:cNvPicPr>
          <p:nvPr/>
        </p:nvPicPr>
        <p:blipFill rotWithShape="1">
          <a:blip r:embed="rId5" cstate="screen"/>
          <a:srcRect/>
          <a:stretch>
            <a:fillRect/>
          </a:stretch>
        </p:blipFill>
        <p:spPr>
          <a:xfrm rot="5400000" flipH="1">
            <a:off x="4007731" y="924382"/>
            <a:ext cx="593824" cy="60828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invX="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anim calcmode="lin" valueType="num">
                                      <p:cBhvr>
                                        <p:cTn id="8" dur="2000" fill="hold"/>
                                        <p:tgtEl>
                                          <p:spTgt spid="34"/>
                                        </p:tgtEl>
                                        <p:attrNameLst>
                                          <p:attrName>ppt_w</p:attrName>
                                        </p:attrNameLst>
                                      </p:cBhvr>
                                      <p:tavLst>
                                        <p:tav tm="0" fmla="#ppt_w*sin(2.5*pi*$)">
                                          <p:val>
                                            <p:fltVal val="0"/>
                                          </p:val>
                                        </p:tav>
                                        <p:tav tm="100000">
                                          <p:val>
                                            <p:fltVal val="1"/>
                                          </p:val>
                                        </p:tav>
                                      </p:tavLst>
                                    </p:anim>
                                    <p:anim calcmode="lin" valueType="num">
                                      <p:cBhvr>
                                        <p:cTn id="9" dur="2000" fill="hold"/>
                                        <p:tgtEl>
                                          <p:spTgt spid="34"/>
                                        </p:tgtEl>
                                        <p:attrNameLst>
                                          <p:attrName>ppt_h</p:attrName>
                                        </p:attrNameLst>
                                      </p:cBhvr>
                                      <p:tavLst>
                                        <p:tav tm="0">
                                          <p:val>
                                            <p:strVal val="#ppt_h"/>
                                          </p:val>
                                        </p:tav>
                                        <p:tav tm="100000">
                                          <p:val>
                                            <p:strVal val="#ppt_h"/>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000"/>
                                        <p:tgtEl>
                                          <p:spTgt spid="14"/>
                                        </p:tgtEl>
                                      </p:cBhvr>
                                    </p:animEffect>
                                  </p:childTnLst>
                                </p:cTn>
                              </p:par>
                              <p:par>
                                <p:cTn id="13" presetID="53" presetClass="entr" presetSubtype="16" fill="hold" grpId="0" nodeType="withEffect">
                                  <p:stCondLst>
                                    <p:cond delay="12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53" presetClass="entr" presetSubtype="16" fill="hold" grpId="0" nodeType="withEffect">
                                  <p:stCondLst>
                                    <p:cond delay="175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par>
                                <p:cTn id="23" presetID="53" presetClass="entr" presetSubtype="16" fill="hold" grpId="0" nodeType="withEffect">
                                  <p:stCondLst>
                                    <p:cond delay="125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par>
                                <p:cTn id="28" presetID="2" presetClass="entr" presetSubtype="8" fill="hold" nodeType="withEffect">
                                  <p:stCondLst>
                                    <p:cond delay="150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1500" fill="hold"/>
                                        <p:tgtEl>
                                          <p:spTgt spid="2"/>
                                        </p:tgtEl>
                                        <p:attrNameLst>
                                          <p:attrName>ppt_x</p:attrName>
                                        </p:attrNameLst>
                                      </p:cBhvr>
                                      <p:tavLst>
                                        <p:tav tm="0">
                                          <p:val>
                                            <p:strVal val="0-#ppt_w/2"/>
                                          </p:val>
                                        </p:tav>
                                        <p:tav tm="100000">
                                          <p:val>
                                            <p:strVal val="#ppt_x"/>
                                          </p:val>
                                        </p:tav>
                                      </p:tavLst>
                                    </p:anim>
                                    <p:anim calcmode="lin" valueType="num">
                                      <p:cBhvr additive="base">
                                        <p:cTn id="31" dur="1500" fill="hold"/>
                                        <p:tgtEl>
                                          <p:spTgt spid="2"/>
                                        </p:tgtEl>
                                        <p:attrNameLst>
                                          <p:attrName>ppt_y</p:attrName>
                                        </p:attrNameLst>
                                      </p:cBhvr>
                                      <p:tavLst>
                                        <p:tav tm="0">
                                          <p:val>
                                            <p:strVal val="#ppt_y"/>
                                          </p:val>
                                        </p:tav>
                                        <p:tav tm="100000">
                                          <p:val>
                                            <p:strVal val="#ppt_y"/>
                                          </p:val>
                                        </p:tav>
                                      </p:tavLst>
                                    </p:anim>
                                  </p:childTnLst>
                                </p:cTn>
                              </p:par>
                              <p:par>
                                <p:cTn id="32" presetID="22" presetClass="entr" presetSubtype="1" fill="hold" grpId="0" nodeType="withEffect">
                                  <p:stCondLst>
                                    <p:cond delay="200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3"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图片 65"/>
          <p:cNvPicPr>
            <a:picLocks noChangeAspect="1"/>
          </p:cNvPicPr>
          <p:nvPr/>
        </p:nvPicPr>
        <p:blipFill>
          <a:blip r:embed="rId1" cstate="screen"/>
          <a:stretch>
            <a:fillRect/>
          </a:stretch>
        </p:blipFill>
        <p:spPr>
          <a:xfrm>
            <a:off x="3707462" y="1054517"/>
            <a:ext cx="732295" cy="736318"/>
          </a:xfrm>
          <a:prstGeom prst="rect">
            <a:avLst/>
          </a:prstGeom>
        </p:spPr>
      </p:pic>
      <p:sp>
        <p:nvSpPr>
          <p:cNvPr id="68" name="矩形 67"/>
          <p:cNvSpPr/>
          <p:nvPr/>
        </p:nvSpPr>
        <p:spPr>
          <a:xfrm>
            <a:off x="4712868" y="1988602"/>
            <a:ext cx="5331852" cy="553998"/>
          </a:xfrm>
          <a:prstGeom prst="rect">
            <a:avLst/>
          </a:prstGeom>
        </p:spPr>
        <p:txBody>
          <a:bodyPr wrap="square">
            <a:spAutoFit/>
          </a:bodyPr>
          <a:lstStyle/>
          <a:p>
            <a:r>
              <a:rPr lang="zh-CN" altLang="en-US" sz="1500" dirty="0">
                <a:cs typeface="+mn-ea"/>
                <a:sym typeface="+mn-lt"/>
              </a:rPr>
              <a:t>输入您的文字内容输入您的文字内容输入您的文字内容输入您的文字内容输入您的文字内容输入您的文字</a:t>
            </a:r>
            <a:r>
              <a:rPr lang="zh-CN" altLang="en-US" sz="1500" dirty="0" smtClean="0">
                <a:cs typeface="+mn-ea"/>
                <a:sym typeface="+mn-lt"/>
              </a:rPr>
              <a:t>内容</a:t>
            </a:r>
            <a:endParaRPr lang="zh-CN" altLang="en-US" sz="1500" dirty="0">
              <a:cs typeface="+mn-ea"/>
              <a:sym typeface="+mn-lt"/>
            </a:endParaRPr>
          </a:p>
        </p:txBody>
      </p:sp>
      <p:sp>
        <p:nvSpPr>
          <p:cNvPr id="73" name="矩形 72"/>
          <p:cNvSpPr/>
          <p:nvPr/>
        </p:nvSpPr>
        <p:spPr>
          <a:xfrm>
            <a:off x="4712868" y="3633555"/>
            <a:ext cx="5331852" cy="553998"/>
          </a:xfrm>
          <a:prstGeom prst="rect">
            <a:avLst/>
          </a:prstGeom>
        </p:spPr>
        <p:txBody>
          <a:bodyPr wrap="square">
            <a:spAutoFit/>
          </a:bodyPr>
          <a:lstStyle/>
          <a:p>
            <a:r>
              <a:rPr lang="zh-CN" altLang="en-US" sz="1500" dirty="0">
                <a:cs typeface="+mn-ea"/>
                <a:sym typeface="+mn-lt"/>
              </a:rPr>
              <a:t>输入您的文字内容输入您的文字内容输入您的文字内容输入您的文字内容输入您的文字内容输入您的文字</a:t>
            </a:r>
            <a:r>
              <a:rPr lang="zh-CN" altLang="en-US" sz="1500" dirty="0" smtClean="0">
                <a:cs typeface="+mn-ea"/>
                <a:sym typeface="+mn-lt"/>
              </a:rPr>
              <a:t>内容</a:t>
            </a:r>
            <a:endParaRPr lang="zh-CN" altLang="en-US" sz="1500" dirty="0">
              <a:cs typeface="+mn-ea"/>
              <a:sym typeface="+mn-lt"/>
            </a:endParaRPr>
          </a:p>
        </p:txBody>
      </p:sp>
      <p:sp>
        <p:nvSpPr>
          <p:cNvPr id="74" name="矩形 73"/>
          <p:cNvSpPr/>
          <p:nvPr/>
        </p:nvSpPr>
        <p:spPr>
          <a:xfrm>
            <a:off x="4712868" y="5397890"/>
            <a:ext cx="5331852" cy="553998"/>
          </a:xfrm>
          <a:prstGeom prst="rect">
            <a:avLst/>
          </a:prstGeom>
        </p:spPr>
        <p:txBody>
          <a:bodyPr wrap="square">
            <a:spAutoFit/>
          </a:bodyPr>
          <a:lstStyle/>
          <a:p>
            <a:r>
              <a:rPr lang="zh-CN" altLang="en-US" sz="1500" dirty="0">
                <a:cs typeface="+mn-ea"/>
                <a:sym typeface="+mn-lt"/>
              </a:rPr>
              <a:t>输入您的文字内容输入您的文字内容输入您的文字内容输入您的文字内容输入您的文字内容输入您的文字</a:t>
            </a:r>
            <a:r>
              <a:rPr lang="zh-CN" altLang="en-US" sz="1500" dirty="0" smtClean="0">
                <a:cs typeface="+mn-ea"/>
                <a:sym typeface="+mn-lt"/>
              </a:rPr>
              <a:t>内容</a:t>
            </a:r>
            <a:endParaRPr lang="zh-CN" altLang="en-US" sz="1500" dirty="0">
              <a:cs typeface="+mn-ea"/>
              <a:sym typeface="+mn-lt"/>
            </a:endParaRPr>
          </a:p>
        </p:txBody>
      </p:sp>
      <p:pic>
        <p:nvPicPr>
          <p:cNvPr id="75" name="图片 74"/>
          <p:cNvPicPr>
            <a:picLocks noChangeAspect="1"/>
          </p:cNvPicPr>
          <p:nvPr/>
        </p:nvPicPr>
        <p:blipFill>
          <a:blip r:embed="rId2" cstate="screen"/>
          <a:stretch>
            <a:fillRect/>
          </a:stretch>
        </p:blipFill>
        <p:spPr>
          <a:xfrm>
            <a:off x="3711803" y="2796240"/>
            <a:ext cx="756360" cy="776529"/>
          </a:xfrm>
          <a:prstGeom prst="rect">
            <a:avLst/>
          </a:prstGeom>
        </p:spPr>
      </p:pic>
      <p:pic>
        <p:nvPicPr>
          <p:cNvPr id="77" name="图片 76"/>
          <p:cNvPicPr>
            <a:picLocks noChangeAspect="1"/>
          </p:cNvPicPr>
          <p:nvPr/>
        </p:nvPicPr>
        <p:blipFill>
          <a:blip r:embed="rId3" cstate="screen"/>
          <a:stretch>
            <a:fillRect/>
          </a:stretch>
        </p:blipFill>
        <p:spPr>
          <a:xfrm>
            <a:off x="3707042" y="4599508"/>
            <a:ext cx="765883" cy="727237"/>
          </a:xfrm>
          <a:prstGeom prst="rect">
            <a:avLst/>
          </a:prstGeom>
        </p:spPr>
      </p:pic>
      <p:grpSp>
        <p:nvGrpSpPr>
          <p:cNvPr id="4" name="组合 3"/>
          <p:cNvGrpSpPr/>
          <p:nvPr/>
        </p:nvGrpSpPr>
        <p:grpSpPr>
          <a:xfrm>
            <a:off x="4766651" y="2792832"/>
            <a:ext cx="2510155" cy="822562"/>
            <a:chOff x="4766651" y="2806084"/>
            <a:chExt cx="2510155" cy="822562"/>
          </a:xfrm>
        </p:grpSpPr>
        <p:pic>
          <p:nvPicPr>
            <p:cNvPr id="78" name="图片 77"/>
            <p:cNvPicPr>
              <a:picLocks noChangeAspect="1"/>
            </p:cNvPicPr>
            <p:nvPr/>
          </p:nvPicPr>
          <p:blipFill>
            <a:blip r:embed="rId4" cstate="screen"/>
            <a:stretch>
              <a:fillRect/>
            </a:stretch>
          </p:blipFill>
          <p:spPr>
            <a:xfrm rot="10800000">
              <a:off x="4766651" y="2806084"/>
              <a:ext cx="2510155" cy="822562"/>
            </a:xfrm>
            <a:prstGeom prst="rect">
              <a:avLst/>
            </a:prstGeom>
          </p:spPr>
        </p:pic>
        <p:sp>
          <p:nvSpPr>
            <p:cNvPr id="79" name="矩形 78"/>
            <p:cNvSpPr/>
            <p:nvPr/>
          </p:nvSpPr>
          <p:spPr>
            <a:xfrm rot="3274">
              <a:off x="4858459" y="2996978"/>
              <a:ext cx="1812784" cy="400110"/>
            </a:xfrm>
            <a:prstGeom prst="rect">
              <a:avLst/>
            </a:prstGeom>
          </p:spPr>
          <p:txBody>
            <a:bodyPr wrap="square">
              <a:spAutoFit/>
            </a:bodyPr>
            <a:lstStyle/>
            <a:p>
              <a:r>
                <a:rPr lang="zh-CN" altLang="en-US" sz="2000" dirty="0">
                  <a:cs typeface="+mn-ea"/>
                  <a:sym typeface="+mn-lt"/>
                </a:rPr>
                <a:t>输入您的标题</a:t>
              </a:r>
              <a:endParaRPr lang="zh-CN" altLang="en-US" sz="2000" dirty="0">
                <a:cs typeface="+mn-ea"/>
                <a:sym typeface="+mn-lt"/>
              </a:endParaRPr>
            </a:p>
          </p:txBody>
        </p:sp>
      </p:grpSp>
      <p:grpSp>
        <p:nvGrpSpPr>
          <p:cNvPr id="5" name="组合 4"/>
          <p:cNvGrpSpPr/>
          <p:nvPr/>
        </p:nvGrpSpPr>
        <p:grpSpPr>
          <a:xfrm>
            <a:off x="4774018" y="4600042"/>
            <a:ext cx="2510155" cy="822562"/>
            <a:chOff x="4774018" y="4613294"/>
            <a:chExt cx="2510155" cy="822562"/>
          </a:xfrm>
        </p:grpSpPr>
        <p:pic>
          <p:nvPicPr>
            <p:cNvPr id="80" name="图片 79"/>
            <p:cNvPicPr>
              <a:picLocks noChangeAspect="1"/>
            </p:cNvPicPr>
            <p:nvPr/>
          </p:nvPicPr>
          <p:blipFill>
            <a:blip r:embed="rId4" cstate="screen"/>
            <a:stretch>
              <a:fillRect/>
            </a:stretch>
          </p:blipFill>
          <p:spPr>
            <a:xfrm rot="10800000">
              <a:off x="4774018" y="4613294"/>
              <a:ext cx="2510155" cy="822562"/>
            </a:xfrm>
            <a:prstGeom prst="rect">
              <a:avLst/>
            </a:prstGeom>
          </p:spPr>
        </p:pic>
        <p:sp>
          <p:nvSpPr>
            <p:cNvPr id="81" name="矩形 80"/>
            <p:cNvSpPr/>
            <p:nvPr/>
          </p:nvSpPr>
          <p:spPr>
            <a:xfrm rot="3274">
              <a:off x="4865826" y="4804188"/>
              <a:ext cx="1812784" cy="400110"/>
            </a:xfrm>
            <a:prstGeom prst="rect">
              <a:avLst/>
            </a:prstGeom>
          </p:spPr>
          <p:txBody>
            <a:bodyPr wrap="square">
              <a:spAutoFit/>
            </a:bodyPr>
            <a:lstStyle/>
            <a:p>
              <a:r>
                <a:rPr lang="zh-CN" altLang="en-US" sz="2000" dirty="0">
                  <a:cs typeface="+mn-ea"/>
                  <a:sym typeface="+mn-lt"/>
                </a:rPr>
                <a:t>输入您的标题</a:t>
              </a:r>
              <a:endParaRPr lang="zh-CN" altLang="en-US" sz="2000" dirty="0">
                <a:cs typeface="+mn-ea"/>
                <a:sym typeface="+mn-lt"/>
              </a:endParaRPr>
            </a:p>
          </p:txBody>
        </p:sp>
      </p:grpSp>
      <p:grpSp>
        <p:nvGrpSpPr>
          <p:cNvPr id="3" name="组合 2"/>
          <p:cNvGrpSpPr/>
          <p:nvPr/>
        </p:nvGrpSpPr>
        <p:grpSpPr>
          <a:xfrm>
            <a:off x="4766651" y="1042160"/>
            <a:ext cx="2510155" cy="822562"/>
            <a:chOff x="4766651" y="1055412"/>
            <a:chExt cx="2510155" cy="822562"/>
          </a:xfrm>
        </p:grpSpPr>
        <p:pic>
          <p:nvPicPr>
            <p:cNvPr id="34" name="图片 33"/>
            <p:cNvPicPr>
              <a:picLocks noChangeAspect="1"/>
            </p:cNvPicPr>
            <p:nvPr/>
          </p:nvPicPr>
          <p:blipFill>
            <a:blip r:embed="rId4" cstate="screen"/>
            <a:stretch>
              <a:fillRect/>
            </a:stretch>
          </p:blipFill>
          <p:spPr>
            <a:xfrm rot="10800000">
              <a:off x="4766651" y="1055412"/>
              <a:ext cx="2510155" cy="822562"/>
            </a:xfrm>
            <a:prstGeom prst="rect">
              <a:avLst/>
            </a:prstGeom>
          </p:spPr>
        </p:pic>
        <p:sp>
          <p:nvSpPr>
            <p:cNvPr id="19" name="矩形 18"/>
            <p:cNvSpPr/>
            <p:nvPr/>
          </p:nvSpPr>
          <p:spPr>
            <a:xfrm rot="3274">
              <a:off x="4858458" y="1256322"/>
              <a:ext cx="1812784" cy="400110"/>
            </a:xfrm>
            <a:prstGeom prst="rect">
              <a:avLst/>
            </a:prstGeom>
          </p:spPr>
          <p:txBody>
            <a:bodyPr wrap="square">
              <a:spAutoFit/>
            </a:bodyPr>
            <a:lstStyle/>
            <a:p>
              <a:r>
                <a:rPr lang="zh-CN" altLang="en-US" sz="2000" dirty="0">
                  <a:cs typeface="+mn-ea"/>
                  <a:sym typeface="+mn-lt"/>
                </a:rPr>
                <a:t>输入您的标题</a:t>
              </a:r>
              <a:endParaRPr lang="zh-CN" altLang="en-US" sz="2000" dirty="0">
                <a:cs typeface="+mn-ea"/>
                <a:sym typeface="+mn-lt"/>
              </a:endParaRPr>
            </a:p>
          </p:txBody>
        </p:sp>
      </p:grpSp>
      <p:pic>
        <p:nvPicPr>
          <p:cNvPr id="64" name="图片 63"/>
          <p:cNvPicPr>
            <a:picLocks noChangeAspect="1"/>
          </p:cNvPicPr>
          <p:nvPr/>
        </p:nvPicPr>
        <p:blipFill>
          <a:blip r:embed="rId5"/>
          <a:stretch>
            <a:fillRect/>
          </a:stretch>
        </p:blipFill>
        <p:spPr>
          <a:xfrm>
            <a:off x="10392846" y="-542547"/>
            <a:ext cx="2150887" cy="2049070"/>
          </a:xfrm>
          <a:prstGeom prst="rect">
            <a:avLst/>
          </a:prstGeom>
        </p:spPr>
      </p:pic>
      <p:grpSp>
        <p:nvGrpSpPr>
          <p:cNvPr id="2" name="组合 1"/>
          <p:cNvGrpSpPr/>
          <p:nvPr/>
        </p:nvGrpSpPr>
        <p:grpSpPr>
          <a:xfrm>
            <a:off x="1487984" y="2103411"/>
            <a:ext cx="1032394" cy="2839636"/>
            <a:chOff x="1487984" y="2103411"/>
            <a:chExt cx="1032394" cy="2839636"/>
          </a:xfrm>
        </p:grpSpPr>
        <p:sp>
          <p:nvSpPr>
            <p:cNvPr id="33" name="流程图: 终止 32"/>
            <p:cNvSpPr/>
            <p:nvPr/>
          </p:nvSpPr>
          <p:spPr>
            <a:xfrm>
              <a:off x="1728150" y="2103411"/>
              <a:ext cx="792228" cy="253957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1" fmla="*/ 3475 w 21600"/>
                <a:gd name="connsiteY0-2" fmla="*/ 0 h 22532"/>
                <a:gd name="connsiteX1-3" fmla="*/ 18125 w 21600"/>
                <a:gd name="connsiteY1-4" fmla="*/ 0 h 22532"/>
                <a:gd name="connsiteX2-5" fmla="*/ 21600 w 21600"/>
                <a:gd name="connsiteY2-6" fmla="*/ 10800 h 22532"/>
                <a:gd name="connsiteX3-7" fmla="*/ 18125 w 21600"/>
                <a:gd name="connsiteY3-8" fmla="*/ 21600 h 22532"/>
                <a:gd name="connsiteX4-9" fmla="*/ 3475 w 21600"/>
                <a:gd name="connsiteY4-10" fmla="*/ 21600 h 22532"/>
                <a:gd name="connsiteX5-11" fmla="*/ 0 w 21600"/>
                <a:gd name="connsiteY5-12" fmla="*/ 10800 h 22532"/>
                <a:gd name="connsiteX6-13" fmla="*/ 3475 w 21600"/>
                <a:gd name="connsiteY6-14" fmla="*/ 0 h 22532"/>
                <a:gd name="connsiteX0-15" fmla="*/ 3475 w 21600"/>
                <a:gd name="connsiteY0-16" fmla="*/ 0 h 23222"/>
                <a:gd name="connsiteX1-17" fmla="*/ 18125 w 21600"/>
                <a:gd name="connsiteY1-18" fmla="*/ 0 h 23222"/>
                <a:gd name="connsiteX2-19" fmla="*/ 21600 w 21600"/>
                <a:gd name="connsiteY2-20" fmla="*/ 10800 h 23222"/>
                <a:gd name="connsiteX3-21" fmla="*/ 18125 w 21600"/>
                <a:gd name="connsiteY3-22" fmla="*/ 21600 h 23222"/>
                <a:gd name="connsiteX4-23" fmla="*/ 3475 w 21600"/>
                <a:gd name="connsiteY4-24" fmla="*/ 21600 h 23222"/>
                <a:gd name="connsiteX5-25" fmla="*/ 0 w 21600"/>
                <a:gd name="connsiteY5-26" fmla="*/ 10800 h 23222"/>
                <a:gd name="connsiteX6-27" fmla="*/ 3475 w 21600"/>
                <a:gd name="connsiteY6-28" fmla="*/ 0 h 23222"/>
                <a:gd name="connsiteX0-29" fmla="*/ 3475 w 21600"/>
                <a:gd name="connsiteY0-30" fmla="*/ 1282 h 24504"/>
                <a:gd name="connsiteX1-31" fmla="*/ 18125 w 21600"/>
                <a:gd name="connsiteY1-32" fmla="*/ 1282 h 24504"/>
                <a:gd name="connsiteX2-33" fmla="*/ 21600 w 21600"/>
                <a:gd name="connsiteY2-34" fmla="*/ 12082 h 24504"/>
                <a:gd name="connsiteX3-35" fmla="*/ 18125 w 21600"/>
                <a:gd name="connsiteY3-36" fmla="*/ 22882 h 24504"/>
                <a:gd name="connsiteX4-37" fmla="*/ 3475 w 21600"/>
                <a:gd name="connsiteY4-38" fmla="*/ 22882 h 24504"/>
                <a:gd name="connsiteX5-39" fmla="*/ 0 w 21600"/>
                <a:gd name="connsiteY5-40" fmla="*/ 12082 h 24504"/>
                <a:gd name="connsiteX6-41" fmla="*/ 3475 w 21600"/>
                <a:gd name="connsiteY6-42" fmla="*/ 1282 h 24504"/>
                <a:gd name="connsiteX0-43" fmla="*/ 3475 w 21600"/>
                <a:gd name="connsiteY0-44" fmla="*/ 1791 h 25013"/>
                <a:gd name="connsiteX1-45" fmla="*/ 18125 w 21600"/>
                <a:gd name="connsiteY1-46" fmla="*/ 1791 h 25013"/>
                <a:gd name="connsiteX2-47" fmla="*/ 21600 w 21600"/>
                <a:gd name="connsiteY2-48" fmla="*/ 12591 h 25013"/>
                <a:gd name="connsiteX3-49" fmla="*/ 18125 w 21600"/>
                <a:gd name="connsiteY3-50" fmla="*/ 23391 h 25013"/>
                <a:gd name="connsiteX4-51" fmla="*/ 3475 w 21600"/>
                <a:gd name="connsiteY4-52" fmla="*/ 23391 h 25013"/>
                <a:gd name="connsiteX5-53" fmla="*/ 0 w 21600"/>
                <a:gd name="connsiteY5-54" fmla="*/ 12591 h 25013"/>
                <a:gd name="connsiteX6-55" fmla="*/ 3475 w 21600"/>
                <a:gd name="connsiteY6-56" fmla="*/ 1791 h 25013"/>
                <a:gd name="connsiteX0-57" fmla="*/ 3475 w 21600"/>
                <a:gd name="connsiteY0-58" fmla="*/ 1791 h 25013"/>
                <a:gd name="connsiteX1-59" fmla="*/ 18125 w 21600"/>
                <a:gd name="connsiteY1-60" fmla="*/ 1791 h 25013"/>
                <a:gd name="connsiteX2-61" fmla="*/ 21600 w 21600"/>
                <a:gd name="connsiteY2-62" fmla="*/ 12591 h 25013"/>
                <a:gd name="connsiteX3-63" fmla="*/ 18125 w 21600"/>
                <a:gd name="connsiteY3-64" fmla="*/ 23391 h 25013"/>
                <a:gd name="connsiteX4-65" fmla="*/ 3475 w 21600"/>
                <a:gd name="connsiteY4-66" fmla="*/ 23391 h 25013"/>
                <a:gd name="connsiteX5-67" fmla="*/ 0 w 21600"/>
                <a:gd name="connsiteY5-68" fmla="*/ 12591 h 25013"/>
                <a:gd name="connsiteX6-69" fmla="*/ 3475 w 21600"/>
                <a:gd name="connsiteY6-70" fmla="*/ 1791 h 25013"/>
                <a:gd name="connsiteX0-71" fmla="*/ 3475 w 21600"/>
                <a:gd name="connsiteY0-72" fmla="*/ 1791 h 25013"/>
                <a:gd name="connsiteX1-73" fmla="*/ 18125 w 21600"/>
                <a:gd name="connsiteY1-74" fmla="*/ 1791 h 25013"/>
                <a:gd name="connsiteX2-75" fmla="*/ 21600 w 21600"/>
                <a:gd name="connsiteY2-76" fmla="*/ 12591 h 25013"/>
                <a:gd name="connsiteX3-77" fmla="*/ 18125 w 21600"/>
                <a:gd name="connsiteY3-78" fmla="*/ 23391 h 25013"/>
                <a:gd name="connsiteX4-79" fmla="*/ 3475 w 21600"/>
                <a:gd name="connsiteY4-80" fmla="*/ 23391 h 25013"/>
                <a:gd name="connsiteX5-81" fmla="*/ 0 w 21600"/>
                <a:gd name="connsiteY5-82" fmla="*/ 12591 h 25013"/>
                <a:gd name="connsiteX6-83" fmla="*/ 3475 w 21600"/>
                <a:gd name="connsiteY6-84" fmla="*/ 1791 h 25013"/>
                <a:gd name="connsiteX0-85" fmla="*/ 3475 w 21600"/>
                <a:gd name="connsiteY0-86" fmla="*/ 1533 h 24755"/>
                <a:gd name="connsiteX1-87" fmla="*/ 18125 w 21600"/>
                <a:gd name="connsiteY1-88" fmla="*/ 1533 h 24755"/>
                <a:gd name="connsiteX2-89" fmla="*/ 21600 w 21600"/>
                <a:gd name="connsiteY2-90" fmla="*/ 12333 h 24755"/>
                <a:gd name="connsiteX3-91" fmla="*/ 18125 w 21600"/>
                <a:gd name="connsiteY3-92" fmla="*/ 23133 h 24755"/>
                <a:gd name="connsiteX4-93" fmla="*/ 3475 w 21600"/>
                <a:gd name="connsiteY4-94" fmla="*/ 23133 h 24755"/>
                <a:gd name="connsiteX5-95" fmla="*/ 0 w 21600"/>
                <a:gd name="connsiteY5-96" fmla="*/ 12333 h 24755"/>
                <a:gd name="connsiteX6-97" fmla="*/ 3475 w 21600"/>
                <a:gd name="connsiteY6-98" fmla="*/ 1533 h 24755"/>
                <a:gd name="connsiteX0-99" fmla="*/ 3475 w 21600"/>
                <a:gd name="connsiteY0-100" fmla="*/ 1533 h 24755"/>
                <a:gd name="connsiteX1-101" fmla="*/ 18125 w 21600"/>
                <a:gd name="connsiteY1-102" fmla="*/ 1533 h 24755"/>
                <a:gd name="connsiteX2-103" fmla="*/ 21600 w 21600"/>
                <a:gd name="connsiteY2-104" fmla="*/ 12333 h 24755"/>
                <a:gd name="connsiteX3-105" fmla="*/ 18125 w 21600"/>
                <a:gd name="connsiteY3-106" fmla="*/ 23133 h 24755"/>
                <a:gd name="connsiteX4-107" fmla="*/ 3475 w 21600"/>
                <a:gd name="connsiteY4-108" fmla="*/ 23133 h 24755"/>
                <a:gd name="connsiteX5-109" fmla="*/ 0 w 21600"/>
                <a:gd name="connsiteY5-110" fmla="*/ 12333 h 24755"/>
                <a:gd name="connsiteX6-111" fmla="*/ 3475 w 21600"/>
                <a:gd name="connsiteY6-112" fmla="*/ 1533 h 24755"/>
                <a:gd name="connsiteX0-113" fmla="*/ 3475 w 21600"/>
                <a:gd name="connsiteY0-114" fmla="*/ 1533 h 24755"/>
                <a:gd name="connsiteX1-115" fmla="*/ 18125 w 21600"/>
                <a:gd name="connsiteY1-116" fmla="*/ 1533 h 24755"/>
                <a:gd name="connsiteX2-117" fmla="*/ 21600 w 21600"/>
                <a:gd name="connsiteY2-118" fmla="*/ 12333 h 24755"/>
                <a:gd name="connsiteX3-119" fmla="*/ 18125 w 21600"/>
                <a:gd name="connsiteY3-120" fmla="*/ 23133 h 24755"/>
                <a:gd name="connsiteX4-121" fmla="*/ 3475 w 21600"/>
                <a:gd name="connsiteY4-122" fmla="*/ 23133 h 24755"/>
                <a:gd name="connsiteX5-123" fmla="*/ 0 w 21600"/>
                <a:gd name="connsiteY5-124" fmla="*/ 12333 h 24755"/>
                <a:gd name="connsiteX6-125" fmla="*/ 3475 w 21600"/>
                <a:gd name="connsiteY6-126" fmla="*/ 1533 h 24755"/>
                <a:gd name="connsiteX0-127" fmla="*/ 3475 w 21600"/>
                <a:gd name="connsiteY0-128" fmla="*/ 1533 h 24755"/>
                <a:gd name="connsiteX1-129" fmla="*/ 18125 w 21600"/>
                <a:gd name="connsiteY1-130" fmla="*/ 1533 h 24755"/>
                <a:gd name="connsiteX2-131" fmla="*/ 21600 w 21600"/>
                <a:gd name="connsiteY2-132" fmla="*/ 12333 h 24755"/>
                <a:gd name="connsiteX3-133" fmla="*/ 18125 w 21600"/>
                <a:gd name="connsiteY3-134" fmla="*/ 23133 h 24755"/>
                <a:gd name="connsiteX4-135" fmla="*/ 3475 w 21600"/>
                <a:gd name="connsiteY4-136" fmla="*/ 23133 h 24755"/>
                <a:gd name="connsiteX5-137" fmla="*/ 0 w 21600"/>
                <a:gd name="connsiteY5-138" fmla="*/ 12333 h 24755"/>
                <a:gd name="connsiteX6-139" fmla="*/ 3475 w 21600"/>
                <a:gd name="connsiteY6-140" fmla="*/ 1533 h 24755"/>
                <a:gd name="connsiteX0-141" fmla="*/ 3475 w 21600"/>
                <a:gd name="connsiteY0-142" fmla="*/ 1533 h 24520"/>
                <a:gd name="connsiteX1-143" fmla="*/ 18125 w 21600"/>
                <a:gd name="connsiteY1-144" fmla="*/ 1533 h 24520"/>
                <a:gd name="connsiteX2-145" fmla="*/ 21600 w 21600"/>
                <a:gd name="connsiteY2-146" fmla="*/ 12333 h 24520"/>
                <a:gd name="connsiteX3-147" fmla="*/ 18125 w 21600"/>
                <a:gd name="connsiteY3-148" fmla="*/ 23133 h 24520"/>
                <a:gd name="connsiteX4-149" fmla="*/ 3475 w 21600"/>
                <a:gd name="connsiteY4-150" fmla="*/ 23133 h 24520"/>
                <a:gd name="connsiteX5-151" fmla="*/ 0 w 21600"/>
                <a:gd name="connsiteY5-152" fmla="*/ 12333 h 24520"/>
                <a:gd name="connsiteX6-153" fmla="*/ 3475 w 21600"/>
                <a:gd name="connsiteY6-154" fmla="*/ 1533 h 24520"/>
                <a:gd name="connsiteX0-155" fmla="*/ 3475 w 21600"/>
                <a:gd name="connsiteY0-156" fmla="*/ 1533 h 24520"/>
                <a:gd name="connsiteX1-157" fmla="*/ 18125 w 21600"/>
                <a:gd name="connsiteY1-158" fmla="*/ 1533 h 24520"/>
                <a:gd name="connsiteX2-159" fmla="*/ 21600 w 21600"/>
                <a:gd name="connsiteY2-160" fmla="*/ 12333 h 24520"/>
                <a:gd name="connsiteX3-161" fmla="*/ 17936 w 21600"/>
                <a:gd name="connsiteY3-162" fmla="*/ 23133 h 24520"/>
                <a:gd name="connsiteX4-163" fmla="*/ 3475 w 21600"/>
                <a:gd name="connsiteY4-164" fmla="*/ 23133 h 24520"/>
                <a:gd name="connsiteX5-165" fmla="*/ 0 w 21600"/>
                <a:gd name="connsiteY5-166" fmla="*/ 12333 h 24520"/>
                <a:gd name="connsiteX6-167" fmla="*/ 3475 w 21600"/>
                <a:gd name="connsiteY6-168" fmla="*/ 1533 h 24520"/>
                <a:gd name="connsiteX0-169" fmla="*/ 3475 w 21600"/>
                <a:gd name="connsiteY0-170" fmla="*/ 1533 h 24520"/>
                <a:gd name="connsiteX1-171" fmla="*/ 18125 w 21600"/>
                <a:gd name="connsiteY1-172" fmla="*/ 1533 h 24520"/>
                <a:gd name="connsiteX2-173" fmla="*/ 21600 w 21600"/>
                <a:gd name="connsiteY2-174" fmla="*/ 12333 h 24520"/>
                <a:gd name="connsiteX3-175" fmla="*/ 17936 w 21600"/>
                <a:gd name="connsiteY3-176" fmla="*/ 23133 h 24520"/>
                <a:gd name="connsiteX4-177" fmla="*/ 3475 w 21600"/>
                <a:gd name="connsiteY4-178" fmla="*/ 23133 h 24520"/>
                <a:gd name="connsiteX5-179" fmla="*/ 0 w 21600"/>
                <a:gd name="connsiteY5-180" fmla="*/ 12333 h 24520"/>
                <a:gd name="connsiteX6-181" fmla="*/ 3475 w 21600"/>
                <a:gd name="connsiteY6-182" fmla="*/ 1533 h 24520"/>
                <a:gd name="connsiteX0-183" fmla="*/ 3475 w 21600"/>
                <a:gd name="connsiteY0-184" fmla="*/ 1533 h 24491"/>
                <a:gd name="connsiteX1-185" fmla="*/ 18125 w 21600"/>
                <a:gd name="connsiteY1-186" fmla="*/ 1533 h 24491"/>
                <a:gd name="connsiteX2-187" fmla="*/ 21600 w 21600"/>
                <a:gd name="connsiteY2-188" fmla="*/ 12333 h 24491"/>
                <a:gd name="connsiteX3-189" fmla="*/ 17936 w 21600"/>
                <a:gd name="connsiteY3-190" fmla="*/ 23133 h 24491"/>
                <a:gd name="connsiteX4-191" fmla="*/ 3475 w 21600"/>
                <a:gd name="connsiteY4-192" fmla="*/ 23133 h 24491"/>
                <a:gd name="connsiteX5-193" fmla="*/ 0 w 21600"/>
                <a:gd name="connsiteY5-194" fmla="*/ 12333 h 24491"/>
                <a:gd name="connsiteX6-195" fmla="*/ 3475 w 21600"/>
                <a:gd name="connsiteY6-196" fmla="*/ 1533 h 24491"/>
                <a:gd name="connsiteX0-197" fmla="*/ 3475 w 21600"/>
                <a:gd name="connsiteY0-198" fmla="*/ 1533 h 24491"/>
                <a:gd name="connsiteX1-199" fmla="*/ 18125 w 21600"/>
                <a:gd name="connsiteY1-200" fmla="*/ 1533 h 24491"/>
                <a:gd name="connsiteX2-201" fmla="*/ 21600 w 21600"/>
                <a:gd name="connsiteY2-202" fmla="*/ 12333 h 24491"/>
                <a:gd name="connsiteX3-203" fmla="*/ 17936 w 21600"/>
                <a:gd name="connsiteY3-204" fmla="*/ 23133 h 24491"/>
                <a:gd name="connsiteX4-205" fmla="*/ 3475 w 21600"/>
                <a:gd name="connsiteY4-206" fmla="*/ 23133 h 24491"/>
                <a:gd name="connsiteX5-207" fmla="*/ 0 w 21600"/>
                <a:gd name="connsiteY5-208" fmla="*/ 12333 h 24491"/>
                <a:gd name="connsiteX6-209" fmla="*/ 3475 w 21600"/>
                <a:gd name="connsiteY6-210" fmla="*/ 1533 h 24491"/>
                <a:gd name="connsiteX0-211" fmla="*/ 3475 w 21600"/>
                <a:gd name="connsiteY0-212" fmla="*/ 1533 h 24379"/>
                <a:gd name="connsiteX1-213" fmla="*/ 18125 w 21600"/>
                <a:gd name="connsiteY1-214" fmla="*/ 1533 h 24379"/>
                <a:gd name="connsiteX2-215" fmla="*/ 21600 w 21600"/>
                <a:gd name="connsiteY2-216" fmla="*/ 12333 h 24379"/>
                <a:gd name="connsiteX3-217" fmla="*/ 17936 w 21600"/>
                <a:gd name="connsiteY3-218" fmla="*/ 23133 h 24379"/>
                <a:gd name="connsiteX4-219" fmla="*/ 3475 w 21600"/>
                <a:gd name="connsiteY4-220" fmla="*/ 23133 h 24379"/>
                <a:gd name="connsiteX5-221" fmla="*/ 0 w 21600"/>
                <a:gd name="connsiteY5-222" fmla="*/ 12333 h 24379"/>
                <a:gd name="connsiteX6-223" fmla="*/ 3475 w 21600"/>
                <a:gd name="connsiteY6-224" fmla="*/ 1533 h 24379"/>
                <a:gd name="connsiteX0-225" fmla="*/ 3286 w 21600"/>
                <a:gd name="connsiteY0-226" fmla="*/ 1601 h 24304"/>
                <a:gd name="connsiteX1-227" fmla="*/ 18125 w 21600"/>
                <a:gd name="connsiteY1-228" fmla="*/ 1458 h 24304"/>
                <a:gd name="connsiteX2-229" fmla="*/ 21600 w 21600"/>
                <a:gd name="connsiteY2-230" fmla="*/ 12258 h 24304"/>
                <a:gd name="connsiteX3-231" fmla="*/ 17936 w 21600"/>
                <a:gd name="connsiteY3-232" fmla="*/ 23058 h 24304"/>
                <a:gd name="connsiteX4-233" fmla="*/ 3475 w 21600"/>
                <a:gd name="connsiteY4-234" fmla="*/ 23058 h 24304"/>
                <a:gd name="connsiteX5-235" fmla="*/ 0 w 21600"/>
                <a:gd name="connsiteY5-236" fmla="*/ 12258 h 24304"/>
                <a:gd name="connsiteX6-237" fmla="*/ 3286 w 21600"/>
                <a:gd name="connsiteY6-238" fmla="*/ 1601 h 243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600" h="24304">
                  <a:moveTo>
                    <a:pt x="3286" y="1601"/>
                  </a:moveTo>
                  <a:cubicBezTo>
                    <a:pt x="7086" y="-639"/>
                    <a:pt x="15262" y="-378"/>
                    <a:pt x="18125" y="1458"/>
                  </a:cubicBezTo>
                  <a:cubicBezTo>
                    <a:pt x="19855" y="2819"/>
                    <a:pt x="21632" y="8658"/>
                    <a:pt x="21600" y="12258"/>
                  </a:cubicBezTo>
                  <a:cubicBezTo>
                    <a:pt x="21569" y="15858"/>
                    <a:pt x="21747" y="21052"/>
                    <a:pt x="17936" y="23058"/>
                  </a:cubicBezTo>
                  <a:cubicBezTo>
                    <a:pt x="13624" y="24797"/>
                    <a:pt x="7566" y="24642"/>
                    <a:pt x="3475" y="23058"/>
                  </a:cubicBezTo>
                  <a:cubicBezTo>
                    <a:pt x="42" y="20766"/>
                    <a:pt x="32" y="15834"/>
                    <a:pt x="0" y="12258"/>
                  </a:cubicBezTo>
                  <a:cubicBezTo>
                    <a:pt x="-32" y="8682"/>
                    <a:pt x="1367" y="2962"/>
                    <a:pt x="3286" y="1601"/>
                  </a:cubicBezTo>
                  <a:close/>
                </a:path>
              </a:pathLst>
            </a:cu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矩形 44"/>
            <p:cNvSpPr/>
            <p:nvPr/>
          </p:nvSpPr>
          <p:spPr>
            <a:xfrm rot="3274">
              <a:off x="1899700" y="2403702"/>
              <a:ext cx="483223" cy="1938992"/>
            </a:xfrm>
            <a:prstGeom prst="rect">
              <a:avLst/>
            </a:prstGeom>
          </p:spPr>
          <p:txBody>
            <a:bodyPr wrap="square">
              <a:spAutoFit/>
            </a:bodyPr>
            <a:lstStyle/>
            <a:p>
              <a:pPr algn="ctr"/>
              <a:r>
                <a:rPr lang="zh-CN" altLang="en-US" sz="6000" dirty="0" smtClean="0">
                  <a:solidFill>
                    <a:schemeClr val="bg1"/>
                  </a:solidFill>
                  <a:effectLst>
                    <a:outerShdw blurRad="38100" dist="38100" dir="2700000" algn="tl">
                      <a:srgbClr val="000000">
                        <a:alpha val="43137"/>
                      </a:srgbClr>
                    </a:outerShdw>
                  </a:effectLst>
                  <a:cs typeface="+mn-ea"/>
                  <a:sym typeface="+mn-lt"/>
                </a:rPr>
                <a:t>目录</a:t>
              </a:r>
              <a:endParaRPr lang="zh-CN" altLang="en-US" sz="6000" dirty="0">
                <a:solidFill>
                  <a:schemeClr val="bg1"/>
                </a:solidFill>
                <a:effectLst>
                  <a:outerShdw blurRad="38100" dist="38100" dir="2700000" algn="tl">
                    <a:srgbClr val="000000">
                      <a:alpha val="43137"/>
                    </a:srgbClr>
                  </a:outerShdw>
                </a:effectLst>
                <a:cs typeface="+mn-ea"/>
                <a:sym typeface="+mn-lt"/>
              </a:endParaRPr>
            </a:p>
          </p:txBody>
        </p:sp>
        <p:pic>
          <p:nvPicPr>
            <p:cNvPr id="22" name="图片 21"/>
            <p:cNvPicPr>
              <a:picLocks noChangeAspect="1"/>
            </p:cNvPicPr>
            <p:nvPr/>
          </p:nvPicPr>
          <p:blipFill>
            <a:blip r:embed="rId6" cstate="screen"/>
            <a:stretch>
              <a:fillRect/>
            </a:stretch>
          </p:blipFill>
          <p:spPr>
            <a:xfrm>
              <a:off x="1487984" y="4021726"/>
              <a:ext cx="813833" cy="921321"/>
            </a:xfrm>
            <a:prstGeom prst="rect">
              <a:avLst/>
            </a:prstGeom>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anim calcmode="lin" valueType="num">
                                      <p:cBhvr>
                                        <p:cTn id="8" dur="1000" fill="hold"/>
                                        <p:tgtEl>
                                          <p:spTgt spid="64"/>
                                        </p:tgtEl>
                                        <p:attrNameLst>
                                          <p:attrName>ppt_x</p:attrName>
                                        </p:attrNameLst>
                                      </p:cBhvr>
                                      <p:tavLst>
                                        <p:tav tm="0">
                                          <p:val>
                                            <p:strVal val="#ppt_x"/>
                                          </p:val>
                                        </p:tav>
                                        <p:tav tm="100000">
                                          <p:val>
                                            <p:strVal val="#ppt_x"/>
                                          </p:val>
                                        </p:tav>
                                      </p:tavLst>
                                    </p:anim>
                                    <p:anim calcmode="lin" valueType="num">
                                      <p:cBhvr>
                                        <p:cTn id="9" dur="1000" fill="hold"/>
                                        <p:tgtEl>
                                          <p:spTgt spid="6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100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par>
                                <p:cTn id="18" presetID="22" presetClass="entr" presetSubtype="8" fill="hold" grpId="0" nodeType="withEffect">
                                  <p:stCondLst>
                                    <p:cond delay="200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par>
                                <p:cTn id="21" presetID="22" presetClass="entr" presetSubtype="8" fill="hold" grpId="0" nodeType="withEffect">
                                  <p:stCondLst>
                                    <p:cond delay="3500"/>
                                  </p:stCondLst>
                                  <p:childTnLst>
                                    <p:set>
                                      <p:cBhvr>
                                        <p:cTn id="22" dur="1" fill="hold">
                                          <p:stCondLst>
                                            <p:cond delay="0"/>
                                          </p:stCondLst>
                                        </p:cTn>
                                        <p:tgtEl>
                                          <p:spTgt spid="73"/>
                                        </p:tgtEl>
                                        <p:attrNameLst>
                                          <p:attrName>style.visibility</p:attrName>
                                        </p:attrNameLst>
                                      </p:cBhvr>
                                      <p:to>
                                        <p:strVal val="visible"/>
                                      </p:to>
                                    </p:set>
                                    <p:animEffect transition="in" filter="wipe(left)">
                                      <p:cBhvr>
                                        <p:cTn id="23" dur="500"/>
                                        <p:tgtEl>
                                          <p:spTgt spid="73"/>
                                        </p:tgtEl>
                                      </p:cBhvr>
                                    </p:animEffect>
                                  </p:childTnLst>
                                </p:cTn>
                              </p:par>
                              <p:par>
                                <p:cTn id="24" presetID="22" presetClass="entr" presetSubtype="8" fill="hold" grpId="0" nodeType="withEffect">
                                  <p:stCondLst>
                                    <p:cond delay="5000"/>
                                  </p:stCondLst>
                                  <p:childTnLst>
                                    <p:set>
                                      <p:cBhvr>
                                        <p:cTn id="25" dur="1" fill="hold">
                                          <p:stCondLst>
                                            <p:cond delay="0"/>
                                          </p:stCondLst>
                                        </p:cTn>
                                        <p:tgtEl>
                                          <p:spTgt spid="74"/>
                                        </p:tgtEl>
                                        <p:attrNameLst>
                                          <p:attrName>style.visibility</p:attrName>
                                        </p:attrNameLst>
                                      </p:cBhvr>
                                      <p:to>
                                        <p:strVal val="visible"/>
                                      </p:to>
                                    </p:set>
                                    <p:animEffect transition="in" filter="wipe(left)">
                                      <p:cBhvr>
                                        <p:cTn id="26" dur="500"/>
                                        <p:tgtEl>
                                          <p:spTgt spid="74"/>
                                        </p:tgtEl>
                                      </p:cBhvr>
                                    </p:animEffect>
                                  </p:childTnLst>
                                </p:cTn>
                              </p:par>
                              <p:par>
                                <p:cTn id="27" presetID="22" presetClass="entr" presetSubtype="8" fill="hold" nodeType="withEffect">
                                  <p:stCondLst>
                                    <p:cond delay="2500"/>
                                  </p:stCondLst>
                                  <p:childTnLst>
                                    <p:set>
                                      <p:cBhvr>
                                        <p:cTn id="28" dur="1" fill="hold">
                                          <p:stCondLst>
                                            <p:cond delay="0"/>
                                          </p:stCondLst>
                                        </p:cTn>
                                        <p:tgtEl>
                                          <p:spTgt spid="75"/>
                                        </p:tgtEl>
                                        <p:attrNameLst>
                                          <p:attrName>style.visibility</p:attrName>
                                        </p:attrNameLst>
                                      </p:cBhvr>
                                      <p:to>
                                        <p:strVal val="visible"/>
                                      </p:to>
                                    </p:set>
                                    <p:animEffect transition="in" filter="wipe(left)">
                                      <p:cBhvr>
                                        <p:cTn id="29" dur="500"/>
                                        <p:tgtEl>
                                          <p:spTgt spid="75"/>
                                        </p:tgtEl>
                                      </p:cBhvr>
                                    </p:animEffect>
                                  </p:childTnLst>
                                </p:cTn>
                              </p:par>
                              <p:par>
                                <p:cTn id="30" presetID="22" presetClass="entr" presetSubtype="8" fill="hold" nodeType="withEffect">
                                  <p:stCondLst>
                                    <p:cond delay="4000"/>
                                  </p:stCondLst>
                                  <p:childTnLst>
                                    <p:set>
                                      <p:cBhvr>
                                        <p:cTn id="31" dur="1" fill="hold">
                                          <p:stCondLst>
                                            <p:cond delay="0"/>
                                          </p:stCondLst>
                                        </p:cTn>
                                        <p:tgtEl>
                                          <p:spTgt spid="77"/>
                                        </p:tgtEl>
                                        <p:attrNameLst>
                                          <p:attrName>style.visibility</p:attrName>
                                        </p:attrNameLst>
                                      </p:cBhvr>
                                      <p:to>
                                        <p:strVal val="visible"/>
                                      </p:to>
                                    </p:set>
                                    <p:animEffect transition="in" filter="wipe(left)">
                                      <p:cBhvr>
                                        <p:cTn id="32" dur="500"/>
                                        <p:tgtEl>
                                          <p:spTgt spid="77"/>
                                        </p:tgtEl>
                                      </p:cBhvr>
                                    </p:animEffect>
                                  </p:childTnLst>
                                </p:cTn>
                              </p:par>
                              <p:par>
                                <p:cTn id="33" presetID="22" presetClass="entr" presetSubtype="8" fill="hold" nodeType="withEffect">
                                  <p:stCondLst>
                                    <p:cond delay="300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par>
                                <p:cTn id="36" presetID="22" presetClass="entr" presetSubtype="8" fill="hold" nodeType="withEffect">
                                  <p:stCondLst>
                                    <p:cond delay="450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par>
                                <p:cTn id="39" presetID="22" presetClass="entr" presetSubtype="8" fill="hold" nodeType="withEffect">
                                  <p:stCondLst>
                                    <p:cond delay="150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3" grpId="0"/>
      <p:bldP spid="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287557" y="830922"/>
            <a:ext cx="3616266" cy="3840480"/>
            <a:chOff x="4074354" y="1238281"/>
            <a:chExt cx="4008728" cy="4257276"/>
          </a:xfrm>
        </p:grpSpPr>
        <p:pic>
          <p:nvPicPr>
            <p:cNvPr id="23" name="图片 22"/>
            <p:cNvPicPr>
              <a:picLocks noChangeAspect="1"/>
            </p:cNvPicPr>
            <p:nvPr/>
          </p:nvPicPr>
          <p:blipFill rotWithShape="1">
            <a:blip r:embed="rId1" cstate="screen"/>
            <a:srcRect/>
            <a:stretch>
              <a:fillRect/>
            </a:stretch>
          </p:blipFill>
          <p:spPr>
            <a:xfrm rot="5400000" flipH="1">
              <a:off x="4331264" y="1963559"/>
              <a:ext cx="758256" cy="776724"/>
            </a:xfrm>
            <a:prstGeom prst="rect">
              <a:avLst/>
            </a:prstGeom>
          </p:spPr>
        </p:pic>
        <p:pic>
          <p:nvPicPr>
            <p:cNvPr id="36" name="图片 35"/>
            <p:cNvPicPr>
              <a:picLocks noChangeAspect="1"/>
            </p:cNvPicPr>
            <p:nvPr/>
          </p:nvPicPr>
          <p:blipFill>
            <a:blip r:embed="rId2" cstate="screen"/>
            <a:stretch>
              <a:fillRect/>
            </a:stretch>
          </p:blipFill>
          <p:spPr>
            <a:xfrm>
              <a:off x="4074354" y="3419364"/>
              <a:ext cx="949347" cy="1299551"/>
            </a:xfrm>
            <a:prstGeom prst="rect">
              <a:avLst/>
            </a:prstGeom>
          </p:spPr>
        </p:pic>
        <p:pic>
          <p:nvPicPr>
            <p:cNvPr id="38" name="图片 37"/>
            <p:cNvPicPr>
              <a:picLocks noChangeAspect="1"/>
            </p:cNvPicPr>
            <p:nvPr/>
          </p:nvPicPr>
          <p:blipFill>
            <a:blip r:embed="rId3" cstate="screen"/>
            <a:stretch>
              <a:fillRect/>
            </a:stretch>
          </p:blipFill>
          <p:spPr>
            <a:xfrm>
              <a:off x="4106891" y="2731049"/>
              <a:ext cx="632899" cy="649776"/>
            </a:xfrm>
            <a:prstGeom prst="rect">
              <a:avLst/>
            </a:prstGeom>
          </p:spPr>
        </p:pic>
        <p:pic>
          <p:nvPicPr>
            <p:cNvPr id="40" name="图片 39"/>
            <p:cNvPicPr>
              <a:picLocks noChangeAspect="1"/>
            </p:cNvPicPr>
            <p:nvPr/>
          </p:nvPicPr>
          <p:blipFill>
            <a:blip r:embed="rId4" cstate="screen"/>
            <a:stretch>
              <a:fillRect/>
            </a:stretch>
          </p:blipFill>
          <p:spPr>
            <a:xfrm>
              <a:off x="7553717" y="3127713"/>
              <a:ext cx="529365" cy="542435"/>
            </a:xfrm>
            <a:prstGeom prst="rect">
              <a:avLst/>
            </a:prstGeom>
          </p:spPr>
        </p:pic>
        <p:pic>
          <p:nvPicPr>
            <p:cNvPr id="41" name="图片 40"/>
            <p:cNvPicPr>
              <a:picLocks noChangeAspect="1"/>
            </p:cNvPicPr>
            <p:nvPr/>
          </p:nvPicPr>
          <p:blipFill>
            <a:blip r:embed="rId5" cstate="screen"/>
            <a:stretch>
              <a:fillRect/>
            </a:stretch>
          </p:blipFill>
          <p:spPr>
            <a:xfrm>
              <a:off x="5954258" y="4661154"/>
              <a:ext cx="1048683" cy="671737"/>
            </a:xfrm>
            <a:prstGeom prst="rect">
              <a:avLst/>
            </a:prstGeom>
          </p:spPr>
        </p:pic>
        <p:pic>
          <p:nvPicPr>
            <p:cNvPr id="42" name="图片 41"/>
            <p:cNvPicPr>
              <a:picLocks noChangeAspect="1"/>
            </p:cNvPicPr>
            <p:nvPr/>
          </p:nvPicPr>
          <p:blipFill>
            <a:blip r:embed="rId6" cstate="screen"/>
            <a:stretch>
              <a:fillRect/>
            </a:stretch>
          </p:blipFill>
          <p:spPr>
            <a:xfrm>
              <a:off x="4968242" y="1650434"/>
              <a:ext cx="630631" cy="630631"/>
            </a:xfrm>
            <a:prstGeom prst="rect">
              <a:avLst/>
            </a:prstGeom>
          </p:spPr>
        </p:pic>
        <p:pic>
          <p:nvPicPr>
            <p:cNvPr id="43" name="图片 42"/>
            <p:cNvPicPr>
              <a:picLocks noChangeAspect="1"/>
            </p:cNvPicPr>
            <p:nvPr/>
          </p:nvPicPr>
          <p:blipFill>
            <a:blip r:embed="rId7" cstate="screen"/>
            <a:stretch>
              <a:fillRect/>
            </a:stretch>
          </p:blipFill>
          <p:spPr>
            <a:xfrm>
              <a:off x="7338404" y="2414722"/>
              <a:ext cx="623199" cy="591753"/>
            </a:xfrm>
            <a:prstGeom prst="rect">
              <a:avLst/>
            </a:prstGeom>
          </p:spPr>
        </p:pic>
        <p:pic>
          <p:nvPicPr>
            <p:cNvPr id="44" name="图片 43"/>
            <p:cNvPicPr>
              <a:picLocks noChangeAspect="1"/>
            </p:cNvPicPr>
            <p:nvPr/>
          </p:nvPicPr>
          <p:blipFill>
            <a:blip r:embed="rId8" cstate="screen"/>
            <a:stretch>
              <a:fillRect/>
            </a:stretch>
          </p:blipFill>
          <p:spPr>
            <a:xfrm rot="20804785">
              <a:off x="6572282" y="1428499"/>
              <a:ext cx="1012638" cy="1088586"/>
            </a:xfrm>
            <a:prstGeom prst="rect">
              <a:avLst/>
            </a:prstGeom>
          </p:spPr>
        </p:pic>
        <p:pic>
          <p:nvPicPr>
            <p:cNvPr id="46" name="图片 45"/>
            <p:cNvPicPr>
              <a:picLocks noChangeAspect="1"/>
            </p:cNvPicPr>
            <p:nvPr/>
          </p:nvPicPr>
          <p:blipFill>
            <a:blip r:embed="rId9" cstate="screen"/>
            <a:stretch>
              <a:fillRect/>
            </a:stretch>
          </p:blipFill>
          <p:spPr>
            <a:xfrm rot="18575688">
              <a:off x="5621335" y="1128579"/>
              <a:ext cx="772137" cy="991542"/>
            </a:xfrm>
            <a:prstGeom prst="rect">
              <a:avLst/>
            </a:prstGeom>
          </p:spPr>
        </p:pic>
        <p:pic>
          <p:nvPicPr>
            <p:cNvPr id="47" name="图片 46"/>
            <p:cNvPicPr>
              <a:picLocks noChangeAspect="1"/>
            </p:cNvPicPr>
            <p:nvPr/>
          </p:nvPicPr>
          <p:blipFill>
            <a:blip r:embed="rId10"/>
            <a:stretch>
              <a:fillRect/>
            </a:stretch>
          </p:blipFill>
          <p:spPr>
            <a:xfrm>
              <a:off x="4840698" y="4478006"/>
              <a:ext cx="1050374" cy="1017551"/>
            </a:xfrm>
            <a:prstGeom prst="rect">
              <a:avLst/>
            </a:prstGeom>
          </p:spPr>
        </p:pic>
        <p:pic>
          <p:nvPicPr>
            <p:cNvPr id="49" name="图片 48"/>
            <p:cNvPicPr>
              <a:picLocks noChangeAspect="1"/>
            </p:cNvPicPr>
            <p:nvPr/>
          </p:nvPicPr>
          <p:blipFill>
            <a:blip r:embed="rId2" cstate="screen"/>
            <a:stretch>
              <a:fillRect/>
            </a:stretch>
          </p:blipFill>
          <p:spPr>
            <a:xfrm rot="1065221" flipH="1">
              <a:off x="7006422" y="3583675"/>
              <a:ext cx="949347" cy="1299551"/>
            </a:xfrm>
            <a:prstGeom prst="rect">
              <a:avLst/>
            </a:prstGeom>
          </p:spPr>
        </p:pic>
      </p:grpSp>
      <p:pic>
        <p:nvPicPr>
          <p:cNvPr id="20" name="图片 19"/>
          <p:cNvPicPr>
            <a:picLocks noChangeAspect="1"/>
          </p:cNvPicPr>
          <p:nvPr/>
        </p:nvPicPr>
        <p:blipFill>
          <a:blip r:embed="rId11"/>
          <a:stretch>
            <a:fillRect/>
          </a:stretch>
        </p:blipFill>
        <p:spPr>
          <a:xfrm>
            <a:off x="10277033" y="3151610"/>
            <a:ext cx="1914967" cy="3706389"/>
          </a:xfrm>
          <a:prstGeom prst="rect">
            <a:avLst/>
          </a:prstGeom>
        </p:spPr>
      </p:pic>
      <p:pic>
        <p:nvPicPr>
          <p:cNvPr id="21" name="图片 20"/>
          <p:cNvPicPr>
            <a:picLocks noChangeAspect="1"/>
          </p:cNvPicPr>
          <p:nvPr/>
        </p:nvPicPr>
        <p:blipFill>
          <a:blip r:embed="rId11"/>
          <a:stretch>
            <a:fillRect/>
          </a:stretch>
        </p:blipFill>
        <p:spPr>
          <a:xfrm flipH="1">
            <a:off x="0" y="3151609"/>
            <a:ext cx="1914967" cy="3706389"/>
          </a:xfrm>
          <a:prstGeom prst="rect">
            <a:avLst/>
          </a:prstGeom>
        </p:spPr>
      </p:pic>
      <p:sp>
        <p:nvSpPr>
          <p:cNvPr id="50" name="矩形 49"/>
          <p:cNvSpPr/>
          <p:nvPr/>
        </p:nvSpPr>
        <p:spPr>
          <a:xfrm>
            <a:off x="3429766" y="5534120"/>
            <a:ext cx="5331852" cy="584775"/>
          </a:xfrm>
          <a:prstGeom prst="rect">
            <a:avLst/>
          </a:prstGeom>
        </p:spPr>
        <p:txBody>
          <a:bodyPr wrap="square">
            <a:spAutoFit/>
          </a:bodyPr>
          <a:lstStyle/>
          <a:p>
            <a:pPr algn="ctr"/>
            <a:r>
              <a:rPr lang="zh-CN" altLang="en-US" sz="1600" dirty="0">
                <a:cs typeface="+mn-ea"/>
                <a:sym typeface="+mn-lt"/>
              </a:rPr>
              <a:t>输入您的文字内容输入您的文字内容输入您的文字内容输入您的文字内容输入您的文字内容输入您的文字</a:t>
            </a:r>
            <a:r>
              <a:rPr lang="zh-CN" altLang="en-US" sz="1600" dirty="0" smtClean="0">
                <a:cs typeface="+mn-ea"/>
                <a:sym typeface="+mn-lt"/>
              </a:rPr>
              <a:t>内容</a:t>
            </a:r>
            <a:endParaRPr lang="zh-CN" altLang="en-US" sz="1600" dirty="0">
              <a:cs typeface="+mn-ea"/>
              <a:sym typeface="+mn-lt"/>
            </a:endParaRPr>
          </a:p>
        </p:txBody>
      </p:sp>
      <p:sp>
        <p:nvSpPr>
          <p:cNvPr id="54" name="矩形 53"/>
          <p:cNvSpPr/>
          <p:nvPr/>
        </p:nvSpPr>
        <p:spPr>
          <a:xfrm rot="3274">
            <a:off x="4749896" y="5022207"/>
            <a:ext cx="2717718" cy="523220"/>
          </a:xfrm>
          <a:prstGeom prst="rect">
            <a:avLst/>
          </a:prstGeom>
        </p:spPr>
        <p:txBody>
          <a:bodyPr wrap="square">
            <a:spAutoFit/>
          </a:bodyPr>
          <a:lstStyle/>
          <a:p>
            <a:pPr algn="ctr"/>
            <a:r>
              <a:rPr lang="zh-CN" altLang="en-US" sz="2800" dirty="0">
                <a:cs typeface="+mn-ea"/>
                <a:sym typeface="+mn-lt"/>
              </a:rPr>
              <a:t>输入您的标题</a:t>
            </a:r>
            <a:endParaRPr lang="zh-CN" altLang="en-US" sz="2800" dirty="0">
              <a:cs typeface="+mn-ea"/>
              <a:sym typeface="+mn-lt"/>
            </a:endParaRPr>
          </a:p>
        </p:txBody>
      </p:sp>
      <p:grpSp>
        <p:nvGrpSpPr>
          <p:cNvPr id="4" name="组合 3"/>
          <p:cNvGrpSpPr/>
          <p:nvPr/>
        </p:nvGrpSpPr>
        <p:grpSpPr>
          <a:xfrm>
            <a:off x="5018158" y="1690153"/>
            <a:ext cx="2181191" cy="2181191"/>
            <a:chOff x="5018158" y="1690153"/>
            <a:chExt cx="2181191" cy="2181191"/>
          </a:xfrm>
        </p:grpSpPr>
        <p:sp>
          <p:nvSpPr>
            <p:cNvPr id="2" name="椭圆 1"/>
            <p:cNvSpPr/>
            <p:nvPr/>
          </p:nvSpPr>
          <p:spPr>
            <a:xfrm>
              <a:off x="5018158" y="1690153"/>
              <a:ext cx="2181191" cy="2181191"/>
            </a:xfrm>
            <a:prstGeom prst="ellipse">
              <a:avLst/>
            </a:prstGeom>
            <a:no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p:cNvSpPr/>
            <p:nvPr/>
          </p:nvSpPr>
          <p:spPr>
            <a:xfrm>
              <a:off x="5145827" y="1817822"/>
              <a:ext cx="1925853" cy="1925853"/>
            </a:xfrm>
            <a:prstGeom prst="ellipse">
              <a:avLst/>
            </a:prstGeom>
            <a:solidFill>
              <a:srgbClr val="FFCCCC">
                <a:alpha val="6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51"/>
            <p:cNvSpPr/>
            <p:nvPr/>
          </p:nvSpPr>
          <p:spPr>
            <a:xfrm rot="3274">
              <a:off x="5181147" y="2405998"/>
              <a:ext cx="1816693" cy="707886"/>
            </a:xfrm>
            <a:prstGeom prst="rect">
              <a:avLst/>
            </a:prstGeom>
          </p:spPr>
          <p:txBody>
            <a:bodyPr wrap="square">
              <a:spAutoFit/>
            </a:bodyPr>
            <a:lstStyle/>
            <a:p>
              <a:pPr algn="ctr"/>
              <a:r>
                <a:rPr lang="zh-CN" altLang="en-US" sz="4000" dirty="0" smtClean="0">
                  <a:solidFill>
                    <a:srgbClr val="1C1C1C"/>
                  </a:solidFill>
                  <a:cs typeface="+mn-ea"/>
                  <a:sym typeface="+mn-lt"/>
                </a:rPr>
                <a:t>第四章</a:t>
              </a:r>
              <a:endParaRPr lang="zh-CN" altLang="en-US" sz="4000" dirty="0">
                <a:solidFill>
                  <a:srgbClr val="1C1C1C"/>
                </a:solidFill>
                <a:cs typeface="+mn-ea"/>
                <a:sym typeface="+mn-lt"/>
              </a:endParaRPr>
            </a:p>
          </p:txBody>
        </p:sp>
      </p:grpSp>
      <p:pic>
        <p:nvPicPr>
          <p:cNvPr id="55" name="图片 54"/>
          <p:cNvPicPr>
            <a:picLocks noChangeAspect="1"/>
          </p:cNvPicPr>
          <p:nvPr/>
        </p:nvPicPr>
        <p:blipFill>
          <a:blip r:embed="rId12" cstate="screen"/>
          <a:stretch>
            <a:fillRect/>
          </a:stretch>
        </p:blipFill>
        <p:spPr>
          <a:xfrm>
            <a:off x="5697192" y="3220116"/>
            <a:ext cx="819918" cy="46852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win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6" presetClass="entr" presetSubtype="32"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par>
                                <p:cTn id="14" presetID="23"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childTnLst>
                                </p:cTn>
                              </p:par>
                              <p:par>
                                <p:cTn id="18" presetID="42" presetClass="entr" presetSubtype="0" fill="hold" nodeType="withEffect">
                                  <p:stCondLst>
                                    <p:cond delay="100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1000"/>
                                        <p:tgtEl>
                                          <p:spTgt spid="55"/>
                                        </p:tgtEl>
                                      </p:cBhvr>
                                    </p:animEffect>
                                    <p:anim calcmode="lin" valueType="num">
                                      <p:cBhvr>
                                        <p:cTn id="21" dur="1000" fill="hold"/>
                                        <p:tgtEl>
                                          <p:spTgt spid="55"/>
                                        </p:tgtEl>
                                        <p:attrNameLst>
                                          <p:attrName>ppt_x</p:attrName>
                                        </p:attrNameLst>
                                      </p:cBhvr>
                                      <p:tavLst>
                                        <p:tav tm="0">
                                          <p:val>
                                            <p:strVal val="#ppt_x"/>
                                          </p:val>
                                        </p:tav>
                                        <p:tav tm="100000">
                                          <p:val>
                                            <p:strVal val="#ppt_x"/>
                                          </p:val>
                                        </p:tav>
                                      </p:tavLst>
                                    </p:anim>
                                    <p:anim calcmode="lin" valueType="num">
                                      <p:cBhvr>
                                        <p:cTn id="22" dur="1000" fill="hold"/>
                                        <p:tgtEl>
                                          <p:spTgt spid="55"/>
                                        </p:tgtEl>
                                        <p:attrNameLst>
                                          <p:attrName>ppt_y</p:attrName>
                                        </p:attrNameLst>
                                      </p:cBhvr>
                                      <p:tavLst>
                                        <p:tav tm="0">
                                          <p:val>
                                            <p:strVal val="#ppt_y+.1"/>
                                          </p:val>
                                        </p:tav>
                                        <p:tav tm="100000">
                                          <p:val>
                                            <p:strVal val="#ppt_y"/>
                                          </p:val>
                                        </p:tav>
                                      </p:tavLst>
                                    </p:anim>
                                  </p:childTnLst>
                                </p:cTn>
                              </p:par>
                              <p:par>
                                <p:cTn id="23" presetID="41" presetClass="entr" presetSubtype="0" fill="hold" grpId="0" nodeType="withEffect">
                                  <p:stCondLst>
                                    <p:cond delay="2500"/>
                                  </p:stCondLst>
                                  <p:iterate type="lt">
                                    <p:tmPct val="10000"/>
                                  </p:iterate>
                                  <p:childTnLst>
                                    <p:set>
                                      <p:cBhvr>
                                        <p:cTn id="24" dur="1" fill="hold">
                                          <p:stCondLst>
                                            <p:cond delay="0"/>
                                          </p:stCondLst>
                                        </p:cTn>
                                        <p:tgtEl>
                                          <p:spTgt spid="54"/>
                                        </p:tgtEl>
                                        <p:attrNameLst>
                                          <p:attrName>style.visibility</p:attrName>
                                        </p:attrNameLst>
                                      </p:cBhvr>
                                      <p:to>
                                        <p:strVal val="visible"/>
                                      </p:to>
                                    </p:set>
                                    <p:anim calcmode="lin" valueType="num">
                                      <p:cBhvr>
                                        <p:cTn id="25" dur="75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26" dur="750" fill="hold"/>
                                        <p:tgtEl>
                                          <p:spTgt spid="54"/>
                                        </p:tgtEl>
                                        <p:attrNameLst>
                                          <p:attrName>ppt_y</p:attrName>
                                        </p:attrNameLst>
                                      </p:cBhvr>
                                      <p:tavLst>
                                        <p:tav tm="0">
                                          <p:val>
                                            <p:strVal val="#ppt_y"/>
                                          </p:val>
                                        </p:tav>
                                        <p:tav tm="100000">
                                          <p:val>
                                            <p:strVal val="#ppt_y"/>
                                          </p:val>
                                        </p:tav>
                                      </p:tavLst>
                                    </p:anim>
                                    <p:anim calcmode="lin" valueType="num">
                                      <p:cBhvr>
                                        <p:cTn id="27" dur="75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28" dur="75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750" tmFilter="0,0; .5, 1; 1, 1"/>
                                        <p:tgtEl>
                                          <p:spTgt spid="54"/>
                                        </p:tgtEl>
                                      </p:cBhvr>
                                    </p:animEffect>
                                  </p:childTnLst>
                                </p:cTn>
                              </p:par>
                              <p:par>
                                <p:cTn id="30" presetID="22" presetClass="entr" presetSubtype="1" fill="hold" grpId="0" nodeType="withEffect">
                                  <p:stCondLst>
                                    <p:cond delay="3500"/>
                                  </p:stCondLst>
                                  <p:childTnLst>
                                    <p:set>
                                      <p:cBhvr>
                                        <p:cTn id="31" dur="1" fill="hold">
                                          <p:stCondLst>
                                            <p:cond delay="0"/>
                                          </p:stCondLst>
                                        </p:cTn>
                                        <p:tgtEl>
                                          <p:spTgt spid="50"/>
                                        </p:tgtEl>
                                        <p:attrNameLst>
                                          <p:attrName>style.visibility</p:attrName>
                                        </p:attrNameLst>
                                      </p:cBhvr>
                                      <p:to>
                                        <p:strVal val="visible"/>
                                      </p:to>
                                    </p:set>
                                    <p:animEffect transition="in" filter="wipe(up)">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矩形 1"/>
          <p:cNvSpPr/>
          <p:nvPr/>
        </p:nvSpPr>
        <p:spPr>
          <a:xfrm>
            <a:off x="0" y="3429000"/>
            <a:ext cx="6096000" cy="3429000"/>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6096000" y="0"/>
            <a:ext cx="6096000" cy="3429000"/>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rot="3274">
            <a:off x="1217641" y="1709929"/>
            <a:ext cx="3106712" cy="523220"/>
          </a:xfrm>
          <a:prstGeom prst="rect">
            <a:avLst/>
          </a:prstGeom>
        </p:spPr>
        <p:txBody>
          <a:bodyPr wrap="square">
            <a:spAutoFit/>
          </a:bodyPr>
          <a:lstStyle/>
          <a:p>
            <a:pPr algn="ctr"/>
            <a:r>
              <a:rPr lang="zh-CN" altLang="en-US" sz="2800" dirty="0">
                <a:solidFill>
                  <a:srgbClr val="1C1C1C"/>
                </a:solidFill>
                <a:cs typeface="+mn-ea"/>
                <a:sym typeface="+mn-lt"/>
              </a:rPr>
              <a:t>输入您的标题</a:t>
            </a:r>
            <a:endParaRPr lang="zh-CN" altLang="en-US" sz="2800" dirty="0">
              <a:solidFill>
                <a:srgbClr val="1C1C1C"/>
              </a:solidFill>
              <a:cs typeface="+mn-ea"/>
              <a:sym typeface="+mn-lt"/>
            </a:endParaRPr>
          </a:p>
        </p:txBody>
      </p:sp>
      <p:sp>
        <p:nvSpPr>
          <p:cNvPr id="21" name="矩形 20"/>
          <p:cNvSpPr/>
          <p:nvPr/>
        </p:nvSpPr>
        <p:spPr>
          <a:xfrm>
            <a:off x="832834" y="2324862"/>
            <a:ext cx="3876326" cy="523220"/>
          </a:xfrm>
          <a:prstGeom prst="rect">
            <a:avLst/>
          </a:prstGeom>
        </p:spPr>
        <p:txBody>
          <a:bodyPr wrap="square">
            <a:spAutoFit/>
          </a:bodyPr>
          <a:lstStyle/>
          <a:p>
            <a:pPr algn="ctr"/>
            <a:r>
              <a:rPr lang="zh-CN" altLang="en-US" sz="1400" dirty="0">
                <a:cs typeface="+mn-ea"/>
                <a:sym typeface="+mn-lt"/>
              </a:rPr>
              <a:t>输入您的文字内容输入您的文字内容输入您的文字内容输入您的文字</a:t>
            </a:r>
            <a:r>
              <a:rPr lang="zh-CN" altLang="en-US" sz="1400" dirty="0" smtClean="0">
                <a:cs typeface="+mn-ea"/>
                <a:sym typeface="+mn-lt"/>
              </a:rPr>
              <a:t>内容输入</a:t>
            </a:r>
            <a:r>
              <a:rPr lang="zh-CN" altLang="en-US" sz="1400" dirty="0">
                <a:cs typeface="+mn-ea"/>
                <a:sym typeface="+mn-lt"/>
              </a:rPr>
              <a:t>您的文字</a:t>
            </a:r>
            <a:r>
              <a:rPr lang="zh-CN" altLang="en-US" sz="1400" dirty="0" smtClean="0">
                <a:cs typeface="+mn-ea"/>
                <a:sym typeface="+mn-lt"/>
              </a:rPr>
              <a:t>内容</a:t>
            </a:r>
            <a:endParaRPr lang="zh-CN" altLang="en-US" sz="1400" dirty="0">
              <a:cs typeface="+mn-ea"/>
              <a:sym typeface="+mn-lt"/>
            </a:endParaRPr>
          </a:p>
        </p:txBody>
      </p:sp>
      <p:grpSp>
        <p:nvGrpSpPr>
          <p:cNvPr id="3" name="组合 2"/>
          <p:cNvGrpSpPr/>
          <p:nvPr/>
        </p:nvGrpSpPr>
        <p:grpSpPr>
          <a:xfrm>
            <a:off x="5084711" y="2519427"/>
            <a:ext cx="2048455" cy="1819145"/>
            <a:chOff x="5084711" y="2519427"/>
            <a:chExt cx="2048455" cy="1819145"/>
          </a:xfrm>
        </p:grpSpPr>
        <p:sp>
          <p:nvSpPr>
            <p:cNvPr id="35" name="矩形 34"/>
            <p:cNvSpPr/>
            <p:nvPr/>
          </p:nvSpPr>
          <p:spPr>
            <a:xfrm>
              <a:off x="5084711" y="2519427"/>
              <a:ext cx="2048455" cy="1819145"/>
            </a:xfrm>
            <a:prstGeom prst="rect">
              <a:avLst/>
            </a:prstGeom>
            <a:solidFill>
              <a:srgbClr val="FED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5477996" y="2828835"/>
              <a:ext cx="1261885" cy="1200329"/>
            </a:xfrm>
            <a:prstGeom prst="rect">
              <a:avLst/>
            </a:prstGeom>
          </p:spPr>
          <p:txBody>
            <a:bodyPr wrap="none">
              <a:spAutoFit/>
            </a:bodyPr>
            <a:lstStyle/>
            <a:p>
              <a:pPr algn="ctr"/>
              <a:r>
                <a:rPr lang="zh-CN" altLang="en-US" sz="3600" spc="600" dirty="0" smtClean="0">
                  <a:solidFill>
                    <a:schemeClr val="bg1"/>
                  </a:solidFill>
                  <a:cs typeface="+mn-ea"/>
                  <a:sym typeface="+mn-lt"/>
                </a:rPr>
                <a:t>标题</a:t>
              </a:r>
              <a:endParaRPr lang="en-US" altLang="zh-CN" sz="3600" spc="600" dirty="0" smtClean="0">
                <a:solidFill>
                  <a:schemeClr val="bg1"/>
                </a:solidFill>
                <a:cs typeface="+mn-ea"/>
                <a:sym typeface="+mn-lt"/>
              </a:endParaRPr>
            </a:p>
            <a:p>
              <a:pPr algn="ctr"/>
              <a:r>
                <a:rPr lang="zh-CN" altLang="en-US" sz="3600" spc="600" dirty="0">
                  <a:solidFill>
                    <a:schemeClr val="bg1"/>
                  </a:solidFill>
                  <a:cs typeface="+mn-ea"/>
                  <a:sym typeface="+mn-lt"/>
                </a:rPr>
                <a:t>内容</a:t>
              </a:r>
              <a:endParaRPr lang="zh-CN" altLang="en-US" sz="3600" spc="600" dirty="0">
                <a:solidFill>
                  <a:schemeClr val="bg1"/>
                </a:solidFill>
                <a:cs typeface="+mn-ea"/>
                <a:sym typeface="+mn-lt"/>
              </a:endParaRPr>
            </a:p>
          </p:txBody>
        </p:sp>
        <p:sp>
          <p:nvSpPr>
            <p:cNvPr id="36" name="矩形 35"/>
            <p:cNvSpPr/>
            <p:nvPr/>
          </p:nvSpPr>
          <p:spPr>
            <a:xfrm>
              <a:off x="5171044" y="2608053"/>
              <a:ext cx="1875788" cy="164189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7" name="图片 36"/>
          <p:cNvPicPr>
            <a:picLocks noChangeAspect="1"/>
          </p:cNvPicPr>
          <p:nvPr/>
        </p:nvPicPr>
        <p:blipFill rotWithShape="1">
          <a:blip r:embed="rId3" cstate="screen"/>
          <a:srcRect/>
          <a:stretch>
            <a:fillRect/>
          </a:stretch>
        </p:blipFill>
        <p:spPr>
          <a:xfrm flipV="1">
            <a:off x="2025772" y="812083"/>
            <a:ext cx="1245301" cy="931861"/>
          </a:xfrm>
          <a:prstGeom prst="rect">
            <a:avLst/>
          </a:prstGeom>
        </p:spPr>
      </p:pic>
      <p:sp>
        <p:nvSpPr>
          <p:cNvPr id="38" name="矩形 37"/>
          <p:cNvSpPr/>
          <p:nvPr/>
        </p:nvSpPr>
        <p:spPr>
          <a:xfrm rot="3274">
            <a:off x="7685333" y="4794838"/>
            <a:ext cx="3106712" cy="523220"/>
          </a:xfrm>
          <a:prstGeom prst="rect">
            <a:avLst/>
          </a:prstGeom>
        </p:spPr>
        <p:txBody>
          <a:bodyPr wrap="square">
            <a:spAutoFit/>
          </a:bodyPr>
          <a:lstStyle/>
          <a:p>
            <a:pPr algn="ctr"/>
            <a:r>
              <a:rPr lang="zh-CN" altLang="en-US" sz="2800" dirty="0">
                <a:solidFill>
                  <a:srgbClr val="1C1C1C"/>
                </a:solidFill>
                <a:cs typeface="+mn-ea"/>
                <a:sym typeface="+mn-lt"/>
              </a:rPr>
              <a:t>输入您的标题</a:t>
            </a:r>
            <a:endParaRPr lang="zh-CN" altLang="en-US" sz="2800" dirty="0">
              <a:solidFill>
                <a:srgbClr val="1C1C1C"/>
              </a:solidFill>
              <a:cs typeface="+mn-ea"/>
              <a:sym typeface="+mn-lt"/>
            </a:endParaRPr>
          </a:p>
        </p:txBody>
      </p:sp>
      <p:sp>
        <p:nvSpPr>
          <p:cNvPr id="39" name="矩形 38"/>
          <p:cNvSpPr/>
          <p:nvPr/>
        </p:nvSpPr>
        <p:spPr>
          <a:xfrm>
            <a:off x="7300526" y="5409771"/>
            <a:ext cx="3876326" cy="523220"/>
          </a:xfrm>
          <a:prstGeom prst="rect">
            <a:avLst/>
          </a:prstGeom>
        </p:spPr>
        <p:txBody>
          <a:bodyPr wrap="square">
            <a:spAutoFit/>
          </a:bodyPr>
          <a:lstStyle/>
          <a:p>
            <a:pPr algn="ctr"/>
            <a:r>
              <a:rPr lang="zh-CN" altLang="en-US" sz="1400" dirty="0">
                <a:cs typeface="+mn-ea"/>
                <a:sym typeface="+mn-lt"/>
              </a:rPr>
              <a:t>输入您的文字内容输入您的文字内容输入您的文字内容输入您的文字</a:t>
            </a:r>
            <a:r>
              <a:rPr lang="zh-CN" altLang="en-US" sz="1400" dirty="0" smtClean="0">
                <a:cs typeface="+mn-ea"/>
                <a:sym typeface="+mn-lt"/>
              </a:rPr>
              <a:t>内容输入</a:t>
            </a:r>
            <a:r>
              <a:rPr lang="zh-CN" altLang="en-US" sz="1400" dirty="0">
                <a:cs typeface="+mn-ea"/>
                <a:sym typeface="+mn-lt"/>
              </a:rPr>
              <a:t>您的文字</a:t>
            </a:r>
            <a:r>
              <a:rPr lang="zh-CN" altLang="en-US" sz="1400" dirty="0" smtClean="0">
                <a:cs typeface="+mn-ea"/>
                <a:sym typeface="+mn-lt"/>
              </a:rPr>
              <a:t>内容</a:t>
            </a:r>
            <a:endParaRPr lang="zh-CN" altLang="en-US" sz="1400" dirty="0">
              <a:cs typeface="+mn-ea"/>
              <a:sym typeface="+mn-lt"/>
            </a:endParaRPr>
          </a:p>
        </p:txBody>
      </p:sp>
      <p:pic>
        <p:nvPicPr>
          <p:cNvPr id="41" name="图片 40"/>
          <p:cNvPicPr>
            <a:picLocks noChangeAspect="1"/>
          </p:cNvPicPr>
          <p:nvPr/>
        </p:nvPicPr>
        <p:blipFill>
          <a:blip r:embed="rId4" cstate="screen"/>
          <a:stretch>
            <a:fillRect/>
          </a:stretch>
        </p:blipFill>
        <p:spPr>
          <a:xfrm rot="17312299">
            <a:off x="8768090" y="3694375"/>
            <a:ext cx="941197" cy="128839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invX="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3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par>
                                <p:cTn id="21" presetID="31" presetClass="entr" presetSubtype="0" fill="hold" nodeType="withEffect">
                                  <p:stCondLst>
                                    <p:cond delay="10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style.rotation</p:attrName>
                                        </p:attrNameLst>
                                      </p:cBhvr>
                                      <p:tavLst>
                                        <p:tav tm="0">
                                          <p:val>
                                            <p:fltVal val="90"/>
                                          </p:val>
                                        </p:tav>
                                        <p:tav tm="100000">
                                          <p:val>
                                            <p:fltVal val="0"/>
                                          </p:val>
                                        </p:tav>
                                      </p:tavLst>
                                    </p:anim>
                                    <p:animEffect transition="in" filter="fade">
                                      <p:cBhvr>
                                        <p:cTn id="26" dur="1000"/>
                                        <p:tgtEl>
                                          <p:spTgt spid="37"/>
                                        </p:tgtEl>
                                      </p:cBhvr>
                                    </p:animEffect>
                                  </p:childTnLst>
                                </p:cTn>
                              </p:par>
                              <p:par>
                                <p:cTn id="27" presetID="31" presetClass="entr" presetSubtype="0" fill="hold" nodeType="withEffect">
                                  <p:stCondLst>
                                    <p:cond delay="1000"/>
                                  </p:stCondLst>
                                  <p:childTnLst>
                                    <p:set>
                                      <p:cBhvr>
                                        <p:cTn id="28" dur="1" fill="hold">
                                          <p:stCondLst>
                                            <p:cond delay="0"/>
                                          </p:stCondLst>
                                        </p:cTn>
                                        <p:tgtEl>
                                          <p:spTgt spid="41"/>
                                        </p:tgtEl>
                                        <p:attrNameLst>
                                          <p:attrName>style.visibility</p:attrName>
                                        </p:attrNameLst>
                                      </p:cBhvr>
                                      <p:to>
                                        <p:strVal val="visible"/>
                                      </p:to>
                                    </p:set>
                                    <p:anim calcmode="lin" valueType="num">
                                      <p:cBhvr>
                                        <p:cTn id="29" dur="1000" fill="hold"/>
                                        <p:tgtEl>
                                          <p:spTgt spid="41"/>
                                        </p:tgtEl>
                                        <p:attrNameLst>
                                          <p:attrName>ppt_w</p:attrName>
                                        </p:attrNameLst>
                                      </p:cBhvr>
                                      <p:tavLst>
                                        <p:tav tm="0">
                                          <p:val>
                                            <p:fltVal val="0"/>
                                          </p:val>
                                        </p:tav>
                                        <p:tav tm="100000">
                                          <p:val>
                                            <p:strVal val="#ppt_w"/>
                                          </p:val>
                                        </p:tav>
                                      </p:tavLst>
                                    </p:anim>
                                    <p:anim calcmode="lin" valueType="num">
                                      <p:cBhvr>
                                        <p:cTn id="30" dur="1000" fill="hold"/>
                                        <p:tgtEl>
                                          <p:spTgt spid="41"/>
                                        </p:tgtEl>
                                        <p:attrNameLst>
                                          <p:attrName>ppt_h</p:attrName>
                                        </p:attrNameLst>
                                      </p:cBhvr>
                                      <p:tavLst>
                                        <p:tav tm="0">
                                          <p:val>
                                            <p:fltVal val="0"/>
                                          </p:val>
                                        </p:tav>
                                        <p:tav tm="100000">
                                          <p:val>
                                            <p:strVal val="#ppt_h"/>
                                          </p:val>
                                        </p:tav>
                                      </p:tavLst>
                                    </p:anim>
                                    <p:anim calcmode="lin" valueType="num">
                                      <p:cBhvr>
                                        <p:cTn id="31" dur="1000" fill="hold"/>
                                        <p:tgtEl>
                                          <p:spTgt spid="41"/>
                                        </p:tgtEl>
                                        <p:attrNameLst>
                                          <p:attrName>style.rotation</p:attrName>
                                        </p:attrNameLst>
                                      </p:cBhvr>
                                      <p:tavLst>
                                        <p:tav tm="0">
                                          <p:val>
                                            <p:fltVal val="90"/>
                                          </p:val>
                                        </p:tav>
                                        <p:tav tm="100000">
                                          <p:val>
                                            <p:fltVal val="0"/>
                                          </p:val>
                                        </p:tav>
                                      </p:tavLst>
                                    </p:anim>
                                    <p:animEffect transition="in" filter="fade">
                                      <p:cBhvr>
                                        <p:cTn id="32" dur="1000"/>
                                        <p:tgtEl>
                                          <p:spTgt spid="41"/>
                                        </p:tgtEl>
                                      </p:cBhvr>
                                    </p:animEffect>
                                  </p:childTnLst>
                                </p:cTn>
                              </p:par>
                              <p:par>
                                <p:cTn id="33" presetID="22" presetClass="entr" presetSubtype="1" fill="hold" grpId="0" nodeType="withEffect">
                                  <p:stCondLst>
                                    <p:cond delay="150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par>
                                <p:cTn id="36" presetID="22" presetClass="entr" presetSubtype="1" fill="hold" grpId="0" nodeType="withEffect">
                                  <p:stCondLst>
                                    <p:cond delay="250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par>
                                <p:cTn id="39" presetID="22" presetClass="entr" presetSubtype="1" fill="hold" grpId="0" nodeType="withEffect">
                                  <p:stCondLst>
                                    <p:cond delay="2500"/>
                                  </p:stCondLst>
                                  <p:childTnLst>
                                    <p:set>
                                      <p:cBhvr>
                                        <p:cTn id="40" dur="1" fill="hold">
                                          <p:stCondLst>
                                            <p:cond delay="0"/>
                                          </p:stCondLst>
                                        </p:cTn>
                                        <p:tgtEl>
                                          <p:spTgt spid="39"/>
                                        </p:tgtEl>
                                        <p:attrNameLst>
                                          <p:attrName>style.visibility</p:attrName>
                                        </p:attrNameLst>
                                      </p:cBhvr>
                                      <p:to>
                                        <p:strVal val="visible"/>
                                      </p:to>
                                    </p:set>
                                    <p:animEffect transition="in" filter="wipe(up)">
                                      <p:cBhvr>
                                        <p:cTn id="41" dur="500"/>
                                        <p:tgtEl>
                                          <p:spTgt spid="39"/>
                                        </p:tgtEl>
                                      </p:cBhvr>
                                    </p:animEffect>
                                  </p:childTnLst>
                                </p:cTn>
                              </p:par>
                              <p:par>
                                <p:cTn id="42" presetID="22" presetClass="entr" presetSubtype="1" fill="hold" grpId="0" nodeType="withEffect">
                                  <p:stCondLst>
                                    <p:cond delay="1500"/>
                                  </p:stCondLst>
                                  <p:childTnLst>
                                    <p:set>
                                      <p:cBhvr>
                                        <p:cTn id="43" dur="1" fill="hold">
                                          <p:stCondLst>
                                            <p:cond delay="0"/>
                                          </p:stCondLst>
                                        </p:cTn>
                                        <p:tgtEl>
                                          <p:spTgt spid="38"/>
                                        </p:tgtEl>
                                        <p:attrNameLst>
                                          <p:attrName>style.visibility</p:attrName>
                                        </p:attrNameLst>
                                      </p:cBhvr>
                                      <p:to>
                                        <p:strVal val="visible"/>
                                      </p:to>
                                    </p:set>
                                    <p:animEffect transition="in" filter="wipe(up)">
                                      <p:cBhvr>
                                        <p:cTn id="4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14" grpId="0"/>
      <p:bldP spid="21" grpId="0"/>
      <p:bldP spid="38"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14" name="矩形 13"/>
          <p:cNvSpPr/>
          <p:nvPr/>
        </p:nvSpPr>
        <p:spPr>
          <a:xfrm rot="3274">
            <a:off x="4542643" y="1065522"/>
            <a:ext cx="3106712" cy="584775"/>
          </a:xfrm>
          <a:prstGeom prst="rect">
            <a:avLst/>
          </a:prstGeom>
        </p:spPr>
        <p:txBody>
          <a:bodyPr wrap="square">
            <a:spAutoFit/>
          </a:bodyPr>
          <a:lstStyle/>
          <a:p>
            <a:pPr algn="ctr"/>
            <a:r>
              <a:rPr lang="zh-CN" altLang="en-US" sz="3200" dirty="0">
                <a:solidFill>
                  <a:srgbClr val="1C1C1C"/>
                </a:solidFill>
                <a:cs typeface="+mn-ea"/>
                <a:sym typeface="+mn-lt"/>
              </a:rPr>
              <a:t>输入您的标题</a:t>
            </a:r>
            <a:endParaRPr lang="zh-CN" altLang="en-US" sz="3200" dirty="0">
              <a:solidFill>
                <a:srgbClr val="1C1C1C"/>
              </a:solidFill>
              <a:cs typeface="+mn-ea"/>
              <a:sym typeface="+mn-lt"/>
            </a:endParaRPr>
          </a:p>
        </p:txBody>
      </p:sp>
      <p:sp>
        <p:nvSpPr>
          <p:cNvPr id="21" name="矩形 20"/>
          <p:cNvSpPr/>
          <p:nvPr/>
        </p:nvSpPr>
        <p:spPr>
          <a:xfrm>
            <a:off x="1229774" y="4700939"/>
            <a:ext cx="1842339" cy="1169551"/>
          </a:xfrm>
          <a:prstGeom prst="rect">
            <a:avLst/>
          </a:prstGeom>
        </p:spPr>
        <p:txBody>
          <a:bodyPr wrap="square">
            <a:spAutoFit/>
          </a:bodyPr>
          <a:lstStyle/>
          <a:p>
            <a:pPr algn="ctr"/>
            <a:r>
              <a:rPr lang="zh-CN" altLang="en-US" sz="1400" dirty="0">
                <a:cs typeface="+mn-ea"/>
                <a:sym typeface="+mn-lt"/>
              </a:rPr>
              <a:t>输入您的文字内容输入您的文字内容输入您的文字内容输入您的文字</a:t>
            </a:r>
            <a:r>
              <a:rPr lang="zh-CN" altLang="en-US" sz="1400" dirty="0" smtClean="0">
                <a:cs typeface="+mn-ea"/>
                <a:sym typeface="+mn-lt"/>
              </a:rPr>
              <a:t>内容输入</a:t>
            </a:r>
            <a:r>
              <a:rPr lang="zh-CN" altLang="en-US" sz="1400" dirty="0">
                <a:cs typeface="+mn-ea"/>
                <a:sym typeface="+mn-lt"/>
              </a:rPr>
              <a:t>您的文字</a:t>
            </a:r>
            <a:r>
              <a:rPr lang="zh-CN" altLang="en-US" sz="1400" dirty="0" smtClean="0">
                <a:cs typeface="+mn-ea"/>
                <a:sym typeface="+mn-lt"/>
              </a:rPr>
              <a:t>内容</a:t>
            </a:r>
            <a:endParaRPr lang="zh-CN" altLang="en-US" sz="1400" dirty="0">
              <a:cs typeface="+mn-ea"/>
              <a:sym typeface="+mn-lt"/>
            </a:endParaRPr>
          </a:p>
        </p:txBody>
      </p:sp>
      <p:grpSp>
        <p:nvGrpSpPr>
          <p:cNvPr id="6" name="组合 5"/>
          <p:cNvGrpSpPr/>
          <p:nvPr/>
        </p:nvGrpSpPr>
        <p:grpSpPr>
          <a:xfrm>
            <a:off x="1301381" y="2107948"/>
            <a:ext cx="1770733" cy="1572512"/>
            <a:chOff x="889901" y="1856488"/>
            <a:chExt cx="1770733" cy="1572512"/>
          </a:xfrm>
        </p:grpSpPr>
        <p:sp>
          <p:nvSpPr>
            <p:cNvPr id="35" name="矩形 34"/>
            <p:cNvSpPr/>
            <p:nvPr/>
          </p:nvSpPr>
          <p:spPr>
            <a:xfrm>
              <a:off x="889901" y="1856488"/>
              <a:ext cx="1770733" cy="1572512"/>
            </a:xfrm>
            <a:prstGeom prst="rect">
              <a:avLst/>
            </a:prstGeom>
            <a:solidFill>
              <a:srgbClr val="FED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a:off x="964529" y="1933098"/>
              <a:ext cx="1621476" cy="1419291"/>
            </a:xfrm>
            <a:prstGeom prst="rect">
              <a:avLst/>
            </a:prstGeom>
            <a:blipFill dpi="0" rotWithShape="1">
              <a:blip r:embed="rId1" cstate="screen"/>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 name="组合 6"/>
          <p:cNvGrpSpPr/>
          <p:nvPr/>
        </p:nvGrpSpPr>
        <p:grpSpPr>
          <a:xfrm>
            <a:off x="3900724" y="2107948"/>
            <a:ext cx="1770733" cy="1572512"/>
            <a:chOff x="3515066" y="1856488"/>
            <a:chExt cx="1770733" cy="1572512"/>
          </a:xfrm>
        </p:grpSpPr>
        <p:sp>
          <p:nvSpPr>
            <p:cNvPr id="15" name="矩形 14"/>
            <p:cNvSpPr/>
            <p:nvPr/>
          </p:nvSpPr>
          <p:spPr>
            <a:xfrm>
              <a:off x="3515066" y="1856488"/>
              <a:ext cx="1770733" cy="1572512"/>
            </a:xfrm>
            <a:prstGeom prst="rect">
              <a:avLst/>
            </a:prstGeom>
            <a:solidFill>
              <a:srgbClr val="FED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3589694" y="1933098"/>
              <a:ext cx="1621476" cy="1419291"/>
            </a:xfrm>
            <a:prstGeom prst="rect">
              <a:avLst/>
            </a:prstGeom>
            <a:blipFill dpi="0" rotWithShape="1">
              <a:blip r:embed="rId2" cstate="screen"/>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p:cNvGrpSpPr/>
          <p:nvPr/>
        </p:nvGrpSpPr>
        <p:grpSpPr>
          <a:xfrm>
            <a:off x="6500067" y="2107948"/>
            <a:ext cx="1770733" cy="1572512"/>
            <a:chOff x="6062766" y="1856488"/>
            <a:chExt cx="1770733" cy="1572512"/>
          </a:xfrm>
        </p:grpSpPr>
        <p:sp>
          <p:nvSpPr>
            <p:cNvPr id="17" name="矩形 16"/>
            <p:cNvSpPr/>
            <p:nvPr/>
          </p:nvSpPr>
          <p:spPr>
            <a:xfrm>
              <a:off x="6062766" y="1856488"/>
              <a:ext cx="1770733" cy="1572512"/>
            </a:xfrm>
            <a:prstGeom prst="rect">
              <a:avLst/>
            </a:prstGeom>
            <a:solidFill>
              <a:srgbClr val="FED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6137394" y="1933098"/>
              <a:ext cx="1621476" cy="1419291"/>
            </a:xfrm>
            <a:prstGeom prst="rect">
              <a:avLst/>
            </a:prstGeom>
            <a:blipFill dpi="0" rotWithShape="1">
              <a:blip r:embed="rId3" cstate="screen"/>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9" name="组合 8"/>
          <p:cNvGrpSpPr/>
          <p:nvPr/>
        </p:nvGrpSpPr>
        <p:grpSpPr>
          <a:xfrm>
            <a:off x="9099411" y="2107948"/>
            <a:ext cx="1770733" cy="1572512"/>
            <a:chOff x="8687931" y="1856488"/>
            <a:chExt cx="1770733" cy="1572512"/>
          </a:xfrm>
        </p:grpSpPr>
        <p:sp>
          <p:nvSpPr>
            <p:cNvPr id="19" name="矩形 18"/>
            <p:cNvSpPr/>
            <p:nvPr/>
          </p:nvSpPr>
          <p:spPr>
            <a:xfrm>
              <a:off x="8687931" y="1856488"/>
              <a:ext cx="1770733" cy="1572512"/>
            </a:xfrm>
            <a:prstGeom prst="rect">
              <a:avLst/>
            </a:prstGeom>
            <a:solidFill>
              <a:srgbClr val="FED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8762559" y="1933098"/>
              <a:ext cx="1621476" cy="1419291"/>
            </a:xfrm>
            <a:prstGeom prst="rect">
              <a:avLst/>
            </a:prstGeom>
            <a:blipFill dpi="0" rotWithShape="1">
              <a:blip r:embed="rId4" cstate="screen"/>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6" name="矩形 25"/>
          <p:cNvSpPr/>
          <p:nvPr/>
        </p:nvSpPr>
        <p:spPr>
          <a:xfrm>
            <a:off x="3754489" y="4700939"/>
            <a:ext cx="1842339" cy="1169551"/>
          </a:xfrm>
          <a:prstGeom prst="rect">
            <a:avLst/>
          </a:prstGeom>
        </p:spPr>
        <p:txBody>
          <a:bodyPr wrap="square">
            <a:spAutoFit/>
          </a:bodyPr>
          <a:lstStyle/>
          <a:p>
            <a:pPr algn="ctr"/>
            <a:r>
              <a:rPr lang="zh-CN" altLang="en-US" sz="1400" dirty="0">
                <a:cs typeface="+mn-ea"/>
                <a:sym typeface="+mn-lt"/>
              </a:rPr>
              <a:t>输入您的文字内容输入您的文字内容输入您的文字内容输入您的文字</a:t>
            </a:r>
            <a:r>
              <a:rPr lang="zh-CN" altLang="en-US" sz="1400" dirty="0" smtClean="0">
                <a:cs typeface="+mn-ea"/>
                <a:sym typeface="+mn-lt"/>
              </a:rPr>
              <a:t>内容输入</a:t>
            </a:r>
            <a:r>
              <a:rPr lang="zh-CN" altLang="en-US" sz="1400" dirty="0">
                <a:cs typeface="+mn-ea"/>
                <a:sym typeface="+mn-lt"/>
              </a:rPr>
              <a:t>您的文字</a:t>
            </a:r>
            <a:r>
              <a:rPr lang="zh-CN" altLang="en-US" sz="1400" dirty="0" smtClean="0">
                <a:cs typeface="+mn-ea"/>
                <a:sym typeface="+mn-lt"/>
              </a:rPr>
              <a:t>内容</a:t>
            </a:r>
            <a:endParaRPr lang="zh-CN" altLang="en-US" sz="1400" dirty="0">
              <a:cs typeface="+mn-ea"/>
              <a:sym typeface="+mn-lt"/>
            </a:endParaRPr>
          </a:p>
        </p:txBody>
      </p:sp>
      <p:sp>
        <p:nvSpPr>
          <p:cNvPr id="20" name="矩形 19"/>
          <p:cNvSpPr/>
          <p:nvPr/>
        </p:nvSpPr>
        <p:spPr>
          <a:xfrm>
            <a:off x="6500067" y="4700939"/>
            <a:ext cx="1842339" cy="1169551"/>
          </a:xfrm>
          <a:prstGeom prst="rect">
            <a:avLst/>
          </a:prstGeom>
        </p:spPr>
        <p:txBody>
          <a:bodyPr wrap="square">
            <a:spAutoFit/>
          </a:bodyPr>
          <a:lstStyle/>
          <a:p>
            <a:pPr algn="ctr"/>
            <a:r>
              <a:rPr lang="zh-CN" altLang="en-US" sz="1400" dirty="0">
                <a:cs typeface="+mn-ea"/>
                <a:sym typeface="+mn-lt"/>
              </a:rPr>
              <a:t>输入您的文字内容输入您的文字内容输入您的文字内容输入您的文字</a:t>
            </a:r>
            <a:r>
              <a:rPr lang="zh-CN" altLang="en-US" sz="1400" dirty="0" smtClean="0">
                <a:cs typeface="+mn-ea"/>
                <a:sym typeface="+mn-lt"/>
              </a:rPr>
              <a:t>内容输入</a:t>
            </a:r>
            <a:r>
              <a:rPr lang="zh-CN" altLang="en-US" sz="1400" dirty="0">
                <a:cs typeface="+mn-ea"/>
                <a:sym typeface="+mn-lt"/>
              </a:rPr>
              <a:t>您的文字</a:t>
            </a:r>
            <a:r>
              <a:rPr lang="zh-CN" altLang="en-US" sz="1400" dirty="0" smtClean="0">
                <a:cs typeface="+mn-ea"/>
                <a:sym typeface="+mn-lt"/>
              </a:rPr>
              <a:t>内容</a:t>
            </a:r>
            <a:endParaRPr lang="zh-CN" altLang="en-US" sz="1400" dirty="0">
              <a:cs typeface="+mn-ea"/>
              <a:sym typeface="+mn-lt"/>
            </a:endParaRPr>
          </a:p>
        </p:txBody>
      </p:sp>
      <p:sp>
        <p:nvSpPr>
          <p:cNvPr id="23" name="矩形 22"/>
          <p:cNvSpPr/>
          <p:nvPr/>
        </p:nvSpPr>
        <p:spPr>
          <a:xfrm>
            <a:off x="9024782" y="4700939"/>
            <a:ext cx="1842339" cy="1169551"/>
          </a:xfrm>
          <a:prstGeom prst="rect">
            <a:avLst/>
          </a:prstGeom>
        </p:spPr>
        <p:txBody>
          <a:bodyPr wrap="square">
            <a:spAutoFit/>
          </a:bodyPr>
          <a:lstStyle/>
          <a:p>
            <a:pPr algn="ctr"/>
            <a:r>
              <a:rPr lang="zh-CN" altLang="en-US" sz="1400" dirty="0">
                <a:cs typeface="+mn-ea"/>
                <a:sym typeface="+mn-lt"/>
              </a:rPr>
              <a:t>输入您的文字内容输入您的文字内容输入您的文字内容输入您的文字</a:t>
            </a:r>
            <a:r>
              <a:rPr lang="zh-CN" altLang="en-US" sz="1400" dirty="0" smtClean="0">
                <a:cs typeface="+mn-ea"/>
                <a:sym typeface="+mn-lt"/>
              </a:rPr>
              <a:t>内容输入</a:t>
            </a:r>
            <a:r>
              <a:rPr lang="zh-CN" altLang="en-US" sz="1400" dirty="0">
                <a:cs typeface="+mn-ea"/>
                <a:sym typeface="+mn-lt"/>
              </a:rPr>
              <a:t>您的文字</a:t>
            </a:r>
            <a:r>
              <a:rPr lang="zh-CN" altLang="en-US" sz="1400" dirty="0" smtClean="0">
                <a:cs typeface="+mn-ea"/>
                <a:sym typeface="+mn-lt"/>
              </a:rPr>
              <a:t>内容</a:t>
            </a:r>
            <a:endParaRPr lang="zh-CN" altLang="en-US" sz="1400" dirty="0">
              <a:cs typeface="+mn-ea"/>
              <a:sym typeface="+mn-lt"/>
            </a:endParaRPr>
          </a:p>
        </p:txBody>
      </p:sp>
      <p:pic>
        <p:nvPicPr>
          <p:cNvPr id="24" name="图片 23"/>
          <p:cNvPicPr>
            <a:picLocks noChangeAspect="1"/>
          </p:cNvPicPr>
          <p:nvPr/>
        </p:nvPicPr>
        <p:blipFill rotWithShape="1">
          <a:blip r:embed="rId5" cstate="screen"/>
          <a:srcRect/>
          <a:stretch>
            <a:fillRect/>
          </a:stretch>
        </p:blipFill>
        <p:spPr>
          <a:xfrm rot="10596375">
            <a:off x="9728035" y="4021647"/>
            <a:ext cx="678327" cy="674311"/>
          </a:xfrm>
          <a:prstGeom prst="rect">
            <a:avLst/>
          </a:prstGeom>
        </p:spPr>
      </p:pic>
      <p:pic>
        <p:nvPicPr>
          <p:cNvPr id="25" name="图片 24"/>
          <p:cNvPicPr>
            <a:picLocks noChangeAspect="1"/>
          </p:cNvPicPr>
          <p:nvPr/>
        </p:nvPicPr>
        <p:blipFill rotWithShape="1">
          <a:blip r:embed="rId6" cstate="screen"/>
          <a:srcRect/>
          <a:stretch>
            <a:fillRect/>
          </a:stretch>
        </p:blipFill>
        <p:spPr>
          <a:xfrm>
            <a:off x="4328718" y="3974072"/>
            <a:ext cx="675591" cy="769461"/>
          </a:xfrm>
          <a:prstGeom prst="rect">
            <a:avLst/>
          </a:prstGeom>
        </p:spPr>
      </p:pic>
      <p:pic>
        <p:nvPicPr>
          <p:cNvPr id="27" name="图片 26"/>
          <p:cNvPicPr>
            <a:picLocks noChangeAspect="1"/>
          </p:cNvPicPr>
          <p:nvPr/>
        </p:nvPicPr>
        <p:blipFill>
          <a:blip r:embed="rId7" cstate="screen"/>
          <a:stretch>
            <a:fillRect/>
          </a:stretch>
        </p:blipFill>
        <p:spPr>
          <a:xfrm>
            <a:off x="1692117" y="4054957"/>
            <a:ext cx="765857" cy="607691"/>
          </a:xfrm>
          <a:prstGeom prst="rect">
            <a:avLst/>
          </a:prstGeom>
        </p:spPr>
      </p:pic>
      <p:pic>
        <p:nvPicPr>
          <p:cNvPr id="28" name="图片 27"/>
          <p:cNvPicPr>
            <a:picLocks noChangeAspect="1"/>
          </p:cNvPicPr>
          <p:nvPr/>
        </p:nvPicPr>
        <p:blipFill>
          <a:blip r:embed="rId8" cstate="screen"/>
          <a:stretch>
            <a:fillRect/>
          </a:stretch>
        </p:blipFill>
        <p:spPr>
          <a:xfrm>
            <a:off x="7088696" y="4016848"/>
            <a:ext cx="666145" cy="683909"/>
          </a:xfrm>
          <a:prstGeom prst="rect">
            <a:avLst/>
          </a:prstGeom>
        </p:spPr>
      </p:pic>
      <p:pic>
        <p:nvPicPr>
          <p:cNvPr id="29" name="图片 28"/>
          <p:cNvPicPr>
            <a:picLocks noChangeAspect="1"/>
          </p:cNvPicPr>
          <p:nvPr/>
        </p:nvPicPr>
        <p:blipFill>
          <a:blip r:embed="rId9" cstate="screen"/>
          <a:stretch>
            <a:fillRect/>
          </a:stretch>
        </p:blipFill>
        <p:spPr>
          <a:xfrm rot="593445">
            <a:off x="7363068" y="607210"/>
            <a:ext cx="693792" cy="111303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10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nodeType="withEffect">
                                  <p:stCondLst>
                                    <p:cond delay="100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750"/>
                                        <p:tgtEl>
                                          <p:spTgt spid="14"/>
                                        </p:tgtEl>
                                      </p:cBhvr>
                                    </p:animEffect>
                                  </p:childTnLst>
                                </p:cTn>
                              </p:par>
                              <p:par>
                                <p:cTn id="32" presetID="53" presetClass="entr" presetSubtype="16" fill="hold" nodeType="withEffect">
                                  <p:stCondLst>
                                    <p:cond delay="50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par>
                                <p:cTn id="37" presetID="53" presetClass="entr" presetSubtype="16" fill="hold" nodeType="withEffect">
                                  <p:stCondLst>
                                    <p:cond delay="200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par>
                                <p:cTn id="42" presetID="53" presetClass="entr" presetSubtype="16" fill="hold" nodeType="withEffect">
                                  <p:stCondLst>
                                    <p:cond delay="200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nodeType="withEffect">
                                  <p:stCondLst>
                                    <p:cond delay="200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par>
                                <p:cTn id="52" presetID="53" presetClass="entr" presetSubtype="16" fill="hold" nodeType="withEffect">
                                  <p:stCondLst>
                                    <p:cond delay="200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par>
                                <p:cTn id="57" presetID="22" presetClass="entr" presetSubtype="1" fill="hold" grpId="0" nodeType="withEffect">
                                  <p:stCondLst>
                                    <p:cond delay="3000"/>
                                  </p:stCondLst>
                                  <p:childTnLst>
                                    <p:set>
                                      <p:cBhvr>
                                        <p:cTn id="58" dur="1" fill="hold">
                                          <p:stCondLst>
                                            <p:cond delay="0"/>
                                          </p:stCondLst>
                                        </p:cTn>
                                        <p:tgtEl>
                                          <p:spTgt spid="21"/>
                                        </p:tgtEl>
                                        <p:attrNameLst>
                                          <p:attrName>style.visibility</p:attrName>
                                        </p:attrNameLst>
                                      </p:cBhvr>
                                      <p:to>
                                        <p:strVal val="visible"/>
                                      </p:to>
                                    </p:set>
                                    <p:animEffect transition="in" filter="wipe(up)">
                                      <p:cBhvr>
                                        <p:cTn id="59" dur="750"/>
                                        <p:tgtEl>
                                          <p:spTgt spid="21"/>
                                        </p:tgtEl>
                                      </p:cBhvr>
                                    </p:animEffect>
                                  </p:childTnLst>
                                </p:cTn>
                              </p:par>
                              <p:par>
                                <p:cTn id="60" presetID="22" presetClass="entr" presetSubtype="1" fill="hold" grpId="0" nodeType="withEffect">
                                  <p:stCondLst>
                                    <p:cond delay="3000"/>
                                  </p:stCondLst>
                                  <p:childTnLst>
                                    <p:set>
                                      <p:cBhvr>
                                        <p:cTn id="61" dur="1" fill="hold">
                                          <p:stCondLst>
                                            <p:cond delay="0"/>
                                          </p:stCondLst>
                                        </p:cTn>
                                        <p:tgtEl>
                                          <p:spTgt spid="26"/>
                                        </p:tgtEl>
                                        <p:attrNameLst>
                                          <p:attrName>style.visibility</p:attrName>
                                        </p:attrNameLst>
                                      </p:cBhvr>
                                      <p:to>
                                        <p:strVal val="visible"/>
                                      </p:to>
                                    </p:set>
                                    <p:animEffect transition="in" filter="wipe(up)">
                                      <p:cBhvr>
                                        <p:cTn id="62" dur="750"/>
                                        <p:tgtEl>
                                          <p:spTgt spid="26"/>
                                        </p:tgtEl>
                                      </p:cBhvr>
                                    </p:animEffect>
                                  </p:childTnLst>
                                </p:cTn>
                              </p:par>
                              <p:par>
                                <p:cTn id="63" presetID="22" presetClass="entr" presetSubtype="1" fill="hold" grpId="0" nodeType="withEffect">
                                  <p:stCondLst>
                                    <p:cond delay="3000"/>
                                  </p:stCondLst>
                                  <p:childTnLst>
                                    <p:set>
                                      <p:cBhvr>
                                        <p:cTn id="64" dur="1" fill="hold">
                                          <p:stCondLst>
                                            <p:cond delay="0"/>
                                          </p:stCondLst>
                                        </p:cTn>
                                        <p:tgtEl>
                                          <p:spTgt spid="20"/>
                                        </p:tgtEl>
                                        <p:attrNameLst>
                                          <p:attrName>style.visibility</p:attrName>
                                        </p:attrNameLst>
                                      </p:cBhvr>
                                      <p:to>
                                        <p:strVal val="visible"/>
                                      </p:to>
                                    </p:set>
                                    <p:animEffect transition="in" filter="wipe(up)">
                                      <p:cBhvr>
                                        <p:cTn id="65" dur="750"/>
                                        <p:tgtEl>
                                          <p:spTgt spid="20"/>
                                        </p:tgtEl>
                                      </p:cBhvr>
                                    </p:animEffect>
                                  </p:childTnLst>
                                </p:cTn>
                              </p:par>
                              <p:par>
                                <p:cTn id="66" presetID="22" presetClass="entr" presetSubtype="1" fill="hold" grpId="0" nodeType="withEffect">
                                  <p:stCondLst>
                                    <p:cond delay="3000"/>
                                  </p:stCondLst>
                                  <p:childTnLst>
                                    <p:set>
                                      <p:cBhvr>
                                        <p:cTn id="67" dur="1" fill="hold">
                                          <p:stCondLst>
                                            <p:cond delay="0"/>
                                          </p:stCondLst>
                                        </p:cTn>
                                        <p:tgtEl>
                                          <p:spTgt spid="23"/>
                                        </p:tgtEl>
                                        <p:attrNameLst>
                                          <p:attrName>style.visibility</p:attrName>
                                        </p:attrNameLst>
                                      </p:cBhvr>
                                      <p:to>
                                        <p:strVal val="visible"/>
                                      </p:to>
                                    </p:set>
                                    <p:animEffect transition="in" filter="wipe(up)">
                                      <p:cBhvr>
                                        <p:cTn id="68"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6" grpId="0"/>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screen"/>
          <a:srcRect/>
          <a:stretch>
            <a:fillRect/>
          </a:stretch>
        </p:blipFill>
        <p:spPr>
          <a:xfrm>
            <a:off x="9276347" y="0"/>
            <a:ext cx="2915653" cy="6858000"/>
          </a:xfrm>
          <a:prstGeom prst="rect">
            <a:avLst/>
          </a:prstGeom>
        </p:spPr>
      </p:pic>
      <p:sp>
        <p:nvSpPr>
          <p:cNvPr id="36" name="矩形 35"/>
          <p:cNvSpPr/>
          <p:nvPr/>
        </p:nvSpPr>
        <p:spPr>
          <a:xfrm>
            <a:off x="-1" y="-1"/>
            <a:ext cx="4183694" cy="3429001"/>
          </a:xfrm>
          <a:prstGeom prst="rect">
            <a:avLst/>
          </a:prstGeom>
          <a:blipFill dpi="0" rotWithShape="1">
            <a:blip r:embed="rId2" cstate="screen"/>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p:cNvSpPr/>
          <p:nvPr/>
        </p:nvSpPr>
        <p:spPr>
          <a:xfrm>
            <a:off x="4683527" y="3429000"/>
            <a:ext cx="4183694" cy="3429001"/>
          </a:xfrm>
          <a:prstGeom prst="rect">
            <a:avLst/>
          </a:prstGeom>
          <a:blipFill dpi="0" rotWithShape="1">
            <a:blip r:embed="rId3" cstate="screen"/>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p:cNvSpPr/>
          <p:nvPr/>
        </p:nvSpPr>
        <p:spPr>
          <a:xfrm>
            <a:off x="785790" y="5471481"/>
            <a:ext cx="2723726" cy="584775"/>
          </a:xfrm>
          <a:prstGeom prst="rect">
            <a:avLst/>
          </a:prstGeom>
        </p:spPr>
        <p:txBody>
          <a:bodyPr wrap="square">
            <a:spAutoFit/>
          </a:bodyPr>
          <a:lstStyle/>
          <a:p>
            <a:pPr algn="ctr"/>
            <a:r>
              <a:rPr lang="zh-CN" altLang="en-US" sz="1600" dirty="0">
                <a:cs typeface="+mn-ea"/>
                <a:sym typeface="+mn-lt"/>
              </a:rPr>
              <a:t>输入您的文字内容输入您的文字内容输入您的文字</a:t>
            </a:r>
            <a:r>
              <a:rPr lang="zh-CN" altLang="en-US" sz="1600" dirty="0" smtClean="0">
                <a:cs typeface="+mn-ea"/>
                <a:sym typeface="+mn-lt"/>
              </a:rPr>
              <a:t>内容</a:t>
            </a:r>
            <a:endParaRPr lang="en-US" altLang="zh-CN" sz="1600" dirty="0" smtClean="0">
              <a:cs typeface="+mn-ea"/>
              <a:sym typeface="+mn-lt"/>
            </a:endParaRPr>
          </a:p>
        </p:txBody>
      </p:sp>
      <p:sp>
        <p:nvSpPr>
          <p:cNvPr id="31" name="矩形 30"/>
          <p:cNvSpPr/>
          <p:nvPr/>
        </p:nvSpPr>
        <p:spPr>
          <a:xfrm rot="3274">
            <a:off x="1176211" y="4983230"/>
            <a:ext cx="1942885" cy="461665"/>
          </a:xfrm>
          <a:prstGeom prst="rect">
            <a:avLst/>
          </a:prstGeom>
        </p:spPr>
        <p:txBody>
          <a:bodyPr wrap="square">
            <a:spAutoFit/>
          </a:bodyPr>
          <a:lstStyle/>
          <a:p>
            <a:pPr algn="ctr"/>
            <a:r>
              <a:rPr lang="zh-CN" altLang="en-US" sz="2400" spc="-300" dirty="0" smtClean="0">
                <a:cs typeface="+mn-ea"/>
                <a:sym typeface="+mn-lt"/>
              </a:rPr>
              <a:t>输入文字内容</a:t>
            </a:r>
            <a:endParaRPr lang="zh-CN" altLang="en-US" sz="2400" spc="-300" dirty="0">
              <a:cs typeface="+mn-ea"/>
              <a:sym typeface="+mn-lt"/>
            </a:endParaRPr>
          </a:p>
        </p:txBody>
      </p:sp>
      <p:sp>
        <p:nvSpPr>
          <p:cNvPr id="32" name="矩形 31"/>
          <p:cNvSpPr/>
          <p:nvPr/>
        </p:nvSpPr>
        <p:spPr>
          <a:xfrm>
            <a:off x="5380189" y="2350635"/>
            <a:ext cx="2723726" cy="584775"/>
          </a:xfrm>
          <a:prstGeom prst="rect">
            <a:avLst/>
          </a:prstGeom>
        </p:spPr>
        <p:txBody>
          <a:bodyPr wrap="square">
            <a:spAutoFit/>
          </a:bodyPr>
          <a:lstStyle/>
          <a:p>
            <a:pPr algn="ctr"/>
            <a:r>
              <a:rPr lang="zh-CN" altLang="en-US" sz="1600" dirty="0">
                <a:cs typeface="+mn-ea"/>
                <a:sym typeface="+mn-lt"/>
              </a:rPr>
              <a:t>输入您的文字内容输入您的文字内容输入您的文字</a:t>
            </a:r>
            <a:r>
              <a:rPr lang="zh-CN" altLang="en-US" sz="1600" dirty="0" smtClean="0">
                <a:cs typeface="+mn-ea"/>
                <a:sym typeface="+mn-lt"/>
              </a:rPr>
              <a:t>内容</a:t>
            </a:r>
            <a:endParaRPr lang="en-US" altLang="zh-CN" sz="1600" dirty="0" smtClean="0">
              <a:cs typeface="+mn-ea"/>
              <a:sym typeface="+mn-lt"/>
            </a:endParaRPr>
          </a:p>
        </p:txBody>
      </p:sp>
      <p:sp>
        <p:nvSpPr>
          <p:cNvPr id="33" name="矩形 32"/>
          <p:cNvSpPr/>
          <p:nvPr/>
        </p:nvSpPr>
        <p:spPr>
          <a:xfrm rot="3274">
            <a:off x="5770610" y="1862384"/>
            <a:ext cx="1942885" cy="461665"/>
          </a:xfrm>
          <a:prstGeom prst="rect">
            <a:avLst/>
          </a:prstGeom>
        </p:spPr>
        <p:txBody>
          <a:bodyPr wrap="square">
            <a:spAutoFit/>
          </a:bodyPr>
          <a:lstStyle/>
          <a:p>
            <a:pPr algn="ctr"/>
            <a:r>
              <a:rPr lang="zh-CN" altLang="en-US" sz="2400" spc="-300" dirty="0" smtClean="0">
                <a:cs typeface="+mn-ea"/>
                <a:sym typeface="+mn-lt"/>
              </a:rPr>
              <a:t>输入文字内容</a:t>
            </a:r>
            <a:endParaRPr lang="zh-CN" altLang="en-US" sz="2400" spc="-300" dirty="0">
              <a:cs typeface="+mn-ea"/>
              <a:sym typeface="+mn-lt"/>
            </a:endParaRPr>
          </a:p>
        </p:txBody>
      </p:sp>
      <p:pic>
        <p:nvPicPr>
          <p:cNvPr id="34" name="图片 33"/>
          <p:cNvPicPr>
            <a:picLocks noChangeAspect="1"/>
          </p:cNvPicPr>
          <p:nvPr/>
        </p:nvPicPr>
        <p:blipFill>
          <a:blip r:embed="rId4" cstate="screen"/>
          <a:stretch>
            <a:fillRect/>
          </a:stretch>
        </p:blipFill>
        <p:spPr>
          <a:xfrm>
            <a:off x="6302359" y="754711"/>
            <a:ext cx="879386" cy="995532"/>
          </a:xfrm>
          <a:prstGeom prst="rect">
            <a:avLst/>
          </a:prstGeom>
        </p:spPr>
      </p:pic>
      <p:pic>
        <p:nvPicPr>
          <p:cNvPr id="37" name="图片 36"/>
          <p:cNvPicPr>
            <a:picLocks noChangeAspect="1"/>
          </p:cNvPicPr>
          <p:nvPr/>
        </p:nvPicPr>
        <p:blipFill>
          <a:blip r:embed="rId5" cstate="screen"/>
          <a:stretch>
            <a:fillRect/>
          </a:stretch>
        </p:blipFill>
        <p:spPr>
          <a:xfrm>
            <a:off x="1718414" y="3991411"/>
            <a:ext cx="858479" cy="965233"/>
          </a:xfrm>
          <a:prstGeom prst="rect">
            <a:avLst/>
          </a:prstGeom>
        </p:spPr>
      </p:pic>
      <p:grpSp>
        <p:nvGrpSpPr>
          <p:cNvPr id="2" name="组合 1"/>
          <p:cNvGrpSpPr/>
          <p:nvPr/>
        </p:nvGrpSpPr>
        <p:grpSpPr>
          <a:xfrm>
            <a:off x="10064853" y="1412816"/>
            <a:ext cx="1338640" cy="4032369"/>
            <a:chOff x="9667112" y="1412816"/>
            <a:chExt cx="1338640" cy="4032369"/>
          </a:xfrm>
        </p:grpSpPr>
        <p:sp>
          <p:nvSpPr>
            <p:cNvPr id="38" name="矩形 37"/>
            <p:cNvSpPr/>
            <p:nvPr/>
          </p:nvSpPr>
          <p:spPr>
            <a:xfrm>
              <a:off x="9667112" y="1412816"/>
              <a:ext cx="1338640" cy="4032369"/>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rot="3274">
              <a:off x="9997878" y="1965790"/>
              <a:ext cx="677108" cy="2926421"/>
            </a:xfrm>
            <a:prstGeom prst="rect">
              <a:avLst/>
            </a:prstGeom>
          </p:spPr>
          <p:txBody>
            <a:bodyPr vert="eaVert" wrap="square">
              <a:spAutoFit/>
            </a:bodyPr>
            <a:lstStyle/>
            <a:p>
              <a:pPr algn="ctr"/>
              <a:r>
                <a:rPr lang="zh-CN" altLang="en-US" sz="3200" dirty="0">
                  <a:solidFill>
                    <a:srgbClr val="1C1C1C"/>
                  </a:solidFill>
                  <a:cs typeface="+mn-ea"/>
                  <a:sym typeface="+mn-lt"/>
                </a:rPr>
                <a:t>输入您的标题</a:t>
              </a:r>
              <a:endParaRPr lang="zh-CN" altLang="en-US" sz="3200" dirty="0">
                <a:solidFill>
                  <a:srgbClr val="1C1C1C"/>
                </a:solidFill>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invX="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42" presetClass="entr" presetSubtype="0" fill="hold" grpId="0" nodeType="withEffect">
                                  <p:stCondLst>
                                    <p:cond delay="10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par>
                                <p:cTn id="20" presetID="8" presetClass="entr" presetSubtype="16" fill="hold" nodeType="withEffect">
                                  <p:stCondLst>
                                    <p:cond delay="1000"/>
                                  </p:stCondLst>
                                  <p:childTnLst>
                                    <p:set>
                                      <p:cBhvr>
                                        <p:cTn id="21" dur="1" fill="hold">
                                          <p:stCondLst>
                                            <p:cond delay="0"/>
                                          </p:stCondLst>
                                        </p:cTn>
                                        <p:tgtEl>
                                          <p:spTgt spid="37"/>
                                        </p:tgtEl>
                                        <p:attrNameLst>
                                          <p:attrName>style.visibility</p:attrName>
                                        </p:attrNameLst>
                                      </p:cBhvr>
                                      <p:to>
                                        <p:strVal val="visible"/>
                                      </p:to>
                                    </p:set>
                                    <p:animEffect transition="in" filter="diamond(in)">
                                      <p:cBhvr>
                                        <p:cTn id="22" dur="2000"/>
                                        <p:tgtEl>
                                          <p:spTgt spid="37"/>
                                        </p:tgtEl>
                                      </p:cBhvr>
                                    </p:animEffect>
                                  </p:childTnLst>
                                </p:cTn>
                              </p:par>
                              <p:par>
                                <p:cTn id="23" presetID="8" presetClass="entr" presetSubtype="16" fill="hold" nodeType="withEffect">
                                  <p:stCondLst>
                                    <p:cond delay="1000"/>
                                  </p:stCondLst>
                                  <p:childTnLst>
                                    <p:set>
                                      <p:cBhvr>
                                        <p:cTn id="24" dur="1" fill="hold">
                                          <p:stCondLst>
                                            <p:cond delay="0"/>
                                          </p:stCondLst>
                                        </p:cTn>
                                        <p:tgtEl>
                                          <p:spTgt spid="34"/>
                                        </p:tgtEl>
                                        <p:attrNameLst>
                                          <p:attrName>style.visibility</p:attrName>
                                        </p:attrNameLst>
                                      </p:cBhvr>
                                      <p:to>
                                        <p:strVal val="visible"/>
                                      </p:to>
                                    </p:set>
                                    <p:animEffect transition="in" filter="diamond(in)">
                                      <p:cBhvr>
                                        <p:cTn id="25" dur="2000"/>
                                        <p:tgtEl>
                                          <p:spTgt spid="34"/>
                                        </p:tgtEl>
                                      </p:cBhvr>
                                    </p:animEffect>
                                  </p:childTnLst>
                                </p:cTn>
                              </p:par>
                              <p:par>
                                <p:cTn id="26" presetID="16" presetClass="entr" presetSubtype="21" fill="hold" grpId="0" nodeType="withEffect">
                                  <p:stCondLst>
                                    <p:cond delay="2000"/>
                                  </p:stCondLst>
                                  <p:childTnLst>
                                    <p:set>
                                      <p:cBhvr>
                                        <p:cTn id="27" dur="1" fill="hold">
                                          <p:stCondLst>
                                            <p:cond delay="0"/>
                                          </p:stCondLst>
                                        </p:cTn>
                                        <p:tgtEl>
                                          <p:spTgt spid="31"/>
                                        </p:tgtEl>
                                        <p:attrNameLst>
                                          <p:attrName>style.visibility</p:attrName>
                                        </p:attrNameLst>
                                      </p:cBhvr>
                                      <p:to>
                                        <p:strVal val="visible"/>
                                      </p:to>
                                    </p:set>
                                    <p:animEffect transition="in" filter="barn(inVertical)">
                                      <p:cBhvr>
                                        <p:cTn id="28" dur="750"/>
                                        <p:tgtEl>
                                          <p:spTgt spid="31"/>
                                        </p:tgtEl>
                                      </p:cBhvr>
                                    </p:animEffect>
                                  </p:childTnLst>
                                </p:cTn>
                              </p:par>
                              <p:par>
                                <p:cTn id="29" presetID="16" presetClass="entr" presetSubtype="21" fill="hold" grpId="0" nodeType="withEffect">
                                  <p:stCondLst>
                                    <p:cond delay="2000"/>
                                  </p:stCondLst>
                                  <p:childTnLst>
                                    <p:set>
                                      <p:cBhvr>
                                        <p:cTn id="30" dur="1" fill="hold">
                                          <p:stCondLst>
                                            <p:cond delay="0"/>
                                          </p:stCondLst>
                                        </p:cTn>
                                        <p:tgtEl>
                                          <p:spTgt spid="33"/>
                                        </p:tgtEl>
                                        <p:attrNameLst>
                                          <p:attrName>style.visibility</p:attrName>
                                        </p:attrNameLst>
                                      </p:cBhvr>
                                      <p:to>
                                        <p:strVal val="visible"/>
                                      </p:to>
                                    </p:set>
                                    <p:animEffect transition="in" filter="barn(inVertical)">
                                      <p:cBhvr>
                                        <p:cTn id="31" dur="750"/>
                                        <p:tgtEl>
                                          <p:spTgt spid="33"/>
                                        </p:tgtEl>
                                      </p:cBhvr>
                                    </p:animEffect>
                                  </p:childTnLst>
                                </p:cTn>
                              </p:par>
                              <p:par>
                                <p:cTn id="32" presetID="14" presetClass="entr" presetSubtype="10" fill="hold" grpId="0" nodeType="withEffect">
                                  <p:stCondLst>
                                    <p:cond delay="3000"/>
                                  </p:stCondLst>
                                  <p:childTnLst>
                                    <p:set>
                                      <p:cBhvr>
                                        <p:cTn id="33" dur="1" fill="hold">
                                          <p:stCondLst>
                                            <p:cond delay="0"/>
                                          </p:stCondLst>
                                        </p:cTn>
                                        <p:tgtEl>
                                          <p:spTgt spid="32"/>
                                        </p:tgtEl>
                                        <p:attrNameLst>
                                          <p:attrName>style.visibility</p:attrName>
                                        </p:attrNameLst>
                                      </p:cBhvr>
                                      <p:to>
                                        <p:strVal val="visible"/>
                                      </p:to>
                                    </p:set>
                                    <p:animEffect transition="in" filter="randombar(horizontal)">
                                      <p:cBhvr>
                                        <p:cTn id="34" dur="500"/>
                                        <p:tgtEl>
                                          <p:spTgt spid="32"/>
                                        </p:tgtEl>
                                      </p:cBhvr>
                                    </p:animEffect>
                                  </p:childTnLst>
                                </p:cTn>
                              </p:par>
                              <p:par>
                                <p:cTn id="35" presetID="14" presetClass="entr" presetSubtype="10" fill="hold" grpId="0" nodeType="withEffect">
                                  <p:stCondLst>
                                    <p:cond delay="3000"/>
                                  </p:stCondLst>
                                  <p:childTnLst>
                                    <p:set>
                                      <p:cBhvr>
                                        <p:cTn id="36" dur="1" fill="hold">
                                          <p:stCondLst>
                                            <p:cond delay="0"/>
                                          </p:stCondLst>
                                        </p:cTn>
                                        <p:tgtEl>
                                          <p:spTgt spid="30"/>
                                        </p:tgtEl>
                                        <p:attrNameLst>
                                          <p:attrName>style.visibility</p:attrName>
                                        </p:attrNameLst>
                                      </p:cBhvr>
                                      <p:to>
                                        <p:strVal val="visible"/>
                                      </p:to>
                                    </p:set>
                                    <p:animEffect transition="in" filter="randombar(horizontal)">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30" grpId="0"/>
      <p:bldP spid="31" grpId="0"/>
      <p:bldP spid="32"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a:stretch>
            <a:fillRect/>
          </a:stretch>
        </p:blipFill>
        <p:spPr>
          <a:xfrm>
            <a:off x="-16963" y="-1"/>
            <a:ext cx="5586609" cy="6858000"/>
          </a:xfrm>
          <a:prstGeom prst="rect">
            <a:avLst/>
          </a:prstGeom>
        </p:spPr>
      </p:pic>
      <p:sp>
        <p:nvSpPr>
          <p:cNvPr id="32" name="矩形 31"/>
          <p:cNvSpPr/>
          <p:nvPr/>
        </p:nvSpPr>
        <p:spPr>
          <a:xfrm>
            <a:off x="7557349" y="3034085"/>
            <a:ext cx="3628393" cy="2169825"/>
          </a:xfrm>
          <a:prstGeom prst="rect">
            <a:avLst/>
          </a:prstGeom>
        </p:spPr>
        <p:txBody>
          <a:bodyPr wrap="square">
            <a:spAutoFit/>
          </a:bodyPr>
          <a:lstStyle/>
          <a:p>
            <a:pPr>
              <a:lnSpc>
                <a:spcPct val="150000"/>
              </a:lnSpc>
            </a:pPr>
            <a:r>
              <a:rPr lang="zh-CN" altLang="en-US" dirty="0">
                <a:cs typeface="+mn-ea"/>
                <a:sym typeface="+mn-lt"/>
              </a:rPr>
              <a:t>输入您的文字内容输入您的文字内容输入您的文字内容输入您的文字内容输入您的文字内容输入您的文字</a:t>
            </a:r>
            <a:r>
              <a:rPr lang="zh-CN" altLang="en-US" dirty="0" smtClean="0">
                <a:cs typeface="+mn-ea"/>
                <a:sym typeface="+mn-lt"/>
              </a:rPr>
              <a:t>内容输入</a:t>
            </a:r>
            <a:r>
              <a:rPr lang="zh-CN" altLang="en-US" dirty="0">
                <a:cs typeface="+mn-ea"/>
                <a:sym typeface="+mn-lt"/>
              </a:rPr>
              <a:t>您的文字内容输入您的文字内容输入您的文字</a:t>
            </a:r>
            <a:r>
              <a:rPr lang="zh-CN" altLang="en-US" dirty="0" smtClean="0">
                <a:cs typeface="+mn-ea"/>
                <a:sym typeface="+mn-lt"/>
              </a:rPr>
              <a:t>内容</a:t>
            </a:r>
            <a:endParaRPr lang="en-US" altLang="zh-CN" dirty="0">
              <a:cs typeface="+mn-ea"/>
              <a:sym typeface="+mn-lt"/>
            </a:endParaRPr>
          </a:p>
        </p:txBody>
      </p:sp>
      <p:sp>
        <p:nvSpPr>
          <p:cNvPr id="33" name="矩形 32"/>
          <p:cNvSpPr/>
          <p:nvPr/>
        </p:nvSpPr>
        <p:spPr>
          <a:xfrm rot="3274">
            <a:off x="6710883" y="2181347"/>
            <a:ext cx="2494602" cy="553998"/>
          </a:xfrm>
          <a:prstGeom prst="rect">
            <a:avLst/>
          </a:prstGeom>
        </p:spPr>
        <p:txBody>
          <a:bodyPr wrap="square">
            <a:spAutoFit/>
          </a:bodyPr>
          <a:lstStyle/>
          <a:p>
            <a:pPr algn="ctr"/>
            <a:r>
              <a:rPr lang="zh-CN" altLang="en-US" sz="3000" spc="-300" dirty="0" smtClean="0">
                <a:cs typeface="+mn-ea"/>
                <a:sym typeface="+mn-lt"/>
              </a:rPr>
              <a:t>输入文字内容</a:t>
            </a:r>
            <a:endParaRPr lang="zh-CN" altLang="en-US" sz="3000" spc="-300" dirty="0">
              <a:cs typeface="+mn-ea"/>
              <a:sym typeface="+mn-lt"/>
            </a:endParaRPr>
          </a:p>
        </p:txBody>
      </p:sp>
      <p:grpSp>
        <p:nvGrpSpPr>
          <p:cNvPr id="3" name="组合 2"/>
          <p:cNvGrpSpPr/>
          <p:nvPr/>
        </p:nvGrpSpPr>
        <p:grpSpPr>
          <a:xfrm>
            <a:off x="4697260" y="1366723"/>
            <a:ext cx="1728592" cy="4119677"/>
            <a:chOff x="4697260" y="1366723"/>
            <a:chExt cx="1728592" cy="4119677"/>
          </a:xfrm>
        </p:grpSpPr>
        <p:sp>
          <p:nvSpPr>
            <p:cNvPr id="35" name="矩形 34"/>
            <p:cNvSpPr/>
            <p:nvPr/>
          </p:nvSpPr>
          <p:spPr>
            <a:xfrm>
              <a:off x="4697260" y="1366723"/>
              <a:ext cx="1728592" cy="4119677"/>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a:off x="4967309" y="1717537"/>
              <a:ext cx="1188494" cy="3418048"/>
            </a:xfrm>
            <a:prstGeom prst="rect">
              <a:avLst/>
            </a:prstGeom>
            <a:solidFill>
              <a:schemeClr val="accent5">
                <a:lumMod val="7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9" name="矩形 38"/>
          <p:cNvSpPr/>
          <p:nvPr/>
        </p:nvSpPr>
        <p:spPr>
          <a:xfrm rot="3274">
            <a:off x="5192224" y="1963351"/>
            <a:ext cx="738664" cy="2926421"/>
          </a:xfrm>
          <a:prstGeom prst="rect">
            <a:avLst/>
          </a:prstGeom>
        </p:spPr>
        <p:txBody>
          <a:bodyPr vert="eaVert" wrap="square">
            <a:spAutoFit/>
          </a:bodyPr>
          <a:lstStyle/>
          <a:p>
            <a:pPr algn="ctr"/>
            <a:r>
              <a:rPr lang="zh-CN" altLang="en-US" sz="3600" dirty="0">
                <a:solidFill>
                  <a:schemeClr val="bg1"/>
                </a:solidFill>
                <a:cs typeface="+mn-ea"/>
                <a:sym typeface="+mn-lt"/>
              </a:rPr>
              <a:t>输入您的标题</a:t>
            </a:r>
            <a:endParaRPr lang="zh-CN" altLang="en-US" sz="3600" dirty="0">
              <a:solidFill>
                <a:schemeClr val="bg1"/>
              </a:solidFill>
              <a:cs typeface="+mn-ea"/>
              <a:sym typeface="+mn-lt"/>
            </a:endParaRPr>
          </a:p>
        </p:txBody>
      </p:sp>
      <p:pic>
        <p:nvPicPr>
          <p:cNvPr id="16" name="图片 15"/>
          <p:cNvPicPr>
            <a:picLocks noChangeAspect="1"/>
          </p:cNvPicPr>
          <p:nvPr/>
        </p:nvPicPr>
        <p:blipFill>
          <a:blip r:embed="rId2"/>
          <a:stretch>
            <a:fillRect/>
          </a:stretch>
        </p:blipFill>
        <p:spPr>
          <a:xfrm>
            <a:off x="9001117" y="1543256"/>
            <a:ext cx="1007183" cy="95417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grpId="0" nodeType="withEffect">
                                  <p:stCondLst>
                                    <p:cond delay="100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1500"/>
                                        <p:tgtEl>
                                          <p:spTgt spid="39"/>
                                        </p:tgtEl>
                                      </p:cBhvr>
                                    </p:animEffect>
                                  </p:childTnLst>
                                </p:cTn>
                              </p:par>
                              <p:par>
                                <p:cTn id="11" presetID="41" presetClass="entr" presetSubtype="0" fill="hold" grpId="0" nodeType="withEffect">
                                  <p:stCondLst>
                                    <p:cond delay="200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47" presetClass="entr" presetSubtype="0" fill="hold" nodeType="withEffect">
                                  <p:stCondLst>
                                    <p:cond delay="200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3000"/>
                                  </p:stCondLst>
                                  <p:childTnLst>
                                    <p:set>
                                      <p:cBhvr>
                                        <p:cTn id="24" dur="1" fill="hold">
                                          <p:stCondLst>
                                            <p:cond delay="0"/>
                                          </p:stCondLst>
                                        </p:cTn>
                                        <p:tgtEl>
                                          <p:spTgt spid="32"/>
                                        </p:tgtEl>
                                        <p:attrNameLst>
                                          <p:attrName>style.visibility</p:attrName>
                                        </p:attrNameLst>
                                      </p:cBhvr>
                                      <p:to>
                                        <p:strVal val="visible"/>
                                      </p:to>
                                    </p:set>
                                    <p:animEffect transition="in" filter="randombar(horizontal)">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287557" y="830922"/>
            <a:ext cx="3616266" cy="3840480"/>
            <a:chOff x="4074354" y="1238281"/>
            <a:chExt cx="4008728" cy="4257276"/>
          </a:xfrm>
        </p:grpSpPr>
        <p:pic>
          <p:nvPicPr>
            <p:cNvPr id="23" name="图片 22"/>
            <p:cNvPicPr>
              <a:picLocks noChangeAspect="1"/>
            </p:cNvPicPr>
            <p:nvPr/>
          </p:nvPicPr>
          <p:blipFill rotWithShape="1">
            <a:blip r:embed="rId1" cstate="screen"/>
            <a:srcRect/>
            <a:stretch>
              <a:fillRect/>
            </a:stretch>
          </p:blipFill>
          <p:spPr>
            <a:xfrm rot="5400000" flipH="1">
              <a:off x="4331264" y="1963559"/>
              <a:ext cx="758256" cy="776724"/>
            </a:xfrm>
            <a:prstGeom prst="rect">
              <a:avLst/>
            </a:prstGeom>
          </p:spPr>
        </p:pic>
        <p:pic>
          <p:nvPicPr>
            <p:cNvPr id="36" name="图片 35"/>
            <p:cNvPicPr>
              <a:picLocks noChangeAspect="1"/>
            </p:cNvPicPr>
            <p:nvPr/>
          </p:nvPicPr>
          <p:blipFill>
            <a:blip r:embed="rId2" cstate="screen"/>
            <a:stretch>
              <a:fillRect/>
            </a:stretch>
          </p:blipFill>
          <p:spPr>
            <a:xfrm>
              <a:off x="4074354" y="3419364"/>
              <a:ext cx="949347" cy="1299551"/>
            </a:xfrm>
            <a:prstGeom prst="rect">
              <a:avLst/>
            </a:prstGeom>
          </p:spPr>
        </p:pic>
        <p:pic>
          <p:nvPicPr>
            <p:cNvPr id="38" name="图片 37"/>
            <p:cNvPicPr>
              <a:picLocks noChangeAspect="1"/>
            </p:cNvPicPr>
            <p:nvPr/>
          </p:nvPicPr>
          <p:blipFill>
            <a:blip r:embed="rId3" cstate="screen"/>
            <a:stretch>
              <a:fillRect/>
            </a:stretch>
          </p:blipFill>
          <p:spPr>
            <a:xfrm>
              <a:off x="4106891" y="2731049"/>
              <a:ext cx="632899" cy="649776"/>
            </a:xfrm>
            <a:prstGeom prst="rect">
              <a:avLst/>
            </a:prstGeom>
          </p:spPr>
        </p:pic>
        <p:pic>
          <p:nvPicPr>
            <p:cNvPr id="40" name="图片 39"/>
            <p:cNvPicPr>
              <a:picLocks noChangeAspect="1"/>
            </p:cNvPicPr>
            <p:nvPr/>
          </p:nvPicPr>
          <p:blipFill>
            <a:blip r:embed="rId4" cstate="screen"/>
            <a:stretch>
              <a:fillRect/>
            </a:stretch>
          </p:blipFill>
          <p:spPr>
            <a:xfrm>
              <a:off x="7553717" y="3127713"/>
              <a:ext cx="529365" cy="542435"/>
            </a:xfrm>
            <a:prstGeom prst="rect">
              <a:avLst/>
            </a:prstGeom>
          </p:spPr>
        </p:pic>
        <p:pic>
          <p:nvPicPr>
            <p:cNvPr id="41" name="图片 40"/>
            <p:cNvPicPr>
              <a:picLocks noChangeAspect="1"/>
            </p:cNvPicPr>
            <p:nvPr/>
          </p:nvPicPr>
          <p:blipFill>
            <a:blip r:embed="rId5" cstate="screen"/>
            <a:stretch>
              <a:fillRect/>
            </a:stretch>
          </p:blipFill>
          <p:spPr>
            <a:xfrm>
              <a:off x="5954258" y="4661154"/>
              <a:ext cx="1048683" cy="671737"/>
            </a:xfrm>
            <a:prstGeom prst="rect">
              <a:avLst/>
            </a:prstGeom>
          </p:spPr>
        </p:pic>
        <p:pic>
          <p:nvPicPr>
            <p:cNvPr id="42" name="图片 41"/>
            <p:cNvPicPr>
              <a:picLocks noChangeAspect="1"/>
            </p:cNvPicPr>
            <p:nvPr/>
          </p:nvPicPr>
          <p:blipFill>
            <a:blip r:embed="rId6" cstate="screen"/>
            <a:stretch>
              <a:fillRect/>
            </a:stretch>
          </p:blipFill>
          <p:spPr>
            <a:xfrm>
              <a:off x="4968242" y="1650434"/>
              <a:ext cx="630631" cy="630631"/>
            </a:xfrm>
            <a:prstGeom prst="rect">
              <a:avLst/>
            </a:prstGeom>
          </p:spPr>
        </p:pic>
        <p:pic>
          <p:nvPicPr>
            <p:cNvPr id="43" name="图片 42"/>
            <p:cNvPicPr>
              <a:picLocks noChangeAspect="1"/>
            </p:cNvPicPr>
            <p:nvPr/>
          </p:nvPicPr>
          <p:blipFill>
            <a:blip r:embed="rId7" cstate="screen"/>
            <a:stretch>
              <a:fillRect/>
            </a:stretch>
          </p:blipFill>
          <p:spPr>
            <a:xfrm>
              <a:off x="7338404" y="2414722"/>
              <a:ext cx="623199" cy="591753"/>
            </a:xfrm>
            <a:prstGeom prst="rect">
              <a:avLst/>
            </a:prstGeom>
          </p:spPr>
        </p:pic>
        <p:pic>
          <p:nvPicPr>
            <p:cNvPr id="44" name="图片 43"/>
            <p:cNvPicPr>
              <a:picLocks noChangeAspect="1"/>
            </p:cNvPicPr>
            <p:nvPr/>
          </p:nvPicPr>
          <p:blipFill>
            <a:blip r:embed="rId8" cstate="screen"/>
            <a:stretch>
              <a:fillRect/>
            </a:stretch>
          </p:blipFill>
          <p:spPr>
            <a:xfrm rot="20804785">
              <a:off x="6572282" y="1428499"/>
              <a:ext cx="1012638" cy="1088586"/>
            </a:xfrm>
            <a:prstGeom prst="rect">
              <a:avLst/>
            </a:prstGeom>
          </p:spPr>
        </p:pic>
        <p:pic>
          <p:nvPicPr>
            <p:cNvPr id="46" name="图片 45"/>
            <p:cNvPicPr>
              <a:picLocks noChangeAspect="1"/>
            </p:cNvPicPr>
            <p:nvPr/>
          </p:nvPicPr>
          <p:blipFill>
            <a:blip r:embed="rId9" cstate="screen"/>
            <a:stretch>
              <a:fillRect/>
            </a:stretch>
          </p:blipFill>
          <p:spPr>
            <a:xfrm rot="18575688">
              <a:off x="5621335" y="1128579"/>
              <a:ext cx="772137" cy="991542"/>
            </a:xfrm>
            <a:prstGeom prst="rect">
              <a:avLst/>
            </a:prstGeom>
          </p:spPr>
        </p:pic>
        <p:pic>
          <p:nvPicPr>
            <p:cNvPr id="47" name="图片 46"/>
            <p:cNvPicPr>
              <a:picLocks noChangeAspect="1"/>
            </p:cNvPicPr>
            <p:nvPr/>
          </p:nvPicPr>
          <p:blipFill>
            <a:blip r:embed="rId10"/>
            <a:stretch>
              <a:fillRect/>
            </a:stretch>
          </p:blipFill>
          <p:spPr>
            <a:xfrm>
              <a:off x="4840698" y="4478006"/>
              <a:ext cx="1050374" cy="1017551"/>
            </a:xfrm>
            <a:prstGeom prst="rect">
              <a:avLst/>
            </a:prstGeom>
          </p:spPr>
        </p:pic>
        <p:pic>
          <p:nvPicPr>
            <p:cNvPr id="49" name="图片 48"/>
            <p:cNvPicPr>
              <a:picLocks noChangeAspect="1"/>
            </p:cNvPicPr>
            <p:nvPr/>
          </p:nvPicPr>
          <p:blipFill>
            <a:blip r:embed="rId2" cstate="screen"/>
            <a:stretch>
              <a:fillRect/>
            </a:stretch>
          </p:blipFill>
          <p:spPr>
            <a:xfrm rot="1065221" flipH="1">
              <a:off x="7006422" y="3583675"/>
              <a:ext cx="949347" cy="1299551"/>
            </a:xfrm>
            <a:prstGeom prst="rect">
              <a:avLst/>
            </a:prstGeom>
          </p:spPr>
        </p:pic>
      </p:grpSp>
      <p:pic>
        <p:nvPicPr>
          <p:cNvPr id="20" name="图片 19"/>
          <p:cNvPicPr>
            <a:picLocks noChangeAspect="1"/>
          </p:cNvPicPr>
          <p:nvPr/>
        </p:nvPicPr>
        <p:blipFill>
          <a:blip r:embed="rId11"/>
          <a:stretch>
            <a:fillRect/>
          </a:stretch>
        </p:blipFill>
        <p:spPr>
          <a:xfrm>
            <a:off x="10277033" y="3151610"/>
            <a:ext cx="1914967" cy="3706389"/>
          </a:xfrm>
          <a:prstGeom prst="rect">
            <a:avLst/>
          </a:prstGeom>
        </p:spPr>
      </p:pic>
      <p:pic>
        <p:nvPicPr>
          <p:cNvPr id="21" name="图片 20"/>
          <p:cNvPicPr>
            <a:picLocks noChangeAspect="1"/>
          </p:cNvPicPr>
          <p:nvPr/>
        </p:nvPicPr>
        <p:blipFill>
          <a:blip r:embed="rId11"/>
          <a:stretch>
            <a:fillRect/>
          </a:stretch>
        </p:blipFill>
        <p:spPr>
          <a:xfrm flipH="1">
            <a:off x="0" y="3151609"/>
            <a:ext cx="1914967" cy="3706389"/>
          </a:xfrm>
          <a:prstGeom prst="rect">
            <a:avLst/>
          </a:prstGeom>
        </p:spPr>
      </p:pic>
      <p:sp>
        <p:nvSpPr>
          <p:cNvPr id="50" name="矩形 49"/>
          <p:cNvSpPr/>
          <p:nvPr/>
        </p:nvSpPr>
        <p:spPr>
          <a:xfrm>
            <a:off x="3429766" y="5534120"/>
            <a:ext cx="5331852" cy="584775"/>
          </a:xfrm>
          <a:prstGeom prst="rect">
            <a:avLst/>
          </a:prstGeom>
        </p:spPr>
        <p:txBody>
          <a:bodyPr wrap="square">
            <a:spAutoFit/>
          </a:bodyPr>
          <a:lstStyle/>
          <a:p>
            <a:pPr algn="ctr"/>
            <a:r>
              <a:rPr lang="zh-CN" altLang="en-US" sz="1600" dirty="0">
                <a:cs typeface="+mn-ea"/>
                <a:sym typeface="+mn-lt"/>
              </a:rPr>
              <a:t>输入您的文字内容输入您的文字内容输入您的文字内容输入您的文字内容输入您的文字内容输入您的文字</a:t>
            </a:r>
            <a:r>
              <a:rPr lang="zh-CN" altLang="en-US" sz="1600" dirty="0" smtClean="0">
                <a:cs typeface="+mn-ea"/>
                <a:sym typeface="+mn-lt"/>
              </a:rPr>
              <a:t>内容</a:t>
            </a:r>
            <a:endParaRPr lang="zh-CN" altLang="en-US" sz="1600" dirty="0">
              <a:cs typeface="+mn-ea"/>
              <a:sym typeface="+mn-lt"/>
            </a:endParaRPr>
          </a:p>
        </p:txBody>
      </p:sp>
      <p:sp>
        <p:nvSpPr>
          <p:cNvPr id="54" name="矩形 53"/>
          <p:cNvSpPr/>
          <p:nvPr/>
        </p:nvSpPr>
        <p:spPr>
          <a:xfrm rot="3274">
            <a:off x="4749896" y="5022207"/>
            <a:ext cx="2717718" cy="523220"/>
          </a:xfrm>
          <a:prstGeom prst="rect">
            <a:avLst/>
          </a:prstGeom>
        </p:spPr>
        <p:txBody>
          <a:bodyPr wrap="square">
            <a:spAutoFit/>
          </a:bodyPr>
          <a:lstStyle/>
          <a:p>
            <a:pPr algn="ctr"/>
            <a:r>
              <a:rPr lang="zh-CN" altLang="en-US" sz="2800" dirty="0">
                <a:cs typeface="+mn-ea"/>
                <a:sym typeface="+mn-lt"/>
              </a:rPr>
              <a:t>输入您的标题</a:t>
            </a:r>
            <a:endParaRPr lang="zh-CN" altLang="en-US" sz="2800" dirty="0">
              <a:cs typeface="+mn-ea"/>
              <a:sym typeface="+mn-lt"/>
            </a:endParaRPr>
          </a:p>
        </p:txBody>
      </p:sp>
      <p:grpSp>
        <p:nvGrpSpPr>
          <p:cNvPr id="4" name="组合 3"/>
          <p:cNvGrpSpPr/>
          <p:nvPr/>
        </p:nvGrpSpPr>
        <p:grpSpPr>
          <a:xfrm>
            <a:off x="5018158" y="1690153"/>
            <a:ext cx="2181191" cy="2181191"/>
            <a:chOff x="5018158" y="1690153"/>
            <a:chExt cx="2181191" cy="2181191"/>
          </a:xfrm>
        </p:grpSpPr>
        <p:sp>
          <p:nvSpPr>
            <p:cNvPr id="2" name="椭圆 1"/>
            <p:cNvSpPr/>
            <p:nvPr/>
          </p:nvSpPr>
          <p:spPr>
            <a:xfrm>
              <a:off x="5018158" y="1690153"/>
              <a:ext cx="2181191" cy="2181191"/>
            </a:xfrm>
            <a:prstGeom prst="ellipse">
              <a:avLst/>
            </a:prstGeom>
            <a:no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p:cNvSpPr/>
            <p:nvPr/>
          </p:nvSpPr>
          <p:spPr>
            <a:xfrm>
              <a:off x="5145827" y="1817822"/>
              <a:ext cx="1925853" cy="1925853"/>
            </a:xfrm>
            <a:prstGeom prst="ellipse">
              <a:avLst/>
            </a:prstGeom>
            <a:solidFill>
              <a:srgbClr val="FFCCCC">
                <a:alpha val="6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51"/>
            <p:cNvSpPr/>
            <p:nvPr/>
          </p:nvSpPr>
          <p:spPr>
            <a:xfrm rot="3274">
              <a:off x="5181147" y="2405998"/>
              <a:ext cx="1816693" cy="707886"/>
            </a:xfrm>
            <a:prstGeom prst="rect">
              <a:avLst/>
            </a:prstGeom>
          </p:spPr>
          <p:txBody>
            <a:bodyPr wrap="square">
              <a:spAutoFit/>
            </a:bodyPr>
            <a:lstStyle/>
            <a:p>
              <a:pPr algn="ctr"/>
              <a:r>
                <a:rPr lang="zh-CN" altLang="en-US" sz="4000" dirty="0" smtClean="0">
                  <a:solidFill>
                    <a:srgbClr val="1C1C1C"/>
                  </a:solidFill>
                  <a:cs typeface="+mn-ea"/>
                  <a:sym typeface="+mn-lt"/>
                </a:rPr>
                <a:t>第一章</a:t>
              </a:r>
              <a:endParaRPr lang="zh-CN" altLang="en-US" sz="4000" dirty="0">
                <a:solidFill>
                  <a:srgbClr val="1C1C1C"/>
                </a:solidFill>
                <a:cs typeface="+mn-ea"/>
                <a:sym typeface="+mn-lt"/>
              </a:endParaRPr>
            </a:p>
          </p:txBody>
        </p:sp>
      </p:grpSp>
      <p:pic>
        <p:nvPicPr>
          <p:cNvPr id="55" name="图片 54"/>
          <p:cNvPicPr>
            <a:picLocks noChangeAspect="1"/>
          </p:cNvPicPr>
          <p:nvPr/>
        </p:nvPicPr>
        <p:blipFill>
          <a:blip r:embed="rId12" cstate="screen"/>
          <a:stretch>
            <a:fillRect/>
          </a:stretch>
        </p:blipFill>
        <p:spPr>
          <a:xfrm>
            <a:off x="5697192" y="3220116"/>
            <a:ext cx="819918" cy="468524"/>
          </a:xfrm>
          <a:prstGeom prst="rect">
            <a:avLst/>
          </a:prstGeom>
        </p:spPr>
      </p:pic>
      <p:sp>
        <p:nvSpPr>
          <p:cNvPr id="5" name="文本框 4"/>
          <p:cNvSpPr txBox="1"/>
          <p:nvPr/>
        </p:nvSpPr>
        <p:spPr>
          <a:xfrm>
            <a:off x="612559" y="559293"/>
            <a:ext cx="3551068" cy="369332"/>
          </a:xfrm>
          <a:prstGeom prst="rect">
            <a:avLst/>
          </a:prstGeom>
          <a:noFill/>
        </p:spPr>
        <p:txBody>
          <a:bodyPr wrap="square" rtlCol="0">
            <a:spAutoFit/>
          </a:bodyPr>
          <a:lstStyle/>
          <a:p>
            <a:r>
              <a:rPr lang="en-US" altLang="zh-CN" dirty="0">
                <a:solidFill>
                  <a:srgbClr val="F4F3F1"/>
                </a:solidFill>
              </a:rPr>
              <a:t>https://www.ypppt.com/</a:t>
            </a:r>
            <a:endParaRPr lang="zh-CN" altLang="en-US" dirty="0">
              <a:solidFill>
                <a:srgbClr val="F4F3F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win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6" presetClass="entr" presetSubtype="32"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par>
                                <p:cTn id="14" presetID="23"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childTnLst>
                                </p:cTn>
                              </p:par>
                              <p:par>
                                <p:cTn id="18" presetID="42" presetClass="entr" presetSubtype="0" fill="hold" nodeType="withEffect">
                                  <p:stCondLst>
                                    <p:cond delay="100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1000"/>
                                        <p:tgtEl>
                                          <p:spTgt spid="55"/>
                                        </p:tgtEl>
                                      </p:cBhvr>
                                    </p:animEffect>
                                    <p:anim calcmode="lin" valueType="num">
                                      <p:cBhvr>
                                        <p:cTn id="21" dur="1000" fill="hold"/>
                                        <p:tgtEl>
                                          <p:spTgt spid="55"/>
                                        </p:tgtEl>
                                        <p:attrNameLst>
                                          <p:attrName>ppt_x</p:attrName>
                                        </p:attrNameLst>
                                      </p:cBhvr>
                                      <p:tavLst>
                                        <p:tav tm="0">
                                          <p:val>
                                            <p:strVal val="#ppt_x"/>
                                          </p:val>
                                        </p:tav>
                                        <p:tav tm="100000">
                                          <p:val>
                                            <p:strVal val="#ppt_x"/>
                                          </p:val>
                                        </p:tav>
                                      </p:tavLst>
                                    </p:anim>
                                    <p:anim calcmode="lin" valueType="num">
                                      <p:cBhvr>
                                        <p:cTn id="22" dur="1000" fill="hold"/>
                                        <p:tgtEl>
                                          <p:spTgt spid="55"/>
                                        </p:tgtEl>
                                        <p:attrNameLst>
                                          <p:attrName>ppt_y</p:attrName>
                                        </p:attrNameLst>
                                      </p:cBhvr>
                                      <p:tavLst>
                                        <p:tav tm="0">
                                          <p:val>
                                            <p:strVal val="#ppt_y+.1"/>
                                          </p:val>
                                        </p:tav>
                                        <p:tav tm="100000">
                                          <p:val>
                                            <p:strVal val="#ppt_y"/>
                                          </p:val>
                                        </p:tav>
                                      </p:tavLst>
                                    </p:anim>
                                  </p:childTnLst>
                                </p:cTn>
                              </p:par>
                              <p:par>
                                <p:cTn id="23" presetID="41" presetClass="entr" presetSubtype="0" fill="hold" grpId="0" nodeType="withEffect">
                                  <p:stCondLst>
                                    <p:cond delay="2500"/>
                                  </p:stCondLst>
                                  <p:iterate type="lt">
                                    <p:tmPct val="10000"/>
                                  </p:iterate>
                                  <p:childTnLst>
                                    <p:set>
                                      <p:cBhvr>
                                        <p:cTn id="24" dur="1" fill="hold">
                                          <p:stCondLst>
                                            <p:cond delay="0"/>
                                          </p:stCondLst>
                                        </p:cTn>
                                        <p:tgtEl>
                                          <p:spTgt spid="54"/>
                                        </p:tgtEl>
                                        <p:attrNameLst>
                                          <p:attrName>style.visibility</p:attrName>
                                        </p:attrNameLst>
                                      </p:cBhvr>
                                      <p:to>
                                        <p:strVal val="visible"/>
                                      </p:to>
                                    </p:set>
                                    <p:anim calcmode="lin" valueType="num">
                                      <p:cBhvr>
                                        <p:cTn id="25" dur="75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26" dur="750" fill="hold"/>
                                        <p:tgtEl>
                                          <p:spTgt spid="54"/>
                                        </p:tgtEl>
                                        <p:attrNameLst>
                                          <p:attrName>ppt_y</p:attrName>
                                        </p:attrNameLst>
                                      </p:cBhvr>
                                      <p:tavLst>
                                        <p:tav tm="0">
                                          <p:val>
                                            <p:strVal val="#ppt_y"/>
                                          </p:val>
                                        </p:tav>
                                        <p:tav tm="100000">
                                          <p:val>
                                            <p:strVal val="#ppt_y"/>
                                          </p:val>
                                        </p:tav>
                                      </p:tavLst>
                                    </p:anim>
                                    <p:anim calcmode="lin" valueType="num">
                                      <p:cBhvr>
                                        <p:cTn id="27" dur="75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28" dur="75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750" tmFilter="0,0; .5, 1; 1, 1"/>
                                        <p:tgtEl>
                                          <p:spTgt spid="54"/>
                                        </p:tgtEl>
                                      </p:cBhvr>
                                    </p:animEffect>
                                  </p:childTnLst>
                                </p:cTn>
                              </p:par>
                              <p:par>
                                <p:cTn id="30" presetID="22" presetClass="entr" presetSubtype="1" fill="hold" grpId="0" nodeType="withEffect">
                                  <p:stCondLst>
                                    <p:cond delay="3500"/>
                                  </p:stCondLst>
                                  <p:childTnLst>
                                    <p:set>
                                      <p:cBhvr>
                                        <p:cTn id="31" dur="1" fill="hold">
                                          <p:stCondLst>
                                            <p:cond delay="0"/>
                                          </p:stCondLst>
                                        </p:cTn>
                                        <p:tgtEl>
                                          <p:spTgt spid="50"/>
                                        </p:tgtEl>
                                        <p:attrNameLst>
                                          <p:attrName>style.visibility</p:attrName>
                                        </p:attrNameLst>
                                      </p:cBhvr>
                                      <p:to>
                                        <p:strVal val="visible"/>
                                      </p:to>
                                    </p:set>
                                    <p:animEffect transition="in" filter="wipe(up)">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1180815" y="2740930"/>
            <a:ext cx="5331852" cy="584775"/>
          </a:xfrm>
          <a:prstGeom prst="rect">
            <a:avLst/>
          </a:prstGeom>
        </p:spPr>
        <p:txBody>
          <a:bodyPr wrap="square">
            <a:spAutoFit/>
          </a:bodyPr>
          <a:lstStyle/>
          <a:p>
            <a:r>
              <a:rPr lang="zh-CN" altLang="en-US" sz="1600" dirty="0">
                <a:cs typeface="+mn-ea"/>
                <a:sym typeface="+mn-lt"/>
              </a:rPr>
              <a:t>输入您的文字内容输入您的文字内容输入您的文字内容输入您的文字内容输入您的文字内容输入您的文字</a:t>
            </a:r>
            <a:r>
              <a:rPr lang="zh-CN" altLang="en-US" sz="1600" dirty="0" smtClean="0">
                <a:cs typeface="+mn-ea"/>
                <a:sym typeface="+mn-lt"/>
              </a:rPr>
              <a:t>内容</a:t>
            </a:r>
            <a:endParaRPr lang="zh-CN" altLang="en-US" sz="1600" dirty="0">
              <a:cs typeface="+mn-ea"/>
              <a:sym typeface="+mn-lt"/>
            </a:endParaRPr>
          </a:p>
        </p:txBody>
      </p:sp>
      <p:grpSp>
        <p:nvGrpSpPr>
          <p:cNvPr id="2" name="组合 1"/>
          <p:cNvGrpSpPr/>
          <p:nvPr/>
        </p:nvGrpSpPr>
        <p:grpSpPr>
          <a:xfrm>
            <a:off x="4036492" y="789585"/>
            <a:ext cx="4119016" cy="971179"/>
            <a:chOff x="4036492" y="789585"/>
            <a:chExt cx="4119016" cy="971179"/>
          </a:xfrm>
        </p:grpSpPr>
        <p:pic>
          <p:nvPicPr>
            <p:cNvPr id="25" name="图片 24"/>
            <p:cNvPicPr>
              <a:picLocks noChangeAspect="1"/>
            </p:cNvPicPr>
            <p:nvPr/>
          </p:nvPicPr>
          <p:blipFill>
            <a:blip r:embed="rId1" cstate="screen"/>
            <a:stretch>
              <a:fillRect/>
            </a:stretch>
          </p:blipFill>
          <p:spPr>
            <a:xfrm>
              <a:off x="4036492" y="789585"/>
              <a:ext cx="4119016" cy="971179"/>
            </a:xfrm>
            <a:prstGeom prst="rect">
              <a:avLst/>
            </a:prstGeom>
          </p:spPr>
        </p:pic>
        <p:sp>
          <p:nvSpPr>
            <p:cNvPr id="22" name="矩形 21"/>
            <p:cNvSpPr/>
            <p:nvPr/>
          </p:nvSpPr>
          <p:spPr>
            <a:xfrm rot="3274">
              <a:off x="4737140" y="998176"/>
              <a:ext cx="2717718" cy="553998"/>
            </a:xfrm>
            <a:prstGeom prst="rect">
              <a:avLst/>
            </a:prstGeom>
          </p:spPr>
          <p:txBody>
            <a:bodyPr wrap="square">
              <a:spAutoFit/>
            </a:bodyPr>
            <a:lstStyle/>
            <a:p>
              <a:r>
                <a:rPr lang="zh-CN" altLang="en-US" sz="3000" dirty="0">
                  <a:cs typeface="+mn-ea"/>
                  <a:sym typeface="+mn-lt"/>
                </a:rPr>
                <a:t>输入您的标题</a:t>
              </a:r>
              <a:endParaRPr lang="zh-CN" altLang="en-US" sz="3000" dirty="0">
                <a:cs typeface="+mn-ea"/>
                <a:sym typeface="+mn-lt"/>
              </a:endParaRPr>
            </a:p>
          </p:txBody>
        </p:sp>
      </p:grpSp>
      <p:sp>
        <p:nvSpPr>
          <p:cNvPr id="24" name="矩形 23"/>
          <p:cNvSpPr/>
          <p:nvPr/>
        </p:nvSpPr>
        <p:spPr>
          <a:xfrm rot="3274">
            <a:off x="1181035" y="2228946"/>
            <a:ext cx="2175211" cy="461665"/>
          </a:xfrm>
          <a:prstGeom prst="rect">
            <a:avLst/>
          </a:prstGeom>
        </p:spPr>
        <p:txBody>
          <a:bodyPr wrap="square">
            <a:spAutoFit/>
          </a:bodyPr>
          <a:lstStyle/>
          <a:p>
            <a:r>
              <a:rPr lang="zh-CN" altLang="en-US" sz="2400" dirty="0">
                <a:solidFill>
                  <a:srgbClr val="1C1C1C"/>
                </a:solidFill>
                <a:cs typeface="+mn-ea"/>
                <a:sym typeface="+mn-lt"/>
              </a:rPr>
              <a:t>输入您</a:t>
            </a:r>
            <a:r>
              <a:rPr lang="zh-CN" altLang="en-US" sz="2400" dirty="0" smtClean="0">
                <a:solidFill>
                  <a:srgbClr val="1C1C1C"/>
                </a:solidFill>
                <a:cs typeface="+mn-ea"/>
                <a:sym typeface="+mn-lt"/>
              </a:rPr>
              <a:t>的内容</a:t>
            </a:r>
            <a:endParaRPr lang="zh-CN" altLang="en-US" sz="2400" dirty="0">
              <a:solidFill>
                <a:srgbClr val="1C1C1C"/>
              </a:solidFill>
              <a:cs typeface="+mn-ea"/>
              <a:sym typeface="+mn-lt"/>
            </a:endParaRPr>
          </a:p>
        </p:txBody>
      </p:sp>
      <p:sp>
        <p:nvSpPr>
          <p:cNvPr id="27" name="矩形 26"/>
          <p:cNvSpPr/>
          <p:nvPr/>
        </p:nvSpPr>
        <p:spPr>
          <a:xfrm rot="3274">
            <a:off x="1106802" y="5298106"/>
            <a:ext cx="1755788" cy="400110"/>
          </a:xfrm>
          <a:prstGeom prst="rect">
            <a:avLst/>
          </a:prstGeom>
        </p:spPr>
        <p:txBody>
          <a:bodyPr wrap="square">
            <a:spAutoFit/>
          </a:bodyPr>
          <a:lstStyle/>
          <a:p>
            <a:pPr algn="ctr"/>
            <a:r>
              <a:rPr lang="zh-CN" altLang="en-US" sz="2000" spc="-300" dirty="0" smtClean="0">
                <a:cs typeface="+mn-ea"/>
                <a:sym typeface="+mn-lt"/>
              </a:rPr>
              <a:t>输入文字内容</a:t>
            </a:r>
            <a:endParaRPr lang="zh-CN" altLang="en-US" sz="2000" spc="-300" dirty="0">
              <a:cs typeface="+mn-ea"/>
              <a:sym typeface="+mn-lt"/>
            </a:endParaRPr>
          </a:p>
        </p:txBody>
      </p:sp>
      <p:grpSp>
        <p:nvGrpSpPr>
          <p:cNvPr id="3" name="组合 2"/>
          <p:cNvGrpSpPr/>
          <p:nvPr/>
        </p:nvGrpSpPr>
        <p:grpSpPr>
          <a:xfrm>
            <a:off x="1317498" y="4009754"/>
            <a:ext cx="1124762" cy="1016869"/>
            <a:chOff x="1317498" y="4009754"/>
            <a:chExt cx="1124762" cy="1016869"/>
          </a:xfrm>
        </p:grpSpPr>
        <p:pic>
          <p:nvPicPr>
            <p:cNvPr id="35" name="图片 34"/>
            <p:cNvPicPr>
              <a:picLocks noChangeAspect="1"/>
            </p:cNvPicPr>
            <p:nvPr/>
          </p:nvPicPr>
          <p:blipFill>
            <a:blip r:embed="rId2" cstate="screen"/>
            <a:stretch>
              <a:fillRect/>
            </a:stretch>
          </p:blipFill>
          <p:spPr>
            <a:xfrm rot="20061630">
              <a:off x="1353203" y="4009754"/>
              <a:ext cx="1011313" cy="1016869"/>
            </a:xfrm>
            <a:prstGeom prst="rect">
              <a:avLst/>
            </a:prstGeom>
          </p:spPr>
        </p:pic>
        <p:sp>
          <p:nvSpPr>
            <p:cNvPr id="28" name="矩形 27"/>
            <p:cNvSpPr/>
            <p:nvPr/>
          </p:nvSpPr>
          <p:spPr>
            <a:xfrm rot="3274">
              <a:off x="1317498" y="4255813"/>
              <a:ext cx="1124762" cy="553998"/>
            </a:xfrm>
            <a:prstGeom prst="rect">
              <a:avLst/>
            </a:prstGeom>
          </p:spPr>
          <p:txBody>
            <a:bodyPr wrap="square">
              <a:spAutoFit/>
            </a:bodyPr>
            <a:lstStyle/>
            <a:p>
              <a:pPr algn="ctr"/>
              <a:r>
                <a:rPr lang="en-US" altLang="zh-CN" sz="3000" dirty="0" smtClean="0">
                  <a:solidFill>
                    <a:srgbClr val="69050A"/>
                  </a:solidFill>
                  <a:cs typeface="+mn-ea"/>
                  <a:sym typeface="+mn-lt"/>
                </a:rPr>
                <a:t>20%</a:t>
              </a:r>
              <a:endParaRPr lang="zh-CN" altLang="en-US" sz="3000" dirty="0">
                <a:solidFill>
                  <a:srgbClr val="69050A"/>
                </a:solidFill>
                <a:cs typeface="+mn-ea"/>
                <a:sym typeface="+mn-lt"/>
              </a:endParaRPr>
            </a:p>
          </p:txBody>
        </p:sp>
      </p:grpSp>
      <p:grpSp>
        <p:nvGrpSpPr>
          <p:cNvPr id="5" name="组合 4"/>
          <p:cNvGrpSpPr/>
          <p:nvPr/>
        </p:nvGrpSpPr>
        <p:grpSpPr>
          <a:xfrm>
            <a:off x="3449562" y="3960935"/>
            <a:ext cx="1158752" cy="1129180"/>
            <a:chOff x="3449562" y="3960935"/>
            <a:chExt cx="1158752" cy="1129180"/>
          </a:xfrm>
        </p:grpSpPr>
        <p:pic>
          <p:nvPicPr>
            <p:cNvPr id="39" name="图片 38"/>
            <p:cNvPicPr>
              <a:picLocks noChangeAspect="1"/>
            </p:cNvPicPr>
            <p:nvPr/>
          </p:nvPicPr>
          <p:blipFill>
            <a:blip r:embed="rId3"/>
            <a:stretch>
              <a:fillRect/>
            </a:stretch>
          </p:blipFill>
          <p:spPr>
            <a:xfrm>
              <a:off x="3449562" y="3960935"/>
              <a:ext cx="1129180" cy="1129180"/>
            </a:xfrm>
            <a:prstGeom prst="rect">
              <a:avLst/>
            </a:prstGeom>
          </p:spPr>
        </p:pic>
        <p:sp>
          <p:nvSpPr>
            <p:cNvPr id="30" name="矩形 29"/>
            <p:cNvSpPr/>
            <p:nvPr/>
          </p:nvSpPr>
          <p:spPr>
            <a:xfrm rot="3274">
              <a:off x="3483552" y="4252331"/>
              <a:ext cx="1124762" cy="553998"/>
            </a:xfrm>
            <a:prstGeom prst="rect">
              <a:avLst/>
            </a:prstGeom>
          </p:spPr>
          <p:txBody>
            <a:bodyPr wrap="square">
              <a:spAutoFit/>
            </a:bodyPr>
            <a:lstStyle/>
            <a:p>
              <a:pPr algn="ctr"/>
              <a:r>
                <a:rPr lang="en-US" altLang="zh-CN" sz="3000" dirty="0" smtClean="0">
                  <a:solidFill>
                    <a:srgbClr val="69050A"/>
                  </a:solidFill>
                  <a:cs typeface="+mn-ea"/>
                  <a:sym typeface="+mn-lt"/>
                </a:rPr>
                <a:t>50%</a:t>
              </a:r>
              <a:endParaRPr lang="zh-CN" altLang="en-US" sz="3000" dirty="0">
                <a:solidFill>
                  <a:srgbClr val="69050A"/>
                </a:solidFill>
                <a:cs typeface="+mn-ea"/>
                <a:sym typeface="+mn-lt"/>
              </a:endParaRPr>
            </a:p>
          </p:txBody>
        </p:sp>
      </p:grpSp>
      <p:grpSp>
        <p:nvGrpSpPr>
          <p:cNvPr id="6" name="组合 5"/>
          <p:cNvGrpSpPr/>
          <p:nvPr/>
        </p:nvGrpSpPr>
        <p:grpSpPr>
          <a:xfrm>
            <a:off x="5512434" y="3939916"/>
            <a:ext cx="1159037" cy="1122733"/>
            <a:chOff x="5512434" y="3939916"/>
            <a:chExt cx="1159037" cy="1122733"/>
          </a:xfrm>
        </p:grpSpPr>
        <p:pic>
          <p:nvPicPr>
            <p:cNvPr id="37" name="图片 36"/>
            <p:cNvPicPr>
              <a:picLocks noChangeAspect="1"/>
            </p:cNvPicPr>
            <p:nvPr/>
          </p:nvPicPr>
          <p:blipFill rotWithShape="1">
            <a:blip r:embed="rId4" cstate="screen"/>
            <a:srcRect/>
            <a:stretch>
              <a:fillRect/>
            </a:stretch>
          </p:blipFill>
          <p:spPr>
            <a:xfrm>
              <a:off x="5512434" y="3939916"/>
              <a:ext cx="1154542" cy="1122733"/>
            </a:xfrm>
            <a:prstGeom prst="rect">
              <a:avLst/>
            </a:prstGeom>
          </p:spPr>
        </p:pic>
        <p:sp>
          <p:nvSpPr>
            <p:cNvPr id="32" name="矩形 31"/>
            <p:cNvSpPr/>
            <p:nvPr/>
          </p:nvSpPr>
          <p:spPr>
            <a:xfrm rot="3274">
              <a:off x="5546709" y="4252331"/>
              <a:ext cx="1124762" cy="553998"/>
            </a:xfrm>
            <a:prstGeom prst="rect">
              <a:avLst/>
            </a:prstGeom>
          </p:spPr>
          <p:txBody>
            <a:bodyPr wrap="square">
              <a:spAutoFit/>
            </a:bodyPr>
            <a:lstStyle/>
            <a:p>
              <a:pPr algn="ctr"/>
              <a:r>
                <a:rPr lang="en-US" altLang="zh-CN" sz="3000" dirty="0">
                  <a:solidFill>
                    <a:srgbClr val="69050A"/>
                  </a:solidFill>
                  <a:cs typeface="+mn-ea"/>
                  <a:sym typeface="+mn-lt"/>
                </a:rPr>
                <a:t>3</a:t>
              </a:r>
              <a:r>
                <a:rPr lang="en-US" altLang="zh-CN" sz="3000" dirty="0" smtClean="0">
                  <a:solidFill>
                    <a:srgbClr val="69050A"/>
                  </a:solidFill>
                  <a:cs typeface="+mn-ea"/>
                  <a:sym typeface="+mn-lt"/>
                </a:rPr>
                <a:t>0%</a:t>
              </a:r>
              <a:endParaRPr lang="zh-CN" altLang="en-US" sz="3000" dirty="0">
                <a:solidFill>
                  <a:srgbClr val="69050A"/>
                </a:solidFill>
                <a:cs typeface="+mn-ea"/>
                <a:sym typeface="+mn-lt"/>
              </a:endParaRPr>
            </a:p>
          </p:txBody>
        </p:sp>
      </p:grpSp>
      <p:sp>
        <p:nvSpPr>
          <p:cNvPr id="33" name="矩形 32"/>
          <p:cNvSpPr/>
          <p:nvPr/>
        </p:nvSpPr>
        <p:spPr>
          <a:xfrm rot="3274">
            <a:off x="3157529" y="5298106"/>
            <a:ext cx="1755788" cy="400110"/>
          </a:xfrm>
          <a:prstGeom prst="rect">
            <a:avLst/>
          </a:prstGeom>
        </p:spPr>
        <p:txBody>
          <a:bodyPr wrap="square">
            <a:spAutoFit/>
          </a:bodyPr>
          <a:lstStyle/>
          <a:p>
            <a:pPr algn="ctr"/>
            <a:r>
              <a:rPr lang="zh-CN" altLang="en-US" sz="2000" spc="-300" dirty="0" smtClean="0">
                <a:cs typeface="+mn-ea"/>
                <a:sym typeface="+mn-lt"/>
              </a:rPr>
              <a:t>输入文字内容</a:t>
            </a:r>
            <a:endParaRPr lang="zh-CN" altLang="en-US" sz="2000" spc="-300" dirty="0">
              <a:cs typeface="+mn-ea"/>
              <a:sym typeface="+mn-lt"/>
            </a:endParaRPr>
          </a:p>
        </p:txBody>
      </p:sp>
      <p:sp>
        <p:nvSpPr>
          <p:cNvPr id="34" name="矩形 33"/>
          <p:cNvSpPr/>
          <p:nvPr/>
        </p:nvSpPr>
        <p:spPr>
          <a:xfrm rot="3274">
            <a:off x="5231196" y="5298106"/>
            <a:ext cx="1755788" cy="400110"/>
          </a:xfrm>
          <a:prstGeom prst="rect">
            <a:avLst/>
          </a:prstGeom>
        </p:spPr>
        <p:txBody>
          <a:bodyPr wrap="square">
            <a:spAutoFit/>
          </a:bodyPr>
          <a:lstStyle/>
          <a:p>
            <a:pPr algn="ctr"/>
            <a:r>
              <a:rPr lang="zh-CN" altLang="en-US" sz="2000" spc="-300" dirty="0" smtClean="0">
                <a:cs typeface="+mn-ea"/>
                <a:sym typeface="+mn-lt"/>
              </a:rPr>
              <a:t>输入文字内容</a:t>
            </a:r>
            <a:endParaRPr lang="zh-CN" altLang="en-US" sz="2000" spc="-300" dirty="0">
              <a:cs typeface="+mn-ea"/>
              <a:sym typeface="+mn-lt"/>
            </a:endParaRPr>
          </a:p>
        </p:txBody>
      </p:sp>
      <p:sp>
        <p:nvSpPr>
          <p:cNvPr id="20" name="矩形 19"/>
          <p:cNvSpPr/>
          <p:nvPr/>
        </p:nvSpPr>
        <p:spPr>
          <a:xfrm>
            <a:off x="7387952" y="2719783"/>
            <a:ext cx="3711457" cy="2822888"/>
          </a:xfrm>
          <a:prstGeom prst="rect">
            <a:avLst/>
          </a:prstGeom>
          <a:blipFill dpi="0" rotWithShape="1">
            <a:blip r:embed="rId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p:cTn id="11" dur="75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2" dur="750" fill="hold"/>
                                        <p:tgtEl>
                                          <p:spTgt spid="24"/>
                                        </p:tgtEl>
                                        <p:attrNameLst>
                                          <p:attrName>ppt_y</p:attrName>
                                        </p:attrNameLst>
                                      </p:cBhvr>
                                      <p:tavLst>
                                        <p:tav tm="0">
                                          <p:val>
                                            <p:strVal val="#ppt_y"/>
                                          </p:val>
                                        </p:tav>
                                        <p:tav tm="100000">
                                          <p:val>
                                            <p:strVal val="#ppt_y"/>
                                          </p:val>
                                        </p:tav>
                                      </p:tavLst>
                                    </p:anim>
                                    <p:anim calcmode="lin" valueType="num">
                                      <p:cBhvr>
                                        <p:cTn id="13" dur="75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4" dur="75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750" tmFilter="0,0; .5, 1; 1, 1"/>
                                        <p:tgtEl>
                                          <p:spTgt spid="24"/>
                                        </p:tgtEl>
                                      </p:cBhvr>
                                    </p:animEffect>
                                  </p:childTnLst>
                                </p:cTn>
                              </p:par>
                              <p:par>
                                <p:cTn id="16" presetID="22" presetClass="entr" presetSubtype="1" fill="hold" grpId="0" nodeType="withEffect">
                                  <p:stCondLst>
                                    <p:cond delay="1000"/>
                                  </p:stCondLst>
                                  <p:childTnLst>
                                    <p:set>
                                      <p:cBhvr>
                                        <p:cTn id="17" dur="1" fill="hold">
                                          <p:stCondLst>
                                            <p:cond delay="0"/>
                                          </p:stCondLst>
                                        </p:cTn>
                                        <p:tgtEl>
                                          <p:spTgt spid="50"/>
                                        </p:tgtEl>
                                        <p:attrNameLst>
                                          <p:attrName>style.visibility</p:attrName>
                                        </p:attrNameLst>
                                      </p:cBhvr>
                                      <p:to>
                                        <p:strVal val="visible"/>
                                      </p:to>
                                    </p:set>
                                    <p:animEffect transition="in" filter="wipe(up)">
                                      <p:cBhvr>
                                        <p:cTn id="18" dur="750"/>
                                        <p:tgtEl>
                                          <p:spTgt spid="50"/>
                                        </p:tgtEl>
                                      </p:cBhvr>
                                    </p:animEffect>
                                  </p:childTnLst>
                                </p:cTn>
                              </p:par>
                              <p:par>
                                <p:cTn id="19" presetID="49" presetClass="entr" presetSubtype="0" decel="100000" fill="hold" nodeType="withEffect">
                                  <p:stCondLst>
                                    <p:cond delay="200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 calcmode="lin" valueType="num">
                                      <p:cBhvr>
                                        <p:cTn id="23" dur="500" fill="hold"/>
                                        <p:tgtEl>
                                          <p:spTgt spid="3"/>
                                        </p:tgtEl>
                                        <p:attrNameLst>
                                          <p:attrName>style.rotation</p:attrName>
                                        </p:attrNameLst>
                                      </p:cBhvr>
                                      <p:tavLst>
                                        <p:tav tm="0">
                                          <p:val>
                                            <p:fltVal val="360"/>
                                          </p:val>
                                        </p:tav>
                                        <p:tav tm="100000">
                                          <p:val>
                                            <p:fltVal val="0"/>
                                          </p:val>
                                        </p:tav>
                                      </p:tavLst>
                                    </p:anim>
                                    <p:animEffect transition="in" filter="fade">
                                      <p:cBhvr>
                                        <p:cTn id="24" dur="500"/>
                                        <p:tgtEl>
                                          <p:spTgt spid="3"/>
                                        </p:tgtEl>
                                      </p:cBhvr>
                                    </p:animEffect>
                                  </p:childTnLst>
                                </p:cTn>
                              </p:par>
                              <p:par>
                                <p:cTn id="25" presetID="49" presetClass="entr" presetSubtype="0" decel="100000" fill="hold" nodeType="withEffect">
                                  <p:stCondLst>
                                    <p:cond delay="200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 calcmode="lin" valueType="num">
                                      <p:cBhvr>
                                        <p:cTn id="29" dur="500" fill="hold"/>
                                        <p:tgtEl>
                                          <p:spTgt spid="5"/>
                                        </p:tgtEl>
                                        <p:attrNameLst>
                                          <p:attrName>style.rotation</p:attrName>
                                        </p:attrNameLst>
                                      </p:cBhvr>
                                      <p:tavLst>
                                        <p:tav tm="0">
                                          <p:val>
                                            <p:fltVal val="360"/>
                                          </p:val>
                                        </p:tav>
                                        <p:tav tm="100000">
                                          <p:val>
                                            <p:fltVal val="0"/>
                                          </p:val>
                                        </p:tav>
                                      </p:tavLst>
                                    </p:anim>
                                    <p:animEffect transition="in" filter="fade">
                                      <p:cBhvr>
                                        <p:cTn id="30" dur="500"/>
                                        <p:tgtEl>
                                          <p:spTgt spid="5"/>
                                        </p:tgtEl>
                                      </p:cBhvr>
                                    </p:animEffect>
                                  </p:childTnLst>
                                </p:cTn>
                              </p:par>
                              <p:par>
                                <p:cTn id="31" presetID="49" presetClass="entr" presetSubtype="0" decel="100000" fill="hold" nodeType="withEffect">
                                  <p:stCondLst>
                                    <p:cond delay="200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par>
                                <p:cTn id="37" presetID="53" presetClass="entr" presetSubtype="16" fill="hold" grpId="0" nodeType="withEffect">
                                  <p:stCondLst>
                                    <p:cond delay="300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par>
                                <p:cTn id="42" presetID="53" presetClass="entr" presetSubtype="16" fill="hold" grpId="0" nodeType="withEffect">
                                  <p:stCondLst>
                                    <p:cond delay="300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Effect transition="in" filter="fade">
                                      <p:cBhvr>
                                        <p:cTn id="46" dur="500"/>
                                        <p:tgtEl>
                                          <p:spTgt spid="33"/>
                                        </p:tgtEl>
                                      </p:cBhvr>
                                    </p:animEffect>
                                  </p:childTnLst>
                                </p:cTn>
                              </p:par>
                              <p:par>
                                <p:cTn id="47" presetID="53" presetClass="entr" presetSubtype="16" fill="hold" grpId="0" nodeType="withEffect">
                                  <p:stCondLst>
                                    <p:cond delay="300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fltVal val="0"/>
                                          </p:val>
                                        </p:tav>
                                        <p:tav tm="100000">
                                          <p:val>
                                            <p:strVal val="#ppt_w"/>
                                          </p:val>
                                        </p:tav>
                                      </p:tavLst>
                                    </p:anim>
                                    <p:anim calcmode="lin" valueType="num">
                                      <p:cBhvr>
                                        <p:cTn id="50" dur="500" fill="hold"/>
                                        <p:tgtEl>
                                          <p:spTgt spid="34"/>
                                        </p:tgtEl>
                                        <p:attrNameLst>
                                          <p:attrName>ppt_h</p:attrName>
                                        </p:attrNameLst>
                                      </p:cBhvr>
                                      <p:tavLst>
                                        <p:tav tm="0">
                                          <p:val>
                                            <p:fltVal val="0"/>
                                          </p:val>
                                        </p:tav>
                                        <p:tav tm="100000">
                                          <p:val>
                                            <p:strVal val="#ppt_h"/>
                                          </p:val>
                                        </p:tav>
                                      </p:tavLst>
                                    </p:anim>
                                    <p:animEffect transition="in" filter="fade">
                                      <p:cBhvr>
                                        <p:cTn id="51" dur="500"/>
                                        <p:tgtEl>
                                          <p:spTgt spid="34"/>
                                        </p:tgtEl>
                                      </p:cBhvr>
                                    </p:animEffect>
                                  </p:childTnLst>
                                </p:cTn>
                              </p:par>
                              <p:par>
                                <p:cTn id="52" presetID="25" presetClass="entr" presetSubtype="0" fill="hold" grpId="0" nodeType="withEffect">
                                  <p:stCondLst>
                                    <p:cond delay="300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57" dur="1000" fill="hold"/>
                                        <p:tgtEl>
                                          <p:spTgt spid="20"/>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4" grpId="0"/>
      <p:bldP spid="27" grpId="0"/>
      <p:bldP spid="33" grpId="0"/>
      <p:bldP spid="34"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1" cstate="screen"/>
          <a:srcRect/>
          <a:stretch>
            <a:fillRect/>
          </a:stretch>
        </p:blipFill>
        <p:spPr>
          <a:xfrm>
            <a:off x="-1" y="0"/>
            <a:ext cx="4864042" cy="6831610"/>
          </a:xfrm>
          <a:prstGeom prst="rect">
            <a:avLst/>
          </a:prstGeom>
        </p:spPr>
      </p:pic>
      <p:sp>
        <p:nvSpPr>
          <p:cNvPr id="50" name="矩形 49"/>
          <p:cNvSpPr/>
          <p:nvPr/>
        </p:nvSpPr>
        <p:spPr>
          <a:xfrm>
            <a:off x="5641727" y="3184330"/>
            <a:ext cx="5331852" cy="786113"/>
          </a:xfrm>
          <a:prstGeom prst="rect">
            <a:avLst/>
          </a:prstGeom>
        </p:spPr>
        <p:txBody>
          <a:bodyPr wrap="square">
            <a:spAutoFit/>
          </a:bodyPr>
          <a:lstStyle/>
          <a:p>
            <a:pPr>
              <a:lnSpc>
                <a:spcPct val="150000"/>
              </a:lnSpc>
            </a:pPr>
            <a:r>
              <a:rPr lang="zh-CN" altLang="en-US" sz="1600" dirty="0">
                <a:cs typeface="+mn-ea"/>
                <a:sym typeface="+mn-lt"/>
              </a:rPr>
              <a:t>输入您的文字内容输入您的文字内容输入您的文字内容输入您的文字内容输入您的文字内容输入您的文字</a:t>
            </a:r>
            <a:r>
              <a:rPr lang="zh-CN" altLang="en-US" sz="1600" dirty="0" smtClean="0">
                <a:cs typeface="+mn-ea"/>
                <a:sym typeface="+mn-lt"/>
              </a:rPr>
              <a:t>内容</a:t>
            </a:r>
            <a:endParaRPr lang="zh-CN" altLang="en-US" sz="1600" dirty="0">
              <a:cs typeface="+mn-ea"/>
              <a:sym typeface="+mn-lt"/>
            </a:endParaRPr>
          </a:p>
        </p:txBody>
      </p:sp>
      <p:grpSp>
        <p:nvGrpSpPr>
          <p:cNvPr id="5" name="组合 4"/>
          <p:cNvGrpSpPr/>
          <p:nvPr/>
        </p:nvGrpSpPr>
        <p:grpSpPr>
          <a:xfrm>
            <a:off x="5805042" y="789304"/>
            <a:ext cx="4299430" cy="1014499"/>
            <a:chOff x="3812366" y="777208"/>
            <a:chExt cx="4299430" cy="1014499"/>
          </a:xfrm>
        </p:grpSpPr>
        <p:grpSp>
          <p:nvGrpSpPr>
            <p:cNvPr id="2" name="组合 1"/>
            <p:cNvGrpSpPr/>
            <p:nvPr/>
          </p:nvGrpSpPr>
          <p:grpSpPr>
            <a:xfrm>
              <a:off x="3812366" y="777208"/>
              <a:ext cx="4299430" cy="1014499"/>
              <a:chOff x="4435823" y="1594954"/>
              <a:chExt cx="3697250" cy="1229748"/>
            </a:xfrm>
          </p:grpSpPr>
          <p:pic>
            <p:nvPicPr>
              <p:cNvPr id="40" name="图片 39"/>
              <p:cNvPicPr>
                <a:picLocks noChangeAspect="1"/>
              </p:cNvPicPr>
              <p:nvPr/>
            </p:nvPicPr>
            <p:blipFill>
              <a:blip r:embed="rId2" cstate="print"/>
              <a:stretch>
                <a:fillRect/>
              </a:stretch>
            </p:blipFill>
            <p:spPr>
              <a:xfrm rot="153278">
                <a:off x="5786628" y="1623211"/>
                <a:ext cx="2346445" cy="1201491"/>
              </a:xfrm>
              <a:prstGeom prst="rect">
                <a:avLst/>
              </a:prstGeom>
            </p:spPr>
          </p:pic>
          <p:pic>
            <p:nvPicPr>
              <p:cNvPr id="41" name="图片 40"/>
              <p:cNvPicPr>
                <a:picLocks noChangeAspect="1"/>
              </p:cNvPicPr>
              <p:nvPr/>
            </p:nvPicPr>
            <p:blipFill>
              <a:blip r:embed="rId2" cstate="print"/>
              <a:stretch>
                <a:fillRect/>
              </a:stretch>
            </p:blipFill>
            <p:spPr>
              <a:xfrm flipH="1">
                <a:off x="4435823" y="1594954"/>
                <a:ext cx="2346445" cy="1201491"/>
              </a:xfrm>
              <a:prstGeom prst="rect">
                <a:avLst/>
              </a:prstGeom>
            </p:spPr>
          </p:pic>
        </p:grpSp>
        <p:sp>
          <p:nvSpPr>
            <p:cNvPr id="22" name="矩形 21"/>
            <p:cNvSpPr/>
            <p:nvPr/>
          </p:nvSpPr>
          <p:spPr>
            <a:xfrm rot="3274">
              <a:off x="4737140" y="998176"/>
              <a:ext cx="2717718" cy="553998"/>
            </a:xfrm>
            <a:prstGeom prst="rect">
              <a:avLst/>
            </a:prstGeom>
          </p:spPr>
          <p:txBody>
            <a:bodyPr wrap="square">
              <a:spAutoFit/>
            </a:bodyPr>
            <a:lstStyle/>
            <a:p>
              <a:r>
                <a:rPr lang="zh-CN" altLang="en-US" sz="3000" dirty="0">
                  <a:cs typeface="+mn-ea"/>
                  <a:sym typeface="+mn-lt"/>
                </a:rPr>
                <a:t>输入您的标题</a:t>
              </a:r>
              <a:endParaRPr lang="zh-CN" altLang="en-US" sz="3000" dirty="0">
                <a:cs typeface="+mn-ea"/>
                <a:sym typeface="+mn-lt"/>
              </a:endParaRPr>
            </a:p>
          </p:txBody>
        </p:sp>
      </p:grpSp>
      <p:sp>
        <p:nvSpPr>
          <p:cNvPr id="24" name="矩形 23"/>
          <p:cNvSpPr/>
          <p:nvPr/>
        </p:nvSpPr>
        <p:spPr>
          <a:xfrm rot="3274">
            <a:off x="5641947" y="2661836"/>
            <a:ext cx="2175211" cy="461665"/>
          </a:xfrm>
          <a:prstGeom prst="rect">
            <a:avLst/>
          </a:prstGeom>
        </p:spPr>
        <p:txBody>
          <a:bodyPr wrap="square">
            <a:spAutoFit/>
          </a:bodyPr>
          <a:lstStyle/>
          <a:p>
            <a:r>
              <a:rPr lang="zh-CN" altLang="en-US" sz="2400" dirty="0">
                <a:cs typeface="+mn-ea"/>
                <a:sym typeface="+mn-lt"/>
              </a:rPr>
              <a:t>输入您</a:t>
            </a:r>
            <a:r>
              <a:rPr lang="zh-CN" altLang="en-US" sz="2400" dirty="0" smtClean="0">
                <a:cs typeface="+mn-ea"/>
                <a:sym typeface="+mn-lt"/>
              </a:rPr>
              <a:t>的内容</a:t>
            </a:r>
            <a:endParaRPr lang="zh-CN" altLang="en-US" sz="2400" dirty="0">
              <a:cs typeface="+mn-ea"/>
              <a:sym typeface="+mn-lt"/>
            </a:endParaRPr>
          </a:p>
        </p:txBody>
      </p:sp>
      <p:sp>
        <p:nvSpPr>
          <p:cNvPr id="20" name="矩形 19"/>
          <p:cNvSpPr/>
          <p:nvPr/>
        </p:nvSpPr>
        <p:spPr>
          <a:xfrm>
            <a:off x="2806995" y="4614529"/>
            <a:ext cx="8602300" cy="126527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p:cNvPicPr>
            <a:picLocks noChangeAspect="1"/>
          </p:cNvPicPr>
          <p:nvPr/>
        </p:nvPicPr>
        <p:blipFill>
          <a:blip r:embed="rId3" cstate="screen"/>
          <a:stretch>
            <a:fillRect/>
          </a:stretch>
        </p:blipFill>
        <p:spPr>
          <a:xfrm>
            <a:off x="4342257" y="5031607"/>
            <a:ext cx="896674" cy="535818"/>
          </a:xfrm>
          <a:prstGeom prst="rect">
            <a:avLst/>
          </a:prstGeom>
        </p:spPr>
      </p:pic>
      <p:pic>
        <p:nvPicPr>
          <p:cNvPr id="36" name="图片 35"/>
          <p:cNvPicPr>
            <a:picLocks noChangeAspect="1"/>
          </p:cNvPicPr>
          <p:nvPr/>
        </p:nvPicPr>
        <p:blipFill>
          <a:blip r:embed="rId3" cstate="screen"/>
          <a:stretch>
            <a:fillRect/>
          </a:stretch>
        </p:blipFill>
        <p:spPr>
          <a:xfrm>
            <a:off x="6597439" y="5031607"/>
            <a:ext cx="896674" cy="535818"/>
          </a:xfrm>
          <a:prstGeom prst="rect">
            <a:avLst/>
          </a:prstGeom>
        </p:spPr>
      </p:pic>
      <p:pic>
        <p:nvPicPr>
          <p:cNvPr id="38" name="图片 37"/>
          <p:cNvPicPr>
            <a:picLocks noChangeAspect="1"/>
          </p:cNvPicPr>
          <p:nvPr/>
        </p:nvPicPr>
        <p:blipFill>
          <a:blip r:embed="rId3" cstate="screen"/>
          <a:stretch>
            <a:fillRect/>
          </a:stretch>
        </p:blipFill>
        <p:spPr>
          <a:xfrm>
            <a:off x="8888918" y="5027037"/>
            <a:ext cx="896674" cy="535818"/>
          </a:xfrm>
          <a:prstGeom prst="rect">
            <a:avLst/>
          </a:prstGeom>
        </p:spPr>
      </p:pic>
      <p:grpSp>
        <p:nvGrpSpPr>
          <p:cNvPr id="6" name="组合 5"/>
          <p:cNvGrpSpPr/>
          <p:nvPr/>
        </p:nvGrpSpPr>
        <p:grpSpPr>
          <a:xfrm>
            <a:off x="3146583" y="4775924"/>
            <a:ext cx="978320" cy="978320"/>
            <a:chOff x="4169433" y="4748269"/>
            <a:chExt cx="764762" cy="764762"/>
          </a:xfrm>
        </p:grpSpPr>
        <p:sp>
          <p:nvSpPr>
            <p:cNvPr id="26" name="椭圆 25"/>
            <p:cNvSpPr/>
            <p:nvPr/>
          </p:nvSpPr>
          <p:spPr>
            <a:xfrm>
              <a:off x="4169433" y="4748269"/>
              <a:ext cx="764762" cy="764762"/>
            </a:xfrm>
            <a:prstGeom prst="ellipse">
              <a:avLst/>
            </a:prstGeom>
            <a:solidFill>
              <a:srgbClr val="F75B62"/>
            </a:solid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rot="3274">
              <a:off x="4239866" y="4829912"/>
              <a:ext cx="623896" cy="601479"/>
            </a:xfrm>
            <a:prstGeom prst="rect">
              <a:avLst/>
            </a:prstGeom>
          </p:spPr>
          <p:txBody>
            <a:bodyPr wrap="square">
              <a:spAutoFit/>
            </a:bodyPr>
            <a:lstStyle/>
            <a:p>
              <a:pPr algn="ctr"/>
              <a:r>
                <a:rPr lang="zh-CN" altLang="en-US" sz="2200" dirty="0" smtClean="0">
                  <a:solidFill>
                    <a:schemeClr val="bg1"/>
                  </a:solidFill>
                  <a:cs typeface="+mn-ea"/>
                  <a:sym typeface="+mn-lt"/>
                </a:rPr>
                <a:t>输入</a:t>
              </a:r>
              <a:endParaRPr lang="en-US" altLang="zh-CN" sz="2200" dirty="0" smtClean="0">
                <a:solidFill>
                  <a:schemeClr val="bg1"/>
                </a:solidFill>
                <a:cs typeface="+mn-ea"/>
                <a:sym typeface="+mn-lt"/>
              </a:endParaRPr>
            </a:p>
            <a:p>
              <a:pPr algn="ctr"/>
              <a:r>
                <a:rPr lang="zh-CN" altLang="en-US" sz="2200" dirty="0">
                  <a:solidFill>
                    <a:schemeClr val="bg1"/>
                  </a:solidFill>
                  <a:cs typeface="+mn-ea"/>
                  <a:sym typeface="+mn-lt"/>
                </a:rPr>
                <a:t>文字</a:t>
              </a:r>
              <a:endParaRPr lang="zh-CN" altLang="en-US" sz="2200" dirty="0">
                <a:solidFill>
                  <a:schemeClr val="bg1"/>
                </a:solidFill>
                <a:cs typeface="+mn-ea"/>
                <a:sym typeface="+mn-lt"/>
              </a:endParaRPr>
            </a:p>
          </p:txBody>
        </p:sp>
      </p:grpSp>
      <p:grpSp>
        <p:nvGrpSpPr>
          <p:cNvPr id="7" name="组合 6"/>
          <p:cNvGrpSpPr/>
          <p:nvPr/>
        </p:nvGrpSpPr>
        <p:grpSpPr>
          <a:xfrm>
            <a:off x="5424438" y="4775924"/>
            <a:ext cx="978320" cy="978320"/>
            <a:chOff x="5950054" y="4748269"/>
            <a:chExt cx="764762" cy="764762"/>
          </a:xfrm>
        </p:grpSpPr>
        <p:sp>
          <p:nvSpPr>
            <p:cNvPr id="29" name="椭圆 28"/>
            <p:cNvSpPr/>
            <p:nvPr/>
          </p:nvSpPr>
          <p:spPr>
            <a:xfrm>
              <a:off x="5950054" y="4748269"/>
              <a:ext cx="764762" cy="764762"/>
            </a:xfrm>
            <a:prstGeom prst="ellipse">
              <a:avLst/>
            </a:prstGeom>
            <a:solidFill>
              <a:srgbClr val="FFC000"/>
            </a:solidFill>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rot="3274">
              <a:off x="6026915" y="4853253"/>
              <a:ext cx="623896" cy="601479"/>
            </a:xfrm>
            <a:prstGeom prst="rect">
              <a:avLst/>
            </a:prstGeom>
          </p:spPr>
          <p:txBody>
            <a:bodyPr wrap="square">
              <a:spAutoFit/>
            </a:bodyPr>
            <a:lstStyle/>
            <a:p>
              <a:pPr algn="ctr"/>
              <a:r>
                <a:rPr lang="zh-CN" altLang="en-US" sz="2200" dirty="0" smtClean="0">
                  <a:solidFill>
                    <a:schemeClr val="bg1"/>
                  </a:solidFill>
                  <a:cs typeface="+mn-ea"/>
                  <a:sym typeface="+mn-lt"/>
                </a:rPr>
                <a:t>输入</a:t>
              </a:r>
              <a:endParaRPr lang="en-US" altLang="zh-CN" sz="2200" dirty="0" smtClean="0">
                <a:solidFill>
                  <a:schemeClr val="bg1"/>
                </a:solidFill>
                <a:cs typeface="+mn-ea"/>
                <a:sym typeface="+mn-lt"/>
              </a:endParaRPr>
            </a:p>
            <a:p>
              <a:pPr algn="ctr"/>
              <a:r>
                <a:rPr lang="zh-CN" altLang="en-US" sz="2200" dirty="0">
                  <a:solidFill>
                    <a:schemeClr val="bg1"/>
                  </a:solidFill>
                  <a:cs typeface="+mn-ea"/>
                  <a:sym typeface="+mn-lt"/>
                </a:rPr>
                <a:t>文字</a:t>
              </a:r>
              <a:endParaRPr lang="zh-CN" altLang="en-US" sz="2200" dirty="0">
                <a:solidFill>
                  <a:schemeClr val="bg1"/>
                </a:solidFill>
                <a:cs typeface="+mn-ea"/>
                <a:sym typeface="+mn-lt"/>
              </a:endParaRPr>
            </a:p>
          </p:txBody>
        </p:sp>
      </p:grpSp>
      <p:grpSp>
        <p:nvGrpSpPr>
          <p:cNvPr id="8" name="组合 7"/>
          <p:cNvGrpSpPr/>
          <p:nvPr/>
        </p:nvGrpSpPr>
        <p:grpSpPr>
          <a:xfrm>
            <a:off x="7702292" y="4775924"/>
            <a:ext cx="978320" cy="978320"/>
            <a:chOff x="7730675" y="4748269"/>
            <a:chExt cx="764762" cy="764762"/>
          </a:xfrm>
        </p:grpSpPr>
        <p:sp>
          <p:nvSpPr>
            <p:cNvPr id="31" name="椭圆 30"/>
            <p:cNvSpPr/>
            <p:nvPr/>
          </p:nvSpPr>
          <p:spPr>
            <a:xfrm>
              <a:off x="7730675" y="4748269"/>
              <a:ext cx="764762" cy="764762"/>
            </a:xfrm>
            <a:prstGeom prst="ellipse">
              <a:avLst/>
            </a:prstGeom>
            <a:solidFill>
              <a:srgbClr val="00B050"/>
            </a:solidFill>
            <a:ln w="762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矩形 44"/>
            <p:cNvSpPr/>
            <p:nvPr/>
          </p:nvSpPr>
          <p:spPr>
            <a:xfrm rot="3274">
              <a:off x="7779736" y="4853253"/>
              <a:ext cx="623896" cy="601479"/>
            </a:xfrm>
            <a:prstGeom prst="rect">
              <a:avLst/>
            </a:prstGeom>
          </p:spPr>
          <p:txBody>
            <a:bodyPr wrap="square">
              <a:spAutoFit/>
            </a:bodyPr>
            <a:lstStyle/>
            <a:p>
              <a:pPr algn="ctr"/>
              <a:r>
                <a:rPr lang="zh-CN" altLang="en-US" sz="2200" dirty="0" smtClean="0">
                  <a:solidFill>
                    <a:schemeClr val="bg1"/>
                  </a:solidFill>
                  <a:cs typeface="+mn-ea"/>
                  <a:sym typeface="+mn-lt"/>
                </a:rPr>
                <a:t>输入</a:t>
              </a:r>
              <a:endParaRPr lang="en-US" altLang="zh-CN" sz="2200" dirty="0" smtClean="0">
                <a:solidFill>
                  <a:schemeClr val="bg1"/>
                </a:solidFill>
                <a:cs typeface="+mn-ea"/>
                <a:sym typeface="+mn-lt"/>
              </a:endParaRPr>
            </a:p>
            <a:p>
              <a:pPr algn="ctr"/>
              <a:r>
                <a:rPr lang="zh-CN" altLang="en-US" sz="2200" dirty="0">
                  <a:solidFill>
                    <a:schemeClr val="bg1"/>
                  </a:solidFill>
                  <a:cs typeface="+mn-ea"/>
                  <a:sym typeface="+mn-lt"/>
                </a:rPr>
                <a:t>文字</a:t>
              </a:r>
              <a:endParaRPr lang="zh-CN" altLang="en-US" sz="2200" dirty="0">
                <a:solidFill>
                  <a:schemeClr val="bg1"/>
                </a:solidFill>
                <a:cs typeface="+mn-ea"/>
                <a:sym typeface="+mn-lt"/>
              </a:endParaRPr>
            </a:p>
          </p:txBody>
        </p:sp>
      </p:grpSp>
      <p:grpSp>
        <p:nvGrpSpPr>
          <p:cNvPr id="9" name="组合 8"/>
          <p:cNvGrpSpPr/>
          <p:nvPr/>
        </p:nvGrpSpPr>
        <p:grpSpPr>
          <a:xfrm>
            <a:off x="9980147" y="4775924"/>
            <a:ext cx="978320" cy="978320"/>
            <a:chOff x="9511297" y="4748269"/>
            <a:chExt cx="764762" cy="764762"/>
          </a:xfrm>
        </p:grpSpPr>
        <p:sp>
          <p:nvSpPr>
            <p:cNvPr id="21" name="椭圆 20"/>
            <p:cNvSpPr/>
            <p:nvPr/>
          </p:nvSpPr>
          <p:spPr>
            <a:xfrm>
              <a:off x="9511297" y="4748269"/>
              <a:ext cx="764762" cy="764762"/>
            </a:xfrm>
            <a:prstGeom prst="ellipse">
              <a:avLst/>
            </a:prstGeom>
            <a:solidFill>
              <a:srgbClr val="7030A0"/>
            </a:solidFill>
            <a:ln w="7620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rot="3274">
              <a:off x="9591254" y="4853251"/>
              <a:ext cx="623896" cy="601479"/>
            </a:xfrm>
            <a:prstGeom prst="rect">
              <a:avLst/>
            </a:prstGeom>
          </p:spPr>
          <p:txBody>
            <a:bodyPr wrap="square">
              <a:spAutoFit/>
            </a:bodyPr>
            <a:lstStyle/>
            <a:p>
              <a:pPr algn="ctr"/>
              <a:r>
                <a:rPr lang="zh-CN" altLang="en-US" sz="2200" dirty="0" smtClean="0">
                  <a:solidFill>
                    <a:schemeClr val="bg1"/>
                  </a:solidFill>
                  <a:cs typeface="+mn-ea"/>
                  <a:sym typeface="+mn-lt"/>
                </a:rPr>
                <a:t>输入</a:t>
              </a:r>
              <a:endParaRPr lang="en-US" altLang="zh-CN" sz="2200" dirty="0" smtClean="0">
                <a:solidFill>
                  <a:schemeClr val="bg1"/>
                </a:solidFill>
                <a:cs typeface="+mn-ea"/>
                <a:sym typeface="+mn-lt"/>
              </a:endParaRPr>
            </a:p>
            <a:p>
              <a:pPr algn="ctr"/>
              <a:r>
                <a:rPr lang="zh-CN" altLang="en-US" sz="2200" dirty="0">
                  <a:solidFill>
                    <a:schemeClr val="bg1"/>
                  </a:solidFill>
                  <a:cs typeface="+mn-ea"/>
                  <a:sym typeface="+mn-lt"/>
                </a:rPr>
                <a:t>文字</a:t>
              </a:r>
              <a:endParaRPr lang="zh-CN" altLang="en-US" sz="2200" dirty="0">
                <a:solidFill>
                  <a:schemeClr val="bg1"/>
                </a:solidFill>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invX="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1000"/>
                                        <p:tgtEl>
                                          <p:spTgt spid="5"/>
                                        </p:tgtEl>
                                      </p:cBhvr>
                                    </p:animEffect>
                                  </p:childTnLst>
                                </p:cTn>
                              </p:par>
                              <p:par>
                                <p:cTn id="11" presetID="41" presetClass="entr" presetSubtype="0" fill="hold" grpId="0" nodeType="withEffect">
                                  <p:stCondLst>
                                    <p:cond delay="1000"/>
                                  </p:stCondLst>
                                  <p:iterate type="lt">
                                    <p:tmPct val="10000"/>
                                  </p:iterate>
                                  <p:childTnLst>
                                    <p:set>
                                      <p:cBhvr>
                                        <p:cTn id="12" dur="1" fill="hold">
                                          <p:stCondLst>
                                            <p:cond delay="0"/>
                                          </p:stCondLst>
                                        </p:cTn>
                                        <p:tgtEl>
                                          <p:spTgt spid="24"/>
                                        </p:tgtEl>
                                        <p:attrNameLst>
                                          <p:attrName>style.visibility</p:attrName>
                                        </p:attrNameLst>
                                      </p:cBhvr>
                                      <p:to>
                                        <p:strVal val="visible"/>
                                      </p:to>
                                    </p:set>
                                    <p:anim calcmode="lin" valueType="num">
                                      <p:cBhvr>
                                        <p:cTn id="13" dur="75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24"/>
                                        </p:tgtEl>
                                        <p:attrNameLst>
                                          <p:attrName>ppt_y</p:attrName>
                                        </p:attrNameLst>
                                      </p:cBhvr>
                                      <p:tavLst>
                                        <p:tav tm="0">
                                          <p:val>
                                            <p:strVal val="#ppt_y"/>
                                          </p:val>
                                        </p:tav>
                                        <p:tav tm="100000">
                                          <p:val>
                                            <p:strVal val="#ppt_y"/>
                                          </p:val>
                                        </p:tav>
                                      </p:tavLst>
                                    </p:anim>
                                    <p:anim calcmode="lin" valueType="num">
                                      <p:cBhvr>
                                        <p:cTn id="15" dur="75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24"/>
                                        </p:tgtEl>
                                      </p:cBhvr>
                                    </p:animEffect>
                                  </p:childTnLst>
                                </p:cTn>
                              </p:par>
                              <p:par>
                                <p:cTn id="18" presetID="22" presetClass="entr" presetSubtype="1" fill="hold" grpId="0" nodeType="withEffect">
                                  <p:stCondLst>
                                    <p:cond delay="2000"/>
                                  </p:stCondLst>
                                  <p:childTnLst>
                                    <p:set>
                                      <p:cBhvr>
                                        <p:cTn id="19" dur="1" fill="hold">
                                          <p:stCondLst>
                                            <p:cond delay="0"/>
                                          </p:stCondLst>
                                        </p:cTn>
                                        <p:tgtEl>
                                          <p:spTgt spid="50"/>
                                        </p:tgtEl>
                                        <p:attrNameLst>
                                          <p:attrName>style.visibility</p:attrName>
                                        </p:attrNameLst>
                                      </p:cBhvr>
                                      <p:to>
                                        <p:strVal val="visible"/>
                                      </p:to>
                                    </p:set>
                                    <p:animEffect transition="in" filter="wipe(up)">
                                      <p:cBhvr>
                                        <p:cTn id="20" dur="750"/>
                                        <p:tgtEl>
                                          <p:spTgt spid="50"/>
                                        </p:tgtEl>
                                      </p:cBhvr>
                                    </p:animEffect>
                                  </p:childTnLst>
                                </p:cTn>
                              </p:par>
                              <p:par>
                                <p:cTn id="21" presetID="42" presetClass="entr" presetSubtype="0" fill="hold" grpId="0" nodeType="withEffect">
                                  <p:stCondLst>
                                    <p:cond delay="200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par>
                                <p:cTn id="26" presetID="22" presetClass="entr" presetSubtype="8" fill="hold" nodeType="withEffect">
                                  <p:stCondLst>
                                    <p:cond delay="30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600"/>
                                        <p:tgtEl>
                                          <p:spTgt spid="23"/>
                                        </p:tgtEl>
                                      </p:cBhvr>
                                    </p:animEffect>
                                  </p:childTnLst>
                                </p:cTn>
                              </p:par>
                              <p:par>
                                <p:cTn id="29" presetID="22" presetClass="entr" presetSubtype="8" fill="hold" nodeType="withEffect">
                                  <p:stCondLst>
                                    <p:cond delay="400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600"/>
                                        <p:tgtEl>
                                          <p:spTgt spid="36"/>
                                        </p:tgtEl>
                                      </p:cBhvr>
                                    </p:animEffect>
                                  </p:childTnLst>
                                </p:cTn>
                              </p:par>
                              <p:par>
                                <p:cTn id="32" presetID="22" presetClass="entr" presetSubtype="8" fill="hold" nodeType="withEffect">
                                  <p:stCondLst>
                                    <p:cond delay="500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600"/>
                                        <p:tgtEl>
                                          <p:spTgt spid="38"/>
                                        </p:tgtEl>
                                      </p:cBhvr>
                                    </p:animEffect>
                                  </p:childTnLst>
                                </p:cTn>
                              </p:par>
                              <p:par>
                                <p:cTn id="35" presetID="22" presetClass="entr" presetSubtype="8" fill="hold" nodeType="withEffect">
                                  <p:stCondLst>
                                    <p:cond delay="250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600"/>
                                        <p:tgtEl>
                                          <p:spTgt spid="6"/>
                                        </p:tgtEl>
                                      </p:cBhvr>
                                    </p:animEffect>
                                  </p:childTnLst>
                                </p:cTn>
                              </p:par>
                              <p:par>
                                <p:cTn id="38" presetID="22" presetClass="entr" presetSubtype="8" fill="hold" nodeType="withEffect">
                                  <p:stCondLst>
                                    <p:cond delay="350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600"/>
                                        <p:tgtEl>
                                          <p:spTgt spid="7"/>
                                        </p:tgtEl>
                                      </p:cBhvr>
                                    </p:animEffect>
                                  </p:childTnLst>
                                </p:cTn>
                              </p:par>
                              <p:par>
                                <p:cTn id="41" presetID="22" presetClass="entr" presetSubtype="8" fill="hold" nodeType="withEffect">
                                  <p:stCondLst>
                                    <p:cond delay="450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600"/>
                                        <p:tgtEl>
                                          <p:spTgt spid="8"/>
                                        </p:tgtEl>
                                      </p:cBhvr>
                                    </p:animEffect>
                                  </p:childTnLst>
                                </p:cTn>
                              </p:par>
                              <p:par>
                                <p:cTn id="44" presetID="22" presetClass="entr" presetSubtype="8" fill="hold" nodeType="withEffect">
                                  <p:stCondLst>
                                    <p:cond delay="550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6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4"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a:blip r:embed="rId1"/>
          <a:stretch>
            <a:fillRect/>
          </a:stretch>
        </p:blipFill>
        <p:spPr>
          <a:xfrm>
            <a:off x="-1" y="-1"/>
            <a:ext cx="12222301" cy="3819469"/>
          </a:xfrm>
          <a:prstGeom prst="rect">
            <a:avLst/>
          </a:prstGeom>
        </p:spPr>
      </p:pic>
      <p:sp>
        <p:nvSpPr>
          <p:cNvPr id="22" name="矩形 21"/>
          <p:cNvSpPr/>
          <p:nvPr/>
        </p:nvSpPr>
        <p:spPr>
          <a:xfrm rot="3274">
            <a:off x="4606445" y="1108959"/>
            <a:ext cx="3009406" cy="646331"/>
          </a:xfrm>
          <a:prstGeom prst="rect">
            <a:avLst/>
          </a:prstGeom>
        </p:spPr>
        <p:txBody>
          <a:bodyPr wrap="square">
            <a:spAutoFit/>
          </a:bodyPr>
          <a:lstStyle/>
          <a:p>
            <a:r>
              <a:rPr lang="zh-CN" altLang="en-US" sz="3600" dirty="0">
                <a:cs typeface="+mn-ea"/>
                <a:sym typeface="+mn-lt"/>
              </a:rPr>
              <a:t>输入您的标题</a:t>
            </a:r>
            <a:endParaRPr lang="zh-CN" altLang="en-US" sz="3600" dirty="0">
              <a:cs typeface="+mn-ea"/>
              <a:sym typeface="+mn-lt"/>
            </a:endParaRPr>
          </a:p>
        </p:txBody>
      </p:sp>
      <p:grpSp>
        <p:nvGrpSpPr>
          <p:cNvPr id="8" name="组合 7"/>
          <p:cNvGrpSpPr/>
          <p:nvPr/>
        </p:nvGrpSpPr>
        <p:grpSpPr>
          <a:xfrm>
            <a:off x="1399394" y="4529058"/>
            <a:ext cx="1189590" cy="1189590"/>
            <a:chOff x="1576415" y="4637683"/>
            <a:chExt cx="1289588" cy="1289588"/>
          </a:xfrm>
        </p:grpSpPr>
        <p:sp>
          <p:nvSpPr>
            <p:cNvPr id="26" name="椭圆 25"/>
            <p:cNvSpPr/>
            <p:nvPr/>
          </p:nvSpPr>
          <p:spPr>
            <a:xfrm>
              <a:off x="1576415" y="4637683"/>
              <a:ext cx="1289588" cy="1289588"/>
            </a:xfrm>
            <a:prstGeom prst="ellipse">
              <a:avLst/>
            </a:prstGeom>
            <a:solidFill>
              <a:srgbClr val="F75B62"/>
            </a:solid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rot="3274">
              <a:off x="1695183" y="4765324"/>
              <a:ext cx="1052052" cy="1034310"/>
            </a:xfrm>
            <a:prstGeom prst="rect">
              <a:avLst/>
            </a:prstGeom>
          </p:spPr>
          <p:txBody>
            <a:bodyPr wrap="square">
              <a:spAutoFit/>
            </a:bodyPr>
            <a:lstStyle/>
            <a:p>
              <a:pPr algn="ctr"/>
              <a:r>
                <a:rPr lang="zh-CN" altLang="en-US" sz="2800" dirty="0" smtClean="0">
                  <a:solidFill>
                    <a:schemeClr val="bg1"/>
                  </a:solidFill>
                  <a:cs typeface="+mn-ea"/>
                  <a:sym typeface="+mn-lt"/>
                </a:rPr>
                <a:t>输入</a:t>
              </a:r>
              <a:endParaRPr lang="en-US" altLang="zh-CN" sz="2800" dirty="0" smtClean="0">
                <a:solidFill>
                  <a:schemeClr val="bg1"/>
                </a:solidFill>
                <a:cs typeface="+mn-ea"/>
                <a:sym typeface="+mn-lt"/>
              </a:endParaRPr>
            </a:p>
            <a:p>
              <a:pPr algn="ctr"/>
              <a:r>
                <a:rPr lang="zh-CN" altLang="en-US" sz="2800" dirty="0">
                  <a:solidFill>
                    <a:schemeClr val="bg1"/>
                  </a:solidFill>
                  <a:cs typeface="+mn-ea"/>
                  <a:sym typeface="+mn-lt"/>
                </a:rPr>
                <a:t>文字</a:t>
              </a:r>
              <a:endParaRPr lang="zh-CN" altLang="en-US" sz="2800" dirty="0">
                <a:solidFill>
                  <a:schemeClr val="bg1"/>
                </a:solidFill>
                <a:cs typeface="+mn-ea"/>
                <a:sym typeface="+mn-lt"/>
              </a:endParaRPr>
            </a:p>
          </p:txBody>
        </p:sp>
      </p:grpSp>
      <p:grpSp>
        <p:nvGrpSpPr>
          <p:cNvPr id="7" name="组合 6"/>
          <p:cNvGrpSpPr/>
          <p:nvPr/>
        </p:nvGrpSpPr>
        <p:grpSpPr>
          <a:xfrm>
            <a:off x="4690536" y="4568659"/>
            <a:ext cx="1189590" cy="1189590"/>
            <a:chOff x="5508606" y="4637683"/>
            <a:chExt cx="1289588" cy="1289588"/>
          </a:xfrm>
        </p:grpSpPr>
        <p:sp>
          <p:nvSpPr>
            <p:cNvPr id="29" name="椭圆 28"/>
            <p:cNvSpPr/>
            <p:nvPr/>
          </p:nvSpPr>
          <p:spPr>
            <a:xfrm>
              <a:off x="5508606" y="4637683"/>
              <a:ext cx="1289588" cy="1289588"/>
            </a:xfrm>
            <a:prstGeom prst="ellipse">
              <a:avLst/>
            </a:prstGeom>
            <a:solidFill>
              <a:srgbClr val="FFC000"/>
            </a:solidFill>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rot="3274">
              <a:off x="5638214" y="4765324"/>
              <a:ext cx="1052052" cy="1034310"/>
            </a:xfrm>
            <a:prstGeom prst="rect">
              <a:avLst/>
            </a:prstGeom>
          </p:spPr>
          <p:txBody>
            <a:bodyPr wrap="square">
              <a:spAutoFit/>
            </a:bodyPr>
            <a:lstStyle/>
            <a:p>
              <a:pPr algn="ctr"/>
              <a:r>
                <a:rPr lang="zh-CN" altLang="en-US" sz="2800" dirty="0" smtClean="0">
                  <a:solidFill>
                    <a:schemeClr val="bg1"/>
                  </a:solidFill>
                  <a:cs typeface="+mn-ea"/>
                  <a:sym typeface="+mn-lt"/>
                </a:rPr>
                <a:t>输入</a:t>
              </a:r>
              <a:endParaRPr lang="en-US" altLang="zh-CN" sz="2800" dirty="0" smtClean="0">
                <a:solidFill>
                  <a:schemeClr val="bg1"/>
                </a:solidFill>
                <a:cs typeface="+mn-ea"/>
                <a:sym typeface="+mn-lt"/>
              </a:endParaRPr>
            </a:p>
            <a:p>
              <a:pPr algn="ctr"/>
              <a:r>
                <a:rPr lang="zh-CN" altLang="en-US" sz="2800" dirty="0">
                  <a:solidFill>
                    <a:schemeClr val="bg1"/>
                  </a:solidFill>
                  <a:cs typeface="+mn-ea"/>
                  <a:sym typeface="+mn-lt"/>
                </a:rPr>
                <a:t>文字</a:t>
              </a:r>
              <a:endParaRPr lang="zh-CN" altLang="en-US" sz="2800" dirty="0">
                <a:solidFill>
                  <a:schemeClr val="bg1"/>
                </a:solidFill>
                <a:cs typeface="+mn-ea"/>
                <a:sym typeface="+mn-lt"/>
              </a:endParaRPr>
            </a:p>
          </p:txBody>
        </p:sp>
      </p:grpSp>
      <p:grpSp>
        <p:nvGrpSpPr>
          <p:cNvPr id="6" name="组合 5"/>
          <p:cNvGrpSpPr/>
          <p:nvPr/>
        </p:nvGrpSpPr>
        <p:grpSpPr>
          <a:xfrm>
            <a:off x="7967212" y="4568659"/>
            <a:ext cx="1189590" cy="1189590"/>
            <a:chOff x="8511200" y="4637683"/>
            <a:chExt cx="1289588" cy="1289588"/>
          </a:xfrm>
        </p:grpSpPr>
        <p:sp>
          <p:nvSpPr>
            <p:cNvPr id="31" name="椭圆 30"/>
            <p:cNvSpPr/>
            <p:nvPr/>
          </p:nvSpPr>
          <p:spPr>
            <a:xfrm>
              <a:off x="8511200" y="4637683"/>
              <a:ext cx="1289588" cy="1289588"/>
            </a:xfrm>
            <a:prstGeom prst="ellipse">
              <a:avLst/>
            </a:prstGeom>
            <a:solidFill>
              <a:srgbClr val="00B050"/>
            </a:solidFill>
            <a:ln w="762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矩形 44"/>
            <p:cNvSpPr/>
            <p:nvPr/>
          </p:nvSpPr>
          <p:spPr>
            <a:xfrm rot="3274">
              <a:off x="8593929" y="4765324"/>
              <a:ext cx="1052052" cy="1034310"/>
            </a:xfrm>
            <a:prstGeom prst="rect">
              <a:avLst/>
            </a:prstGeom>
          </p:spPr>
          <p:txBody>
            <a:bodyPr wrap="square">
              <a:spAutoFit/>
            </a:bodyPr>
            <a:lstStyle/>
            <a:p>
              <a:pPr algn="ctr"/>
              <a:r>
                <a:rPr lang="zh-CN" altLang="en-US" sz="2800" dirty="0" smtClean="0">
                  <a:solidFill>
                    <a:schemeClr val="bg1"/>
                  </a:solidFill>
                  <a:cs typeface="+mn-ea"/>
                  <a:sym typeface="+mn-lt"/>
                </a:rPr>
                <a:t>输入</a:t>
              </a:r>
              <a:endParaRPr lang="en-US" altLang="zh-CN" sz="2800" dirty="0" smtClean="0">
                <a:solidFill>
                  <a:schemeClr val="bg1"/>
                </a:solidFill>
                <a:cs typeface="+mn-ea"/>
                <a:sym typeface="+mn-lt"/>
              </a:endParaRPr>
            </a:p>
            <a:p>
              <a:pPr algn="ctr"/>
              <a:r>
                <a:rPr lang="zh-CN" altLang="en-US" sz="2800" dirty="0">
                  <a:solidFill>
                    <a:schemeClr val="bg1"/>
                  </a:solidFill>
                  <a:cs typeface="+mn-ea"/>
                  <a:sym typeface="+mn-lt"/>
                </a:rPr>
                <a:t>文字</a:t>
              </a:r>
              <a:endParaRPr lang="zh-CN" altLang="en-US" sz="2800" dirty="0">
                <a:solidFill>
                  <a:schemeClr val="bg1"/>
                </a:solidFill>
                <a:cs typeface="+mn-ea"/>
                <a:sym typeface="+mn-lt"/>
              </a:endParaRPr>
            </a:p>
          </p:txBody>
        </p:sp>
      </p:grpSp>
      <p:grpSp>
        <p:nvGrpSpPr>
          <p:cNvPr id="11" name="组合 10"/>
          <p:cNvGrpSpPr/>
          <p:nvPr/>
        </p:nvGrpSpPr>
        <p:grpSpPr>
          <a:xfrm>
            <a:off x="3009240" y="2545899"/>
            <a:ext cx="1189590" cy="1189590"/>
            <a:chOff x="3514825" y="2449286"/>
            <a:chExt cx="1289588" cy="1289588"/>
          </a:xfrm>
        </p:grpSpPr>
        <p:sp>
          <p:nvSpPr>
            <p:cNvPr id="21" name="椭圆 20"/>
            <p:cNvSpPr/>
            <p:nvPr/>
          </p:nvSpPr>
          <p:spPr>
            <a:xfrm>
              <a:off x="3514825" y="2449286"/>
              <a:ext cx="1289588" cy="1289588"/>
            </a:xfrm>
            <a:prstGeom prst="ellipse">
              <a:avLst/>
            </a:prstGeom>
            <a:solidFill>
              <a:srgbClr val="7030A0"/>
            </a:solidFill>
            <a:ln w="7620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rot="3274">
              <a:off x="3649653" y="2576927"/>
              <a:ext cx="1052052" cy="1034310"/>
            </a:xfrm>
            <a:prstGeom prst="rect">
              <a:avLst/>
            </a:prstGeom>
          </p:spPr>
          <p:txBody>
            <a:bodyPr wrap="square">
              <a:spAutoFit/>
            </a:bodyPr>
            <a:lstStyle/>
            <a:p>
              <a:pPr algn="ctr"/>
              <a:r>
                <a:rPr lang="zh-CN" altLang="en-US" sz="2800" dirty="0" smtClean="0">
                  <a:solidFill>
                    <a:schemeClr val="bg1"/>
                  </a:solidFill>
                  <a:cs typeface="+mn-ea"/>
                  <a:sym typeface="+mn-lt"/>
                </a:rPr>
                <a:t>输入</a:t>
              </a:r>
              <a:endParaRPr lang="en-US" altLang="zh-CN" sz="2800" dirty="0" smtClean="0">
                <a:solidFill>
                  <a:schemeClr val="bg1"/>
                </a:solidFill>
                <a:cs typeface="+mn-ea"/>
                <a:sym typeface="+mn-lt"/>
              </a:endParaRPr>
            </a:p>
            <a:p>
              <a:pPr algn="ctr"/>
              <a:r>
                <a:rPr lang="zh-CN" altLang="en-US" sz="2800" dirty="0">
                  <a:solidFill>
                    <a:schemeClr val="bg1"/>
                  </a:solidFill>
                  <a:cs typeface="+mn-ea"/>
                  <a:sym typeface="+mn-lt"/>
                </a:rPr>
                <a:t>文字</a:t>
              </a:r>
              <a:endParaRPr lang="zh-CN" altLang="en-US" sz="2800" dirty="0">
                <a:solidFill>
                  <a:schemeClr val="bg1"/>
                </a:solidFill>
                <a:cs typeface="+mn-ea"/>
                <a:sym typeface="+mn-lt"/>
              </a:endParaRPr>
            </a:p>
          </p:txBody>
        </p:sp>
      </p:grpSp>
      <p:grpSp>
        <p:nvGrpSpPr>
          <p:cNvPr id="10" name="组合 9"/>
          <p:cNvGrpSpPr/>
          <p:nvPr/>
        </p:nvGrpSpPr>
        <p:grpSpPr>
          <a:xfrm>
            <a:off x="6232026" y="2519531"/>
            <a:ext cx="1189590" cy="1189590"/>
            <a:chOff x="7221612" y="2449286"/>
            <a:chExt cx="1289588" cy="1289588"/>
          </a:xfrm>
        </p:grpSpPr>
        <p:sp>
          <p:nvSpPr>
            <p:cNvPr id="33" name="椭圆 32"/>
            <p:cNvSpPr/>
            <p:nvPr/>
          </p:nvSpPr>
          <p:spPr>
            <a:xfrm>
              <a:off x="7221612" y="2449286"/>
              <a:ext cx="1289588" cy="1289588"/>
            </a:xfrm>
            <a:prstGeom prst="ellipse">
              <a:avLst/>
            </a:prstGeom>
            <a:solidFill>
              <a:srgbClr val="0070C0"/>
            </a:solid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rot="3274">
              <a:off x="7351220" y="2576927"/>
              <a:ext cx="1052052" cy="1034310"/>
            </a:xfrm>
            <a:prstGeom prst="rect">
              <a:avLst/>
            </a:prstGeom>
          </p:spPr>
          <p:txBody>
            <a:bodyPr wrap="square">
              <a:spAutoFit/>
            </a:bodyPr>
            <a:lstStyle/>
            <a:p>
              <a:pPr algn="ctr"/>
              <a:r>
                <a:rPr lang="zh-CN" altLang="en-US" sz="2800" dirty="0" smtClean="0">
                  <a:solidFill>
                    <a:schemeClr val="bg1"/>
                  </a:solidFill>
                  <a:cs typeface="+mn-ea"/>
                  <a:sym typeface="+mn-lt"/>
                </a:rPr>
                <a:t>输入</a:t>
              </a:r>
              <a:endParaRPr lang="en-US" altLang="zh-CN" sz="2800" dirty="0" smtClean="0">
                <a:solidFill>
                  <a:schemeClr val="bg1"/>
                </a:solidFill>
                <a:cs typeface="+mn-ea"/>
                <a:sym typeface="+mn-lt"/>
              </a:endParaRPr>
            </a:p>
            <a:p>
              <a:pPr algn="ctr"/>
              <a:r>
                <a:rPr lang="zh-CN" altLang="en-US" sz="2800" dirty="0">
                  <a:solidFill>
                    <a:schemeClr val="bg1"/>
                  </a:solidFill>
                  <a:cs typeface="+mn-ea"/>
                  <a:sym typeface="+mn-lt"/>
                </a:rPr>
                <a:t>文字</a:t>
              </a:r>
              <a:endParaRPr lang="zh-CN" altLang="en-US" sz="2800" dirty="0">
                <a:solidFill>
                  <a:schemeClr val="bg1"/>
                </a:solidFill>
                <a:cs typeface="+mn-ea"/>
                <a:sym typeface="+mn-lt"/>
              </a:endParaRPr>
            </a:p>
          </p:txBody>
        </p:sp>
      </p:grpSp>
      <p:grpSp>
        <p:nvGrpSpPr>
          <p:cNvPr id="9" name="组合 8"/>
          <p:cNvGrpSpPr/>
          <p:nvPr/>
        </p:nvGrpSpPr>
        <p:grpSpPr>
          <a:xfrm>
            <a:off x="9553587" y="2530164"/>
            <a:ext cx="1189590" cy="1189590"/>
            <a:chOff x="10224206" y="2449286"/>
            <a:chExt cx="1289588" cy="1289588"/>
          </a:xfrm>
        </p:grpSpPr>
        <p:sp>
          <p:nvSpPr>
            <p:cNvPr id="32" name="椭圆 31"/>
            <p:cNvSpPr/>
            <p:nvPr/>
          </p:nvSpPr>
          <p:spPr>
            <a:xfrm>
              <a:off x="10224206" y="2449286"/>
              <a:ext cx="1289588" cy="1289588"/>
            </a:xfrm>
            <a:prstGeom prst="ellipse">
              <a:avLst/>
            </a:prstGeom>
            <a:solidFill>
              <a:srgbClr val="F75B62"/>
            </a:solid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p:cNvSpPr/>
            <p:nvPr/>
          </p:nvSpPr>
          <p:spPr>
            <a:xfrm rot="3274">
              <a:off x="10306935" y="2576927"/>
              <a:ext cx="1052052" cy="1034310"/>
            </a:xfrm>
            <a:prstGeom prst="rect">
              <a:avLst/>
            </a:prstGeom>
          </p:spPr>
          <p:txBody>
            <a:bodyPr wrap="square">
              <a:spAutoFit/>
            </a:bodyPr>
            <a:lstStyle/>
            <a:p>
              <a:pPr algn="ctr"/>
              <a:r>
                <a:rPr lang="zh-CN" altLang="en-US" sz="2800" dirty="0" smtClean="0">
                  <a:solidFill>
                    <a:schemeClr val="bg1"/>
                  </a:solidFill>
                  <a:cs typeface="+mn-ea"/>
                  <a:sym typeface="+mn-lt"/>
                </a:rPr>
                <a:t>输入</a:t>
              </a:r>
              <a:endParaRPr lang="en-US" altLang="zh-CN" sz="2800" dirty="0" smtClean="0">
                <a:solidFill>
                  <a:schemeClr val="bg1"/>
                </a:solidFill>
                <a:cs typeface="+mn-ea"/>
                <a:sym typeface="+mn-lt"/>
              </a:endParaRPr>
            </a:p>
            <a:p>
              <a:pPr algn="ctr"/>
              <a:r>
                <a:rPr lang="zh-CN" altLang="en-US" sz="2800" dirty="0">
                  <a:solidFill>
                    <a:schemeClr val="bg1"/>
                  </a:solidFill>
                  <a:cs typeface="+mn-ea"/>
                  <a:sym typeface="+mn-lt"/>
                </a:rPr>
                <a:t>文字</a:t>
              </a:r>
              <a:endParaRPr lang="zh-CN" altLang="en-US" sz="2800" dirty="0">
                <a:solidFill>
                  <a:schemeClr val="bg1"/>
                </a:solidFill>
                <a:cs typeface="+mn-ea"/>
                <a:sym typeface="+mn-lt"/>
              </a:endParaRPr>
            </a:p>
          </p:txBody>
        </p:sp>
      </p:grpSp>
      <p:pic>
        <p:nvPicPr>
          <p:cNvPr id="23" name="图片 22"/>
          <p:cNvPicPr>
            <a:picLocks noChangeAspect="1"/>
          </p:cNvPicPr>
          <p:nvPr/>
        </p:nvPicPr>
        <p:blipFill>
          <a:blip r:embed="rId2" cstate="screen"/>
          <a:stretch>
            <a:fillRect/>
          </a:stretch>
        </p:blipFill>
        <p:spPr>
          <a:xfrm rot="8069979">
            <a:off x="2110930" y="3901052"/>
            <a:ext cx="1256461" cy="226085"/>
          </a:xfrm>
          <a:prstGeom prst="rect">
            <a:avLst/>
          </a:prstGeom>
        </p:spPr>
      </p:pic>
      <p:pic>
        <p:nvPicPr>
          <p:cNvPr id="24" name="图片 23"/>
          <p:cNvPicPr>
            <a:picLocks noChangeAspect="1"/>
          </p:cNvPicPr>
          <p:nvPr/>
        </p:nvPicPr>
        <p:blipFill>
          <a:blip r:embed="rId2" cstate="screen"/>
          <a:stretch>
            <a:fillRect/>
          </a:stretch>
        </p:blipFill>
        <p:spPr>
          <a:xfrm rot="13530021" flipV="1">
            <a:off x="3892045" y="4042872"/>
            <a:ext cx="1256461" cy="226085"/>
          </a:xfrm>
          <a:prstGeom prst="rect">
            <a:avLst/>
          </a:prstGeom>
        </p:spPr>
      </p:pic>
      <p:pic>
        <p:nvPicPr>
          <p:cNvPr id="25" name="图片 24"/>
          <p:cNvPicPr>
            <a:picLocks noChangeAspect="1"/>
          </p:cNvPicPr>
          <p:nvPr/>
        </p:nvPicPr>
        <p:blipFill>
          <a:blip r:embed="rId2" cstate="screen"/>
          <a:stretch>
            <a:fillRect/>
          </a:stretch>
        </p:blipFill>
        <p:spPr>
          <a:xfrm rot="8069979">
            <a:off x="5470904" y="4055345"/>
            <a:ext cx="1256461" cy="226085"/>
          </a:xfrm>
          <a:prstGeom prst="rect">
            <a:avLst/>
          </a:prstGeom>
        </p:spPr>
      </p:pic>
      <p:pic>
        <p:nvPicPr>
          <p:cNvPr id="27" name="图片 26"/>
          <p:cNvPicPr>
            <a:picLocks noChangeAspect="1"/>
          </p:cNvPicPr>
          <p:nvPr/>
        </p:nvPicPr>
        <p:blipFill>
          <a:blip r:embed="rId2" cstate="screen"/>
          <a:stretch>
            <a:fillRect/>
          </a:stretch>
        </p:blipFill>
        <p:spPr>
          <a:xfrm rot="13530021" flipV="1">
            <a:off x="6989926" y="4111041"/>
            <a:ext cx="1256461" cy="226085"/>
          </a:xfrm>
          <a:prstGeom prst="rect">
            <a:avLst/>
          </a:prstGeom>
        </p:spPr>
      </p:pic>
      <p:pic>
        <p:nvPicPr>
          <p:cNvPr id="28" name="图片 27"/>
          <p:cNvPicPr>
            <a:picLocks noChangeAspect="1"/>
          </p:cNvPicPr>
          <p:nvPr/>
        </p:nvPicPr>
        <p:blipFill>
          <a:blip r:embed="rId2" cstate="screen"/>
          <a:stretch>
            <a:fillRect/>
          </a:stretch>
        </p:blipFill>
        <p:spPr>
          <a:xfrm rot="8069979">
            <a:off x="8763627" y="4038841"/>
            <a:ext cx="1256461" cy="226085"/>
          </a:xfrm>
          <a:prstGeom prst="rect">
            <a:avLst/>
          </a:prstGeom>
        </p:spPr>
      </p:pic>
      <p:pic>
        <p:nvPicPr>
          <p:cNvPr id="49" name="图片 48"/>
          <p:cNvPicPr>
            <a:picLocks noChangeAspect="1"/>
          </p:cNvPicPr>
          <p:nvPr/>
        </p:nvPicPr>
        <p:blipFill>
          <a:blip r:embed="rId3"/>
          <a:stretch>
            <a:fillRect/>
          </a:stretch>
        </p:blipFill>
        <p:spPr>
          <a:xfrm>
            <a:off x="3303001" y="904631"/>
            <a:ext cx="1017492" cy="98569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invX="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47"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1000"/>
                                        <p:tgtEl>
                                          <p:spTgt spid="49"/>
                                        </p:tgtEl>
                                      </p:cBhvr>
                                    </p:animEffect>
                                    <p:anim calcmode="lin" valueType="num">
                                      <p:cBhvr>
                                        <p:cTn id="11" dur="1000" fill="hold"/>
                                        <p:tgtEl>
                                          <p:spTgt spid="49"/>
                                        </p:tgtEl>
                                        <p:attrNameLst>
                                          <p:attrName>ppt_x</p:attrName>
                                        </p:attrNameLst>
                                      </p:cBhvr>
                                      <p:tavLst>
                                        <p:tav tm="0">
                                          <p:val>
                                            <p:strVal val="#ppt_x"/>
                                          </p:val>
                                        </p:tav>
                                        <p:tav tm="100000">
                                          <p:val>
                                            <p:strVal val="#ppt_x"/>
                                          </p:val>
                                        </p:tav>
                                      </p:tavLst>
                                    </p:anim>
                                    <p:anim calcmode="lin" valueType="num">
                                      <p:cBhvr>
                                        <p:cTn id="12" dur="1000" fill="hold"/>
                                        <p:tgtEl>
                                          <p:spTgt spid="49"/>
                                        </p:tgtEl>
                                        <p:attrNameLst>
                                          <p:attrName>ppt_y</p:attrName>
                                        </p:attrNameLst>
                                      </p:cBhvr>
                                      <p:tavLst>
                                        <p:tav tm="0">
                                          <p:val>
                                            <p:strVal val="#ppt_y-.1"/>
                                          </p:val>
                                        </p:tav>
                                        <p:tav tm="100000">
                                          <p:val>
                                            <p:strVal val="#ppt_y"/>
                                          </p:val>
                                        </p:tav>
                                      </p:tavLst>
                                    </p:anim>
                                  </p:childTnLst>
                                </p:cTn>
                              </p:par>
                              <p:par>
                                <p:cTn id="13" presetID="22" presetClass="entr" presetSubtype="4" fill="hold"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750"/>
                                        <p:tgtEl>
                                          <p:spTgt spid="8"/>
                                        </p:tgtEl>
                                      </p:cBhvr>
                                    </p:animEffect>
                                  </p:childTnLst>
                                </p:cTn>
                              </p:par>
                              <p:par>
                                <p:cTn id="16" presetID="22" presetClass="entr" presetSubtype="8" fill="hold" nodeType="withEffect">
                                  <p:stCondLst>
                                    <p:cond delay="250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750"/>
                                        <p:tgtEl>
                                          <p:spTgt spid="7"/>
                                        </p:tgtEl>
                                      </p:cBhvr>
                                    </p:animEffect>
                                  </p:childTnLst>
                                </p:cTn>
                              </p:par>
                              <p:par>
                                <p:cTn id="19" presetID="22" presetClass="entr" presetSubtype="8" fill="hold" nodeType="withEffect">
                                  <p:stCondLst>
                                    <p:cond delay="450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750"/>
                                        <p:tgtEl>
                                          <p:spTgt spid="6"/>
                                        </p:tgtEl>
                                      </p:cBhvr>
                                    </p:animEffect>
                                  </p:childTnLst>
                                </p:cTn>
                              </p:par>
                              <p:par>
                                <p:cTn id="22" presetID="22" presetClass="entr" presetSubtype="8" fill="hold" nodeType="withEffect">
                                  <p:stCondLst>
                                    <p:cond delay="150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750"/>
                                        <p:tgtEl>
                                          <p:spTgt spid="11"/>
                                        </p:tgtEl>
                                      </p:cBhvr>
                                    </p:animEffect>
                                  </p:childTnLst>
                                </p:cTn>
                              </p:par>
                              <p:par>
                                <p:cTn id="25" presetID="22" presetClass="entr" presetSubtype="8" fill="hold" nodeType="withEffect">
                                  <p:stCondLst>
                                    <p:cond delay="350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750"/>
                                        <p:tgtEl>
                                          <p:spTgt spid="10"/>
                                        </p:tgtEl>
                                      </p:cBhvr>
                                    </p:animEffect>
                                  </p:childTnLst>
                                </p:cTn>
                              </p:par>
                              <p:par>
                                <p:cTn id="28" presetID="22" presetClass="entr" presetSubtype="8" fill="hold" nodeType="withEffect">
                                  <p:stCondLst>
                                    <p:cond delay="550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750"/>
                                        <p:tgtEl>
                                          <p:spTgt spid="9"/>
                                        </p:tgtEl>
                                      </p:cBhvr>
                                    </p:animEffect>
                                  </p:childTnLst>
                                </p:cTn>
                              </p:par>
                              <p:par>
                                <p:cTn id="31" presetID="22" presetClass="entr" presetSubtype="4" fill="hold" nodeType="withEffect">
                                  <p:stCondLst>
                                    <p:cond delay="10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750"/>
                                        <p:tgtEl>
                                          <p:spTgt spid="23"/>
                                        </p:tgtEl>
                                      </p:cBhvr>
                                    </p:animEffect>
                                  </p:childTnLst>
                                </p:cTn>
                              </p:par>
                              <p:par>
                                <p:cTn id="34" presetID="22" presetClass="entr" presetSubtype="1" fill="hold" nodeType="withEffect">
                                  <p:stCondLst>
                                    <p:cond delay="200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750"/>
                                        <p:tgtEl>
                                          <p:spTgt spid="24"/>
                                        </p:tgtEl>
                                      </p:cBhvr>
                                    </p:animEffect>
                                  </p:childTnLst>
                                </p:cTn>
                              </p:par>
                              <p:par>
                                <p:cTn id="37" presetID="22" presetClass="entr" presetSubtype="4" fill="hold" nodeType="withEffect">
                                  <p:stCondLst>
                                    <p:cond delay="300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750"/>
                                        <p:tgtEl>
                                          <p:spTgt spid="25"/>
                                        </p:tgtEl>
                                      </p:cBhvr>
                                    </p:animEffect>
                                  </p:childTnLst>
                                </p:cTn>
                              </p:par>
                              <p:par>
                                <p:cTn id="40" presetID="22" presetClass="entr" presetSubtype="1" fill="hold" nodeType="withEffect">
                                  <p:stCondLst>
                                    <p:cond delay="4000"/>
                                  </p:stCondLst>
                                  <p:childTnLst>
                                    <p:set>
                                      <p:cBhvr>
                                        <p:cTn id="41" dur="1" fill="hold">
                                          <p:stCondLst>
                                            <p:cond delay="0"/>
                                          </p:stCondLst>
                                        </p:cTn>
                                        <p:tgtEl>
                                          <p:spTgt spid="27"/>
                                        </p:tgtEl>
                                        <p:attrNameLst>
                                          <p:attrName>style.visibility</p:attrName>
                                        </p:attrNameLst>
                                      </p:cBhvr>
                                      <p:to>
                                        <p:strVal val="visible"/>
                                      </p:to>
                                    </p:set>
                                    <p:animEffect transition="in" filter="wipe(up)">
                                      <p:cBhvr>
                                        <p:cTn id="42" dur="750"/>
                                        <p:tgtEl>
                                          <p:spTgt spid="27"/>
                                        </p:tgtEl>
                                      </p:cBhvr>
                                    </p:animEffect>
                                  </p:childTnLst>
                                </p:cTn>
                              </p:par>
                              <p:par>
                                <p:cTn id="43" presetID="22" presetClass="entr" presetSubtype="4" fill="hold" nodeType="withEffect">
                                  <p:stCondLst>
                                    <p:cond delay="500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36" name="矩形 35"/>
          <p:cNvSpPr/>
          <p:nvPr/>
        </p:nvSpPr>
        <p:spPr>
          <a:xfrm>
            <a:off x="0" y="-1"/>
            <a:ext cx="4414471" cy="2570206"/>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p:nvSpPr>
        <p:spPr>
          <a:xfrm rot="3274">
            <a:off x="1275442" y="4136031"/>
            <a:ext cx="2269921" cy="492443"/>
          </a:xfrm>
          <a:prstGeom prst="rect">
            <a:avLst/>
          </a:prstGeom>
        </p:spPr>
        <p:txBody>
          <a:bodyPr wrap="square">
            <a:spAutoFit/>
          </a:bodyPr>
          <a:lstStyle/>
          <a:p>
            <a:r>
              <a:rPr lang="zh-CN" altLang="en-US" sz="2600" dirty="0">
                <a:cs typeface="+mn-ea"/>
                <a:sym typeface="+mn-lt"/>
              </a:rPr>
              <a:t>输入您</a:t>
            </a:r>
            <a:r>
              <a:rPr lang="zh-CN" altLang="en-US" sz="2600" dirty="0" smtClean="0">
                <a:cs typeface="+mn-ea"/>
                <a:sym typeface="+mn-lt"/>
              </a:rPr>
              <a:t>的内容</a:t>
            </a:r>
            <a:endParaRPr lang="zh-CN" altLang="en-US" sz="2600" dirty="0">
              <a:cs typeface="+mn-ea"/>
              <a:sym typeface="+mn-lt"/>
            </a:endParaRPr>
          </a:p>
        </p:txBody>
      </p:sp>
      <p:pic>
        <p:nvPicPr>
          <p:cNvPr id="60" name="图片 59"/>
          <p:cNvPicPr>
            <a:picLocks noChangeAspect="1"/>
          </p:cNvPicPr>
          <p:nvPr/>
        </p:nvPicPr>
        <p:blipFill>
          <a:blip r:embed="rId2" cstate="screen"/>
          <a:stretch>
            <a:fillRect/>
          </a:stretch>
        </p:blipFill>
        <p:spPr>
          <a:xfrm>
            <a:off x="9648492" y="2888399"/>
            <a:ext cx="934159" cy="1057540"/>
          </a:xfrm>
          <a:prstGeom prst="rect">
            <a:avLst/>
          </a:prstGeom>
        </p:spPr>
      </p:pic>
      <p:pic>
        <p:nvPicPr>
          <p:cNvPr id="62" name="图片 61"/>
          <p:cNvPicPr>
            <a:picLocks noChangeAspect="1"/>
          </p:cNvPicPr>
          <p:nvPr/>
        </p:nvPicPr>
        <p:blipFill>
          <a:blip r:embed="rId3" cstate="screen"/>
          <a:stretch>
            <a:fillRect/>
          </a:stretch>
        </p:blipFill>
        <p:spPr>
          <a:xfrm>
            <a:off x="1981164" y="3030476"/>
            <a:ext cx="858479" cy="965233"/>
          </a:xfrm>
          <a:prstGeom prst="rect">
            <a:avLst/>
          </a:prstGeom>
        </p:spPr>
      </p:pic>
      <p:sp>
        <p:nvSpPr>
          <p:cNvPr id="63" name="矩形 62"/>
          <p:cNvSpPr/>
          <p:nvPr/>
        </p:nvSpPr>
        <p:spPr>
          <a:xfrm rot="3274">
            <a:off x="8985694" y="4196340"/>
            <a:ext cx="2259753" cy="492443"/>
          </a:xfrm>
          <a:prstGeom prst="rect">
            <a:avLst/>
          </a:prstGeom>
        </p:spPr>
        <p:txBody>
          <a:bodyPr wrap="square">
            <a:spAutoFit/>
          </a:bodyPr>
          <a:lstStyle/>
          <a:p>
            <a:r>
              <a:rPr lang="zh-CN" altLang="en-US" sz="2600" dirty="0">
                <a:cs typeface="+mn-ea"/>
                <a:sym typeface="+mn-lt"/>
              </a:rPr>
              <a:t>输入您的内容</a:t>
            </a:r>
            <a:endParaRPr lang="zh-CN" altLang="en-US" sz="2600" dirty="0">
              <a:cs typeface="+mn-ea"/>
              <a:sym typeface="+mn-lt"/>
            </a:endParaRPr>
          </a:p>
        </p:txBody>
      </p:sp>
      <p:sp>
        <p:nvSpPr>
          <p:cNvPr id="64" name="矩形 63"/>
          <p:cNvSpPr/>
          <p:nvPr/>
        </p:nvSpPr>
        <p:spPr>
          <a:xfrm>
            <a:off x="3430072" y="5299442"/>
            <a:ext cx="5331852" cy="584775"/>
          </a:xfrm>
          <a:prstGeom prst="rect">
            <a:avLst/>
          </a:prstGeom>
        </p:spPr>
        <p:txBody>
          <a:bodyPr wrap="square">
            <a:spAutoFit/>
          </a:bodyPr>
          <a:lstStyle/>
          <a:p>
            <a:pPr algn="ctr"/>
            <a:r>
              <a:rPr lang="zh-CN" altLang="en-US" sz="1600" dirty="0">
                <a:cs typeface="+mn-ea"/>
                <a:sym typeface="+mn-lt"/>
              </a:rPr>
              <a:t>输入您的文字内容输入您的文字内容输入您的文字内容输入您的文字内容输入您的文字内容输入您的文字</a:t>
            </a:r>
            <a:r>
              <a:rPr lang="zh-CN" altLang="en-US" sz="1600" dirty="0" smtClean="0">
                <a:cs typeface="+mn-ea"/>
                <a:sym typeface="+mn-lt"/>
              </a:rPr>
              <a:t>内容</a:t>
            </a:r>
            <a:endParaRPr lang="zh-CN" altLang="en-US" sz="1600" dirty="0">
              <a:cs typeface="+mn-ea"/>
              <a:sym typeface="+mn-lt"/>
            </a:endParaRPr>
          </a:p>
        </p:txBody>
      </p:sp>
      <p:sp>
        <p:nvSpPr>
          <p:cNvPr id="11" name="矩形 10"/>
          <p:cNvSpPr/>
          <p:nvPr/>
        </p:nvSpPr>
        <p:spPr>
          <a:xfrm flipH="1">
            <a:off x="7784979" y="-3904"/>
            <a:ext cx="4414471" cy="2570206"/>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rotWithShape="1">
          <a:blip r:embed="rId4" cstate="screen"/>
          <a:srcRect/>
          <a:stretch>
            <a:fillRect/>
          </a:stretch>
        </p:blipFill>
        <p:spPr>
          <a:xfrm>
            <a:off x="4540031" y="1"/>
            <a:ext cx="3102826" cy="451203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invX="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25" presetClass="entr" presetSubtype="0" fill="hold" grpId="0" nodeType="withEffect">
                                  <p:stCondLst>
                                    <p:cond delay="125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40"/>
                                        </p:tgtEl>
                                        <p:attrNameLst>
                                          <p:attrName>ppt_w</p:attrName>
                                        </p:attrNameLst>
                                      </p:cBhvr>
                                      <p:tavLst>
                                        <p:tav tm="0">
                                          <p:val>
                                            <p:strVal val="#ppt_w*.05"/>
                                          </p:val>
                                        </p:tav>
                                        <p:tav tm="100000">
                                          <p:val>
                                            <p:strVal val="#ppt_w"/>
                                          </p:val>
                                        </p:tav>
                                      </p:tavLst>
                                    </p:anim>
                                    <p:anim calcmode="lin" valueType="num">
                                      <p:cBhvr>
                                        <p:cTn id="25" dur="1000" fill="hold"/>
                                        <p:tgtEl>
                                          <p:spTgt spid="40"/>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40"/>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40"/>
                                        </p:tgtEl>
                                      </p:cBhvr>
                                    </p:animEffect>
                                  </p:childTnLst>
                                </p:cTn>
                              </p:par>
                              <p:par>
                                <p:cTn id="30" presetID="25" presetClass="entr" presetSubtype="0" fill="hold" grpId="0" nodeType="withEffect">
                                  <p:stCondLst>
                                    <p:cond delay="1250"/>
                                  </p:stCondLst>
                                  <p:childTnLst>
                                    <p:set>
                                      <p:cBhvr>
                                        <p:cTn id="31" dur="1" fill="hold">
                                          <p:stCondLst>
                                            <p:cond delay="0"/>
                                          </p:stCondLst>
                                        </p:cTn>
                                        <p:tgtEl>
                                          <p:spTgt spid="63"/>
                                        </p:tgtEl>
                                        <p:attrNameLst>
                                          <p:attrName>style.visibility</p:attrName>
                                        </p:attrNameLst>
                                      </p:cBhvr>
                                      <p:to>
                                        <p:strVal val="visible"/>
                                      </p:to>
                                    </p:set>
                                    <p:anim calcmode="lin" valueType="num">
                                      <p:cBhvr>
                                        <p:cTn id="32" dur="500" decel="50000" fill="hold">
                                          <p:stCondLst>
                                            <p:cond delay="0"/>
                                          </p:stCondLst>
                                        </p:cTn>
                                        <p:tgtEl>
                                          <p:spTgt spid="63"/>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63"/>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63"/>
                                        </p:tgtEl>
                                        <p:attrNameLst>
                                          <p:attrName>ppt_w</p:attrName>
                                        </p:attrNameLst>
                                      </p:cBhvr>
                                      <p:tavLst>
                                        <p:tav tm="0">
                                          <p:val>
                                            <p:strVal val="#ppt_w*.05"/>
                                          </p:val>
                                        </p:tav>
                                        <p:tav tm="100000">
                                          <p:val>
                                            <p:strVal val="#ppt_w"/>
                                          </p:val>
                                        </p:tav>
                                      </p:tavLst>
                                    </p:anim>
                                    <p:anim calcmode="lin" valueType="num">
                                      <p:cBhvr>
                                        <p:cTn id="35" dur="1000" fill="hold"/>
                                        <p:tgtEl>
                                          <p:spTgt spid="63"/>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63"/>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63"/>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63"/>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63"/>
                                        </p:tgtEl>
                                      </p:cBhvr>
                                    </p:animEffect>
                                  </p:childTnLst>
                                </p:cTn>
                              </p:par>
                              <p:par>
                                <p:cTn id="40" presetID="31" presetClass="entr" presetSubtype="0" fill="hold" nodeType="withEffect">
                                  <p:stCondLst>
                                    <p:cond delay="1250"/>
                                  </p:stCondLst>
                                  <p:childTnLst>
                                    <p:set>
                                      <p:cBhvr>
                                        <p:cTn id="41" dur="1" fill="hold">
                                          <p:stCondLst>
                                            <p:cond delay="0"/>
                                          </p:stCondLst>
                                        </p:cTn>
                                        <p:tgtEl>
                                          <p:spTgt spid="60"/>
                                        </p:tgtEl>
                                        <p:attrNameLst>
                                          <p:attrName>style.visibility</p:attrName>
                                        </p:attrNameLst>
                                      </p:cBhvr>
                                      <p:to>
                                        <p:strVal val="visible"/>
                                      </p:to>
                                    </p:set>
                                    <p:anim calcmode="lin" valueType="num">
                                      <p:cBhvr>
                                        <p:cTn id="42" dur="1000" fill="hold"/>
                                        <p:tgtEl>
                                          <p:spTgt spid="60"/>
                                        </p:tgtEl>
                                        <p:attrNameLst>
                                          <p:attrName>ppt_w</p:attrName>
                                        </p:attrNameLst>
                                      </p:cBhvr>
                                      <p:tavLst>
                                        <p:tav tm="0">
                                          <p:val>
                                            <p:fltVal val="0"/>
                                          </p:val>
                                        </p:tav>
                                        <p:tav tm="100000">
                                          <p:val>
                                            <p:strVal val="#ppt_w"/>
                                          </p:val>
                                        </p:tav>
                                      </p:tavLst>
                                    </p:anim>
                                    <p:anim calcmode="lin" valueType="num">
                                      <p:cBhvr>
                                        <p:cTn id="43" dur="1000" fill="hold"/>
                                        <p:tgtEl>
                                          <p:spTgt spid="60"/>
                                        </p:tgtEl>
                                        <p:attrNameLst>
                                          <p:attrName>ppt_h</p:attrName>
                                        </p:attrNameLst>
                                      </p:cBhvr>
                                      <p:tavLst>
                                        <p:tav tm="0">
                                          <p:val>
                                            <p:fltVal val="0"/>
                                          </p:val>
                                        </p:tav>
                                        <p:tav tm="100000">
                                          <p:val>
                                            <p:strVal val="#ppt_h"/>
                                          </p:val>
                                        </p:tav>
                                      </p:tavLst>
                                    </p:anim>
                                    <p:anim calcmode="lin" valueType="num">
                                      <p:cBhvr>
                                        <p:cTn id="44" dur="1000" fill="hold"/>
                                        <p:tgtEl>
                                          <p:spTgt spid="60"/>
                                        </p:tgtEl>
                                        <p:attrNameLst>
                                          <p:attrName>style.rotation</p:attrName>
                                        </p:attrNameLst>
                                      </p:cBhvr>
                                      <p:tavLst>
                                        <p:tav tm="0">
                                          <p:val>
                                            <p:fltVal val="90"/>
                                          </p:val>
                                        </p:tav>
                                        <p:tav tm="100000">
                                          <p:val>
                                            <p:fltVal val="0"/>
                                          </p:val>
                                        </p:tav>
                                      </p:tavLst>
                                    </p:anim>
                                    <p:animEffect transition="in" filter="fade">
                                      <p:cBhvr>
                                        <p:cTn id="45" dur="1000"/>
                                        <p:tgtEl>
                                          <p:spTgt spid="60"/>
                                        </p:tgtEl>
                                      </p:cBhvr>
                                    </p:animEffect>
                                  </p:childTnLst>
                                </p:cTn>
                              </p:par>
                              <p:par>
                                <p:cTn id="46" presetID="31" presetClass="entr" presetSubtype="0" fill="hold" nodeType="withEffect">
                                  <p:stCondLst>
                                    <p:cond delay="1250"/>
                                  </p:stCondLst>
                                  <p:childTnLst>
                                    <p:set>
                                      <p:cBhvr>
                                        <p:cTn id="47" dur="1" fill="hold">
                                          <p:stCondLst>
                                            <p:cond delay="0"/>
                                          </p:stCondLst>
                                        </p:cTn>
                                        <p:tgtEl>
                                          <p:spTgt spid="62"/>
                                        </p:tgtEl>
                                        <p:attrNameLst>
                                          <p:attrName>style.visibility</p:attrName>
                                        </p:attrNameLst>
                                      </p:cBhvr>
                                      <p:to>
                                        <p:strVal val="visible"/>
                                      </p:to>
                                    </p:set>
                                    <p:anim calcmode="lin" valueType="num">
                                      <p:cBhvr>
                                        <p:cTn id="48" dur="1000" fill="hold"/>
                                        <p:tgtEl>
                                          <p:spTgt spid="62"/>
                                        </p:tgtEl>
                                        <p:attrNameLst>
                                          <p:attrName>ppt_w</p:attrName>
                                        </p:attrNameLst>
                                      </p:cBhvr>
                                      <p:tavLst>
                                        <p:tav tm="0">
                                          <p:val>
                                            <p:fltVal val="0"/>
                                          </p:val>
                                        </p:tav>
                                        <p:tav tm="100000">
                                          <p:val>
                                            <p:strVal val="#ppt_w"/>
                                          </p:val>
                                        </p:tav>
                                      </p:tavLst>
                                    </p:anim>
                                    <p:anim calcmode="lin" valueType="num">
                                      <p:cBhvr>
                                        <p:cTn id="49" dur="1000" fill="hold"/>
                                        <p:tgtEl>
                                          <p:spTgt spid="62"/>
                                        </p:tgtEl>
                                        <p:attrNameLst>
                                          <p:attrName>ppt_h</p:attrName>
                                        </p:attrNameLst>
                                      </p:cBhvr>
                                      <p:tavLst>
                                        <p:tav tm="0">
                                          <p:val>
                                            <p:fltVal val="0"/>
                                          </p:val>
                                        </p:tav>
                                        <p:tav tm="100000">
                                          <p:val>
                                            <p:strVal val="#ppt_h"/>
                                          </p:val>
                                        </p:tav>
                                      </p:tavLst>
                                    </p:anim>
                                    <p:anim calcmode="lin" valueType="num">
                                      <p:cBhvr>
                                        <p:cTn id="50" dur="1000" fill="hold"/>
                                        <p:tgtEl>
                                          <p:spTgt spid="62"/>
                                        </p:tgtEl>
                                        <p:attrNameLst>
                                          <p:attrName>style.rotation</p:attrName>
                                        </p:attrNameLst>
                                      </p:cBhvr>
                                      <p:tavLst>
                                        <p:tav tm="0">
                                          <p:val>
                                            <p:fltVal val="90"/>
                                          </p:val>
                                        </p:tav>
                                        <p:tav tm="100000">
                                          <p:val>
                                            <p:fltVal val="0"/>
                                          </p:val>
                                        </p:tav>
                                      </p:tavLst>
                                    </p:anim>
                                    <p:animEffect transition="in" filter="fade">
                                      <p:cBhvr>
                                        <p:cTn id="51" dur="1000"/>
                                        <p:tgtEl>
                                          <p:spTgt spid="62"/>
                                        </p:tgtEl>
                                      </p:cBhvr>
                                    </p:animEffect>
                                  </p:childTnLst>
                                </p:cTn>
                              </p:par>
                              <p:par>
                                <p:cTn id="52" presetID="22" presetClass="entr" presetSubtype="1" fill="hold" grpId="0" nodeType="withEffect">
                                  <p:stCondLst>
                                    <p:cond delay="2500"/>
                                  </p:stCondLst>
                                  <p:childTnLst>
                                    <p:set>
                                      <p:cBhvr>
                                        <p:cTn id="53" dur="1" fill="hold">
                                          <p:stCondLst>
                                            <p:cond delay="0"/>
                                          </p:stCondLst>
                                        </p:cTn>
                                        <p:tgtEl>
                                          <p:spTgt spid="64"/>
                                        </p:tgtEl>
                                        <p:attrNameLst>
                                          <p:attrName>style.visibility</p:attrName>
                                        </p:attrNameLst>
                                      </p:cBhvr>
                                      <p:to>
                                        <p:strVal val="visible"/>
                                      </p:to>
                                    </p:set>
                                    <p:animEffect transition="in" filter="wipe(up)">
                                      <p:cBhvr>
                                        <p:cTn id="54" dur="7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0" grpId="0"/>
      <p:bldP spid="63" grpId="0"/>
      <p:bldP spid="64"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a:stretch>
            <a:fillRect/>
          </a:stretch>
        </p:blipFill>
        <p:spPr>
          <a:xfrm>
            <a:off x="0" y="-14990"/>
            <a:ext cx="12186090" cy="2938072"/>
          </a:xfrm>
          <a:prstGeom prst="rect">
            <a:avLst/>
          </a:prstGeom>
        </p:spPr>
      </p:pic>
      <p:grpSp>
        <p:nvGrpSpPr>
          <p:cNvPr id="6" name="组合 5"/>
          <p:cNvGrpSpPr/>
          <p:nvPr/>
        </p:nvGrpSpPr>
        <p:grpSpPr>
          <a:xfrm>
            <a:off x="1196619" y="4840492"/>
            <a:ext cx="2656920" cy="1042338"/>
            <a:chOff x="1196619" y="4840492"/>
            <a:chExt cx="2656920" cy="1042338"/>
          </a:xfrm>
        </p:grpSpPr>
        <p:sp>
          <p:nvSpPr>
            <p:cNvPr id="64" name="矩形 63"/>
            <p:cNvSpPr/>
            <p:nvPr/>
          </p:nvSpPr>
          <p:spPr>
            <a:xfrm>
              <a:off x="1196619" y="5298055"/>
              <a:ext cx="2656920" cy="584775"/>
            </a:xfrm>
            <a:prstGeom prst="rect">
              <a:avLst/>
            </a:prstGeom>
          </p:spPr>
          <p:txBody>
            <a:bodyPr wrap="square">
              <a:spAutoFit/>
            </a:bodyPr>
            <a:lstStyle/>
            <a:p>
              <a:pPr algn="ctr"/>
              <a:r>
                <a:rPr lang="zh-CN" altLang="en-US" sz="1600" dirty="0">
                  <a:cs typeface="+mn-ea"/>
                  <a:sym typeface="+mn-lt"/>
                </a:rPr>
                <a:t>输入您的文字内容输入您的文字内容输入您的文字</a:t>
              </a:r>
              <a:r>
                <a:rPr lang="zh-CN" altLang="en-US" sz="1600" dirty="0" smtClean="0">
                  <a:cs typeface="+mn-ea"/>
                  <a:sym typeface="+mn-lt"/>
                </a:rPr>
                <a:t>内容</a:t>
              </a:r>
              <a:endParaRPr lang="zh-CN" altLang="en-US" sz="1600" dirty="0">
                <a:cs typeface="+mn-ea"/>
                <a:sym typeface="+mn-lt"/>
              </a:endParaRPr>
            </a:p>
          </p:txBody>
        </p:sp>
        <p:sp>
          <p:nvSpPr>
            <p:cNvPr id="15" name="矩形 14"/>
            <p:cNvSpPr/>
            <p:nvPr/>
          </p:nvSpPr>
          <p:spPr>
            <a:xfrm rot="3274">
              <a:off x="1647185" y="4840492"/>
              <a:ext cx="1755788" cy="400110"/>
            </a:xfrm>
            <a:prstGeom prst="rect">
              <a:avLst/>
            </a:prstGeom>
          </p:spPr>
          <p:txBody>
            <a:bodyPr wrap="square">
              <a:spAutoFit/>
            </a:bodyPr>
            <a:lstStyle/>
            <a:p>
              <a:pPr algn="ctr"/>
              <a:r>
                <a:rPr lang="zh-CN" altLang="en-US" sz="2000" spc="-300" dirty="0" smtClean="0">
                  <a:cs typeface="+mn-ea"/>
                  <a:sym typeface="+mn-lt"/>
                </a:rPr>
                <a:t>输入文字内容</a:t>
              </a:r>
              <a:endParaRPr lang="zh-CN" altLang="en-US" sz="2000" spc="-300" dirty="0">
                <a:cs typeface="+mn-ea"/>
                <a:sym typeface="+mn-lt"/>
              </a:endParaRPr>
            </a:p>
          </p:txBody>
        </p:sp>
      </p:grpSp>
      <p:grpSp>
        <p:nvGrpSpPr>
          <p:cNvPr id="3" name="组合 2"/>
          <p:cNvGrpSpPr/>
          <p:nvPr/>
        </p:nvGrpSpPr>
        <p:grpSpPr>
          <a:xfrm>
            <a:off x="1774437" y="3597737"/>
            <a:ext cx="1124762" cy="1016869"/>
            <a:chOff x="1774437" y="3597737"/>
            <a:chExt cx="1124762" cy="1016869"/>
          </a:xfrm>
        </p:grpSpPr>
        <p:pic>
          <p:nvPicPr>
            <p:cNvPr id="13" name="图片 12"/>
            <p:cNvPicPr>
              <a:picLocks noChangeAspect="1"/>
            </p:cNvPicPr>
            <p:nvPr/>
          </p:nvPicPr>
          <p:blipFill>
            <a:blip r:embed="rId2" cstate="screen"/>
            <a:stretch>
              <a:fillRect/>
            </a:stretch>
          </p:blipFill>
          <p:spPr>
            <a:xfrm rot="20061630">
              <a:off x="1810142" y="3597737"/>
              <a:ext cx="1011313" cy="1016869"/>
            </a:xfrm>
            <a:prstGeom prst="rect">
              <a:avLst/>
            </a:prstGeom>
          </p:spPr>
        </p:pic>
        <p:sp>
          <p:nvSpPr>
            <p:cNvPr id="16" name="矩形 15"/>
            <p:cNvSpPr/>
            <p:nvPr/>
          </p:nvSpPr>
          <p:spPr>
            <a:xfrm rot="3274">
              <a:off x="1774437" y="3843796"/>
              <a:ext cx="1124762" cy="553998"/>
            </a:xfrm>
            <a:prstGeom prst="rect">
              <a:avLst/>
            </a:prstGeom>
          </p:spPr>
          <p:txBody>
            <a:bodyPr wrap="square">
              <a:spAutoFit/>
            </a:bodyPr>
            <a:lstStyle/>
            <a:p>
              <a:pPr algn="ctr"/>
              <a:r>
                <a:rPr lang="en-US" altLang="zh-CN" sz="3000" dirty="0" smtClean="0">
                  <a:solidFill>
                    <a:srgbClr val="69050A"/>
                  </a:solidFill>
                  <a:cs typeface="+mn-ea"/>
                  <a:sym typeface="+mn-lt"/>
                </a:rPr>
                <a:t>01</a:t>
              </a:r>
              <a:endParaRPr lang="zh-CN" altLang="en-US" sz="3000" dirty="0">
                <a:solidFill>
                  <a:srgbClr val="69050A"/>
                </a:solidFill>
                <a:cs typeface="+mn-ea"/>
                <a:sym typeface="+mn-lt"/>
              </a:endParaRPr>
            </a:p>
          </p:txBody>
        </p:sp>
      </p:grpSp>
      <p:grpSp>
        <p:nvGrpSpPr>
          <p:cNvPr id="4" name="组合 3"/>
          <p:cNvGrpSpPr/>
          <p:nvPr/>
        </p:nvGrpSpPr>
        <p:grpSpPr>
          <a:xfrm>
            <a:off x="5531409" y="3548918"/>
            <a:ext cx="1129180" cy="1129180"/>
            <a:chOff x="5531409" y="3548918"/>
            <a:chExt cx="1129180" cy="1129180"/>
          </a:xfrm>
        </p:grpSpPr>
        <p:pic>
          <p:nvPicPr>
            <p:cNvPr id="14" name="图片 13"/>
            <p:cNvPicPr>
              <a:picLocks noChangeAspect="1"/>
            </p:cNvPicPr>
            <p:nvPr/>
          </p:nvPicPr>
          <p:blipFill>
            <a:blip r:embed="rId3"/>
            <a:stretch>
              <a:fillRect/>
            </a:stretch>
          </p:blipFill>
          <p:spPr>
            <a:xfrm>
              <a:off x="5531409" y="3548918"/>
              <a:ext cx="1129180" cy="1129180"/>
            </a:xfrm>
            <a:prstGeom prst="rect">
              <a:avLst/>
            </a:prstGeom>
          </p:spPr>
        </p:pic>
        <p:sp>
          <p:nvSpPr>
            <p:cNvPr id="17" name="矩形 16"/>
            <p:cNvSpPr/>
            <p:nvPr/>
          </p:nvSpPr>
          <p:spPr>
            <a:xfrm rot="3274">
              <a:off x="5535419" y="3840314"/>
              <a:ext cx="1124762" cy="553998"/>
            </a:xfrm>
            <a:prstGeom prst="rect">
              <a:avLst/>
            </a:prstGeom>
          </p:spPr>
          <p:txBody>
            <a:bodyPr wrap="square">
              <a:spAutoFit/>
            </a:bodyPr>
            <a:lstStyle/>
            <a:p>
              <a:pPr algn="ctr"/>
              <a:r>
                <a:rPr lang="en-US" altLang="zh-CN" sz="3000" dirty="0" smtClean="0">
                  <a:solidFill>
                    <a:srgbClr val="69050A"/>
                  </a:solidFill>
                  <a:cs typeface="+mn-ea"/>
                  <a:sym typeface="+mn-lt"/>
                </a:rPr>
                <a:t>02</a:t>
              </a:r>
              <a:endParaRPr lang="zh-CN" altLang="en-US" sz="3000" dirty="0">
                <a:solidFill>
                  <a:srgbClr val="69050A"/>
                </a:solidFill>
                <a:cs typeface="+mn-ea"/>
                <a:sym typeface="+mn-lt"/>
              </a:endParaRPr>
            </a:p>
          </p:txBody>
        </p:sp>
      </p:grpSp>
      <p:grpSp>
        <p:nvGrpSpPr>
          <p:cNvPr id="5" name="组合 4"/>
          <p:cNvGrpSpPr/>
          <p:nvPr/>
        </p:nvGrpSpPr>
        <p:grpSpPr>
          <a:xfrm>
            <a:off x="9048006" y="3527899"/>
            <a:ext cx="1154542" cy="1122733"/>
            <a:chOff x="9048006" y="3527899"/>
            <a:chExt cx="1154542" cy="1122733"/>
          </a:xfrm>
        </p:grpSpPr>
        <p:pic>
          <p:nvPicPr>
            <p:cNvPr id="12" name="图片 11"/>
            <p:cNvPicPr>
              <a:picLocks noChangeAspect="1"/>
            </p:cNvPicPr>
            <p:nvPr/>
          </p:nvPicPr>
          <p:blipFill rotWithShape="1">
            <a:blip r:embed="rId4" cstate="screen"/>
            <a:srcRect/>
            <a:stretch>
              <a:fillRect/>
            </a:stretch>
          </p:blipFill>
          <p:spPr>
            <a:xfrm>
              <a:off x="9048006" y="3527899"/>
              <a:ext cx="1154542" cy="1122733"/>
            </a:xfrm>
            <a:prstGeom prst="rect">
              <a:avLst/>
            </a:prstGeom>
          </p:spPr>
        </p:pic>
        <p:sp>
          <p:nvSpPr>
            <p:cNvPr id="18" name="矩形 17"/>
            <p:cNvSpPr/>
            <p:nvPr/>
          </p:nvSpPr>
          <p:spPr>
            <a:xfrm rot="3274">
              <a:off x="9052301" y="3840314"/>
              <a:ext cx="1124762" cy="553998"/>
            </a:xfrm>
            <a:prstGeom prst="rect">
              <a:avLst/>
            </a:prstGeom>
          </p:spPr>
          <p:txBody>
            <a:bodyPr wrap="square">
              <a:spAutoFit/>
            </a:bodyPr>
            <a:lstStyle/>
            <a:p>
              <a:pPr algn="ctr"/>
              <a:r>
                <a:rPr lang="en-US" altLang="zh-CN" sz="3000" dirty="0" smtClean="0">
                  <a:solidFill>
                    <a:srgbClr val="69050A"/>
                  </a:solidFill>
                  <a:cs typeface="+mn-ea"/>
                  <a:sym typeface="+mn-lt"/>
                </a:rPr>
                <a:t>03</a:t>
              </a:r>
              <a:endParaRPr lang="zh-CN" altLang="en-US" sz="3000" dirty="0">
                <a:solidFill>
                  <a:srgbClr val="69050A"/>
                </a:solidFill>
                <a:cs typeface="+mn-ea"/>
                <a:sym typeface="+mn-lt"/>
              </a:endParaRPr>
            </a:p>
          </p:txBody>
        </p:sp>
      </p:grpSp>
      <p:grpSp>
        <p:nvGrpSpPr>
          <p:cNvPr id="7" name="组合 6"/>
          <p:cNvGrpSpPr/>
          <p:nvPr/>
        </p:nvGrpSpPr>
        <p:grpSpPr>
          <a:xfrm>
            <a:off x="4960573" y="4840492"/>
            <a:ext cx="2656920" cy="1042338"/>
            <a:chOff x="4960573" y="4840492"/>
            <a:chExt cx="2656920" cy="1042338"/>
          </a:xfrm>
        </p:grpSpPr>
        <p:sp>
          <p:nvSpPr>
            <p:cNvPr id="19" name="矩形 18"/>
            <p:cNvSpPr/>
            <p:nvPr/>
          </p:nvSpPr>
          <p:spPr>
            <a:xfrm rot="3274">
              <a:off x="5411139" y="4840492"/>
              <a:ext cx="1755788" cy="400110"/>
            </a:xfrm>
            <a:prstGeom prst="rect">
              <a:avLst/>
            </a:prstGeom>
          </p:spPr>
          <p:txBody>
            <a:bodyPr wrap="square">
              <a:spAutoFit/>
            </a:bodyPr>
            <a:lstStyle/>
            <a:p>
              <a:pPr algn="ctr"/>
              <a:r>
                <a:rPr lang="zh-CN" altLang="en-US" sz="2000" spc="-300" dirty="0" smtClean="0">
                  <a:cs typeface="+mn-ea"/>
                  <a:sym typeface="+mn-lt"/>
                </a:rPr>
                <a:t>输入文字内容</a:t>
              </a:r>
              <a:endParaRPr lang="zh-CN" altLang="en-US" sz="2000" spc="-300" dirty="0">
                <a:cs typeface="+mn-ea"/>
                <a:sym typeface="+mn-lt"/>
              </a:endParaRPr>
            </a:p>
          </p:txBody>
        </p:sp>
        <p:sp>
          <p:nvSpPr>
            <p:cNvPr id="21" name="矩形 20"/>
            <p:cNvSpPr/>
            <p:nvPr/>
          </p:nvSpPr>
          <p:spPr>
            <a:xfrm>
              <a:off x="4960573" y="5298055"/>
              <a:ext cx="2656920" cy="584775"/>
            </a:xfrm>
            <a:prstGeom prst="rect">
              <a:avLst/>
            </a:prstGeom>
          </p:spPr>
          <p:txBody>
            <a:bodyPr wrap="square">
              <a:spAutoFit/>
            </a:bodyPr>
            <a:lstStyle/>
            <a:p>
              <a:pPr algn="ctr"/>
              <a:r>
                <a:rPr lang="zh-CN" altLang="en-US" sz="1600" dirty="0">
                  <a:cs typeface="+mn-ea"/>
                  <a:sym typeface="+mn-lt"/>
                </a:rPr>
                <a:t>输入您的文字内容输入您的文字内容输入您的文字</a:t>
              </a:r>
              <a:r>
                <a:rPr lang="zh-CN" altLang="en-US" sz="1600" dirty="0" smtClean="0">
                  <a:cs typeface="+mn-ea"/>
                  <a:sym typeface="+mn-lt"/>
                </a:rPr>
                <a:t>内容</a:t>
              </a:r>
              <a:endParaRPr lang="zh-CN" altLang="en-US" sz="1600" dirty="0">
                <a:cs typeface="+mn-ea"/>
                <a:sym typeface="+mn-lt"/>
              </a:endParaRPr>
            </a:p>
          </p:txBody>
        </p:sp>
      </p:grpSp>
      <p:grpSp>
        <p:nvGrpSpPr>
          <p:cNvPr id="8" name="组合 7"/>
          <p:cNvGrpSpPr/>
          <p:nvPr/>
        </p:nvGrpSpPr>
        <p:grpSpPr>
          <a:xfrm>
            <a:off x="8316202" y="4840492"/>
            <a:ext cx="2656920" cy="1042338"/>
            <a:chOff x="8316202" y="4840492"/>
            <a:chExt cx="2656920" cy="1042338"/>
          </a:xfrm>
        </p:grpSpPr>
        <p:sp>
          <p:nvSpPr>
            <p:cNvPr id="20" name="矩形 19"/>
            <p:cNvSpPr/>
            <p:nvPr/>
          </p:nvSpPr>
          <p:spPr>
            <a:xfrm rot="3274">
              <a:off x="8766768" y="4840492"/>
              <a:ext cx="1755788" cy="400110"/>
            </a:xfrm>
            <a:prstGeom prst="rect">
              <a:avLst/>
            </a:prstGeom>
          </p:spPr>
          <p:txBody>
            <a:bodyPr wrap="square">
              <a:spAutoFit/>
            </a:bodyPr>
            <a:lstStyle/>
            <a:p>
              <a:pPr algn="ctr"/>
              <a:r>
                <a:rPr lang="zh-CN" altLang="en-US" sz="2000" spc="-300" dirty="0" smtClean="0">
                  <a:cs typeface="+mn-ea"/>
                  <a:sym typeface="+mn-lt"/>
                </a:rPr>
                <a:t>输入文字内容</a:t>
              </a:r>
              <a:endParaRPr lang="zh-CN" altLang="en-US" sz="2000" spc="-300" dirty="0">
                <a:cs typeface="+mn-ea"/>
                <a:sym typeface="+mn-lt"/>
              </a:endParaRPr>
            </a:p>
          </p:txBody>
        </p:sp>
        <p:sp>
          <p:nvSpPr>
            <p:cNvPr id="22" name="矩形 21"/>
            <p:cNvSpPr/>
            <p:nvPr/>
          </p:nvSpPr>
          <p:spPr>
            <a:xfrm>
              <a:off x="8316202" y="5298055"/>
              <a:ext cx="2656920" cy="584775"/>
            </a:xfrm>
            <a:prstGeom prst="rect">
              <a:avLst/>
            </a:prstGeom>
          </p:spPr>
          <p:txBody>
            <a:bodyPr wrap="square">
              <a:spAutoFit/>
            </a:bodyPr>
            <a:lstStyle/>
            <a:p>
              <a:pPr algn="ctr"/>
              <a:r>
                <a:rPr lang="zh-CN" altLang="en-US" sz="1600" dirty="0">
                  <a:cs typeface="+mn-ea"/>
                  <a:sym typeface="+mn-lt"/>
                </a:rPr>
                <a:t>输入您的文字内容输入您的文字内容输入您的文字</a:t>
              </a:r>
              <a:r>
                <a:rPr lang="zh-CN" altLang="en-US" sz="1600" dirty="0" smtClean="0">
                  <a:cs typeface="+mn-ea"/>
                  <a:sym typeface="+mn-lt"/>
                </a:rPr>
                <a:t>内容</a:t>
              </a:r>
              <a:endParaRPr lang="zh-CN" altLang="en-US" sz="1600" dirty="0">
                <a:cs typeface="+mn-ea"/>
                <a:sym typeface="+mn-lt"/>
              </a:endParaRPr>
            </a:p>
          </p:txBody>
        </p:sp>
      </p:grpSp>
      <p:pic>
        <p:nvPicPr>
          <p:cNvPr id="23" name="图片 22"/>
          <p:cNvPicPr>
            <a:picLocks noChangeAspect="1"/>
          </p:cNvPicPr>
          <p:nvPr/>
        </p:nvPicPr>
        <p:blipFill>
          <a:blip r:embed="rId5" cstate="screen"/>
          <a:stretch>
            <a:fillRect/>
          </a:stretch>
        </p:blipFill>
        <p:spPr>
          <a:xfrm>
            <a:off x="3604901" y="3839778"/>
            <a:ext cx="1231580" cy="608726"/>
          </a:xfrm>
          <a:prstGeom prst="rect">
            <a:avLst/>
          </a:prstGeom>
        </p:spPr>
      </p:pic>
      <p:pic>
        <p:nvPicPr>
          <p:cNvPr id="24" name="图片 23"/>
          <p:cNvPicPr>
            <a:picLocks noChangeAspect="1"/>
          </p:cNvPicPr>
          <p:nvPr/>
        </p:nvPicPr>
        <p:blipFill>
          <a:blip r:embed="rId6" cstate="screen"/>
          <a:stretch>
            <a:fillRect/>
          </a:stretch>
        </p:blipFill>
        <p:spPr>
          <a:xfrm>
            <a:off x="7396545" y="3798150"/>
            <a:ext cx="1124532" cy="55581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2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style.rotation</p:attrName>
                                        </p:attrNameLst>
                                      </p:cBhvr>
                                      <p:tavLst>
                                        <p:tav tm="0">
                                          <p:val>
                                            <p:fltVal val="720"/>
                                          </p:val>
                                        </p:tav>
                                        <p:tav tm="100000">
                                          <p:val>
                                            <p:fltVal val="0"/>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5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style.rotation</p:attrName>
                                        </p:attrNameLst>
                                      </p:cBhvr>
                                      <p:tavLst>
                                        <p:tav tm="0">
                                          <p:val>
                                            <p:fltVal val="720"/>
                                          </p:val>
                                        </p:tav>
                                        <p:tav tm="100000">
                                          <p:val>
                                            <p:fltVal val="0"/>
                                          </p:val>
                                        </p:tav>
                                      </p:tavLst>
                                    </p:anim>
                                    <p:anim calcmode="lin" valueType="num">
                                      <p:cBhvr>
                                        <p:cTn id="21" dur="2000" fill="hold"/>
                                        <p:tgtEl>
                                          <p:spTgt spid="5"/>
                                        </p:tgtEl>
                                        <p:attrNameLst>
                                          <p:attrName>ppt_h</p:attrName>
                                        </p:attrNameLst>
                                      </p:cBhvr>
                                      <p:tavLst>
                                        <p:tav tm="0">
                                          <p:val>
                                            <p:fltVal val="0"/>
                                          </p:val>
                                        </p:tav>
                                        <p:tav tm="100000">
                                          <p:val>
                                            <p:strVal val="#ppt_h"/>
                                          </p:val>
                                        </p:tav>
                                      </p:tavLst>
                                    </p:anim>
                                    <p:anim calcmode="lin" valueType="num">
                                      <p:cBhvr>
                                        <p:cTn id="22" dur="2000" fill="hold"/>
                                        <p:tgtEl>
                                          <p:spTgt spid="5"/>
                                        </p:tgtEl>
                                        <p:attrNameLst>
                                          <p:attrName>ppt_w</p:attrName>
                                        </p:attrNameLst>
                                      </p:cBhvr>
                                      <p:tavLst>
                                        <p:tav tm="0">
                                          <p:val>
                                            <p:fltVal val="0"/>
                                          </p:val>
                                        </p:tav>
                                        <p:tav tm="100000">
                                          <p:val>
                                            <p:strVal val="#ppt_w"/>
                                          </p:val>
                                        </p:tav>
                                      </p:tavLst>
                                    </p:anim>
                                  </p:childTnLst>
                                </p:cTn>
                              </p:par>
                              <p:par>
                                <p:cTn id="23" presetID="22" presetClass="entr" presetSubtype="8" fill="hold" nodeType="withEffect">
                                  <p:stCondLst>
                                    <p:cond delay="200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par>
                                <p:cTn id="26" presetID="22" presetClass="entr" presetSubtype="8" fill="hold" nodeType="withEffect">
                                  <p:stCondLst>
                                    <p:cond delay="450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par>
                                <p:cTn id="29" presetID="53" presetClass="entr" presetSubtype="16" fill="hold" nodeType="withEffect">
                                  <p:stCondLst>
                                    <p:cond delay="200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53" presetClass="entr" presetSubtype="16" fill="hold" nodeType="withEffect">
                                  <p:stCondLst>
                                    <p:cond delay="450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16" fill="hold" nodeType="withEffect">
                                  <p:stCondLst>
                                    <p:cond delay="700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287557" y="830922"/>
            <a:ext cx="3616266" cy="3840480"/>
            <a:chOff x="4074354" y="1238281"/>
            <a:chExt cx="4008728" cy="4257276"/>
          </a:xfrm>
        </p:grpSpPr>
        <p:pic>
          <p:nvPicPr>
            <p:cNvPr id="23" name="图片 22"/>
            <p:cNvPicPr>
              <a:picLocks noChangeAspect="1"/>
            </p:cNvPicPr>
            <p:nvPr/>
          </p:nvPicPr>
          <p:blipFill rotWithShape="1">
            <a:blip r:embed="rId1" cstate="screen"/>
            <a:srcRect/>
            <a:stretch>
              <a:fillRect/>
            </a:stretch>
          </p:blipFill>
          <p:spPr>
            <a:xfrm rot="5400000" flipH="1">
              <a:off x="4331264" y="1963559"/>
              <a:ext cx="758256" cy="776724"/>
            </a:xfrm>
            <a:prstGeom prst="rect">
              <a:avLst/>
            </a:prstGeom>
          </p:spPr>
        </p:pic>
        <p:pic>
          <p:nvPicPr>
            <p:cNvPr id="36" name="图片 35"/>
            <p:cNvPicPr>
              <a:picLocks noChangeAspect="1"/>
            </p:cNvPicPr>
            <p:nvPr/>
          </p:nvPicPr>
          <p:blipFill>
            <a:blip r:embed="rId2" cstate="screen"/>
            <a:stretch>
              <a:fillRect/>
            </a:stretch>
          </p:blipFill>
          <p:spPr>
            <a:xfrm>
              <a:off x="4074354" y="3419364"/>
              <a:ext cx="949347" cy="1299551"/>
            </a:xfrm>
            <a:prstGeom prst="rect">
              <a:avLst/>
            </a:prstGeom>
          </p:spPr>
        </p:pic>
        <p:pic>
          <p:nvPicPr>
            <p:cNvPr id="38" name="图片 37"/>
            <p:cNvPicPr>
              <a:picLocks noChangeAspect="1"/>
            </p:cNvPicPr>
            <p:nvPr/>
          </p:nvPicPr>
          <p:blipFill>
            <a:blip r:embed="rId3" cstate="screen"/>
            <a:stretch>
              <a:fillRect/>
            </a:stretch>
          </p:blipFill>
          <p:spPr>
            <a:xfrm>
              <a:off x="4106891" y="2731049"/>
              <a:ext cx="632899" cy="649776"/>
            </a:xfrm>
            <a:prstGeom prst="rect">
              <a:avLst/>
            </a:prstGeom>
          </p:spPr>
        </p:pic>
        <p:pic>
          <p:nvPicPr>
            <p:cNvPr id="40" name="图片 39"/>
            <p:cNvPicPr>
              <a:picLocks noChangeAspect="1"/>
            </p:cNvPicPr>
            <p:nvPr/>
          </p:nvPicPr>
          <p:blipFill>
            <a:blip r:embed="rId4" cstate="screen"/>
            <a:stretch>
              <a:fillRect/>
            </a:stretch>
          </p:blipFill>
          <p:spPr>
            <a:xfrm>
              <a:off x="7553717" y="3127713"/>
              <a:ext cx="529365" cy="542435"/>
            </a:xfrm>
            <a:prstGeom prst="rect">
              <a:avLst/>
            </a:prstGeom>
          </p:spPr>
        </p:pic>
        <p:pic>
          <p:nvPicPr>
            <p:cNvPr id="41" name="图片 40"/>
            <p:cNvPicPr>
              <a:picLocks noChangeAspect="1"/>
            </p:cNvPicPr>
            <p:nvPr/>
          </p:nvPicPr>
          <p:blipFill>
            <a:blip r:embed="rId5" cstate="screen"/>
            <a:stretch>
              <a:fillRect/>
            </a:stretch>
          </p:blipFill>
          <p:spPr>
            <a:xfrm>
              <a:off x="5954258" y="4661154"/>
              <a:ext cx="1048683" cy="671737"/>
            </a:xfrm>
            <a:prstGeom prst="rect">
              <a:avLst/>
            </a:prstGeom>
          </p:spPr>
        </p:pic>
        <p:pic>
          <p:nvPicPr>
            <p:cNvPr id="42" name="图片 41"/>
            <p:cNvPicPr>
              <a:picLocks noChangeAspect="1"/>
            </p:cNvPicPr>
            <p:nvPr/>
          </p:nvPicPr>
          <p:blipFill>
            <a:blip r:embed="rId6" cstate="screen"/>
            <a:stretch>
              <a:fillRect/>
            </a:stretch>
          </p:blipFill>
          <p:spPr>
            <a:xfrm>
              <a:off x="4968242" y="1650434"/>
              <a:ext cx="630631" cy="630631"/>
            </a:xfrm>
            <a:prstGeom prst="rect">
              <a:avLst/>
            </a:prstGeom>
          </p:spPr>
        </p:pic>
        <p:pic>
          <p:nvPicPr>
            <p:cNvPr id="43" name="图片 42"/>
            <p:cNvPicPr>
              <a:picLocks noChangeAspect="1"/>
            </p:cNvPicPr>
            <p:nvPr/>
          </p:nvPicPr>
          <p:blipFill>
            <a:blip r:embed="rId7" cstate="screen"/>
            <a:stretch>
              <a:fillRect/>
            </a:stretch>
          </p:blipFill>
          <p:spPr>
            <a:xfrm>
              <a:off x="7338404" y="2414722"/>
              <a:ext cx="623199" cy="591753"/>
            </a:xfrm>
            <a:prstGeom prst="rect">
              <a:avLst/>
            </a:prstGeom>
          </p:spPr>
        </p:pic>
        <p:pic>
          <p:nvPicPr>
            <p:cNvPr id="44" name="图片 43"/>
            <p:cNvPicPr>
              <a:picLocks noChangeAspect="1"/>
            </p:cNvPicPr>
            <p:nvPr/>
          </p:nvPicPr>
          <p:blipFill>
            <a:blip r:embed="rId8" cstate="screen"/>
            <a:stretch>
              <a:fillRect/>
            </a:stretch>
          </p:blipFill>
          <p:spPr>
            <a:xfrm rot="20804785">
              <a:off x="6572282" y="1428499"/>
              <a:ext cx="1012638" cy="1088586"/>
            </a:xfrm>
            <a:prstGeom prst="rect">
              <a:avLst/>
            </a:prstGeom>
          </p:spPr>
        </p:pic>
        <p:pic>
          <p:nvPicPr>
            <p:cNvPr id="46" name="图片 45"/>
            <p:cNvPicPr>
              <a:picLocks noChangeAspect="1"/>
            </p:cNvPicPr>
            <p:nvPr/>
          </p:nvPicPr>
          <p:blipFill>
            <a:blip r:embed="rId9" cstate="screen"/>
            <a:stretch>
              <a:fillRect/>
            </a:stretch>
          </p:blipFill>
          <p:spPr>
            <a:xfrm rot="18575688">
              <a:off x="5621335" y="1128579"/>
              <a:ext cx="772137" cy="991542"/>
            </a:xfrm>
            <a:prstGeom prst="rect">
              <a:avLst/>
            </a:prstGeom>
          </p:spPr>
        </p:pic>
        <p:pic>
          <p:nvPicPr>
            <p:cNvPr id="47" name="图片 46"/>
            <p:cNvPicPr>
              <a:picLocks noChangeAspect="1"/>
            </p:cNvPicPr>
            <p:nvPr/>
          </p:nvPicPr>
          <p:blipFill>
            <a:blip r:embed="rId10"/>
            <a:stretch>
              <a:fillRect/>
            </a:stretch>
          </p:blipFill>
          <p:spPr>
            <a:xfrm>
              <a:off x="4840698" y="4478006"/>
              <a:ext cx="1050374" cy="1017551"/>
            </a:xfrm>
            <a:prstGeom prst="rect">
              <a:avLst/>
            </a:prstGeom>
          </p:spPr>
        </p:pic>
        <p:pic>
          <p:nvPicPr>
            <p:cNvPr id="49" name="图片 48"/>
            <p:cNvPicPr>
              <a:picLocks noChangeAspect="1"/>
            </p:cNvPicPr>
            <p:nvPr/>
          </p:nvPicPr>
          <p:blipFill>
            <a:blip r:embed="rId2" cstate="screen"/>
            <a:stretch>
              <a:fillRect/>
            </a:stretch>
          </p:blipFill>
          <p:spPr>
            <a:xfrm rot="1065221" flipH="1">
              <a:off x="7006422" y="3583675"/>
              <a:ext cx="949347" cy="1299551"/>
            </a:xfrm>
            <a:prstGeom prst="rect">
              <a:avLst/>
            </a:prstGeom>
          </p:spPr>
        </p:pic>
      </p:grpSp>
      <p:pic>
        <p:nvPicPr>
          <p:cNvPr id="20" name="图片 19"/>
          <p:cNvPicPr>
            <a:picLocks noChangeAspect="1"/>
          </p:cNvPicPr>
          <p:nvPr/>
        </p:nvPicPr>
        <p:blipFill>
          <a:blip r:embed="rId11"/>
          <a:stretch>
            <a:fillRect/>
          </a:stretch>
        </p:blipFill>
        <p:spPr>
          <a:xfrm>
            <a:off x="10277033" y="3151610"/>
            <a:ext cx="1914967" cy="3706389"/>
          </a:xfrm>
          <a:prstGeom prst="rect">
            <a:avLst/>
          </a:prstGeom>
        </p:spPr>
      </p:pic>
      <p:pic>
        <p:nvPicPr>
          <p:cNvPr id="21" name="图片 20"/>
          <p:cNvPicPr>
            <a:picLocks noChangeAspect="1"/>
          </p:cNvPicPr>
          <p:nvPr/>
        </p:nvPicPr>
        <p:blipFill>
          <a:blip r:embed="rId11"/>
          <a:stretch>
            <a:fillRect/>
          </a:stretch>
        </p:blipFill>
        <p:spPr>
          <a:xfrm flipH="1">
            <a:off x="0" y="3151609"/>
            <a:ext cx="1914967" cy="3706389"/>
          </a:xfrm>
          <a:prstGeom prst="rect">
            <a:avLst/>
          </a:prstGeom>
        </p:spPr>
      </p:pic>
      <p:sp>
        <p:nvSpPr>
          <p:cNvPr id="50" name="矩形 49"/>
          <p:cNvSpPr/>
          <p:nvPr/>
        </p:nvSpPr>
        <p:spPr>
          <a:xfrm>
            <a:off x="3429766" y="5534120"/>
            <a:ext cx="5331852" cy="584775"/>
          </a:xfrm>
          <a:prstGeom prst="rect">
            <a:avLst/>
          </a:prstGeom>
        </p:spPr>
        <p:txBody>
          <a:bodyPr wrap="square">
            <a:spAutoFit/>
          </a:bodyPr>
          <a:lstStyle/>
          <a:p>
            <a:pPr algn="ctr"/>
            <a:r>
              <a:rPr lang="zh-CN" altLang="en-US" sz="1600" dirty="0">
                <a:cs typeface="+mn-ea"/>
                <a:sym typeface="+mn-lt"/>
              </a:rPr>
              <a:t>输入您的文字内容输入您的文字内容输入您的文字内容输入您的文字内容输入您的文字内容输入您的文字</a:t>
            </a:r>
            <a:r>
              <a:rPr lang="zh-CN" altLang="en-US" sz="1600" dirty="0" smtClean="0">
                <a:cs typeface="+mn-ea"/>
                <a:sym typeface="+mn-lt"/>
              </a:rPr>
              <a:t>内容</a:t>
            </a:r>
            <a:endParaRPr lang="zh-CN" altLang="en-US" sz="1600" dirty="0">
              <a:cs typeface="+mn-ea"/>
              <a:sym typeface="+mn-lt"/>
            </a:endParaRPr>
          </a:p>
        </p:txBody>
      </p:sp>
      <p:sp>
        <p:nvSpPr>
          <p:cNvPr id="54" name="矩形 53"/>
          <p:cNvSpPr/>
          <p:nvPr/>
        </p:nvSpPr>
        <p:spPr>
          <a:xfrm rot="3274">
            <a:off x="4749896" y="5022207"/>
            <a:ext cx="2717718" cy="523220"/>
          </a:xfrm>
          <a:prstGeom prst="rect">
            <a:avLst/>
          </a:prstGeom>
        </p:spPr>
        <p:txBody>
          <a:bodyPr wrap="square">
            <a:spAutoFit/>
          </a:bodyPr>
          <a:lstStyle/>
          <a:p>
            <a:pPr algn="ctr"/>
            <a:r>
              <a:rPr lang="zh-CN" altLang="en-US" sz="2800" dirty="0">
                <a:cs typeface="+mn-ea"/>
                <a:sym typeface="+mn-lt"/>
              </a:rPr>
              <a:t>输入您的标题</a:t>
            </a:r>
            <a:endParaRPr lang="zh-CN" altLang="en-US" sz="2800" dirty="0">
              <a:cs typeface="+mn-ea"/>
              <a:sym typeface="+mn-lt"/>
            </a:endParaRPr>
          </a:p>
        </p:txBody>
      </p:sp>
      <p:grpSp>
        <p:nvGrpSpPr>
          <p:cNvPr id="4" name="组合 3"/>
          <p:cNvGrpSpPr/>
          <p:nvPr/>
        </p:nvGrpSpPr>
        <p:grpSpPr>
          <a:xfrm>
            <a:off x="5018158" y="1690153"/>
            <a:ext cx="2181191" cy="2181191"/>
            <a:chOff x="5018158" y="1690153"/>
            <a:chExt cx="2181191" cy="2181191"/>
          </a:xfrm>
        </p:grpSpPr>
        <p:sp>
          <p:nvSpPr>
            <p:cNvPr id="2" name="椭圆 1"/>
            <p:cNvSpPr/>
            <p:nvPr/>
          </p:nvSpPr>
          <p:spPr>
            <a:xfrm>
              <a:off x="5018158" y="1690153"/>
              <a:ext cx="2181191" cy="2181191"/>
            </a:xfrm>
            <a:prstGeom prst="ellipse">
              <a:avLst/>
            </a:prstGeom>
            <a:no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p:cNvSpPr/>
            <p:nvPr/>
          </p:nvSpPr>
          <p:spPr>
            <a:xfrm>
              <a:off x="5145827" y="1817822"/>
              <a:ext cx="1925853" cy="1925853"/>
            </a:xfrm>
            <a:prstGeom prst="ellipse">
              <a:avLst/>
            </a:prstGeom>
            <a:solidFill>
              <a:srgbClr val="FFCCCC">
                <a:alpha val="6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51"/>
            <p:cNvSpPr/>
            <p:nvPr/>
          </p:nvSpPr>
          <p:spPr>
            <a:xfrm rot="3274">
              <a:off x="5181147" y="2405998"/>
              <a:ext cx="1816693" cy="707886"/>
            </a:xfrm>
            <a:prstGeom prst="rect">
              <a:avLst/>
            </a:prstGeom>
          </p:spPr>
          <p:txBody>
            <a:bodyPr wrap="square">
              <a:spAutoFit/>
            </a:bodyPr>
            <a:lstStyle/>
            <a:p>
              <a:pPr algn="ctr"/>
              <a:r>
                <a:rPr lang="zh-CN" altLang="en-US" sz="4000" dirty="0" smtClean="0">
                  <a:solidFill>
                    <a:srgbClr val="1C1C1C"/>
                  </a:solidFill>
                  <a:cs typeface="+mn-ea"/>
                  <a:sym typeface="+mn-lt"/>
                </a:rPr>
                <a:t>第</a:t>
              </a:r>
              <a:r>
                <a:rPr lang="zh-CN" altLang="en-US" sz="4000" dirty="0">
                  <a:solidFill>
                    <a:srgbClr val="1C1C1C"/>
                  </a:solidFill>
                  <a:cs typeface="+mn-ea"/>
                  <a:sym typeface="+mn-lt"/>
                </a:rPr>
                <a:t>二</a:t>
              </a:r>
              <a:r>
                <a:rPr lang="zh-CN" altLang="en-US" sz="4000" dirty="0" smtClean="0">
                  <a:solidFill>
                    <a:srgbClr val="1C1C1C"/>
                  </a:solidFill>
                  <a:cs typeface="+mn-ea"/>
                  <a:sym typeface="+mn-lt"/>
                </a:rPr>
                <a:t>章</a:t>
              </a:r>
              <a:endParaRPr lang="zh-CN" altLang="en-US" sz="4000" dirty="0">
                <a:solidFill>
                  <a:srgbClr val="1C1C1C"/>
                </a:solidFill>
                <a:cs typeface="+mn-ea"/>
                <a:sym typeface="+mn-lt"/>
              </a:endParaRPr>
            </a:p>
          </p:txBody>
        </p:sp>
      </p:grpSp>
      <p:pic>
        <p:nvPicPr>
          <p:cNvPr id="55" name="图片 54"/>
          <p:cNvPicPr>
            <a:picLocks noChangeAspect="1"/>
          </p:cNvPicPr>
          <p:nvPr/>
        </p:nvPicPr>
        <p:blipFill>
          <a:blip r:embed="rId12" cstate="screen"/>
          <a:stretch>
            <a:fillRect/>
          </a:stretch>
        </p:blipFill>
        <p:spPr>
          <a:xfrm>
            <a:off x="5697192" y="3220116"/>
            <a:ext cx="819918" cy="46852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win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6" presetClass="entr" presetSubtype="32"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par>
                                <p:cTn id="14" presetID="23"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childTnLst>
                                </p:cTn>
                              </p:par>
                              <p:par>
                                <p:cTn id="18" presetID="42" presetClass="entr" presetSubtype="0" fill="hold" nodeType="withEffect">
                                  <p:stCondLst>
                                    <p:cond delay="100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1000"/>
                                        <p:tgtEl>
                                          <p:spTgt spid="55"/>
                                        </p:tgtEl>
                                      </p:cBhvr>
                                    </p:animEffect>
                                    <p:anim calcmode="lin" valueType="num">
                                      <p:cBhvr>
                                        <p:cTn id="21" dur="1000" fill="hold"/>
                                        <p:tgtEl>
                                          <p:spTgt spid="55"/>
                                        </p:tgtEl>
                                        <p:attrNameLst>
                                          <p:attrName>ppt_x</p:attrName>
                                        </p:attrNameLst>
                                      </p:cBhvr>
                                      <p:tavLst>
                                        <p:tav tm="0">
                                          <p:val>
                                            <p:strVal val="#ppt_x"/>
                                          </p:val>
                                        </p:tav>
                                        <p:tav tm="100000">
                                          <p:val>
                                            <p:strVal val="#ppt_x"/>
                                          </p:val>
                                        </p:tav>
                                      </p:tavLst>
                                    </p:anim>
                                    <p:anim calcmode="lin" valueType="num">
                                      <p:cBhvr>
                                        <p:cTn id="22" dur="1000" fill="hold"/>
                                        <p:tgtEl>
                                          <p:spTgt spid="55"/>
                                        </p:tgtEl>
                                        <p:attrNameLst>
                                          <p:attrName>ppt_y</p:attrName>
                                        </p:attrNameLst>
                                      </p:cBhvr>
                                      <p:tavLst>
                                        <p:tav tm="0">
                                          <p:val>
                                            <p:strVal val="#ppt_y+.1"/>
                                          </p:val>
                                        </p:tav>
                                        <p:tav tm="100000">
                                          <p:val>
                                            <p:strVal val="#ppt_y"/>
                                          </p:val>
                                        </p:tav>
                                      </p:tavLst>
                                    </p:anim>
                                  </p:childTnLst>
                                </p:cTn>
                              </p:par>
                              <p:par>
                                <p:cTn id="23" presetID="41" presetClass="entr" presetSubtype="0" fill="hold" grpId="0" nodeType="withEffect">
                                  <p:stCondLst>
                                    <p:cond delay="2500"/>
                                  </p:stCondLst>
                                  <p:iterate type="lt">
                                    <p:tmPct val="10000"/>
                                  </p:iterate>
                                  <p:childTnLst>
                                    <p:set>
                                      <p:cBhvr>
                                        <p:cTn id="24" dur="1" fill="hold">
                                          <p:stCondLst>
                                            <p:cond delay="0"/>
                                          </p:stCondLst>
                                        </p:cTn>
                                        <p:tgtEl>
                                          <p:spTgt spid="54"/>
                                        </p:tgtEl>
                                        <p:attrNameLst>
                                          <p:attrName>style.visibility</p:attrName>
                                        </p:attrNameLst>
                                      </p:cBhvr>
                                      <p:to>
                                        <p:strVal val="visible"/>
                                      </p:to>
                                    </p:set>
                                    <p:anim calcmode="lin" valueType="num">
                                      <p:cBhvr>
                                        <p:cTn id="25" dur="75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26" dur="750" fill="hold"/>
                                        <p:tgtEl>
                                          <p:spTgt spid="54"/>
                                        </p:tgtEl>
                                        <p:attrNameLst>
                                          <p:attrName>ppt_y</p:attrName>
                                        </p:attrNameLst>
                                      </p:cBhvr>
                                      <p:tavLst>
                                        <p:tav tm="0">
                                          <p:val>
                                            <p:strVal val="#ppt_y"/>
                                          </p:val>
                                        </p:tav>
                                        <p:tav tm="100000">
                                          <p:val>
                                            <p:strVal val="#ppt_y"/>
                                          </p:val>
                                        </p:tav>
                                      </p:tavLst>
                                    </p:anim>
                                    <p:anim calcmode="lin" valueType="num">
                                      <p:cBhvr>
                                        <p:cTn id="27" dur="75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28" dur="75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750" tmFilter="0,0; .5, 1; 1, 1"/>
                                        <p:tgtEl>
                                          <p:spTgt spid="54"/>
                                        </p:tgtEl>
                                      </p:cBhvr>
                                    </p:animEffect>
                                  </p:childTnLst>
                                </p:cTn>
                              </p:par>
                              <p:par>
                                <p:cTn id="30" presetID="22" presetClass="entr" presetSubtype="1" fill="hold" grpId="0" nodeType="withEffect">
                                  <p:stCondLst>
                                    <p:cond delay="3500"/>
                                  </p:stCondLst>
                                  <p:childTnLst>
                                    <p:set>
                                      <p:cBhvr>
                                        <p:cTn id="31" dur="1" fill="hold">
                                          <p:stCondLst>
                                            <p:cond delay="0"/>
                                          </p:stCondLst>
                                        </p:cTn>
                                        <p:tgtEl>
                                          <p:spTgt spid="50"/>
                                        </p:tgtEl>
                                        <p:attrNameLst>
                                          <p:attrName>style.visibility</p:attrName>
                                        </p:attrNameLst>
                                      </p:cBhvr>
                                      <p:to>
                                        <p:strVal val="visible"/>
                                      </p:to>
                                    </p:set>
                                    <p:animEffect transition="in" filter="wipe(up)">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4"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wxb0cgq">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2013</Words>
  <Application>WPS 演示</Application>
  <PresentationFormat>宽屏</PresentationFormat>
  <Paragraphs>254</Paragraphs>
  <Slides>24</Slides>
  <Notes>2</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24</vt:i4>
      </vt:variant>
    </vt:vector>
  </HeadingPairs>
  <TitlesOfParts>
    <vt:vector size="37" baseType="lpstr">
      <vt:lpstr>Arial</vt:lpstr>
      <vt:lpstr>宋体</vt:lpstr>
      <vt:lpstr>Wingdings</vt:lpstr>
      <vt:lpstr>微软雅黑</vt:lpstr>
      <vt:lpstr>方正卡通简体</vt:lpstr>
      <vt:lpstr>Segoe Print</vt:lpstr>
      <vt:lpstr>Arial Unicode MS</vt:lpstr>
      <vt:lpstr>Calibri</vt:lpstr>
      <vt:lpstr>Meiryo</vt:lpstr>
      <vt:lpstr>Arial Narrow</vt:lpstr>
      <vt:lpstr>Calibri Light</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WPS_1715560161</cp:lastModifiedBy>
  <cp:revision>120</cp:revision>
  <dcterms:created xsi:type="dcterms:W3CDTF">2018-06-03T06:40:00Z</dcterms:created>
  <dcterms:modified xsi:type="dcterms:W3CDTF">2025-05-22T02:06:43Z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866CE834CC9242E5BFC326AC45A7E7CF_12</vt:lpwstr>
  </property>
  <property fmtid="{D5CDD505-2E9C-101B-9397-08002B2CF9AE}" pid="3" name="KSOProductBuildVer">
    <vt:lpwstr>2052-12.1.0.21171</vt:lpwstr>
  </property>
</Properties>
</file>