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11"/>
  </p:notesMasterIdLst>
  <p:handoutMasterIdLst>
    <p:handoutMasterId r:id="rId21"/>
  </p:handoutMasterIdLst>
  <p:sldIdLst>
    <p:sldId id="258" r:id="rId4"/>
    <p:sldId id="260" r:id="rId5"/>
    <p:sldId id="261" r:id="rId6"/>
    <p:sldId id="266" r:id="rId7"/>
    <p:sldId id="274" r:id="rId8"/>
    <p:sldId id="262" r:id="rId9"/>
    <p:sldId id="271" r:id="rId10"/>
    <p:sldId id="269" r:id="rId12"/>
    <p:sldId id="268" r:id="rId13"/>
    <p:sldId id="263" r:id="rId14"/>
    <p:sldId id="273" r:id="rId15"/>
    <p:sldId id="272" r:id="rId16"/>
    <p:sldId id="264" r:id="rId17"/>
    <p:sldId id="275" r:id="rId18"/>
    <p:sldId id="267" r:id="rId19"/>
    <p:sldId id="265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346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pos="7469" userDrawn="1">
          <p15:clr>
            <a:srgbClr val="A4A3A4"/>
          </p15:clr>
        </p15:guide>
        <p15:guide id="7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50"/>
      </p:cViewPr>
      <p:guideLst>
        <p:guide orient="horz" pos="2160"/>
        <p:guide pos="3840"/>
        <p:guide orient="horz" pos="3974"/>
        <p:guide orient="horz" pos="346"/>
        <p:guide orient="horz" pos="799"/>
        <p:guide pos="7469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2088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背景图案&#10;&#10;描述已自动生成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8909"/>
            <a:ext cx="12192000" cy="5599091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白色的花&#10;&#10;描述已自动生成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0" r="92049" b="52894"/>
          <a:stretch>
            <a:fillRect/>
          </a:stretch>
        </p:blipFill>
        <p:spPr>
          <a:xfrm>
            <a:off x="108368" y="3137223"/>
            <a:ext cx="673005" cy="1168830"/>
          </a:xfrm>
          <a:prstGeom prst="rect">
            <a:avLst/>
          </a:prstGeom>
        </p:spPr>
      </p:pic>
      <p:pic>
        <p:nvPicPr>
          <p:cNvPr id="8" name="图片 7" descr="白色的花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51" b="50000"/>
          <a:stretch>
            <a:fillRect/>
          </a:stretch>
        </p:blipFill>
        <p:spPr>
          <a:xfrm>
            <a:off x="10933933" y="2198655"/>
            <a:ext cx="1113843" cy="2100448"/>
          </a:xfrm>
          <a:prstGeom prst="rect">
            <a:avLst/>
          </a:prstGeom>
        </p:spPr>
      </p:pic>
      <p:pic>
        <p:nvPicPr>
          <p:cNvPr id="9" name="图片 8" descr="白色的花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28" t="37857" r="25349" b="20550"/>
          <a:stretch>
            <a:fillRect/>
          </a:stretch>
        </p:blipFill>
        <p:spPr>
          <a:xfrm>
            <a:off x="10312646" y="3568406"/>
            <a:ext cx="676509" cy="1096767"/>
          </a:xfrm>
          <a:prstGeom prst="rect">
            <a:avLst/>
          </a:prstGeom>
        </p:spPr>
      </p:pic>
      <p:pic>
        <p:nvPicPr>
          <p:cNvPr id="10" name="图片 9" descr="白色的花&#10;&#10;描述已自动生成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8" t="63902" r="61249"/>
          <a:stretch>
            <a:fillRect/>
          </a:stretch>
        </p:blipFill>
        <p:spPr>
          <a:xfrm>
            <a:off x="629977" y="3273203"/>
            <a:ext cx="1000954" cy="1408360"/>
          </a:xfrm>
          <a:prstGeom prst="rect">
            <a:avLst/>
          </a:prstGeom>
        </p:spPr>
      </p:pic>
      <p:pic>
        <p:nvPicPr>
          <p:cNvPr id="11" name="图片 10" descr="卡通人物&#10;&#10;中度可信度描述已自动生成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22"/>
          <a:stretch>
            <a:fillRect/>
          </a:stretch>
        </p:blipFill>
        <p:spPr>
          <a:xfrm>
            <a:off x="0" y="3895525"/>
            <a:ext cx="12192000" cy="2962475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00">
              <a:solidFill>
                <a:schemeClr val="tx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00">
              <a:solidFill>
                <a:schemeClr val="tx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印品粗朗体" panose="02000000000000000000" pitchFamily="2" charset="-122"/>
                <a:ea typeface="印品粗朗体" panose="02000000000000000000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9B957CC-A438-4D82-B305-22914934740F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/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: 形状 7"/>
          <p:cNvSpPr/>
          <p:nvPr userDrawn="1"/>
        </p:nvSpPr>
        <p:spPr>
          <a:xfrm>
            <a:off x="9600449" y="903"/>
            <a:ext cx="2603219" cy="1425491"/>
          </a:xfrm>
          <a:custGeom>
            <a:avLst/>
            <a:gdLst>
              <a:gd name="connsiteX0" fmla="*/ 2817209 w 2817209"/>
              <a:gd name="connsiteY0" fmla="*/ 0 h 1542669"/>
              <a:gd name="connsiteX1" fmla="*/ 2817209 w 2817209"/>
              <a:gd name="connsiteY1" fmla="*/ 1542669 h 1542669"/>
              <a:gd name="connsiteX2" fmla="*/ 2217706 w 2817209"/>
              <a:gd name="connsiteY2" fmla="*/ 463772 h 1542669"/>
              <a:gd name="connsiteX3" fmla="*/ 391763 w 2817209"/>
              <a:gd name="connsiteY3" fmla="*/ 292418 h 1542669"/>
              <a:gd name="connsiteX4" fmla="*/ 0 w 2817209"/>
              <a:gd name="connsiteY4" fmla="*/ 95 h 1542669"/>
              <a:gd name="connsiteX5" fmla="*/ 2817209 w 2817209"/>
              <a:gd name="connsiteY5" fmla="*/ 95 h 154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7209" h="1542669">
                <a:moveTo>
                  <a:pt x="2817209" y="0"/>
                </a:moveTo>
                <a:lnTo>
                  <a:pt x="2817209" y="1542669"/>
                </a:lnTo>
                <a:cubicBezTo>
                  <a:pt x="2340959" y="1444752"/>
                  <a:pt x="2415826" y="757047"/>
                  <a:pt x="2217706" y="463772"/>
                </a:cubicBezTo>
                <a:cubicBezTo>
                  <a:pt x="1971675" y="99346"/>
                  <a:pt x="858584" y="338900"/>
                  <a:pt x="391763" y="292418"/>
                </a:cubicBezTo>
                <a:cubicBezTo>
                  <a:pt x="142589" y="267653"/>
                  <a:pt x="40767" y="126873"/>
                  <a:pt x="0" y="95"/>
                </a:cubicBezTo>
                <a:lnTo>
                  <a:pt x="2817209" y="9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任意多边形: 形状 8"/>
          <p:cNvSpPr/>
          <p:nvPr userDrawn="1"/>
        </p:nvSpPr>
        <p:spPr>
          <a:xfrm>
            <a:off x="0" y="5848354"/>
            <a:ext cx="1345811" cy="1009646"/>
          </a:xfrm>
          <a:custGeom>
            <a:avLst/>
            <a:gdLst>
              <a:gd name="connsiteX0" fmla="*/ 2656046 w 2656046"/>
              <a:gd name="connsiteY0" fmla="*/ 1992604 h 1992603"/>
              <a:gd name="connsiteX1" fmla="*/ 0 w 2656046"/>
              <a:gd name="connsiteY1" fmla="*/ 1992604 h 1992603"/>
              <a:gd name="connsiteX2" fmla="*/ 0 w 2656046"/>
              <a:gd name="connsiteY2" fmla="*/ 17595 h 1992603"/>
              <a:gd name="connsiteX3" fmla="*/ 1088803 w 2656046"/>
              <a:gd name="connsiteY3" fmla="*/ 761117 h 1992603"/>
              <a:gd name="connsiteX4" fmla="*/ 2656046 w 2656046"/>
              <a:gd name="connsiteY4" fmla="*/ 1992604 h 1992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6046" h="1992603">
                <a:moveTo>
                  <a:pt x="2656046" y="1992604"/>
                </a:moveTo>
                <a:lnTo>
                  <a:pt x="0" y="1992604"/>
                </a:lnTo>
                <a:lnTo>
                  <a:pt x="0" y="17595"/>
                </a:lnTo>
                <a:cubicBezTo>
                  <a:pt x="227076" y="-24029"/>
                  <a:pt x="860870" y="-59938"/>
                  <a:pt x="1088803" y="761117"/>
                </a:cubicBezTo>
                <a:cubicBezTo>
                  <a:pt x="1321499" y="1599222"/>
                  <a:pt x="2522030" y="1080490"/>
                  <a:pt x="2656046" y="1992604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任意多边形: 形状 9"/>
          <p:cNvSpPr/>
          <p:nvPr userDrawn="1"/>
        </p:nvSpPr>
        <p:spPr>
          <a:xfrm>
            <a:off x="0" y="0"/>
            <a:ext cx="1622756" cy="1116835"/>
          </a:xfrm>
          <a:custGeom>
            <a:avLst/>
            <a:gdLst>
              <a:gd name="connsiteX0" fmla="*/ 2225135 w 2225135"/>
              <a:gd name="connsiteY0" fmla="*/ 0 h 1531413"/>
              <a:gd name="connsiteX1" fmla="*/ 1099090 w 2225135"/>
              <a:gd name="connsiteY1" fmla="*/ 786765 h 1531413"/>
              <a:gd name="connsiteX2" fmla="*/ 864299 w 2225135"/>
              <a:gd name="connsiteY2" fmla="*/ 1040321 h 1531413"/>
              <a:gd name="connsiteX3" fmla="*/ 0 w 2225135"/>
              <a:gd name="connsiteY3" fmla="*/ 1531334 h 1531413"/>
              <a:gd name="connsiteX4" fmla="*/ 0 w 2225135"/>
              <a:gd name="connsiteY4" fmla="*/ 0 h 1531413"/>
              <a:gd name="connsiteX5" fmla="*/ 2225135 w 2225135"/>
              <a:gd name="connsiteY5" fmla="*/ 0 h 153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5135" h="1531413">
                <a:moveTo>
                  <a:pt x="2225135" y="0"/>
                </a:moveTo>
                <a:cubicBezTo>
                  <a:pt x="2225135" y="814673"/>
                  <a:pt x="1513332" y="577406"/>
                  <a:pt x="1099090" y="786765"/>
                </a:cubicBezTo>
                <a:cubicBezTo>
                  <a:pt x="998411" y="837724"/>
                  <a:pt x="915257" y="915067"/>
                  <a:pt x="864299" y="1040321"/>
                </a:cubicBezTo>
                <a:cubicBezTo>
                  <a:pt x="691039" y="1466088"/>
                  <a:pt x="271653" y="1534097"/>
                  <a:pt x="0" y="1531334"/>
                </a:cubicBezTo>
                <a:lnTo>
                  <a:pt x="0" y="0"/>
                </a:lnTo>
                <a:lnTo>
                  <a:pt x="222513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任意多边形: 形状 10"/>
          <p:cNvSpPr/>
          <p:nvPr userDrawn="1"/>
        </p:nvSpPr>
        <p:spPr>
          <a:xfrm>
            <a:off x="10475196" y="5863771"/>
            <a:ext cx="1725297" cy="1009646"/>
          </a:xfrm>
          <a:custGeom>
            <a:avLst/>
            <a:gdLst>
              <a:gd name="connsiteX0" fmla="*/ 2502503 w 2502503"/>
              <a:gd name="connsiteY0" fmla="*/ 0 h 1464468"/>
              <a:gd name="connsiteX1" fmla="*/ 2502503 w 2502503"/>
              <a:gd name="connsiteY1" fmla="*/ 1464469 h 1464468"/>
              <a:gd name="connsiteX2" fmla="*/ 0 w 2502503"/>
              <a:gd name="connsiteY2" fmla="*/ 1464469 h 1464468"/>
              <a:gd name="connsiteX3" fmla="*/ 576453 w 2502503"/>
              <a:gd name="connsiteY3" fmla="*/ 1001363 h 1464468"/>
              <a:gd name="connsiteX4" fmla="*/ 1707452 w 2502503"/>
              <a:gd name="connsiteY4" fmla="*/ 348996 h 1464468"/>
              <a:gd name="connsiteX5" fmla="*/ 2502503 w 2502503"/>
              <a:gd name="connsiteY5" fmla="*/ 0 h 146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2503" h="1464468">
                <a:moveTo>
                  <a:pt x="2502503" y="0"/>
                </a:moveTo>
                <a:lnTo>
                  <a:pt x="2502503" y="1464469"/>
                </a:lnTo>
                <a:lnTo>
                  <a:pt x="0" y="1464469"/>
                </a:lnTo>
                <a:cubicBezTo>
                  <a:pt x="82296" y="1251871"/>
                  <a:pt x="247555" y="1044416"/>
                  <a:pt x="576453" y="1001363"/>
                </a:cubicBezTo>
                <a:cubicBezTo>
                  <a:pt x="1296448" y="907161"/>
                  <a:pt x="1290066" y="884682"/>
                  <a:pt x="1707452" y="348996"/>
                </a:cubicBezTo>
                <a:cubicBezTo>
                  <a:pt x="1926717" y="67628"/>
                  <a:pt x="2247329" y="381"/>
                  <a:pt x="2502503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sp>
        <p:nvSpPr>
          <p:cNvPr id="7" name="文本框 22" descr="7b0a20202020227461726765744d6f64756c65223a202270726f636573734f6e6c696e65466f6e7473220a7d0a"/>
          <p:cNvSpPr txBox="1"/>
          <p:nvPr/>
        </p:nvSpPr>
        <p:spPr>
          <a:xfrm>
            <a:off x="2360112" y="1019325"/>
            <a:ext cx="7471776" cy="124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6600" spc="300" dirty="0">
                <a:solidFill>
                  <a:schemeClr val="accent1"/>
                </a:solidFill>
                <a:latin typeface="印品粗朗体" panose="02000000000000000000" pitchFamily="2" charset="-122"/>
                <a:ea typeface="印品粗朗体" panose="02000000000000000000" pitchFamily="2" charset="-122"/>
                <a:sym typeface="江城圆体 400W" panose="020B0500000000000000" pitchFamily="34" charset="-122"/>
              </a:rPr>
              <a:t>手绘卡通</a:t>
            </a:r>
            <a:r>
              <a:rPr lang="zh-CN" altLang="en-US" sz="6600" spc="300" dirty="0">
                <a:solidFill>
                  <a:schemeClr val="accent2"/>
                </a:solidFill>
                <a:latin typeface="印品粗朗体" panose="02000000000000000000" pitchFamily="2" charset="-122"/>
                <a:ea typeface="印品粗朗体" panose="02000000000000000000" pitchFamily="2" charset="-122"/>
                <a:sym typeface="江城圆体 400W" panose="020B0500000000000000" pitchFamily="34" charset="-122"/>
              </a:rPr>
              <a:t>教师说课</a:t>
            </a:r>
            <a:endParaRPr kumimoji="0" lang="en-US" altLang="zh-CN" sz="6600" b="0" i="0" spc="30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印品粗朗体" panose="02000000000000000000" pitchFamily="2" charset="-122"/>
              <a:ea typeface="印品粗朗体" panose="02000000000000000000" pitchFamily="2" charset="-122"/>
              <a:sym typeface="江城圆体 400W" panose="020B0500000000000000" pitchFamily="34" charset="-122"/>
            </a:endParaRPr>
          </a:p>
        </p:txBody>
      </p:sp>
      <p:sp>
        <p:nvSpPr>
          <p:cNvPr id="8" name="文本框 23"/>
          <p:cNvSpPr txBox="1"/>
          <p:nvPr/>
        </p:nvSpPr>
        <p:spPr>
          <a:xfrm>
            <a:off x="2723198" y="2279411"/>
            <a:ext cx="6745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cap="all" spc="30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手绘清新卡通</a:t>
            </a:r>
            <a:r>
              <a:rPr lang="zh-CN" altLang="en-US" cap="all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教学设计说课公开课</a:t>
            </a:r>
            <a:r>
              <a:rPr lang="en-US" altLang="zh-CN" cap="all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kumimoji="0" lang="en-US" altLang="zh-CN" b="0" i="0" cap="all" spc="30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16"/>
          <p:cNvSpPr/>
          <p:nvPr/>
        </p:nvSpPr>
        <p:spPr>
          <a:xfrm>
            <a:off x="4387850" y="3678841"/>
            <a:ext cx="3416300" cy="470535"/>
          </a:xfrm>
          <a:prstGeom prst="roundRect">
            <a:avLst>
              <a:gd name="adj" fmla="val 50000"/>
            </a:avLst>
          </a:prstGeom>
          <a:solidFill>
            <a:srgbClr val="DF897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/ 20XX.01.01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23198" y="2735174"/>
            <a:ext cx="6745605" cy="55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单击此处输入你的正文，文字是您思想的提炼，为了最终演示发布的良好效果，请尽量言简意赅的阐述观点；根据需要可酌情增减文字，以便观者可以准确理解您所传达的信息。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5" name="图片 14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6" name="图片 15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7" name="图片 16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797341" y="1456052"/>
            <a:ext cx="6597318" cy="2810256"/>
            <a:chOff x="3087627" y="1528622"/>
            <a:chExt cx="6597318" cy="2810256"/>
          </a:xfrm>
        </p:grpSpPr>
        <p:grpSp>
          <p:nvGrpSpPr>
            <p:cNvPr id="6" name="组合 5"/>
            <p:cNvGrpSpPr/>
            <p:nvPr/>
          </p:nvGrpSpPr>
          <p:grpSpPr>
            <a:xfrm>
              <a:off x="5844665" y="1528622"/>
              <a:ext cx="1083243" cy="1077117"/>
              <a:chOff x="5303043" y="1528622"/>
              <a:chExt cx="1083243" cy="1077117"/>
            </a:xfrm>
          </p:grpSpPr>
          <p:sp>
            <p:nvSpPr>
              <p:cNvPr id="2" name="矩形: 圆角 1"/>
              <p:cNvSpPr/>
              <p:nvPr/>
            </p:nvSpPr>
            <p:spPr>
              <a:xfrm>
                <a:off x="5303043" y="1528622"/>
                <a:ext cx="1083243" cy="107711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451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latin typeface="印品粗朗体" panose="02000000000000000000" pitchFamily="2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523902" y="1774793"/>
                <a:ext cx="6415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03</a:t>
                </a:r>
                <a:endParaRPr lang="zh-CN" altLang="en-US" sz="32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3711666" y="2784002"/>
              <a:ext cx="534924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教学过程 </a:t>
              </a:r>
              <a:endPara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087627" y="3761156"/>
              <a:ext cx="6597318" cy="57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8" name="图片 7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pic>
        <p:nvPicPr>
          <p:cNvPr id="9" name="图片 8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0" name="图片 9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1" name="图片 10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椭圆 46"/>
          <p:cNvSpPr/>
          <p:nvPr/>
        </p:nvSpPr>
        <p:spPr>
          <a:xfrm>
            <a:off x="716582" y="5557049"/>
            <a:ext cx="4689990" cy="40492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5595257" y="1663180"/>
            <a:ext cx="5929086" cy="1643964"/>
            <a:chOff x="5598571" y="1663180"/>
            <a:chExt cx="5929086" cy="1643964"/>
          </a:xfrm>
        </p:grpSpPr>
        <p:sp>
          <p:nvSpPr>
            <p:cNvPr id="24" name="文本框 23"/>
            <p:cNvSpPr txBox="1"/>
            <p:nvPr/>
          </p:nvSpPr>
          <p:spPr>
            <a:xfrm>
              <a:off x="5598571" y="166318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添加标题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598571" y="2139452"/>
              <a:ext cx="5929086" cy="1167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595257" y="3774258"/>
            <a:ext cx="5929086" cy="2077484"/>
            <a:chOff x="5595257" y="3774258"/>
            <a:chExt cx="5929086" cy="2077484"/>
          </a:xfrm>
        </p:grpSpPr>
        <p:grpSp>
          <p:nvGrpSpPr>
            <p:cNvPr id="32" name="组合 31"/>
            <p:cNvGrpSpPr/>
            <p:nvPr/>
          </p:nvGrpSpPr>
          <p:grpSpPr>
            <a:xfrm>
              <a:off x="5595257" y="3774258"/>
              <a:ext cx="5929086" cy="803700"/>
              <a:chOff x="5595257" y="3774258"/>
              <a:chExt cx="5929086" cy="803700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5595257" y="3774258"/>
                <a:ext cx="2881087" cy="803700"/>
                <a:chOff x="4651829" y="3797656"/>
                <a:chExt cx="2881087" cy="803700"/>
              </a:xfrm>
            </p:grpSpPr>
            <p:grpSp>
              <p:nvGrpSpPr>
                <p:cNvPr id="5" name="组合 4"/>
                <p:cNvGrpSpPr/>
                <p:nvPr/>
              </p:nvGrpSpPr>
              <p:grpSpPr>
                <a:xfrm>
                  <a:off x="5363029" y="3797656"/>
                  <a:ext cx="2169887" cy="803700"/>
                  <a:chOff x="7595836" y="4071255"/>
                  <a:chExt cx="2169887" cy="803700"/>
                </a:xfrm>
              </p:grpSpPr>
              <p:sp>
                <p:nvSpPr>
                  <p:cNvPr id="7" name="文本框 6"/>
                  <p:cNvSpPr txBox="1"/>
                  <p:nvPr/>
                </p:nvSpPr>
                <p:spPr>
                  <a:xfrm>
                    <a:off x="7595836" y="4071255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" name="文本框 7"/>
                  <p:cNvSpPr txBox="1"/>
                  <p:nvPr/>
                </p:nvSpPr>
                <p:spPr>
                  <a:xfrm>
                    <a:off x="7595837" y="4445927"/>
                    <a:ext cx="2169886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单击此处输入正文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6" name="椭圆 5"/>
                <p:cNvSpPr/>
                <p:nvPr/>
              </p:nvSpPr>
              <p:spPr>
                <a:xfrm>
                  <a:off x="4651829" y="3875842"/>
                  <a:ext cx="711200" cy="7112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01</a:t>
                  </a:r>
                  <a:endParaRPr lang="zh-CN" altLang="en-US" sz="20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8853714" y="3774258"/>
                <a:ext cx="2670629" cy="803700"/>
                <a:chOff x="4651829" y="3797656"/>
                <a:chExt cx="2670629" cy="803700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5363029" y="3797656"/>
                  <a:ext cx="1959429" cy="803700"/>
                  <a:chOff x="7595836" y="4071255"/>
                  <a:chExt cx="1959429" cy="803700"/>
                </a:xfrm>
              </p:grpSpPr>
              <p:sp>
                <p:nvSpPr>
                  <p:cNvPr id="30" name="文本框 29"/>
                  <p:cNvSpPr txBox="1"/>
                  <p:nvPr/>
                </p:nvSpPr>
                <p:spPr>
                  <a:xfrm>
                    <a:off x="7595836" y="4071255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文本框 30"/>
                  <p:cNvSpPr txBox="1"/>
                  <p:nvPr/>
                </p:nvSpPr>
                <p:spPr>
                  <a:xfrm>
                    <a:off x="7595836" y="4445927"/>
                    <a:ext cx="1959429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单击此处输入正文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9" name="椭圆 28"/>
                <p:cNvSpPr/>
                <p:nvPr/>
              </p:nvSpPr>
              <p:spPr>
                <a:xfrm>
                  <a:off x="4651829" y="3875842"/>
                  <a:ext cx="711200" cy="7112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02</a:t>
                  </a:r>
                  <a:endParaRPr lang="zh-CN" altLang="en-US" sz="20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3" name="组合 32"/>
            <p:cNvGrpSpPr/>
            <p:nvPr/>
          </p:nvGrpSpPr>
          <p:grpSpPr>
            <a:xfrm>
              <a:off x="5595257" y="5048042"/>
              <a:ext cx="5929086" cy="803700"/>
              <a:chOff x="5595257" y="3774258"/>
              <a:chExt cx="5929086" cy="803700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5595257" y="3774258"/>
                <a:ext cx="2881087" cy="803700"/>
                <a:chOff x="4651829" y="3797656"/>
                <a:chExt cx="2881087" cy="803700"/>
              </a:xfrm>
            </p:grpSpPr>
            <p:grpSp>
              <p:nvGrpSpPr>
                <p:cNvPr id="40" name="组合 39"/>
                <p:cNvGrpSpPr/>
                <p:nvPr/>
              </p:nvGrpSpPr>
              <p:grpSpPr>
                <a:xfrm>
                  <a:off x="5363029" y="3797656"/>
                  <a:ext cx="2169887" cy="803700"/>
                  <a:chOff x="7595836" y="4071255"/>
                  <a:chExt cx="2169887" cy="803700"/>
                </a:xfrm>
              </p:grpSpPr>
              <p:sp>
                <p:nvSpPr>
                  <p:cNvPr id="42" name="文本框 41"/>
                  <p:cNvSpPr txBox="1"/>
                  <p:nvPr/>
                </p:nvSpPr>
                <p:spPr>
                  <a:xfrm>
                    <a:off x="7595836" y="4071255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3" name="文本框 42"/>
                  <p:cNvSpPr txBox="1"/>
                  <p:nvPr/>
                </p:nvSpPr>
                <p:spPr>
                  <a:xfrm>
                    <a:off x="7595837" y="4445927"/>
                    <a:ext cx="2169886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单击此处输入正文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1" name="椭圆 40"/>
                <p:cNvSpPr/>
                <p:nvPr/>
              </p:nvSpPr>
              <p:spPr>
                <a:xfrm>
                  <a:off x="4651829" y="3875842"/>
                  <a:ext cx="711200" cy="7112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03</a:t>
                  </a:r>
                  <a:endParaRPr lang="zh-CN" altLang="en-US" sz="20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5" name="组合 34"/>
              <p:cNvGrpSpPr/>
              <p:nvPr/>
            </p:nvGrpSpPr>
            <p:grpSpPr>
              <a:xfrm>
                <a:off x="8853714" y="3774258"/>
                <a:ext cx="2670629" cy="803700"/>
                <a:chOff x="4651829" y="3797656"/>
                <a:chExt cx="2670629" cy="803700"/>
              </a:xfrm>
            </p:grpSpPr>
            <p:grpSp>
              <p:nvGrpSpPr>
                <p:cNvPr id="36" name="组合 35"/>
                <p:cNvGrpSpPr/>
                <p:nvPr/>
              </p:nvGrpSpPr>
              <p:grpSpPr>
                <a:xfrm>
                  <a:off x="5363029" y="3797656"/>
                  <a:ext cx="1959429" cy="803700"/>
                  <a:chOff x="7595836" y="4071255"/>
                  <a:chExt cx="1959429" cy="803700"/>
                </a:xfrm>
              </p:grpSpPr>
              <p:sp>
                <p:nvSpPr>
                  <p:cNvPr id="38" name="文本框 37"/>
                  <p:cNvSpPr txBox="1"/>
                  <p:nvPr/>
                </p:nvSpPr>
                <p:spPr>
                  <a:xfrm>
                    <a:off x="7595836" y="4071255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9" name="文本框 38"/>
                  <p:cNvSpPr txBox="1"/>
                  <p:nvPr/>
                </p:nvSpPr>
                <p:spPr>
                  <a:xfrm>
                    <a:off x="7595836" y="4445927"/>
                    <a:ext cx="1959429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单击此处输入正文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37" name="椭圆 36"/>
                <p:cNvSpPr/>
                <p:nvPr/>
              </p:nvSpPr>
              <p:spPr>
                <a:xfrm>
                  <a:off x="4651829" y="3875842"/>
                  <a:ext cx="711200" cy="7112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04</a:t>
                  </a:r>
                  <a:endParaRPr lang="zh-CN" altLang="en-US" sz="20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</p:grpSp>
      <p:pic>
        <p:nvPicPr>
          <p:cNvPr id="46" name="图片 45" descr="卡通人物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37" y="2080570"/>
            <a:ext cx="4532385" cy="3678943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49" name="图片 48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50" name="矩形 49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教学过程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51" name="图片 50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0485" y="1883499"/>
            <a:ext cx="12051665" cy="4071363"/>
            <a:chOff x="70485" y="1723842"/>
            <a:chExt cx="12051665" cy="4071363"/>
          </a:xfrm>
        </p:grpSpPr>
        <p:sp>
          <p:nvSpPr>
            <p:cNvPr id="3" name="任意多边形 27"/>
            <p:cNvSpPr/>
            <p:nvPr/>
          </p:nvSpPr>
          <p:spPr>
            <a:xfrm>
              <a:off x="70485" y="3383915"/>
              <a:ext cx="12051665" cy="840740"/>
            </a:xfrm>
            <a:custGeom>
              <a:avLst/>
              <a:gdLst>
                <a:gd name="connisteX0" fmla="*/ 0 w 12165965"/>
                <a:gd name="connsiteY0" fmla="*/ 831179 h 1237629"/>
                <a:gd name="connisteX1" fmla="*/ 2348865 w 12165965"/>
                <a:gd name="connsiteY1" fmla="*/ 5679 h 1237629"/>
                <a:gd name="connisteX2" fmla="*/ 4901565 w 12165965"/>
                <a:gd name="connsiteY2" fmla="*/ 1212179 h 1237629"/>
                <a:gd name="connisteX3" fmla="*/ 7149465 w 12165965"/>
                <a:gd name="connsiteY3" fmla="*/ 107279 h 1237629"/>
                <a:gd name="connisteX4" fmla="*/ 9473565 w 12165965"/>
                <a:gd name="connsiteY4" fmla="*/ 1237579 h 1237629"/>
                <a:gd name="connisteX5" fmla="*/ 12165965 w 12165965"/>
                <a:gd name="connsiteY5" fmla="*/ 145379 h 1237629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  <a:cxn ang="0">
                  <a:pos x="connisteX5" y="connsiteY5"/>
                </a:cxn>
              </a:cxnLst>
              <a:rect l="l" t="t" r="r" b="b"/>
              <a:pathLst>
                <a:path w="12165965" h="1237630">
                  <a:moveTo>
                    <a:pt x="0" y="831179"/>
                  </a:moveTo>
                  <a:cubicBezTo>
                    <a:pt x="418465" y="641949"/>
                    <a:pt x="1368425" y="-70521"/>
                    <a:pt x="2348865" y="5679"/>
                  </a:cubicBezTo>
                  <a:cubicBezTo>
                    <a:pt x="3329305" y="81879"/>
                    <a:pt x="3941445" y="1191859"/>
                    <a:pt x="4901565" y="1212179"/>
                  </a:cubicBezTo>
                  <a:cubicBezTo>
                    <a:pt x="5861685" y="1232499"/>
                    <a:pt x="6235065" y="102199"/>
                    <a:pt x="7149465" y="107279"/>
                  </a:cubicBezTo>
                  <a:cubicBezTo>
                    <a:pt x="8063865" y="112359"/>
                    <a:pt x="8470265" y="1229959"/>
                    <a:pt x="9473565" y="1237579"/>
                  </a:cubicBezTo>
                  <a:cubicBezTo>
                    <a:pt x="10476865" y="1245199"/>
                    <a:pt x="11673840" y="386679"/>
                    <a:pt x="12165965" y="145379"/>
                  </a:cubicBezTo>
                </a:path>
              </a:pathLst>
            </a:custGeom>
            <a:noFill/>
            <a:ln w="19050">
              <a:solidFill>
                <a:schemeClr val="accent1"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江城解星体" pitchFamily="2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866265" y="2798445"/>
              <a:ext cx="1205230" cy="1205230"/>
              <a:chOff x="1840865" y="2798445"/>
              <a:chExt cx="1205230" cy="1205230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1840865" y="2798445"/>
                <a:ext cx="1205230" cy="1205230"/>
              </a:xfrm>
              <a:prstGeom prst="ellipse">
                <a:avLst/>
              </a:prstGeom>
              <a:solidFill>
                <a:schemeClr val="accent1"/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  <p:sp>
            <p:nvSpPr>
              <p:cNvPr id="27" name="文本框 34"/>
              <p:cNvSpPr txBox="1"/>
              <p:nvPr/>
            </p:nvSpPr>
            <p:spPr>
              <a:xfrm>
                <a:off x="2005330" y="3077895"/>
                <a:ext cx="8763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江城解星体" pitchFamily="2" charset="-122"/>
                  </a:rPr>
                  <a:t>01</a:t>
                </a:r>
                <a:endParaRPr lang="en-US" altLang="zh-CN" sz="36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4362907" y="3496945"/>
              <a:ext cx="1205230" cy="1205230"/>
              <a:chOff x="4199890" y="3496945"/>
              <a:chExt cx="1205230" cy="1205230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4199890" y="3496945"/>
                <a:ext cx="1205230" cy="1205230"/>
              </a:xfrm>
              <a:prstGeom prst="ellipse">
                <a:avLst/>
              </a:prstGeom>
              <a:solidFill>
                <a:schemeClr val="accent2"/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4364355" y="3776395"/>
                <a:ext cx="8763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江城解星体" pitchFamily="2" charset="-122"/>
                  </a:rPr>
                  <a:t>02</a:t>
                </a:r>
                <a:endParaRPr lang="en-US" altLang="zh-CN" sz="36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508115" y="2798445"/>
              <a:ext cx="1205230" cy="1205230"/>
              <a:chOff x="6508115" y="2798445"/>
              <a:chExt cx="1205230" cy="120523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508115" y="2798445"/>
                <a:ext cx="1205230" cy="1205230"/>
              </a:xfrm>
              <a:prstGeom prst="ellipse">
                <a:avLst/>
              </a:prstGeom>
              <a:solidFill>
                <a:schemeClr val="accent1"/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6672580" y="3077895"/>
                <a:ext cx="8763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江城解星体" pitchFamily="2" charset="-122"/>
                  </a:rPr>
                  <a:t>03</a:t>
                </a:r>
                <a:endParaRPr lang="en-US" altLang="zh-CN" sz="36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068970" y="3496945"/>
              <a:ext cx="1205230" cy="1205230"/>
              <a:chOff x="8867140" y="3496945"/>
              <a:chExt cx="1205230" cy="1205230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8867140" y="3496945"/>
                <a:ext cx="1205230" cy="1205230"/>
              </a:xfrm>
              <a:prstGeom prst="ellipse">
                <a:avLst/>
              </a:prstGeom>
              <a:solidFill>
                <a:schemeClr val="accent2"/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9031605" y="3776395"/>
                <a:ext cx="8763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江城解星体" pitchFamily="2" charset="-122"/>
                  </a:rPr>
                  <a:t>04</a:t>
                </a:r>
                <a:endParaRPr lang="en-US" altLang="zh-CN" sz="36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解星体" pitchFamily="2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1302842" y="4196715"/>
              <a:ext cx="2332077" cy="1598490"/>
              <a:chOff x="1744623" y="4240510"/>
              <a:chExt cx="2332077" cy="1598490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2202775" y="424051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744623" y="4678682"/>
                <a:ext cx="2332077" cy="116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3799484" y="1723842"/>
              <a:ext cx="2332077" cy="1598490"/>
              <a:chOff x="1744623" y="4240510"/>
              <a:chExt cx="2332077" cy="1598490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2202775" y="424051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744623" y="4678682"/>
                <a:ext cx="2332077" cy="116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096000" y="4196715"/>
              <a:ext cx="2332077" cy="1598490"/>
              <a:chOff x="1744623" y="4240510"/>
              <a:chExt cx="2332077" cy="1598490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2202775" y="424051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1744623" y="4678682"/>
                <a:ext cx="2332077" cy="116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8505547" y="1723842"/>
              <a:ext cx="2332077" cy="1598490"/>
              <a:chOff x="1744623" y="4240510"/>
              <a:chExt cx="2332077" cy="1598490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2202775" y="424051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1744623" y="4678682"/>
                <a:ext cx="2332077" cy="116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31" name="图片 30" descr="黑白色的花&#10;&#10;描述已自动生成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32" name="矩形 31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教学过程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33" name="图片 32" descr="黑白色的花&#10;&#10;描述已自动生成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797341" y="1456052"/>
            <a:ext cx="6597318" cy="2810256"/>
            <a:chOff x="3087627" y="1528622"/>
            <a:chExt cx="6597318" cy="2810256"/>
          </a:xfrm>
        </p:grpSpPr>
        <p:grpSp>
          <p:nvGrpSpPr>
            <p:cNvPr id="6" name="组合 5"/>
            <p:cNvGrpSpPr/>
            <p:nvPr/>
          </p:nvGrpSpPr>
          <p:grpSpPr>
            <a:xfrm>
              <a:off x="5844665" y="1528622"/>
              <a:ext cx="1083243" cy="1077117"/>
              <a:chOff x="5303043" y="1528622"/>
              <a:chExt cx="1083243" cy="1077117"/>
            </a:xfrm>
          </p:grpSpPr>
          <p:sp>
            <p:nvSpPr>
              <p:cNvPr id="2" name="矩形: 圆角 1"/>
              <p:cNvSpPr/>
              <p:nvPr/>
            </p:nvSpPr>
            <p:spPr>
              <a:xfrm>
                <a:off x="5303043" y="1528622"/>
                <a:ext cx="1083243" cy="107711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451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latin typeface="印品粗朗体" panose="02000000000000000000" pitchFamily="2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510277" y="1774793"/>
                <a:ext cx="66877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04</a:t>
                </a:r>
                <a:endParaRPr lang="zh-CN" altLang="en-US" sz="32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3711666" y="2784002"/>
              <a:ext cx="534924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教学反思 </a:t>
              </a:r>
              <a:endPara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087627" y="3761156"/>
              <a:ext cx="6597318" cy="57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8" name="图片 7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pic>
        <p:nvPicPr>
          <p:cNvPr id="9" name="图片 8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0" name="图片 9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1" name="图片 10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6403534" y="1882714"/>
            <a:ext cx="4910327" cy="1643964"/>
            <a:chOff x="6574973" y="2089836"/>
            <a:chExt cx="4910327" cy="1643964"/>
          </a:xfrm>
        </p:grpSpPr>
        <p:grpSp>
          <p:nvGrpSpPr>
            <p:cNvPr id="9" name="组合 8"/>
            <p:cNvGrpSpPr/>
            <p:nvPr/>
          </p:nvGrpSpPr>
          <p:grpSpPr>
            <a:xfrm>
              <a:off x="6574973" y="2157550"/>
              <a:ext cx="1237189" cy="1508536"/>
              <a:chOff x="3352800" y="3923148"/>
              <a:chExt cx="1661119" cy="2025445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3352800" y="4202652"/>
                <a:ext cx="1661119" cy="1661119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3" name="图片 2" descr="白色的花&#10;&#10;描述已自动生成"/>
              <p:cNvPicPr>
                <a:picLocks noChangeAspect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928" t="37857" r="25349" b="20550"/>
              <a:stretch>
                <a:fillRect/>
              </a:stretch>
            </p:blipFill>
            <p:spPr>
              <a:xfrm>
                <a:off x="3524837" y="3923148"/>
                <a:ext cx="1249337" cy="2025445"/>
              </a:xfrm>
              <a:prstGeom prst="rect">
                <a:avLst/>
              </a:prstGeom>
            </p:spPr>
          </p:pic>
        </p:grpSp>
        <p:grpSp>
          <p:nvGrpSpPr>
            <p:cNvPr id="6" name="组合 5"/>
            <p:cNvGrpSpPr/>
            <p:nvPr/>
          </p:nvGrpSpPr>
          <p:grpSpPr>
            <a:xfrm>
              <a:off x="8005669" y="2089836"/>
              <a:ext cx="3479631" cy="1643964"/>
              <a:chOff x="5598571" y="1663180"/>
              <a:chExt cx="3479631" cy="1643964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5598571" y="166318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5598571" y="2139452"/>
                <a:ext cx="3479631" cy="116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单击此处输入你的正文，文字是您思想的提炼，为了最终演示发布的良好效果，请尽量言简意赅的阐述观点。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6403534" y="4390679"/>
            <a:ext cx="4910327" cy="1643964"/>
            <a:chOff x="6574973" y="4454725"/>
            <a:chExt cx="4910327" cy="1643964"/>
          </a:xfrm>
        </p:grpSpPr>
        <p:grpSp>
          <p:nvGrpSpPr>
            <p:cNvPr id="10" name="组合 9"/>
            <p:cNvGrpSpPr/>
            <p:nvPr/>
          </p:nvGrpSpPr>
          <p:grpSpPr>
            <a:xfrm>
              <a:off x="6574973" y="4494508"/>
              <a:ext cx="1237189" cy="1564398"/>
              <a:chOff x="7670352" y="3923148"/>
              <a:chExt cx="1661119" cy="2100448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7670352" y="4142813"/>
                <a:ext cx="1661119" cy="1661119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2" name="图片 1" descr="白色的花&#10;&#10;描述已自动生成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851" b="50000"/>
              <a:stretch>
                <a:fillRect/>
              </a:stretch>
            </p:blipFill>
            <p:spPr>
              <a:xfrm>
                <a:off x="7813363" y="3923148"/>
                <a:ext cx="1113843" cy="2100448"/>
              </a:xfrm>
              <a:prstGeom prst="rect">
                <a:avLst/>
              </a:prstGeom>
            </p:spPr>
          </p:pic>
        </p:grpSp>
        <p:grpSp>
          <p:nvGrpSpPr>
            <p:cNvPr id="14" name="组合 13"/>
            <p:cNvGrpSpPr/>
            <p:nvPr/>
          </p:nvGrpSpPr>
          <p:grpSpPr>
            <a:xfrm>
              <a:off x="8005669" y="4454725"/>
              <a:ext cx="3479631" cy="1643964"/>
              <a:chOff x="5598571" y="1663180"/>
              <a:chExt cx="3479631" cy="1643964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5598571" y="1663180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5598571" y="2139452"/>
                <a:ext cx="3479631" cy="116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单击此处输入你的正文，文字是您思想的提炼，为了最终演示发布的良好效果，请尽量言简意赅的阐述观点。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862136" y="2016031"/>
            <a:ext cx="4638778" cy="3873281"/>
            <a:chOff x="566058" y="1976346"/>
            <a:chExt cx="4638778" cy="3873281"/>
          </a:xfrm>
        </p:grpSpPr>
        <p:sp>
          <p:nvSpPr>
            <p:cNvPr id="23" name="文本框 22"/>
            <p:cNvSpPr txBox="1"/>
            <p:nvPr/>
          </p:nvSpPr>
          <p:spPr>
            <a:xfrm>
              <a:off x="566058" y="2475457"/>
              <a:ext cx="4638778" cy="1167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100" spc="100">
                  <a:solidFill>
                    <a:schemeClr val="tx2"/>
                  </a:solidFill>
                  <a:latin typeface="+mj-lt"/>
                  <a:ea typeface="Open Sans Light" panose="020B0306030504020204" pitchFamily="34" charset="0"/>
                  <a:cs typeface="Open Sans Light" panose="020B0306030504020204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1600" spc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江城圆体 400W" panose="020B0500000000000000" pitchFamily="34" charset="-122"/>
                </a:rPr>
                <a:t>单击此处输入你的正文，为了最终演示发布的良好效果，请尽量言简意赅的阐述观点，以便观者可以准确理解您所传达的信息。</a:t>
              </a:r>
              <a:endParaRPr lang="en-US" altLang="zh-CN" sz="1600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江城圆体 400W" panose="020B0500000000000000" pitchFamily="34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66058" y="1976346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accent1"/>
                  </a:solidFill>
                  <a:effectLst>
                    <a:outerShdw dist="63500" dir="5400000" algn="tl" rotWithShape="0">
                      <a:prstClr val="black">
                        <a:alpha val="10000"/>
                      </a:prstClr>
                    </a:outerShdw>
                  </a:effectLst>
                  <a:latin typeface="DIN-BlackItalic" pitchFamily="50" charset="0"/>
                  <a:ea typeface="+mj-ea"/>
                </a:defRPr>
              </a:lvl1pPr>
            </a:lstStyle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添加标题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66058" y="3856114"/>
              <a:ext cx="4638778" cy="1167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100" spc="100">
                  <a:solidFill>
                    <a:schemeClr val="tx2"/>
                  </a:solidFill>
                  <a:latin typeface="+mj-lt"/>
                  <a:ea typeface="Open Sans Light" panose="020B0306030504020204" pitchFamily="34" charset="0"/>
                  <a:cs typeface="Open Sans Light" panose="020B0306030504020204" pitchFamily="34" charset="0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1600" spc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江城圆体 400W" panose="020B0500000000000000" pitchFamily="34" charset="-122"/>
                </a:rPr>
                <a:t>单击此处输入你的正文，为了最终演示发布的良好效果，请尽量言简意赅的阐述观点，以便观者可以准确理解您所传达的信息。</a:t>
              </a:r>
              <a:endParaRPr lang="en-US" altLang="zh-CN" sz="1600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江城圆体 400W" panose="020B0500000000000000" pitchFamily="34" charset="-122"/>
              </a:endParaRPr>
            </a:p>
          </p:txBody>
        </p:sp>
        <p:sp>
          <p:nvSpPr>
            <p:cNvPr id="26" name="矩形: 圆角 25"/>
            <p:cNvSpPr/>
            <p:nvPr/>
          </p:nvSpPr>
          <p:spPr>
            <a:xfrm>
              <a:off x="566058" y="5345627"/>
              <a:ext cx="1999342" cy="504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印品粗朗体" panose="02000000000000000000" pitchFamily="2" charset="-122"/>
                  <a:ea typeface="印品粗朗体" panose="02000000000000000000" pitchFamily="2" charset="-122"/>
                </a:rPr>
                <a:t>Read More</a:t>
              </a:r>
              <a:endParaRPr lang="zh-CN" altLang="en-US" dirty="0">
                <a:latin typeface="印品粗朗体" panose="02000000000000000000" pitchFamily="2" charset="-122"/>
                <a:ea typeface="印品粗朗体" panose="02000000000000000000" pitchFamily="2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28" name="图片 27" descr="黑白色的花&#10;&#10;描述已自动生成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29" name="矩形 28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教学反思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30" name="图片 29" descr="黑白色的花&#10;&#10;描述已自动生成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8316414" y="5459487"/>
            <a:ext cx="3242068" cy="40492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96108" y="1802676"/>
            <a:ext cx="7056121" cy="4168142"/>
            <a:chOff x="1071880" y="1889760"/>
            <a:chExt cx="7056121" cy="4168142"/>
          </a:xfrm>
        </p:grpSpPr>
        <p:sp>
          <p:nvSpPr>
            <p:cNvPr id="3" name="圆角矩形 17"/>
            <p:cNvSpPr/>
            <p:nvPr/>
          </p:nvSpPr>
          <p:spPr>
            <a:xfrm>
              <a:off x="1071880" y="1934210"/>
              <a:ext cx="1296035" cy="61150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圆体 400W" panose="020B0500000000000000" pitchFamily="34" charset="-122"/>
                </a:rPr>
                <a:t>01</a:t>
              </a:r>
              <a:endParaRPr lang="en-US" altLang="zh-CN" sz="2200" dirty="0">
                <a:solidFill>
                  <a:schemeClr val="bg1"/>
                </a:solidFill>
                <a:latin typeface="印品粗朗体" panose="02000000000000000000" pitchFamily="2" charset="-122"/>
                <a:ea typeface="微软雅黑" panose="020B0503020204020204" pitchFamily="34" charset="-122"/>
                <a:cs typeface="江城圆体 400W" panose="020B0500000000000000" pitchFamily="34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675890" y="1889760"/>
              <a:ext cx="5452111" cy="79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单击此处输入你的正文，请尽量言简意赅的阐述观点，以便观者可以准确理解您所传达的信息。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右箭头 75"/>
            <p:cNvSpPr/>
            <p:nvPr/>
          </p:nvSpPr>
          <p:spPr>
            <a:xfrm rot="5400000">
              <a:off x="1485220" y="2856892"/>
              <a:ext cx="469355" cy="454608"/>
            </a:xfrm>
            <a:prstGeom prst="rightArrow">
              <a:avLst/>
            </a:prstGeom>
            <a:gradFill>
              <a:gsLst>
                <a:gs pos="3000">
                  <a:schemeClr val="accent1">
                    <a:alpha val="0"/>
                  </a:schemeClr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rgbClr val="376FFF">
                <a:shade val="50000"/>
              </a:srgbClr>
            </a:lnRef>
            <a:fillRef idx="1">
              <a:srgbClr val="376FFF"/>
            </a:fillRef>
            <a:effectRef idx="0">
              <a:srgbClr val="376FFF"/>
            </a:effectRef>
            <a:fontRef idx="minor">
              <a:srgbClr val="FFFFFF"/>
            </a:fontRef>
          </p:style>
          <p:txBody>
            <a:bodyPr vert="horz" wrap="square" numCol="1" spcCol="0" rtlCol="0" fromWordArt="0" anchor="ctr" anchorCtr="0" forceAA="0" compatLnSpc="1">
              <a:noAutofit/>
            </a:bodyPr>
            <a:lstStyle>
              <a:defPPr>
                <a:defRPr lang="zh-CN">
                  <a:solidFill>
                    <a:srgbClr val="FFFFFF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" name="圆角矩形 17"/>
            <p:cNvSpPr/>
            <p:nvPr/>
          </p:nvSpPr>
          <p:spPr>
            <a:xfrm>
              <a:off x="1071880" y="3622676"/>
              <a:ext cx="1296035" cy="61150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圆体 400W" panose="020B0500000000000000" pitchFamily="34" charset="-122"/>
                </a:rPr>
                <a:t>02</a:t>
              </a:r>
              <a:endParaRPr lang="en-US" altLang="zh-CN" sz="2200" dirty="0">
                <a:solidFill>
                  <a:schemeClr val="bg1"/>
                </a:solidFill>
                <a:latin typeface="印品粗朗体" panose="02000000000000000000" pitchFamily="2" charset="-122"/>
                <a:ea typeface="微软雅黑" panose="020B0503020204020204" pitchFamily="34" charset="-122"/>
                <a:cs typeface="江城圆体 400W" panose="020B0500000000000000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675890" y="3578226"/>
              <a:ext cx="5452111" cy="79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单击此处输入你的正文，请尽量言简意赅的阐述观点，以便观者可以准确理解您所传达的信息。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8" name="圆角矩形 17"/>
            <p:cNvSpPr/>
            <p:nvPr/>
          </p:nvSpPr>
          <p:spPr>
            <a:xfrm>
              <a:off x="1071880" y="5311142"/>
              <a:ext cx="1296035" cy="61150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200" dirty="0">
                  <a:solidFill>
                    <a:schemeClr val="bg1"/>
                  </a:solidFill>
                  <a:latin typeface="印品粗朗体" panose="02000000000000000000" pitchFamily="2" charset="-122"/>
                  <a:ea typeface="微软雅黑" panose="020B0503020204020204" pitchFamily="34" charset="-122"/>
                  <a:cs typeface="江城圆体 400W" panose="020B0500000000000000" pitchFamily="34" charset="-122"/>
                </a:rPr>
                <a:t>03</a:t>
              </a:r>
              <a:endParaRPr lang="en-US" altLang="zh-CN" sz="2200" dirty="0">
                <a:solidFill>
                  <a:schemeClr val="bg1"/>
                </a:solidFill>
                <a:latin typeface="印品粗朗体" panose="02000000000000000000" pitchFamily="2" charset="-122"/>
                <a:ea typeface="微软雅黑" panose="020B0503020204020204" pitchFamily="34" charset="-122"/>
                <a:cs typeface="江城圆体 400W" panose="020B0500000000000000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675890" y="5266692"/>
              <a:ext cx="5452111" cy="79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单击此处输入你的正文，请尽量言简意赅的阐述观点，以便观者可以准确理解您所传达的信息。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右箭头 75"/>
            <p:cNvSpPr/>
            <p:nvPr/>
          </p:nvSpPr>
          <p:spPr>
            <a:xfrm rot="5400000">
              <a:off x="1485220" y="4545358"/>
              <a:ext cx="469355" cy="454608"/>
            </a:xfrm>
            <a:prstGeom prst="rightArrow">
              <a:avLst/>
            </a:prstGeom>
            <a:gradFill>
              <a:gsLst>
                <a:gs pos="3000">
                  <a:schemeClr val="accent1">
                    <a:alpha val="0"/>
                  </a:schemeClr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rgbClr val="376FFF">
                <a:shade val="50000"/>
              </a:srgbClr>
            </a:lnRef>
            <a:fillRef idx="1">
              <a:srgbClr val="376FFF"/>
            </a:fillRef>
            <a:effectRef idx="0">
              <a:srgbClr val="376FFF"/>
            </a:effectRef>
            <a:fontRef idx="minor">
              <a:srgbClr val="FFFFFF"/>
            </a:fontRef>
          </p:style>
          <p:txBody>
            <a:bodyPr vert="horz" wrap="square" numCol="1" spcCol="0" rtlCol="0" fromWordArt="0" anchor="ctr" anchorCtr="0" forceAA="0" compatLnSpc="1">
              <a:noAutofit/>
            </a:bodyPr>
            <a:lstStyle>
              <a:defPPr>
                <a:defRPr lang="zh-CN">
                  <a:solidFill>
                    <a:srgbClr val="FFFFFF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1" name="图片 10" descr="卡通人物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16413" y="1475694"/>
            <a:ext cx="3376204" cy="4119795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15" name="图片 14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16" name="矩形 15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教学反思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17" name="图片 16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  <p:sp>
        <p:nvSpPr>
          <p:cNvPr id="12" name="TextBox 4"/>
          <p:cNvSpPr txBox="1"/>
          <p:nvPr/>
        </p:nvSpPr>
        <p:spPr>
          <a:xfrm>
            <a:off x="0" y="5"/>
            <a:ext cx="604867" cy="13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35">
              <a:solidFill>
                <a:schemeClr val="tx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sp>
        <p:nvSpPr>
          <p:cNvPr id="7" name="文本框 22" descr="7b0a20202020227461726765744d6f64756c65223a202270726f636573734f6e6c696e65466f6e7473220a7d0a"/>
          <p:cNvSpPr txBox="1"/>
          <p:nvPr/>
        </p:nvSpPr>
        <p:spPr>
          <a:xfrm>
            <a:off x="2360112" y="1019325"/>
            <a:ext cx="7471776" cy="124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6600" spc="300" dirty="0">
                <a:solidFill>
                  <a:schemeClr val="accent1"/>
                </a:solidFill>
                <a:latin typeface="印品粗朗体" panose="02000000000000000000" pitchFamily="2" charset="-122"/>
                <a:ea typeface="印品粗朗体" panose="02000000000000000000" pitchFamily="2" charset="-122"/>
                <a:sym typeface="江城圆体 400W" panose="020B0500000000000000" pitchFamily="34" charset="-122"/>
              </a:rPr>
              <a:t>再见，</a:t>
            </a:r>
            <a:r>
              <a:rPr lang="zh-CN" altLang="en-US" sz="6600" spc="300" dirty="0">
                <a:solidFill>
                  <a:schemeClr val="accent2"/>
                </a:solidFill>
                <a:latin typeface="印品粗朗体" panose="02000000000000000000" pitchFamily="2" charset="-122"/>
                <a:ea typeface="印品粗朗体" panose="02000000000000000000" pitchFamily="2" charset="-122"/>
                <a:sym typeface="江城圆体 400W" panose="020B0500000000000000" pitchFamily="34" charset="-122"/>
              </a:rPr>
              <a:t>谢谢观看</a:t>
            </a:r>
            <a:endParaRPr kumimoji="0" lang="en-US" altLang="zh-CN" sz="6600" b="0" i="0" spc="30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印品粗朗体" panose="02000000000000000000" pitchFamily="2" charset="-122"/>
              <a:ea typeface="印品粗朗体" panose="02000000000000000000" pitchFamily="2" charset="-122"/>
              <a:sym typeface="江城圆体 400W" panose="020B0500000000000000" pitchFamily="34" charset="-122"/>
            </a:endParaRPr>
          </a:p>
        </p:txBody>
      </p:sp>
      <p:sp>
        <p:nvSpPr>
          <p:cNvPr id="8" name="文本框 23"/>
          <p:cNvSpPr txBox="1"/>
          <p:nvPr/>
        </p:nvSpPr>
        <p:spPr>
          <a:xfrm>
            <a:off x="2723198" y="2279411"/>
            <a:ext cx="6745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cap="all" spc="30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手绘清新卡通</a:t>
            </a:r>
            <a:r>
              <a:rPr lang="zh-CN" altLang="en-US" cap="all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教学设计说课公开课</a:t>
            </a:r>
            <a:r>
              <a:rPr lang="en-US" altLang="zh-CN" cap="all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kumimoji="0" lang="en-US" altLang="zh-CN" b="0" i="0" cap="all" spc="30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16"/>
          <p:cNvSpPr/>
          <p:nvPr/>
        </p:nvSpPr>
        <p:spPr>
          <a:xfrm>
            <a:off x="4387850" y="3678841"/>
            <a:ext cx="3416300" cy="470535"/>
          </a:xfrm>
          <a:prstGeom prst="roundRect">
            <a:avLst>
              <a:gd name="adj" fmla="val 50000"/>
            </a:avLst>
          </a:prstGeom>
          <a:solidFill>
            <a:srgbClr val="DF897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/ 20XX.01.01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23198" y="2735174"/>
            <a:ext cx="6745605" cy="55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单击此处输入你的正文，文字是您思想的提炼，为了最终演示发布的良好效果，请尽量言简意赅的阐述观点；根据需要可酌情增减文字，以便观者可以准确理解您所传达的信息。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5" name="图片 14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6" name="图片 15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7" name="图片 16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1861739" y="2328930"/>
            <a:ext cx="8468522" cy="2385523"/>
            <a:chOff x="1861739" y="2328930"/>
            <a:chExt cx="8468522" cy="2385523"/>
          </a:xfrm>
        </p:grpSpPr>
        <p:grpSp>
          <p:nvGrpSpPr>
            <p:cNvPr id="14" name="组合 13"/>
            <p:cNvGrpSpPr/>
            <p:nvPr/>
          </p:nvGrpSpPr>
          <p:grpSpPr>
            <a:xfrm>
              <a:off x="1861739" y="2328930"/>
              <a:ext cx="3725286" cy="861774"/>
              <a:chOff x="5587840" y="1188071"/>
              <a:chExt cx="3725286" cy="861774"/>
            </a:xfrm>
          </p:grpSpPr>
          <p:grpSp>
            <p:nvGrpSpPr>
              <p:cNvPr id="36" name="组合 35"/>
              <p:cNvGrpSpPr/>
              <p:nvPr userDrawn="1"/>
            </p:nvGrpSpPr>
            <p:grpSpPr>
              <a:xfrm>
                <a:off x="6561139" y="1188071"/>
                <a:ext cx="2751987" cy="861774"/>
                <a:chOff x="3315584" y="3169020"/>
                <a:chExt cx="2751987" cy="861774"/>
              </a:xfrm>
            </p:grpSpPr>
            <p:sp>
              <p:nvSpPr>
                <p:cNvPr id="40" name="矩形 39"/>
                <p:cNvSpPr/>
                <p:nvPr/>
              </p:nvSpPr>
              <p:spPr>
                <a:xfrm>
                  <a:off x="3315584" y="3169020"/>
                  <a:ext cx="275198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教学分析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矩形 40"/>
                <p:cNvSpPr/>
                <p:nvPr/>
              </p:nvSpPr>
              <p:spPr>
                <a:xfrm>
                  <a:off x="3315584" y="3692240"/>
                  <a:ext cx="26468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请尽量言简意赅的阐述观点</a:t>
                  </a:r>
                  <a:endParaRPr lang="zh-CN" alt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7" name="组合 36"/>
              <p:cNvGrpSpPr/>
              <p:nvPr/>
            </p:nvGrpSpPr>
            <p:grpSpPr>
              <a:xfrm>
                <a:off x="5587840" y="1204080"/>
                <a:ext cx="821318" cy="816674"/>
                <a:chOff x="5544470" y="2407362"/>
                <a:chExt cx="821318" cy="816674"/>
              </a:xfrm>
            </p:grpSpPr>
            <p:sp>
              <p:nvSpPr>
                <p:cNvPr id="38" name="矩形: 圆角 37"/>
                <p:cNvSpPr/>
                <p:nvPr/>
              </p:nvSpPr>
              <p:spPr>
                <a:xfrm>
                  <a:off x="5544470" y="2407362"/>
                  <a:ext cx="821318" cy="81667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3033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9" name="文本框 38"/>
                <p:cNvSpPr txBox="1"/>
                <p:nvPr userDrawn="1"/>
              </p:nvSpPr>
              <p:spPr>
                <a:xfrm>
                  <a:off x="5728534" y="2560630"/>
                  <a:ext cx="45878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sz="28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</a:rPr>
                    <a:t>01</a:t>
                  </a:r>
                  <a:endParaRPr lang="zh-CN" altLang="en-US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endParaRPr>
                </a:p>
              </p:txBody>
            </p:sp>
          </p:grpSp>
        </p:grpSp>
        <p:grpSp>
          <p:nvGrpSpPr>
            <p:cNvPr id="15" name="组合 14"/>
            <p:cNvGrpSpPr/>
            <p:nvPr/>
          </p:nvGrpSpPr>
          <p:grpSpPr>
            <a:xfrm>
              <a:off x="6604975" y="2328930"/>
              <a:ext cx="3620177" cy="861774"/>
              <a:chOff x="5587840" y="2407137"/>
              <a:chExt cx="3620177" cy="861774"/>
            </a:xfrm>
          </p:grpSpPr>
          <p:grpSp>
            <p:nvGrpSpPr>
              <p:cNvPr id="30" name="组合 29"/>
              <p:cNvGrpSpPr/>
              <p:nvPr userDrawn="1"/>
            </p:nvGrpSpPr>
            <p:grpSpPr>
              <a:xfrm>
                <a:off x="6561139" y="2407137"/>
                <a:ext cx="2646878" cy="861774"/>
                <a:chOff x="3315584" y="3169020"/>
                <a:chExt cx="2646878" cy="861774"/>
              </a:xfrm>
            </p:grpSpPr>
            <p:sp>
              <p:nvSpPr>
                <p:cNvPr id="34" name="矩形 33"/>
                <p:cNvSpPr/>
                <p:nvPr/>
              </p:nvSpPr>
              <p:spPr>
                <a:xfrm>
                  <a:off x="3315584" y="3169020"/>
                  <a:ext cx="2454234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教学设计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3315584" y="3692240"/>
                  <a:ext cx="26468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请尽量言简意赅的阐述观点</a:t>
                  </a:r>
                  <a:endParaRPr lang="zh-CN" alt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1" name="组合 30"/>
              <p:cNvGrpSpPr/>
              <p:nvPr/>
            </p:nvGrpSpPr>
            <p:grpSpPr>
              <a:xfrm>
                <a:off x="5587840" y="2423146"/>
                <a:ext cx="821318" cy="816674"/>
                <a:chOff x="5544470" y="2407362"/>
                <a:chExt cx="821318" cy="816674"/>
              </a:xfrm>
            </p:grpSpPr>
            <p:sp>
              <p:nvSpPr>
                <p:cNvPr id="32" name="矩形: 圆角 31"/>
                <p:cNvSpPr/>
                <p:nvPr/>
              </p:nvSpPr>
              <p:spPr>
                <a:xfrm>
                  <a:off x="5544470" y="2407362"/>
                  <a:ext cx="821318" cy="81667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 w="3033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3" name="文本框 32"/>
                <p:cNvSpPr txBox="1"/>
                <p:nvPr userDrawn="1"/>
              </p:nvSpPr>
              <p:spPr>
                <a:xfrm>
                  <a:off x="5665215" y="2560630"/>
                  <a:ext cx="58541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sz="28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</a:rPr>
                    <a:t>02</a:t>
                  </a:r>
                  <a:endParaRPr lang="zh-CN" altLang="en-US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endParaRPr>
                </a:p>
              </p:txBody>
            </p:sp>
          </p:grpSp>
        </p:grpSp>
        <p:grpSp>
          <p:nvGrpSpPr>
            <p:cNvPr id="16" name="组合 15"/>
            <p:cNvGrpSpPr/>
            <p:nvPr/>
          </p:nvGrpSpPr>
          <p:grpSpPr>
            <a:xfrm>
              <a:off x="1861739" y="3852679"/>
              <a:ext cx="3884678" cy="861774"/>
              <a:chOff x="5587840" y="3626203"/>
              <a:chExt cx="3884678" cy="861774"/>
            </a:xfrm>
          </p:grpSpPr>
          <p:grpSp>
            <p:nvGrpSpPr>
              <p:cNvPr id="24" name="组合 23"/>
              <p:cNvGrpSpPr/>
              <p:nvPr userDrawn="1"/>
            </p:nvGrpSpPr>
            <p:grpSpPr>
              <a:xfrm>
                <a:off x="6561139" y="3626203"/>
                <a:ext cx="2911379" cy="861774"/>
                <a:chOff x="3315584" y="3169020"/>
                <a:chExt cx="2911379" cy="861774"/>
              </a:xfrm>
            </p:grpSpPr>
            <p:sp>
              <p:nvSpPr>
                <p:cNvPr id="28" name="矩形 27"/>
                <p:cNvSpPr/>
                <p:nvPr/>
              </p:nvSpPr>
              <p:spPr>
                <a:xfrm>
                  <a:off x="3315585" y="3169020"/>
                  <a:ext cx="2911378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教学过程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3315584" y="3692240"/>
                  <a:ext cx="26468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请尽量言简意赅的阐述观点</a:t>
                  </a:r>
                  <a:endParaRPr lang="zh-CN" alt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5" name="组合 24"/>
              <p:cNvGrpSpPr/>
              <p:nvPr/>
            </p:nvGrpSpPr>
            <p:grpSpPr>
              <a:xfrm>
                <a:off x="5587840" y="3642212"/>
                <a:ext cx="821318" cy="816674"/>
                <a:chOff x="5544470" y="2407362"/>
                <a:chExt cx="821318" cy="816674"/>
              </a:xfrm>
            </p:grpSpPr>
            <p:sp>
              <p:nvSpPr>
                <p:cNvPr id="26" name="矩形: 圆角 25"/>
                <p:cNvSpPr/>
                <p:nvPr/>
              </p:nvSpPr>
              <p:spPr>
                <a:xfrm>
                  <a:off x="5544470" y="2407362"/>
                  <a:ext cx="821318" cy="81667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 w="3033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" name="文本框 26"/>
                <p:cNvSpPr txBox="1"/>
                <p:nvPr userDrawn="1"/>
              </p:nvSpPr>
              <p:spPr>
                <a:xfrm>
                  <a:off x="5666017" y="2560630"/>
                  <a:ext cx="583813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sz="28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</a:rPr>
                    <a:t>03</a:t>
                  </a:r>
                  <a:endParaRPr lang="zh-CN" altLang="en-US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endParaRPr>
                </a:p>
              </p:txBody>
            </p:sp>
          </p:grpSp>
        </p:grpSp>
        <p:grpSp>
          <p:nvGrpSpPr>
            <p:cNvPr id="17" name="组合 16"/>
            <p:cNvGrpSpPr/>
            <p:nvPr/>
          </p:nvGrpSpPr>
          <p:grpSpPr>
            <a:xfrm>
              <a:off x="6604975" y="3852679"/>
              <a:ext cx="3725286" cy="861774"/>
              <a:chOff x="5587840" y="4845268"/>
              <a:chExt cx="3725286" cy="861774"/>
            </a:xfrm>
          </p:grpSpPr>
          <p:grpSp>
            <p:nvGrpSpPr>
              <p:cNvPr id="18" name="组合 17"/>
              <p:cNvGrpSpPr/>
              <p:nvPr userDrawn="1"/>
            </p:nvGrpSpPr>
            <p:grpSpPr>
              <a:xfrm>
                <a:off x="6561139" y="4845268"/>
                <a:ext cx="2751987" cy="861774"/>
                <a:chOff x="3315584" y="3169020"/>
                <a:chExt cx="2751987" cy="861774"/>
              </a:xfrm>
            </p:grpSpPr>
            <p:sp>
              <p:nvSpPr>
                <p:cNvPr id="22" name="矩形 21"/>
                <p:cNvSpPr/>
                <p:nvPr/>
              </p:nvSpPr>
              <p:spPr>
                <a:xfrm>
                  <a:off x="3315584" y="3169020"/>
                  <a:ext cx="275198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教学反思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矩形 22"/>
                <p:cNvSpPr/>
                <p:nvPr/>
              </p:nvSpPr>
              <p:spPr>
                <a:xfrm>
                  <a:off x="3315584" y="3692240"/>
                  <a:ext cx="26468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请尽量言简意赅的阐述观点</a:t>
                  </a:r>
                  <a:endParaRPr lang="zh-CN" altLang="en-US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>
                <a:off x="5587840" y="4861277"/>
                <a:ext cx="821318" cy="816674"/>
                <a:chOff x="5544470" y="2407362"/>
                <a:chExt cx="821318" cy="816674"/>
              </a:xfrm>
            </p:grpSpPr>
            <p:sp>
              <p:nvSpPr>
                <p:cNvPr id="20" name="矩形: 圆角 19"/>
                <p:cNvSpPr/>
                <p:nvPr/>
              </p:nvSpPr>
              <p:spPr>
                <a:xfrm>
                  <a:off x="5544470" y="2407362"/>
                  <a:ext cx="821318" cy="81667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3033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" name="文本框 20"/>
                <p:cNvSpPr txBox="1"/>
                <p:nvPr userDrawn="1"/>
              </p:nvSpPr>
              <p:spPr>
                <a:xfrm>
                  <a:off x="5653994" y="2560630"/>
                  <a:ext cx="60785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sz="28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</a:rPr>
                    <a:t>04</a:t>
                  </a:r>
                  <a:endParaRPr lang="zh-CN" altLang="en-US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endParaRPr>
                </a:p>
              </p:txBody>
            </p:sp>
          </p:grpSp>
        </p:grpSp>
      </p:grpSp>
      <p:sp>
        <p:nvSpPr>
          <p:cNvPr id="43" name="文本框 25"/>
          <p:cNvSpPr txBox="1"/>
          <p:nvPr/>
        </p:nvSpPr>
        <p:spPr>
          <a:xfrm>
            <a:off x="3423367" y="688953"/>
            <a:ext cx="5345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500" i="1">
                <a:gradFill>
                  <a:gsLst>
                    <a:gs pos="0">
                      <a:srgbClr val="006FF1"/>
                    </a:gs>
                    <a:gs pos="74000">
                      <a:srgbClr val="0264D4"/>
                    </a:gs>
                  </a:gsLst>
                  <a:lin ang="5400000" scaled="1"/>
                </a:gradFill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pPr algn="ctr"/>
            <a:r>
              <a:rPr lang="zh-CN" altLang="en-US" sz="6000" i="0" dirty="0">
                <a:solidFill>
                  <a:schemeClr val="accent1"/>
                </a:solidFill>
                <a:latin typeface="印品粗朗体" panose="02000000000000000000" pitchFamily="2" charset="-122"/>
                <a:ea typeface="印品粗朗体" panose="02000000000000000000" pitchFamily="2" charset="-122"/>
              </a:rPr>
              <a:t>目录</a:t>
            </a:r>
            <a:r>
              <a:rPr lang="en-US" altLang="zh-CN" sz="2400" i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/contents</a:t>
            </a:r>
            <a:endParaRPr lang="zh-CN" altLang="en-US" sz="4000" i="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4" name="图片 43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pic>
        <p:nvPicPr>
          <p:cNvPr id="45" name="图片 44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46" name="图片 45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65142" y="549275"/>
            <a:ext cx="14293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797341" y="1456052"/>
            <a:ext cx="6597318" cy="2810256"/>
            <a:chOff x="3087627" y="1528622"/>
            <a:chExt cx="6597318" cy="2810256"/>
          </a:xfrm>
        </p:grpSpPr>
        <p:grpSp>
          <p:nvGrpSpPr>
            <p:cNvPr id="6" name="组合 5"/>
            <p:cNvGrpSpPr/>
            <p:nvPr/>
          </p:nvGrpSpPr>
          <p:grpSpPr>
            <a:xfrm>
              <a:off x="5844665" y="1528622"/>
              <a:ext cx="1083243" cy="1077117"/>
              <a:chOff x="5303043" y="1528622"/>
              <a:chExt cx="1083243" cy="1077117"/>
            </a:xfrm>
          </p:grpSpPr>
          <p:sp>
            <p:nvSpPr>
              <p:cNvPr id="2" name="矩形: 圆角 1"/>
              <p:cNvSpPr/>
              <p:nvPr/>
            </p:nvSpPr>
            <p:spPr>
              <a:xfrm>
                <a:off x="5303043" y="1528622"/>
                <a:ext cx="1083243" cy="107711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451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latin typeface="印品粗朗体" panose="02000000000000000000" pitchFamily="2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596038" y="1774793"/>
                <a:ext cx="49725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01</a:t>
                </a:r>
                <a:endParaRPr lang="zh-CN" altLang="en-US" sz="32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3711666" y="2784002"/>
              <a:ext cx="534924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教学分析 </a:t>
              </a:r>
              <a:endPara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087627" y="3761156"/>
              <a:ext cx="6597318" cy="57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8" name="图片 7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pic>
        <p:nvPicPr>
          <p:cNvPr id="9" name="图片 8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0" name="图片 9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1" name="图片 10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5646057"/>
            <a:ext cx="12192000" cy="1211943"/>
          </a:xfrm>
          <a:prstGeom prst="rect">
            <a:avLst/>
          </a:prstGeom>
          <a:solidFill>
            <a:srgbClr val="D1E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755332" y="5928897"/>
            <a:ext cx="4689990" cy="40492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卡通人物&#10;&#10;中度可信度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60" y="2416696"/>
            <a:ext cx="4689990" cy="389202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210301" y="175148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rPr>
              <a:t>添加标题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印品粗朗体" panose="02000000000000000000" pitchFamily="2" charset="-122"/>
              <a:ea typeface="印品粗朗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10301" y="2227759"/>
            <a:ext cx="5369560" cy="116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单击此处输入你的正文，请尽量言简意赅的阐述观点；根据需要可酌情增减文字，以便观者可以准确理解您所传达的信息。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圆角矩形 34"/>
          <p:cNvSpPr/>
          <p:nvPr/>
        </p:nvSpPr>
        <p:spPr>
          <a:xfrm>
            <a:off x="6548300" y="5018839"/>
            <a:ext cx="5112068" cy="1160319"/>
          </a:xfrm>
          <a:prstGeom prst="roundRect">
            <a:avLst>
              <a:gd name="adj" fmla="val 11885"/>
            </a:avLst>
          </a:prstGeom>
          <a:solidFill>
            <a:schemeClr val="bg1"/>
          </a:solidFill>
          <a:ln>
            <a:solidFill>
              <a:schemeClr val="accent1">
                <a:alpha val="10000"/>
              </a:schemeClr>
            </a:solidFill>
          </a:ln>
          <a:effectLst>
            <a:outerShdw blurRad="127000" dist="127000" dir="2700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solidFill>
                <a:srgbClr val="6B3F3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819898" y="5202672"/>
            <a:ext cx="4753973" cy="792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单击此处输入你的正文，请尽量言简意赅的阐述观点，以便观者可以准确理解您所传达的信息。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圆角矩形 34"/>
          <p:cNvSpPr/>
          <p:nvPr/>
        </p:nvSpPr>
        <p:spPr>
          <a:xfrm>
            <a:off x="6548300" y="3655730"/>
            <a:ext cx="5112068" cy="1160319"/>
          </a:xfrm>
          <a:prstGeom prst="roundRect">
            <a:avLst>
              <a:gd name="adj" fmla="val 11885"/>
            </a:avLst>
          </a:prstGeom>
          <a:solidFill>
            <a:schemeClr val="bg1"/>
          </a:solidFill>
          <a:ln>
            <a:solidFill>
              <a:schemeClr val="accent1">
                <a:alpha val="10000"/>
              </a:schemeClr>
            </a:solidFill>
          </a:ln>
          <a:effectLst>
            <a:outerShdw blurRad="127000" dist="127000" dir="2700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solidFill>
                <a:srgbClr val="6B3F3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19898" y="3839563"/>
            <a:ext cx="4753973" cy="792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单击此处输入你的正文，请尽量言简意赅的阐述观点，以便观者可以准确理解您所传达的信息。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210301" y="3931090"/>
            <a:ext cx="609598" cy="609598"/>
            <a:chOff x="6210301" y="3858520"/>
            <a:chExt cx="609598" cy="609598"/>
          </a:xfrm>
        </p:grpSpPr>
        <p:sp>
          <p:nvSpPr>
            <p:cNvPr id="15" name="椭圆 14"/>
            <p:cNvSpPr/>
            <p:nvPr/>
          </p:nvSpPr>
          <p:spPr>
            <a:xfrm>
              <a:off x="6210301" y="3858520"/>
              <a:ext cx="609598" cy="6095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297733" y="3978653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210301" y="5294199"/>
            <a:ext cx="609598" cy="609598"/>
            <a:chOff x="6210301" y="5294199"/>
            <a:chExt cx="609598" cy="609598"/>
          </a:xfrm>
        </p:grpSpPr>
        <p:sp>
          <p:nvSpPr>
            <p:cNvPr id="13" name="椭圆 12"/>
            <p:cNvSpPr/>
            <p:nvPr/>
          </p:nvSpPr>
          <p:spPr>
            <a:xfrm>
              <a:off x="6210301" y="5294199"/>
              <a:ext cx="609598" cy="6095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276092" y="5414332"/>
              <a:ext cx="4780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24" name="图片 23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25" name="矩形 24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教学分析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26" name="图片 25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椭圆 17"/>
          <p:cNvSpPr/>
          <p:nvPr/>
        </p:nvSpPr>
        <p:spPr>
          <a:xfrm>
            <a:off x="3844410" y="5170215"/>
            <a:ext cx="4689990" cy="40492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卡通人物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243234"/>
            <a:ext cx="4876800" cy="3129445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701534" y="1728792"/>
            <a:ext cx="10788932" cy="4238615"/>
            <a:chOff x="701534" y="1728792"/>
            <a:chExt cx="10788932" cy="4238615"/>
          </a:xfrm>
        </p:grpSpPr>
        <p:grpSp>
          <p:nvGrpSpPr>
            <p:cNvPr id="3" name="组合 2"/>
            <p:cNvGrpSpPr/>
            <p:nvPr/>
          </p:nvGrpSpPr>
          <p:grpSpPr>
            <a:xfrm>
              <a:off x="701534" y="1728792"/>
              <a:ext cx="2727862" cy="4238615"/>
              <a:chOff x="586520" y="1829860"/>
              <a:chExt cx="2727862" cy="4238615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586520" y="1829860"/>
                <a:ext cx="2727862" cy="1778444"/>
                <a:chOff x="624938" y="1829860"/>
                <a:chExt cx="2727862" cy="1778444"/>
              </a:xfrm>
            </p:grpSpPr>
            <p:sp>
              <p:nvSpPr>
                <p:cNvPr id="8" name="文本框 10"/>
                <p:cNvSpPr txBox="1"/>
                <p:nvPr/>
              </p:nvSpPr>
              <p:spPr>
                <a:xfrm>
                  <a:off x="624938" y="2447986"/>
                  <a:ext cx="2727862" cy="11603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9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cs typeface="汉仪旗黑-50S" panose="00020600040101010101" charset="-122"/>
                    </a:defRPr>
                  </a:lvl1pPr>
                </a:lstStyle>
                <a:p>
                  <a:pPr>
                    <a:lnSpc>
                      <a:spcPct val="150000"/>
                    </a:lnSpc>
                  </a:pPr>
                  <a:r>
                    <a:rPr lang="zh-CN" altLang="en-US" sz="1600" spc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单击此处输入正文，为了最终演示发布的效果，请言简意赅的阐述观点</a:t>
                  </a: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。</a:t>
                  </a:r>
                  <a:endPara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9" name="矩形: 圆角 8"/>
                <p:cNvSpPr/>
                <p:nvPr/>
              </p:nvSpPr>
              <p:spPr>
                <a:xfrm>
                  <a:off x="624938" y="1829860"/>
                  <a:ext cx="2134497" cy="504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>
                      <a:solidFill>
                        <a:schemeClr val="lt1"/>
                      </a:solidFill>
                    </a:defRPr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印品粗朗体" panose="02000000000000000000" pitchFamily="2" charset="-122"/>
                      <a:ea typeface="印品粗朗体" panose="02000000000000000000" pitchFamily="2" charset="-122"/>
                      <a:cs typeface="江城圆体 400W" panose="020B0500000000000000" pitchFamily="34" charset="-122"/>
                    </a:rPr>
                    <a:t>添加标题</a:t>
                  </a: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印品粗朗体" panose="02000000000000000000" pitchFamily="2" charset="-122"/>
                    <a:ea typeface="印品粗朗体" panose="02000000000000000000" pitchFamily="2" charset="-122"/>
                    <a:cs typeface="江城圆体 400W" panose="020B0500000000000000" pitchFamily="34" charset="-122"/>
                  </a:endParaRPr>
                </a:p>
              </p:txBody>
            </p:sp>
          </p:grpSp>
          <p:grpSp>
            <p:nvGrpSpPr>
              <p:cNvPr id="5" name="组合 4"/>
              <p:cNvGrpSpPr/>
              <p:nvPr/>
            </p:nvGrpSpPr>
            <p:grpSpPr>
              <a:xfrm>
                <a:off x="586520" y="4290031"/>
                <a:ext cx="2727862" cy="1778444"/>
                <a:chOff x="624938" y="1829860"/>
                <a:chExt cx="2727862" cy="1778444"/>
              </a:xfrm>
            </p:grpSpPr>
            <p:sp>
              <p:nvSpPr>
                <p:cNvPr id="6" name="文本框 10"/>
                <p:cNvSpPr txBox="1"/>
                <p:nvPr/>
              </p:nvSpPr>
              <p:spPr>
                <a:xfrm>
                  <a:off x="624938" y="2447986"/>
                  <a:ext cx="2727862" cy="11603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9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cs typeface="汉仪旗黑-50S" panose="00020600040101010101" charset="-122"/>
                    </a:defRPr>
                  </a:lvl1pPr>
                </a:lstStyle>
                <a:p>
                  <a:pPr>
                    <a:lnSpc>
                      <a:spcPct val="150000"/>
                    </a:lnSpc>
                  </a:pPr>
                  <a:r>
                    <a:rPr lang="zh-CN" altLang="en-US" sz="1600" spc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单击此处输入正文，为了最终演示发布的效果，请言简意赅的阐述观点</a:t>
                  </a: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。</a:t>
                  </a:r>
                  <a:endPara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7" name="矩形: 圆角 6"/>
                <p:cNvSpPr/>
                <p:nvPr/>
              </p:nvSpPr>
              <p:spPr>
                <a:xfrm>
                  <a:off x="624938" y="1829860"/>
                  <a:ext cx="2134497" cy="504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>
                      <a:solidFill>
                        <a:schemeClr val="lt1"/>
                      </a:solidFill>
                    </a:defRPr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印品粗朗体" panose="02000000000000000000" pitchFamily="2" charset="-122"/>
                      <a:ea typeface="印品粗朗体" panose="02000000000000000000" pitchFamily="2" charset="-122"/>
                      <a:cs typeface="江城圆体 400W" panose="020B0500000000000000" pitchFamily="34" charset="-122"/>
                    </a:rPr>
                    <a:t>添加标题</a:t>
                  </a: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印品粗朗体" panose="02000000000000000000" pitchFamily="2" charset="-122"/>
                    <a:ea typeface="印品粗朗体" panose="02000000000000000000" pitchFamily="2" charset="-122"/>
                    <a:cs typeface="江城圆体 400W" panose="020B0500000000000000" pitchFamily="34" charset="-122"/>
                  </a:endParaRPr>
                </a:p>
              </p:txBody>
            </p:sp>
          </p:grpSp>
        </p:grpSp>
        <p:grpSp>
          <p:nvGrpSpPr>
            <p:cNvPr id="10" name="组合 9"/>
            <p:cNvGrpSpPr/>
            <p:nvPr/>
          </p:nvGrpSpPr>
          <p:grpSpPr>
            <a:xfrm>
              <a:off x="8762604" y="1728792"/>
              <a:ext cx="2727862" cy="4238615"/>
              <a:chOff x="586520" y="1829860"/>
              <a:chExt cx="2727862" cy="4238615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586520" y="1829860"/>
                <a:ext cx="2727862" cy="1778444"/>
                <a:chOff x="624938" y="1829860"/>
                <a:chExt cx="2727862" cy="1778444"/>
              </a:xfrm>
            </p:grpSpPr>
            <p:sp>
              <p:nvSpPr>
                <p:cNvPr id="15" name="文本框 10"/>
                <p:cNvSpPr txBox="1"/>
                <p:nvPr/>
              </p:nvSpPr>
              <p:spPr>
                <a:xfrm>
                  <a:off x="624938" y="2447986"/>
                  <a:ext cx="2727862" cy="11603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9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cs typeface="汉仪旗黑-50S" panose="00020600040101010101" charset="-122"/>
                    </a:defRPr>
                  </a:lvl1pPr>
                </a:lstStyle>
                <a:p>
                  <a:pPr algn="r">
                    <a:lnSpc>
                      <a:spcPct val="150000"/>
                    </a:lnSpc>
                  </a:pPr>
                  <a:r>
                    <a:rPr lang="zh-CN" altLang="en-US" sz="1600" spc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单击此处输入正文，为了最终演示发布的效果，请言简意赅的阐述观点</a:t>
                  </a: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。</a:t>
                  </a:r>
                  <a:endPara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矩形: 圆角 15"/>
                <p:cNvSpPr/>
                <p:nvPr/>
              </p:nvSpPr>
              <p:spPr>
                <a:xfrm>
                  <a:off x="1218303" y="1829860"/>
                  <a:ext cx="2134497" cy="504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>
                      <a:solidFill>
                        <a:schemeClr val="lt1"/>
                      </a:solidFill>
                    </a:defRPr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印品粗朗体" panose="02000000000000000000" pitchFamily="2" charset="-122"/>
                      <a:ea typeface="印品粗朗体" panose="02000000000000000000" pitchFamily="2" charset="-122"/>
                      <a:cs typeface="江城圆体 400W" panose="020B0500000000000000" pitchFamily="34" charset="-122"/>
                    </a:rPr>
                    <a:t>添加标题</a:t>
                  </a: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印品粗朗体" panose="02000000000000000000" pitchFamily="2" charset="-122"/>
                    <a:ea typeface="印品粗朗体" panose="02000000000000000000" pitchFamily="2" charset="-122"/>
                    <a:cs typeface="江城圆体 400W" panose="020B0500000000000000" pitchFamily="34" charset="-122"/>
                  </a:endParaRPr>
                </a:p>
              </p:txBody>
            </p:sp>
          </p:grpSp>
          <p:grpSp>
            <p:nvGrpSpPr>
              <p:cNvPr id="12" name="组合 11"/>
              <p:cNvGrpSpPr/>
              <p:nvPr/>
            </p:nvGrpSpPr>
            <p:grpSpPr>
              <a:xfrm>
                <a:off x="586520" y="4290031"/>
                <a:ext cx="2727862" cy="1778444"/>
                <a:chOff x="624938" y="1829860"/>
                <a:chExt cx="2727862" cy="1778444"/>
              </a:xfrm>
            </p:grpSpPr>
            <p:sp>
              <p:nvSpPr>
                <p:cNvPr id="13" name="文本框 10"/>
                <p:cNvSpPr txBox="1"/>
                <p:nvPr/>
              </p:nvSpPr>
              <p:spPr>
                <a:xfrm>
                  <a:off x="624938" y="2447986"/>
                  <a:ext cx="2727862" cy="11603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>
                    <a:defRPr sz="9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ea"/>
                      <a:cs typeface="汉仪旗黑-50S" panose="00020600040101010101" charset="-122"/>
                    </a:defRPr>
                  </a:lvl1pPr>
                </a:lstStyle>
                <a:p>
                  <a:pPr algn="r">
                    <a:lnSpc>
                      <a:spcPct val="150000"/>
                    </a:lnSpc>
                  </a:pPr>
                  <a:r>
                    <a:rPr lang="zh-CN" altLang="en-US" sz="1600" spc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单击此处输入正文，为了最终演示发布的效果，请言简意赅的阐述观点</a:t>
                  </a: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江城圆体 400W" panose="020B0500000000000000" pitchFamily="34" charset="-122"/>
                    </a:rPr>
                    <a:t>。</a:t>
                  </a:r>
                  <a:endPara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矩形: 圆角 13"/>
                <p:cNvSpPr/>
                <p:nvPr/>
              </p:nvSpPr>
              <p:spPr>
                <a:xfrm>
                  <a:off x="1218303" y="1829860"/>
                  <a:ext cx="2134497" cy="504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>
                      <a:solidFill>
                        <a:schemeClr val="lt1"/>
                      </a:solidFill>
                    </a:defRPr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印品粗朗体" panose="02000000000000000000" pitchFamily="2" charset="-122"/>
                      <a:ea typeface="印品粗朗体" panose="02000000000000000000" pitchFamily="2" charset="-122"/>
                      <a:cs typeface="江城圆体 400W" panose="020B0500000000000000" pitchFamily="34" charset="-122"/>
                    </a:rPr>
                    <a:t>添加标题</a:t>
                  </a: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印品粗朗体" panose="02000000000000000000" pitchFamily="2" charset="-122"/>
                    <a:ea typeface="印品粗朗体" panose="02000000000000000000" pitchFamily="2" charset="-122"/>
                    <a:cs typeface="江城圆体 400W" panose="020B0500000000000000" pitchFamily="34" charset="-122"/>
                  </a:endParaRPr>
                </a:p>
              </p:txBody>
            </p:sp>
          </p:grpSp>
        </p:grpSp>
      </p:grpSp>
      <p:grpSp>
        <p:nvGrpSpPr>
          <p:cNvPr id="27" name="组合 26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28" name="图片 27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29" name="矩形 28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教学分析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30" name="图片 29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797341" y="1456052"/>
            <a:ext cx="6597318" cy="2810256"/>
            <a:chOff x="3087627" y="1528622"/>
            <a:chExt cx="6597318" cy="2810256"/>
          </a:xfrm>
        </p:grpSpPr>
        <p:grpSp>
          <p:nvGrpSpPr>
            <p:cNvPr id="6" name="组合 5"/>
            <p:cNvGrpSpPr/>
            <p:nvPr/>
          </p:nvGrpSpPr>
          <p:grpSpPr>
            <a:xfrm>
              <a:off x="5844665" y="1528622"/>
              <a:ext cx="1083243" cy="1077117"/>
              <a:chOff x="5303043" y="1528622"/>
              <a:chExt cx="1083243" cy="1077117"/>
            </a:xfrm>
          </p:grpSpPr>
          <p:sp>
            <p:nvSpPr>
              <p:cNvPr id="2" name="矩形: 圆角 1"/>
              <p:cNvSpPr/>
              <p:nvPr/>
            </p:nvSpPr>
            <p:spPr>
              <a:xfrm>
                <a:off x="5303043" y="1528622"/>
                <a:ext cx="1083243" cy="107711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4515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latin typeface="印品粗朗体" panose="02000000000000000000" pitchFamily="2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523101" y="1774793"/>
                <a:ext cx="64312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02</a:t>
                </a:r>
                <a:endParaRPr lang="zh-CN" altLang="en-US" sz="32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3711666" y="2784002"/>
              <a:ext cx="534924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教学设计 </a:t>
              </a:r>
              <a:endPara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087627" y="3761156"/>
              <a:ext cx="6597318" cy="57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8" name="图片 7" descr="黑白色的花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9" t="6795" r="65935" b="64484"/>
          <a:stretch>
            <a:fillRect/>
          </a:stretch>
        </p:blipFill>
        <p:spPr>
          <a:xfrm>
            <a:off x="611155" y="376313"/>
            <a:ext cx="1447800" cy="817160"/>
          </a:xfrm>
          <a:prstGeom prst="rect">
            <a:avLst/>
          </a:prstGeom>
        </p:spPr>
      </p:pic>
      <p:pic>
        <p:nvPicPr>
          <p:cNvPr id="9" name="图片 8" descr="黑白色的花&#10;&#10;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9910781" y="1403940"/>
            <a:ext cx="763439" cy="509066"/>
          </a:xfrm>
          <a:prstGeom prst="rect">
            <a:avLst/>
          </a:prstGeom>
        </p:spPr>
      </p:pic>
      <p:pic>
        <p:nvPicPr>
          <p:cNvPr id="10" name="图片 9" descr="黑白色的花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5" b="58496"/>
          <a:stretch>
            <a:fillRect/>
          </a:stretch>
        </p:blipFill>
        <p:spPr>
          <a:xfrm>
            <a:off x="10123714" y="-137268"/>
            <a:ext cx="1571100" cy="880396"/>
          </a:xfrm>
          <a:prstGeom prst="rect">
            <a:avLst/>
          </a:prstGeom>
        </p:spPr>
      </p:pic>
      <p:pic>
        <p:nvPicPr>
          <p:cNvPr id="11" name="图片 10" descr="黑白色的花&#10;&#10;描述已自动生成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7" t="66426" r="10452" b="13985"/>
          <a:stretch>
            <a:fillRect/>
          </a:stretch>
        </p:blipFill>
        <p:spPr>
          <a:xfrm>
            <a:off x="1545434" y="2427458"/>
            <a:ext cx="634049" cy="4227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776932" y="1467083"/>
            <a:ext cx="10638136" cy="2399330"/>
            <a:chOff x="592292" y="1771883"/>
            <a:chExt cx="10638136" cy="2399330"/>
          </a:xfrm>
        </p:grpSpPr>
        <p:sp>
          <p:nvSpPr>
            <p:cNvPr id="6" name="矩形: 圆角 5"/>
            <p:cNvSpPr/>
            <p:nvPr/>
          </p:nvSpPr>
          <p:spPr>
            <a:xfrm>
              <a:off x="848813" y="2254963"/>
              <a:ext cx="10381615" cy="1916250"/>
            </a:xfrm>
            <a:prstGeom prst="roundRect">
              <a:avLst>
                <a:gd name="adj" fmla="val 4260"/>
              </a:avLst>
            </a:prstGeom>
            <a:solidFill>
              <a:schemeClr val="bg1"/>
            </a:solidFill>
            <a:ln w="3175">
              <a:solidFill>
                <a:schemeClr val="accent1">
                  <a:alpha val="64000"/>
                </a:schemeClr>
              </a:solidFill>
            </a:ln>
            <a:effectLst>
              <a:outerShdw blurRad="127000" dist="127000" dir="5400000" algn="ctr" rotWithShape="0">
                <a:schemeClr val="accent1">
                  <a:alpha val="1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2" name="图片 1" descr="卡通人物&#10;&#10;描述已自动生成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292" y="1771883"/>
              <a:ext cx="2920165" cy="2370302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633201" y="2629242"/>
              <a:ext cx="7373257" cy="11676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单击此处输入你的正文，文字是您思想的提炼，为了最终演示发布的良好效果，请尽量言简意赅的阐述观点；根据需要可酌情增减文字，以便观者可以准确理解您所传达的信息。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92167" y="4533267"/>
            <a:ext cx="10607667" cy="1630666"/>
            <a:chOff x="792167" y="4533267"/>
            <a:chExt cx="10607667" cy="1630666"/>
          </a:xfrm>
        </p:grpSpPr>
        <p:grpSp>
          <p:nvGrpSpPr>
            <p:cNvPr id="7" name="组合 6"/>
            <p:cNvGrpSpPr/>
            <p:nvPr/>
          </p:nvGrpSpPr>
          <p:grpSpPr>
            <a:xfrm>
              <a:off x="1586551" y="4533267"/>
              <a:ext cx="4093300" cy="1630666"/>
              <a:chOff x="1752236" y="4486474"/>
              <a:chExt cx="4093300" cy="1630666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1752236" y="4949448"/>
                <a:ext cx="4093300" cy="116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100" spc="100">
                    <a:solidFill>
                      <a:schemeClr val="tx2"/>
                    </a:solidFill>
                    <a:latin typeface="+mj-lt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1600" spc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江城圆体 400W" panose="020B0500000000000000" pitchFamily="34" charset="-122"/>
                  </a:rPr>
                  <a:t>单击此处输入你的正文，为了最终演示发布的良好效果，请尽量言简意赅的阐述观点，以便观者可以准确理解您所传达的信息。</a:t>
                </a:r>
                <a:endParaRPr lang="en-US" altLang="zh-CN" sz="1600" spc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江城圆体 400W" panose="020B0500000000000000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752236" y="4486474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effectLst>
                      <a:outerShdw dist="63500" dir="5400000" algn="tl" rotWithShape="0">
                        <a:prstClr val="black">
                          <a:alpha val="10000"/>
                        </a:prstClr>
                      </a:outerShdw>
                    </a:effectLst>
                    <a:latin typeface="DIN-BlackItalic" pitchFamily="50" charset="0"/>
                    <a:ea typeface="+mj-ea"/>
                  </a:defRPr>
                </a:lvl1pPr>
              </a:lstStyle>
              <a:p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792167" y="4981514"/>
              <a:ext cx="720000" cy="720000"/>
              <a:chOff x="1044936" y="4357306"/>
              <a:chExt cx="720000" cy="720000"/>
            </a:xfrm>
          </p:grpSpPr>
          <p:sp>
            <p:nvSpPr>
              <p:cNvPr id="11" name="椭圆 10"/>
              <p:cNvSpPr>
                <a:spLocks noChangeAspect="1"/>
              </p:cNvSpPr>
              <p:nvPr/>
            </p:nvSpPr>
            <p:spPr>
              <a:xfrm>
                <a:off x="1044936" y="4357306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1175546" y="4455696"/>
                <a:ext cx="4587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01</a:t>
                </a:r>
                <a:endParaRPr lang="zh-CN" altLang="en-US" sz="28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7306534" y="4533267"/>
              <a:ext cx="4093300" cy="1630666"/>
              <a:chOff x="1752236" y="4486474"/>
              <a:chExt cx="4093300" cy="1630666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1752236" y="4949448"/>
                <a:ext cx="4093300" cy="116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100" spc="100">
                    <a:solidFill>
                      <a:schemeClr val="tx2"/>
                    </a:solidFill>
                    <a:latin typeface="+mj-lt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1600" spc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江城圆体 400W" panose="020B0500000000000000" pitchFamily="34" charset="-122"/>
                  </a:rPr>
                  <a:t>单击此处输入你的正文，为了最终演示发布的良好效果，请尽量言简意赅的阐述观点，以便观者可以准确理解您所传达的信息。</a:t>
                </a:r>
                <a:endParaRPr lang="en-US" altLang="zh-CN" sz="1600" spc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江城圆体 400W" panose="020B0500000000000000" pitchFamily="34" charset="-122"/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1752236" y="4486474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2400">
                    <a:solidFill>
                      <a:schemeClr val="accent1"/>
                    </a:solidFill>
                    <a:effectLst>
                      <a:outerShdw dist="63500" dir="5400000" algn="tl" rotWithShape="0">
                        <a:prstClr val="black">
                          <a:alpha val="10000"/>
                        </a:prstClr>
                      </a:outerShdw>
                    </a:effectLst>
                    <a:latin typeface="DIN-BlackItalic" pitchFamily="50" charset="0"/>
                    <a:ea typeface="+mj-ea"/>
                  </a:defRPr>
                </a:lvl1pPr>
              </a:lstStyle>
              <a:p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512150" y="4981514"/>
              <a:ext cx="720000" cy="720000"/>
              <a:chOff x="1044936" y="4357306"/>
              <a:chExt cx="720000" cy="720000"/>
            </a:xfrm>
          </p:grpSpPr>
          <p:sp>
            <p:nvSpPr>
              <p:cNvPr id="17" name="椭圆 16"/>
              <p:cNvSpPr>
                <a:spLocks noChangeAspect="1"/>
              </p:cNvSpPr>
              <p:nvPr/>
            </p:nvSpPr>
            <p:spPr>
              <a:xfrm>
                <a:off x="1044936" y="4357306"/>
                <a:ext cx="720000" cy="72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112228" y="4455696"/>
                <a:ext cx="58541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</a:rPr>
                  <a:t>02</a:t>
                </a:r>
                <a:endParaRPr lang="zh-CN" altLang="en-US" sz="28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22" name="图片 21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23" name="矩形 22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教学设计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24" name="图片 23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692761" y="1706809"/>
            <a:ext cx="10806479" cy="4205858"/>
            <a:chOff x="692761" y="1808407"/>
            <a:chExt cx="10806479" cy="4205858"/>
          </a:xfrm>
        </p:grpSpPr>
        <p:grpSp>
          <p:nvGrpSpPr>
            <p:cNvPr id="2" name="组合 1"/>
            <p:cNvGrpSpPr/>
            <p:nvPr/>
          </p:nvGrpSpPr>
          <p:grpSpPr>
            <a:xfrm>
              <a:off x="692761" y="1808407"/>
              <a:ext cx="4043196" cy="4205858"/>
              <a:chOff x="692761" y="1924521"/>
              <a:chExt cx="4043196" cy="4205858"/>
            </a:xfrm>
          </p:grpSpPr>
          <p:sp>
            <p:nvSpPr>
              <p:cNvPr id="3" name="任意多边形: 形状 2"/>
              <p:cNvSpPr/>
              <p:nvPr/>
            </p:nvSpPr>
            <p:spPr>
              <a:xfrm rot="2563617">
                <a:off x="2654337" y="4789832"/>
                <a:ext cx="566392" cy="3040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21884"/>
                    </a:moveTo>
                    <a:lnTo>
                      <a:pt x="815441" y="21884"/>
                    </a:lnTo>
                  </a:path>
                </a:pathLst>
              </a:cu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" name="任意多边形: 形状 3"/>
              <p:cNvSpPr/>
              <p:nvPr/>
            </p:nvSpPr>
            <p:spPr>
              <a:xfrm>
                <a:off x="2729498" y="4012595"/>
                <a:ext cx="630424" cy="3040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21884"/>
                    </a:moveTo>
                    <a:lnTo>
                      <a:pt x="907629" y="21884"/>
                    </a:lnTo>
                  </a:path>
                </a:pathLst>
              </a:cu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5" name="任意多边形: 形状 4"/>
              <p:cNvSpPr/>
              <p:nvPr/>
            </p:nvSpPr>
            <p:spPr>
              <a:xfrm rot="19036384">
                <a:off x="2654337" y="3235358"/>
                <a:ext cx="566392" cy="3040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21884"/>
                    </a:moveTo>
                    <a:lnTo>
                      <a:pt x="815441" y="21884"/>
                    </a:lnTo>
                  </a:path>
                </a:pathLst>
              </a:cu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92761" y="3897510"/>
                <a:ext cx="1037465" cy="103746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190623" y="3125103"/>
                <a:ext cx="1809871" cy="180987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285080" y="3768428"/>
                <a:ext cx="16209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rPr>
                  <a:t>添加标题</a:t>
                </a:r>
                <a:endParaRPr lang="zh-CN" altLang="en-US" sz="2800" dirty="0">
                  <a:solidFill>
                    <a:schemeClr val="bg1"/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3155882" y="1924521"/>
                <a:ext cx="1085922" cy="1085922"/>
                <a:chOff x="3155882" y="1924521"/>
                <a:chExt cx="1085922" cy="1085922"/>
              </a:xfrm>
            </p:grpSpPr>
            <p:sp>
              <p:nvSpPr>
                <p:cNvPr id="16" name="任意多边形: 形状 15"/>
                <p:cNvSpPr/>
                <p:nvPr/>
              </p:nvSpPr>
              <p:spPr>
                <a:xfrm>
                  <a:off x="3155882" y="1924521"/>
                  <a:ext cx="1085922" cy="1085922"/>
                </a:xfrm>
                <a:custGeom>
                  <a:avLst/>
                  <a:gdLst>
                    <a:gd name="connsiteX0" fmla="*/ 0 w 1563415"/>
                    <a:gd name="connsiteY0" fmla="*/ 781708 h 1563415"/>
                    <a:gd name="connsiteX1" fmla="*/ 781708 w 1563415"/>
                    <a:gd name="connsiteY1" fmla="*/ 0 h 1563415"/>
                    <a:gd name="connsiteX2" fmla="*/ 1563416 w 1563415"/>
                    <a:gd name="connsiteY2" fmla="*/ 781708 h 1563415"/>
                    <a:gd name="connsiteX3" fmla="*/ 781708 w 1563415"/>
                    <a:gd name="connsiteY3" fmla="*/ 1563416 h 1563415"/>
                    <a:gd name="connsiteX4" fmla="*/ 0 w 1563415"/>
                    <a:gd name="connsiteY4" fmla="*/ 781708 h 1563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63415" h="1563415">
                      <a:moveTo>
                        <a:pt x="0" y="781708"/>
                      </a:moveTo>
                      <a:cubicBezTo>
                        <a:pt x="0" y="349983"/>
                        <a:pt x="349983" y="0"/>
                        <a:pt x="781708" y="0"/>
                      </a:cubicBezTo>
                      <a:cubicBezTo>
                        <a:pt x="1213433" y="0"/>
                        <a:pt x="1563416" y="349983"/>
                        <a:pt x="1563416" y="781708"/>
                      </a:cubicBezTo>
                      <a:cubicBezTo>
                        <a:pt x="1563416" y="1213433"/>
                        <a:pt x="1213433" y="1563416"/>
                        <a:pt x="781708" y="1563416"/>
                      </a:cubicBezTo>
                      <a:cubicBezTo>
                        <a:pt x="349983" y="1563416"/>
                        <a:pt x="0" y="1213433"/>
                        <a:pt x="0" y="78170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251817" tIns="251817" rIns="251817" bIns="251817" numCol="1" spcCol="1270" anchor="ctr" anchorCtr="0">
                  <a:noAutofit/>
                </a:bodyPr>
                <a:lstStyle/>
                <a:p>
                  <a:pPr marL="0" lvl="0" indent="0" algn="ctr" defTabSz="1600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000" b="1" kern="12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文本框 16"/>
                <p:cNvSpPr txBox="1"/>
                <p:nvPr/>
              </p:nvSpPr>
              <p:spPr>
                <a:xfrm>
                  <a:off x="3298734" y="2175095"/>
                  <a:ext cx="80021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添加</a:t>
                  </a:r>
                  <a:endParaRPr lang="en-US" altLang="zh-CN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小标题</a:t>
                  </a:r>
                  <a:endParaRPr lang="zh-CN" altLang="en-US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3650035" y="3529203"/>
                <a:ext cx="1085922" cy="1085922"/>
                <a:chOff x="3650035" y="3529203"/>
                <a:chExt cx="1085922" cy="1085922"/>
              </a:xfrm>
            </p:grpSpPr>
            <p:sp>
              <p:nvSpPr>
                <p:cNvPr id="14" name="任意多边形: 形状 13"/>
                <p:cNvSpPr/>
                <p:nvPr/>
              </p:nvSpPr>
              <p:spPr>
                <a:xfrm>
                  <a:off x="3650035" y="3529203"/>
                  <a:ext cx="1085922" cy="1085922"/>
                </a:xfrm>
                <a:custGeom>
                  <a:avLst/>
                  <a:gdLst>
                    <a:gd name="connsiteX0" fmla="*/ 0 w 1563415"/>
                    <a:gd name="connsiteY0" fmla="*/ 781708 h 1563415"/>
                    <a:gd name="connsiteX1" fmla="*/ 781708 w 1563415"/>
                    <a:gd name="connsiteY1" fmla="*/ 0 h 1563415"/>
                    <a:gd name="connsiteX2" fmla="*/ 1563416 w 1563415"/>
                    <a:gd name="connsiteY2" fmla="*/ 781708 h 1563415"/>
                    <a:gd name="connsiteX3" fmla="*/ 781708 w 1563415"/>
                    <a:gd name="connsiteY3" fmla="*/ 1563416 h 1563415"/>
                    <a:gd name="connsiteX4" fmla="*/ 0 w 1563415"/>
                    <a:gd name="connsiteY4" fmla="*/ 781708 h 1563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63415" h="1563415">
                      <a:moveTo>
                        <a:pt x="0" y="781708"/>
                      </a:moveTo>
                      <a:cubicBezTo>
                        <a:pt x="0" y="349983"/>
                        <a:pt x="349983" y="0"/>
                        <a:pt x="781708" y="0"/>
                      </a:cubicBezTo>
                      <a:cubicBezTo>
                        <a:pt x="1213433" y="0"/>
                        <a:pt x="1563416" y="349983"/>
                        <a:pt x="1563416" y="781708"/>
                      </a:cubicBezTo>
                      <a:cubicBezTo>
                        <a:pt x="1563416" y="1213433"/>
                        <a:pt x="1213433" y="1563416"/>
                        <a:pt x="781708" y="1563416"/>
                      </a:cubicBezTo>
                      <a:cubicBezTo>
                        <a:pt x="349983" y="1563416"/>
                        <a:pt x="0" y="1213433"/>
                        <a:pt x="0" y="78170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251817" tIns="251817" rIns="251817" bIns="251817" numCol="1" spcCol="1270" anchor="ctr" anchorCtr="0">
                  <a:noAutofit/>
                </a:bodyPr>
                <a:lstStyle/>
                <a:p>
                  <a:pPr algn="ctr" defTabSz="1600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kern="1200" dirty="0"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文本框 14"/>
                <p:cNvSpPr txBox="1"/>
                <p:nvPr/>
              </p:nvSpPr>
              <p:spPr>
                <a:xfrm>
                  <a:off x="3792887" y="3779777"/>
                  <a:ext cx="80021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添加</a:t>
                  </a:r>
                  <a:endParaRPr lang="en-US" altLang="zh-CN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小标题</a:t>
                  </a:r>
                  <a:endParaRPr lang="zh-CN" altLang="en-US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3155882" y="5044457"/>
                <a:ext cx="1085922" cy="1085922"/>
                <a:chOff x="3155882" y="5044457"/>
                <a:chExt cx="1085922" cy="1085922"/>
              </a:xfrm>
            </p:grpSpPr>
            <p:sp>
              <p:nvSpPr>
                <p:cNvPr id="12" name="任意多边形: 形状 11"/>
                <p:cNvSpPr/>
                <p:nvPr/>
              </p:nvSpPr>
              <p:spPr>
                <a:xfrm>
                  <a:off x="3155882" y="5044457"/>
                  <a:ext cx="1085922" cy="1085922"/>
                </a:xfrm>
                <a:custGeom>
                  <a:avLst/>
                  <a:gdLst>
                    <a:gd name="connsiteX0" fmla="*/ 0 w 1563415"/>
                    <a:gd name="connsiteY0" fmla="*/ 781708 h 1563415"/>
                    <a:gd name="connsiteX1" fmla="*/ 781708 w 1563415"/>
                    <a:gd name="connsiteY1" fmla="*/ 0 h 1563415"/>
                    <a:gd name="connsiteX2" fmla="*/ 1563416 w 1563415"/>
                    <a:gd name="connsiteY2" fmla="*/ 781708 h 1563415"/>
                    <a:gd name="connsiteX3" fmla="*/ 781708 w 1563415"/>
                    <a:gd name="connsiteY3" fmla="*/ 1563416 h 1563415"/>
                    <a:gd name="connsiteX4" fmla="*/ 0 w 1563415"/>
                    <a:gd name="connsiteY4" fmla="*/ 781708 h 1563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63415" h="1563415">
                      <a:moveTo>
                        <a:pt x="0" y="781708"/>
                      </a:moveTo>
                      <a:cubicBezTo>
                        <a:pt x="0" y="349983"/>
                        <a:pt x="349983" y="0"/>
                        <a:pt x="781708" y="0"/>
                      </a:cubicBezTo>
                      <a:cubicBezTo>
                        <a:pt x="1213433" y="0"/>
                        <a:pt x="1563416" y="349983"/>
                        <a:pt x="1563416" y="781708"/>
                      </a:cubicBezTo>
                      <a:cubicBezTo>
                        <a:pt x="1563416" y="1213433"/>
                        <a:pt x="1213433" y="1563416"/>
                        <a:pt x="781708" y="1563416"/>
                      </a:cubicBezTo>
                      <a:cubicBezTo>
                        <a:pt x="349983" y="1563416"/>
                        <a:pt x="0" y="1213433"/>
                        <a:pt x="0" y="78170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251817" tIns="251817" rIns="251817" bIns="251817" numCol="1" spcCol="1270" anchor="ctr" anchorCtr="0">
                  <a:noAutofit/>
                </a:bodyPr>
                <a:lstStyle/>
                <a:p>
                  <a:pPr algn="ctr" defTabSz="1600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zh-CN" altLang="en-US" sz="2000" b="1" kern="12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文本框 12"/>
                <p:cNvSpPr txBox="1"/>
                <p:nvPr/>
              </p:nvSpPr>
              <p:spPr>
                <a:xfrm>
                  <a:off x="3298734" y="5295031"/>
                  <a:ext cx="80021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添加</a:t>
                  </a:r>
                  <a:endParaRPr lang="en-US" altLang="zh-CN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  <a:p>
                  <a:pPr algn="ctr"/>
                  <a:r>
                    <a:rPr lang="zh-CN" altLang="en-US" sz="1600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rPr>
                    <a:t>小标题</a:t>
                  </a:r>
                  <a:endParaRPr lang="zh-CN" altLang="en-US" sz="1600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印品粗朗体" panose="02000000000000000000" pitchFamily="2" charset="-122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" name="组合 17"/>
            <p:cNvGrpSpPr/>
            <p:nvPr/>
          </p:nvGrpSpPr>
          <p:grpSpPr>
            <a:xfrm>
              <a:off x="5999346" y="1957247"/>
              <a:ext cx="5499894" cy="3915552"/>
              <a:chOff x="6023315" y="2070005"/>
              <a:chExt cx="5499894" cy="3915552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6023315" y="2070005"/>
                <a:ext cx="5384912" cy="867200"/>
                <a:chOff x="6489700" y="1652159"/>
                <a:chExt cx="5384912" cy="867200"/>
              </a:xfrm>
            </p:grpSpPr>
            <p:grpSp>
              <p:nvGrpSpPr>
                <p:cNvPr id="32" name="组合 31"/>
                <p:cNvGrpSpPr/>
                <p:nvPr/>
              </p:nvGrpSpPr>
              <p:grpSpPr>
                <a:xfrm>
                  <a:off x="7203953" y="1652159"/>
                  <a:ext cx="4670659" cy="867200"/>
                  <a:chOff x="7341747" y="2106690"/>
                  <a:chExt cx="4670659" cy="867200"/>
                </a:xfrm>
              </p:grpSpPr>
              <p:sp>
                <p:nvSpPr>
                  <p:cNvPr id="34" name="文本框 33"/>
                  <p:cNvSpPr txBox="1"/>
                  <p:nvPr/>
                </p:nvSpPr>
                <p:spPr>
                  <a:xfrm>
                    <a:off x="7341748" y="2106690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文本框 34"/>
                  <p:cNvSpPr txBox="1"/>
                  <p:nvPr/>
                </p:nvSpPr>
                <p:spPr>
                  <a:xfrm>
                    <a:off x="7341747" y="2544862"/>
                    <a:ext cx="4670659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单击此处输入你的正文，请言简意赅的阐述观点。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33" name="椭圆 32"/>
                <p:cNvSpPr/>
                <p:nvPr/>
              </p:nvSpPr>
              <p:spPr>
                <a:xfrm>
                  <a:off x="6489700" y="1735689"/>
                  <a:ext cx="688854" cy="68885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01</a:t>
                  </a:r>
                  <a:endParaRPr lang="zh-CN" altLang="en-US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组合 19"/>
              <p:cNvGrpSpPr/>
              <p:nvPr/>
            </p:nvGrpSpPr>
            <p:grpSpPr>
              <a:xfrm>
                <a:off x="6023315" y="3594180"/>
                <a:ext cx="5384913" cy="867200"/>
                <a:chOff x="6489700" y="1652159"/>
                <a:chExt cx="5384913" cy="867200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7203954" y="1652159"/>
                  <a:ext cx="4670659" cy="867200"/>
                  <a:chOff x="7341748" y="2106690"/>
                  <a:chExt cx="4670659" cy="867200"/>
                </a:xfrm>
              </p:grpSpPr>
              <p:sp>
                <p:nvSpPr>
                  <p:cNvPr id="30" name="文本框 29"/>
                  <p:cNvSpPr txBox="1"/>
                  <p:nvPr/>
                </p:nvSpPr>
                <p:spPr>
                  <a:xfrm>
                    <a:off x="7341748" y="2106690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文本框 30"/>
                  <p:cNvSpPr txBox="1"/>
                  <p:nvPr/>
                </p:nvSpPr>
                <p:spPr>
                  <a:xfrm>
                    <a:off x="7341748" y="2544862"/>
                    <a:ext cx="4670659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单击此处输入你的正文，请言简意赅的阐述观点。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9" name="椭圆 28"/>
                <p:cNvSpPr/>
                <p:nvPr/>
              </p:nvSpPr>
              <p:spPr>
                <a:xfrm>
                  <a:off x="6489700" y="1735689"/>
                  <a:ext cx="688854" cy="688854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02</a:t>
                  </a:r>
                  <a:endParaRPr lang="zh-CN" altLang="en-US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1" name="组合 20"/>
              <p:cNvGrpSpPr/>
              <p:nvPr/>
            </p:nvGrpSpPr>
            <p:grpSpPr>
              <a:xfrm>
                <a:off x="6023315" y="5118357"/>
                <a:ext cx="5499894" cy="867200"/>
                <a:chOff x="6489700" y="1652159"/>
                <a:chExt cx="5499894" cy="867200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7203954" y="1652159"/>
                  <a:ext cx="4785640" cy="867200"/>
                  <a:chOff x="7341748" y="2106690"/>
                  <a:chExt cx="4785640" cy="867200"/>
                </a:xfrm>
              </p:grpSpPr>
              <p:sp>
                <p:nvSpPr>
                  <p:cNvPr id="26" name="文本框 25"/>
                  <p:cNvSpPr txBox="1"/>
                  <p:nvPr/>
                </p:nvSpPr>
                <p:spPr>
                  <a:xfrm>
                    <a:off x="7341748" y="2106690"/>
                    <a:ext cx="172354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添加小标题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7" name="文本框 26"/>
                  <p:cNvSpPr txBox="1"/>
                  <p:nvPr/>
                </p:nvSpPr>
                <p:spPr>
                  <a:xfrm>
                    <a:off x="7341748" y="2544862"/>
                    <a:ext cx="4785640" cy="4290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单击此处输入你的正文，请言简意赅的阐述观点。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5" name="椭圆 24"/>
                <p:cNvSpPr/>
                <p:nvPr/>
              </p:nvSpPr>
              <p:spPr>
                <a:xfrm>
                  <a:off x="6489700" y="1735689"/>
                  <a:ext cx="688854" cy="68885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bg1"/>
                      </a:solidFill>
                      <a:latin typeface="印品粗朗体" panose="02000000000000000000" pitchFamily="2" charset="-122"/>
                      <a:ea typeface="微软雅黑" panose="020B0503020204020204" pitchFamily="34" charset="-122"/>
                      <a:cs typeface="+mn-ea"/>
                      <a:sym typeface="+mn-lt"/>
                    </a:rPr>
                    <a:t>03</a:t>
                  </a:r>
                  <a:endParaRPr lang="zh-CN" altLang="en-US" dirty="0">
                    <a:solidFill>
                      <a:schemeClr val="bg1"/>
                    </a:solidFill>
                    <a:latin typeface="印品粗朗体" panose="02000000000000000000" pitchFamily="2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22" name="直接连接符 21"/>
              <p:cNvCxnSpPr/>
              <p:nvPr/>
            </p:nvCxnSpPr>
            <p:spPr>
              <a:xfrm>
                <a:off x="6222101" y="3265019"/>
                <a:ext cx="5076000" cy="0"/>
              </a:xfrm>
              <a:prstGeom prst="line">
                <a:avLst/>
              </a:prstGeom>
              <a:ln w="15875">
                <a:solidFill>
                  <a:schemeClr val="bg1">
                    <a:alpha val="7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>
                <a:off x="6251130" y="4789194"/>
                <a:ext cx="5076000" cy="0"/>
              </a:xfrm>
              <a:prstGeom prst="line">
                <a:avLst/>
              </a:prstGeom>
              <a:ln w="15875">
                <a:solidFill>
                  <a:schemeClr val="bg1">
                    <a:alpha val="7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组合 39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41" name="图片 40" descr="黑白色的花&#10;&#10;描述已自动生成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教学设计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43" name="图片 42" descr="黑白色的花&#10;&#10;描述已自动生成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696056" y="1949232"/>
            <a:ext cx="10799888" cy="4029447"/>
            <a:chOff x="717828" y="1804092"/>
            <a:chExt cx="10799888" cy="4029447"/>
          </a:xfrm>
        </p:grpSpPr>
        <p:grpSp>
          <p:nvGrpSpPr>
            <p:cNvPr id="18" name="组合 17"/>
            <p:cNvGrpSpPr/>
            <p:nvPr/>
          </p:nvGrpSpPr>
          <p:grpSpPr>
            <a:xfrm>
              <a:off x="717828" y="1804092"/>
              <a:ext cx="4971772" cy="4029447"/>
              <a:chOff x="717828" y="1872580"/>
              <a:chExt cx="4971772" cy="4029447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717828" y="1872580"/>
                <a:ext cx="4971772" cy="1643964"/>
                <a:chOff x="717828" y="1872580"/>
                <a:chExt cx="4971772" cy="1643964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2320472" y="1872580"/>
                  <a:ext cx="3369128" cy="1643964"/>
                  <a:chOff x="2334986" y="1945578"/>
                  <a:chExt cx="3369128" cy="1643964"/>
                </a:xfrm>
              </p:grpSpPr>
              <p:sp>
                <p:nvSpPr>
                  <p:cNvPr id="6" name="文本框 5"/>
                  <p:cNvSpPr txBox="1"/>
                  <p:nvPr/>
                </p:nvSpPr>
                <p:spPr>
                  <a:xfrm>
                    <a:off x="2334986" y="1945578"/>
                    <a:ext cx="141577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" name="文本框 6"/>
                  <p:cNvSpPr txBox="1"/>
                  <p:nvPr/>
                </p:nvSpPr>
                <p:spPr>
                  <a:xfrm>
                    <a:off x="2334986" y="2421850"/>
                    <a:ext cx="3369128" cy="11676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单击此处输入你的正文，请尽量言简意赅的阐述观点；根据需要可酌情增减文字。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1" name="组合 10"/>
                <p:cNvGrpSpPr/>
                <p:nvPr/>
              </p:nvGrpSpPr>
              <p:grpSpPr>
                <a:xfrm>
                  <a:off x="717828" y="1956254"/>
                  <a:ext cx="1617158" cy="1476616"/>
                  <a:chOff x="2133600" y="3995423"/>
                  <a:chExt cx="1617158" cy="1476616"/>
                </a:xfrm>
              </p:grpSpPr>
              <p:sp>
                <p:nvSpPr>
                  <p:cNvPr id="8" name="椭圆 7"/>
                  <p:cNvSpPr/>
                  <p:nvPr/>
                </p:nvSpPr>
                <p:spPr>
                  <a:xfrm>
                    <a:off x="2133600" y="3995423"/>
                    <a:ext cx="1476616" cy="1476616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pic>
                <p:nvPicPr>
                  <p:cNvPr id="4" name="图片 3" descr="黑白色的花&#10;&#10;描述已自动生成"/>
                  <p:cNvPicPr>
                    <a:picLocks noChangeAspect="1"/>
                  </p:cNvPicPr>
                  <p:nvPr/>
                </p:nvPicPr>
                <p:blipFill>
                  <a:blip r:embed="rId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80817" b="77366"/>
                  <a:stretch>
                    <a:fillRect/>
                  </a:stretch>
                </p:blipFill>
                <p:spPr>
                  <a:xfrm>
                    <a:off x="2274142" y="4165587"/>
                    <a:ext cx="1476616" cy="13064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7" name="组合 16"/>
              <p:cNvGrpSpPr/>
              <p:nvPr/>
            </p:nvGrpSpPr>
            <p:grpSpPr>
              <a:xfrm>
                <a:off x="717828" y="4102639"/>
                <a:ext cx="4837949" cy="1799388"/>
                <a:chOff x="759071" y="3870411"/>
                <a:chExt cx="4837949" cy="1799388"/>
              </a:xfrm>
            </p:grpSpPr>
            <p:grpSp>
              <p:nvGrpSpPr>
                <p:cNvPr id="10" name="组合 9"/>
                <p:cNvGrpSpPr/>
                <p:nvPr/>
              </p:nvGrpSpPr>
              <p:grpSpPr>
                <a:xfrm>
                  <a:off x="759071" y="3870411"/>
                  <a:ext cx="1534672" cy="1799388"/>
                  <a:chOff x="5936344" y="2816485"/>
                  <a:chExt cx="1534672" cy="1799388"/>
                </a:xfrm>
              </p:grpSpPr>
              <p:sp>
                <p:nvSpPr>
                  <p:cNvPr id="9" name="椭圆 8"/>
                  <p:cNvSpPr/>
                  <p:nvPr/>
                </p:nvSpPr>
                <p:spPr>
                  <a:xfrm>
                    <a:off x="5994400" y="3139257"/>
                    <a:ext cx="1476616" cy="1476616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pic>
                <p:nvPicPr>
                  <p:cNvPr id="5" name="图片 4" descr="黑白色的花&#10;&#10;描述已自动生成"/>
                  <p:cNvPicPr>
                    <a:picLocks noChangeAspect="1"/>
                  </p:cNvPicPr>
                  <p:nvPr/>
                </p:nvPicPr>
                <p:blipFill>
                  <a:blip r:embed="rId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90152" t="84578"/>
                  <a:stretch>
                    <a:fillRect/>
                  </a:stretch>
                </p:blipFill>
                <p:spPr>
                  <a:xfrm>
                    <a:off x="5936344" y="2816485"/>
                    <a:ext cx="1415772" cy="1662412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3" name="组合 12"/>
                <p:cNvGrpSpPr/>
                <p:nvPr/>
              </p:nvGrpSpPr>
              <p:grpSpPr>
                <a:xfrm>
                  <a:off x="2320472" y="3948123"/>
                  <a:ext cx="3276548" cy="1643964"/>
                  <a:chOff x="2334986" y="1945578"/>
                  <a:chExt cx="3276548" cy="1643964"/>
                </a:xfrm>
              </p:grpSpPr>
              <p:sp>
                <p:nvSpPr>
                  <p:cNvPr id="14" name="文本框 13"/>
                  <p:cNvSpPr txBox="1"/>
                  <p:nvPr/>
                </p:nvSpPr>
                <p:spPr>
                  <a:xfrm>
                    <a:off x="2334986" y="1945578"/>
                    <a:ext cx="141577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5" name="文本框 14"/>
                  <p:cNvSpPr txBox="1"/>
                  <p:nvPr/>
                </p:nvSpPr>
                <p:spPr>
                  <a:xfrm>
                    <a:off x="2334986" y="2421850"/>
                    <a:ext cx="3276548" cy="11676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单击此处输入你的正文，请尽量言简意赅的阐述观点；根据需要可酌情增减文字。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19" name="组合 18"/>
            <p:cNvGrpSpPr/>
            <p:nvPr/>
          </p:nvGrpSpPr>
          <p:grpSpPr>
            <a:xfrm>
              <a:off x="6545944" y="1804092"/>
              <a:ext cx="4971772" cy="4029447"/>
              <a:chOff x="717828" y="1872580"/>
              <a:chExt cx="4971772" cy="4029447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717828" y="1872580"/>
                <a:ext cx="4971772" cy="1643964"/>
                <a:chOff x="717828" y="1872580"/>
                <a:chExt cx="4971772" cy="1643964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2320472" y="1872580"/>
                  <a:ext cx="3369128" cy="1643964"/>
                  <a:chOff x="2334986" y="1945578"/>
                  <a:chExt cx="3369128" cy="1643964"/>
                </a:xfrm>
              </p:grpSpPr>
              <p:sp>
                <p:nvSpPr>
                  <p:cNvPr id="32" name="文本框 31"/>
                  <p:cNvSpPr txBox="1"/>
                  <p:nvPr/>
                </p:nvSpPr>
                <p:spPr>
                  <a:xfrm>
                    <a:off x="2334986" y="1945578"/>
                    <a:ext cx="141577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3" name="文本框 32"/>
                  <p:cNvSpPr txBox="1"/>
                  <p:nvPr/>
                </p:nvSpPr>
                <p:spPr>
                  <a:xfrm>
                    <a:off x="2334986" y="2421850"/>
                    <a:ext cx="3369128" cy="11676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单击此处输入你的正文，请尽量言简意赅的阐述观点；根据需要可酌情增减文字。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29" name="组合 28"/>
                <p:cNvGrpSpPr/>
                <p:nvPr/>
              </p:nvGrpSpPr>
              <p:grpSpPr>
                <a:xfrm>
                  <a:off x="717828" y="1956254"/>
                  <a:ext cx="1617158" cy="1476616"/>
                  <a:chOff x="2133600" y="3995423"/>
                  <a:chExt cx="1617158" cy="1476616"/>
                </a:xfrm>
              </p:grpSpPr>
              <p:sp>
                <p:nvSpPr>
                  <p:cNvPr id="30" name="椭圆 29"/>
                  <p:cNvSpPr/>
                  <p:nvPr/>
                </p:nvSpPr>
                <p:spPr>
                  <a:xfrm>
                    <a:off x="2133600" y="3995423"/>
                    <a:ext cx="1476616" cy="1476616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pic>
                <p:nvPicPr>
                  <p:cNvPr id="31" name="图片 30" descr="黑白色的花&#10;&#10;描述已自动生成"/>
                  <p:cNvPicPr>
                    <a:picLocks noChangeAspect="1"/>
                  </p:cNvPicPr>
                  <p:nvPr/>
                </p:nvPicPr>
                <p:blipFill>
                  <a:blip r:embed="rId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80817" b="77366"/>
                  <a:stretch>
                    <a:fillRect/>
                  </a:stretch>
                </p:blipFill>
                <p:spPr>
                  <a:xfrm>
                    <a:off x="2274142" y="4165587"/>
                    <a:ext cx="1476616" cy="13064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1" name="组合 20"/>
              <p:cNvGrpSpPr/>
              <p:nvPr/>
            </p:nvGrpSpPr>
            <p:grpSpPr>
              <a:xfrm>
                <a:off x="717828" y="4102639"/>
                <a:ext cx="4837949" cy="1799388"/>
                <a:chOff x="759071" y="3870411"/>
                <a:chExt cx="4837949" cy="1799388"/>
              </a:xfrm>
            </p:grpSpPr>
            <p:grpSp>
              <p:nvGrpSpPr>
                <p:cNvPr id="22" name="组合 21"/>
                <p:cNvGrpSpPr/>
                <p:nvPr/>
              </p:nvGrpSpPr>
              <p:grpSpPr>
                <a:xfrm>
                  <a:off x="759071" y="3870411"/>
                  <a:ext cx="1534672" cy="1799388"/>
                  <a:chOff x="5936344" y="2816485"/>
                  <a:chExt cx="1534672" cy="1799388"/>
                </a:xfrm>
              </p:grpSpPr>
              <p:sp>
                <p:nvSpPr>
                  <p:cNvPr id="26" name="椭圆 25"/>
                  <p:cNvSpPr/>
                  <p:nvPr/>
                </p:nvSpPr>
                <p:spPr>
                  <a:xfrm>
                    <a:off x="5994400" y="3139257"/>
                    <a:ext cx="1476616" cy="1476616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pic>
                <p:nvPicPr>
                  <p:cNvPr id="27" name="图片 26" descr="黑白色的花&#10;&#10;描述已自动生成"/>
                  <p:cNvPicPr>
                    <a:picLocks noChangeAspect="1"/>
                  </p:cNvPicPr>
                  <p:nvPr/>
                </p:nvPicPr>
                <p:blipFill>
                  <a:blip r:embed="rId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90152" t="84578"/>
                  <a:stretch>
                    <a:fillRect/>
                  </a:stretch>
                </p:blipFill>
                <p:spPr>
                  <a:xfrm>
                    <a:off x="5936344" y="2816485"/>
                    <a:ext cx="1415772" cy="1662412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" name="组合 22"/>
                <p:cNvGrpSpPr/>
                <p:nvPr/>
              </p:nvGrpSpPr>
              <p:grpSpPr>
                <a:xfrm>
                  <a:off x="2320472" y="3948123"/>
                  <a:ext cx="3276548" cy="1643964"/>
                  <a:chOff x="2334986" y="1945578"/>
                  <a:chExt cx="3276548" cy="1643964"/>
                </a:xfrm>
              </p:grpSpPr>
              <p:sp>
                <p:nvSpPr>
                  <p:cNvPr id="24" name="文本框 23"/>
                  <p:cNvSpPr txBox="1"/>
                  <p:nvPr/>
                </p:nvSpPr>
                <p:spPr>
                  <a:xfrm>
                    <a:off x="2334986" y="1945578"/>
                    <a:ext cx="141577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印品粗朗体" panose="02000000000000000000" pitchFamily="2" charset="-122"/>
                        <a:ea typeface="印品粗朗体" panose="02000000000000000000" pitchFamily="2" charset="-122"/>
                        <a:cs typeface="+mn-ea"/>
                        <a:sym typeface="+mn-lt"/>
                      </a:rPr>
                      <a:t>添加标题</a:t>
                    </a:r>
                    <a:endParaRPr lang="zh-CN" altLang="en-US" sz="2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印品粗朗体" panose="02000000000000000000" pitchFamily="2" charset="-122"/>
                      <a:ea typeface="印品粗朗体" panose="02000000000000000000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5" name="文本框 24"/>
                  <p:cNvSpPr txBox="1"/>
                  <p:nvPr/>
                </p:nvSpPr>
                <p:spPr>
                  <a:xfrm>
                    <a:off x="2334986" y="2421850"/>
                    <a:ext cx="3276548" cy="116769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rPr>
                      <a:t>单击此处输入你的正文，请尽量言简意赅的阐述观点；根据需要可酌情增减文字。</a:t>
                    </a:r>
                    <a:endPara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ea"/>
                      <a:sym typeface="+mn-lt"/>
                    </a:endParaRPr>
                  </a:p>
                </p:txBody>
              </p:sp>
            </p:grpSp>
          </p:grpSp>
        </p:grpSp>
      </p:grpSp>
      <p:grpSp>
        <p:nvGrpSpPr>
          <p:cNvPr id="35" name="组合 34"/>
          <p:cNvGrpSpPr/>
          <p:nvPr/>
        </p:nvGrpSpPr>
        <p:grpSpPr>
          <a:xfrm>
            <a:off x="4657823" y="692009"/>
            <a:ext cx="2968250" cy="584775"/>
            <a:chOff x="4657823" y="692009"/>
            <a:chExt cx="2968250" cy="584775"/>
          </a:xfrm>
        </p:grpSpPr>
        <p:pic>
          <p:nvPicPr>
            <p:cNvPr id="36" name="图片 35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4673707" y="722838"/>
              <a:ext cx="591251" cy="523116"/>
            </a:xfrm>
            <a:prstGeom prst="rect">
              <a:avLst/>
            </a:prstGeom>
          </p:spPr>
        </p:pic>
        <p:sp>
          <p:nvSpPr>
            <p:cNvPr id="37" name="矩形 36"/>
            <p:cNvSpPr/>
            <p:nvPr/>
          </p:nvSpPr>
          <p:spPr>
            <a:xfrm>
              <a:off x="4657823" y="692009"/>
              <a:ext cx="28763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印品粗朗体" panose="02000000000000000000" pitchFamily="2" charset="-122"/>
                  <a:ea typeface="印品粗朗体" panose="02000000000000000000" pitchFamily="2" charset="-122"/>
                  <a:cs typeface="+mn-ea"/>
                  <a:sym typeface="+mn-lt"/>
                </a:rPr>
                <a:t>教学设计 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印品粗朗体" panose="02000000000000000000" pitchFamily="2" charset="-122"/>
                <a:ea typeface="印品粗朗体" panose="02000000000000000000" pitchFamily="2" charset="-122"/>
                <a:cs typeface="+mn-ea"/>
                <a:sym typeface="+mn-lt"/>
              </a:endParaRPr>
            </a:p>
          </p:txBody>
        </p:sp>
        <p:pic>
          <p:nvPicPr>
            <p:cNvPr id="38" name="图片 37" descr="黑白色的花&#10;&#10;描述已自动生成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817" b="77366"/>
            <a:stretch>
              <a:fillRect/>
            </a:stretch>
          </p:blipFill>
          <p:spPr>
            <a:xfrm>
              <a:off x="7034822" y="722838"/>
              <a:ext cx="591251" cy="523116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oZGlkIjoiMmMxNzY4NzliODJmOGYzMWEyZDdkODA0MWI0NTdiODcifQ=="/>
  <p:tag name="KSO_WPP_MARK_KEY" val="5400c00d-a496-486c-bab4-435416612f2b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ABFBC"/>
      </a:accent1>
      <a:accent2>
        <a:srgbClr val="DF8972"/>
      </a:accent2>
      <a:accent3>
        <a:srgbClr val="D1EBEA"/>
      </a:accent3>
      <a:accent4>
        <a:srgbClr val="974CB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江城解星体"/>
        <a:ea typeface="江城解星体"/>
        <a:cs typeface="Arial"/>
      </a:majorFont>
      <a:minorFont>
        <a:latin typeface="江城圆体 400W"/>
        <a:ea typeface="江城圆体 400W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0</TotalTime>
  <Words>2148</Words>
  <Application>WPS 演示</Application>
  <PresentationFormat>宽屏</PresentationFormat>
  <Paragraphs>255</Paragraphs>
  <Slides>16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印品粗朗体</vt:lpstr>
      <vt:lpstr>江城圆体 400W</vt:lpstr>
      <vt:lpstr>思源黑体 CN Bold</vt:lpstr>
      <vt:lpstr>汉仪旗黑-50S</vt:lpstr>
      <vt:lpstr>黑体</vt:lpstr>
      <vt:lpstr>Open Sans Light</vt:lpstr>
      <vt:lpstr>Open Sans</vt:lpstr>
      <vt:lpstr>DIN-BlackItalic</vt:lpstr>
      <vt:lpstr>江城解星体</vt:lpstr>
      <vt:lpstr>Meiryo</vt:lpstr>
      <vt:lpstr>Arial Narrow</vt:lpstr>
      <vt:lpstr>Calibri</vt:lpstr>
      <vt:lpstr>Arial Unicode MS</vt:lpstr>
      <vt:lpstr>Calibri Light</vt:lpstr>
      <vt:lpstr>Segoe Print</vt:lpstr>
      <vt:lpstr>第一PPT，www.1ppt.com</vt:lpstr>
      <vt:lpstr>第一PPT，www.1ppt.com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WPS_1715560161</cp:lastModifiedBy>
  <cp:revision>17</cp:revision>
  <dcterms:created xsi:type="dcterms:W3CDTF">2023-03-22T08:24:00Z</dcterms:created>
  <dcterms:modified xsi:type="dcterms:W3CDTF">2025-05-21T08:15:05Z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005111783314423CA1B63C8B54C71D7F</vt:lpwstr>
  </property>
  <property fmtid="{D5CDD505-2E9C-101B-9397-08002B2CF9AE}" pid="3" name="KSOProductBuildVer">
    <vt:lpwstr>2052-12.1.0.21171</vt:lpwstr>
  </property>
</Properties>
</file>