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5"/>
  </p:notesMasterIdLst>
  <p:handoutMasterIdLst>
    <p:handoutMasterId r:id="rId6"/>
  </p:handoutMasterIdLst>
  <p:sldIdLst>
    <p:sldId id="310" r:id="rId3"/>
    <p:sldId id="311" r:id="rId4"/>
  </p:sldIdLst>
  <p:sldSz cx="9144000" cy="5143500" type="screen16x9"/>
  <p:notesSz cx="6858000" cy="9144000"/>
  <p:defaultTextStyle>
    <a:lvl1pPr algn="ctr" defTabSz="309563">
      <a:defRPr sz="1900">
        <a:latin typeface="+mn-lt"/>
        <a:ea typeface="+mn-ea"/>
        <a:cs typeface="+mn-cs"/>
        <a:sym typeface="Helvetica Light"/>
      </a:defRPr>
    </a:lvl1pPr>
    <a:lvl2pPr indent="85725" algn="ctr" defTabSz="309563">
      <a:defRPr sz="1900">
        <a:latin typeface="+mn-lt"/>
        <a:ea typeface="+mn-ea"/>
        <a:cs typeface="+mn-cs"/>
        <a:sym typeface="Helvetica Light"/>
      </a:defRPr>
    </a:lvl2pPr>
    <a:lvl3pPr indent="171450" algn="ctr" defTabSz="309563">
      <a:defRPr sz="1900">
        <a:latin typeface="+mn-lt"/>
        <a:ea typeface="+mn-ea"/>
        <a:cs typeface="+mn-cs"/>
        <a:sym typeface="Helvetica Light"/>
      </a:defRPr>
    </a:lvl3pPr>
    <a:lvl4pPr indent="257175" algn="ctr" defTabSz="309563">
      <a:defRPr sz="1900">
        <a:latin typeface="+mn-lt"/>
        <a:ea typeface="+mn-ea"/>
        <a:cs typeface="+mn-cs"/>
        <a:sym typeface="Helvetica Light"/>
      </a:defRPr>
    </a:lvl4pPr>
    <a:lvl5pPr indent="342900" algn="ctr" defTabSz="309563">
      <a:defRPr sz="1900">
        <a:latin typeface="+mn-lt"/>
        <a:ea typeface="+mn-ea"/>
        <a:cs typeface="+mn-cs"/>
        <a:sym typeface="Helvetica Light"/>
      </a:defRPr>
    </a:lvl5pPr>
    <a:lvl6pPr indent="428625" algn="ctr" defTabSz="309563">
      <a:defRPr sz="1900">
        <a:latin typeface="+mn-lt"/>
        <a:ea typeface="+mn-ea"/>
        <a:cs typeface="+mn-cs"/>
        <a:sym typeface="Helvetica Light"/>
      </a:defRPr>
    </a:lvl6pPr>
    <a:lvl7pPr indent="514350" algn="ctr" defTabSz="309563">
      <a:defRPr sz="1900">
        <a:latin typeface="+mn-lt"/>
        <a:ea typeface="+mn-ea"/>
        <a:cs typeface="+mn-cs"/>
        <a:sym typeface="Helvetica Light"/>
      </a:defRPr>
    </a:lvl7pPr>
    <a:lvl8pPr indent="600075" algn="ctr" defTabSz="309563">
      <a:defRPr sz="1900">
        <a:latin typeface="+mn-lt"/>
        <a:ea typeface="+mn-ea"/>
        <a:cs typeface="+mn-cs"/>
        <a:sym typeface="Helvetica Light"/>
      </a:defRPr>
    </a:lvl8pPr>
    <a:lvl9pPr indent="685800" algn="ctr" defTabSz="309563">
      <a:defRPr sz="19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BF0"/>
    <a:srgbClr val="64A500"/>
    <a:srgbClr val="78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141" d="100"/>
          <a:sy n="141" d="100"/>
        </p:scale>
        <p:origin x="768" y="102"/>
      </p:cViewPr>
      <p:guideLst>
        <p:guide orient="horz" pos="162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61CCE-1DA2-4BD1-ADF8-F90687B5791B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3C835-94C7-47B0-8D03-392CC083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3867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6320971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1pPr>
    <a:lvl2pPr indent="85725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2pPr>
    <a:lvl3pPr indent="171450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3pPr>
    <a:lvl4pPr indent="257175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4pPr>
    <a:lvl5pPr indent="342900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5pPr>
    <a:lvl6pPr indent="428625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6pPr>
    <a:lvl7pPr indent="514350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7pPr>
    <a:lvl8pPr indent="600075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8pPr>
    <a:lvl9pPr indent="685800" defTabSz="17145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708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5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00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59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2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74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0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4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4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8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2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9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hf hdr="0" ftr="0" dt="0"/>
  <p:txStyles>
    <p:titleStyle>
      <a:lvl1pPr algn="ctr" defTabSz="309563">
        <a:defRPr sz="4200">
          <a:latin typeface="+mn-lt"/>
          <a:ea typeface="+mn-ea"/>
          <a:cs typeface="+mn-cs"/>
          <a:sym typeface="Helvetica Light"/>
        </a:defRPr>
      </a:lvl1pPr>
      <a:lvl2pPr indent="85725" algn="ctr" defTabSz="309563">
        <a:defRPr sz="4200">
          <a:latin typeface="+mn-lt"/>
          <a:ea typeface="+mn-ea"/>
          <a:cs typeface="+mn-cs"/>
          <a:sym typeface="Helvetica Light"/>
        </a:defRPr>
      </a:lvl2pPr>
      <a:lvl3pPr indent="171450" algn="ctr" defTabSz="309563">
        <a:defRPr sz="4200">
          <a:latin typeface="+mn-lt"/>
          <a:ea typeface="+mn-ea"/>
          <a:cs typeface="+mn-cs"/>
          <a:sym typeface="Helvetica Light"/>
        </a:defRPr>
      </a:lvl3pPr>
      <a:lvl4pPr indent="257175" algn="ctr" defTabSz="309563">
        <a:defRPr sz="4200">
          <a:latin typeface="+mn-lt"/>
          <a:ea typeface="+mn-ea"/>
          <a:cs typeface="+mn-cs"/>
          <a:sym typeface="Helvetica Light"/>
        </a:defRPr>
      </a:lvl4pPr>
      <a:lvl5pPr indent="342900" algn="ctr" defTabSz="309563">
        <a:defRPr sz="4200">
          <a:latin typeface="+mn-lt"/>
          <a:ea typeface="+mn-ea"/>
          <a:cs typeface="+mn-cs"/>
          <a:sym typeface="Helvetica Light"/>
        </a:defRPr>
      </a:lvl5pPr>
      <a:lvl6pPr indent="428625" algn="ctr" defTabSz="309563">
        <a:defRPr sz="4200">
          <a:latin typeface="+mn-lt"/>
          <a:ea typeface="+mn-ea"/>
          <a:cs typeface="+mn-cs"/>
          <a:sym typeface="Helvetica Light"/>
        </a:defRPr>
      </a:lvl6pPr>
      <a:lvl7pPr indent="514350" algn="ctr" defTabSz="309563">
        <a:defRPr sz="4200">
          <a:latin typeface="+mn-lt"/>
          <a:ea typeface="+mn-ea"/>
          <a:cs typeface="+mn-cs"/>
          <a:sym typeface="Helvetica Light"/>
        </a:defRPr>
      </a:lvl7pPr>
      <a:lvl8pPr indent="600075" algn="ctr" defTabSz="309563">
        <a:defRPr sz="4200">
          <a:latin typeface="+mn-lt"/>
          <a:ea typeface="+mn-ea"/>
          <a:cs typeface="+mn-cs"/>
          <a:sym typeface="Helvetica Light"/>
        </a:defRPr>
      </a:lvl8pPr>
      <a:lvl9pPr indent="685800" algn="ctr" defTabSz="309563">
        <a:defRPr sz="4200">
          <a:latin typeface="+mn-lt"/>
          <a:ea typeface="+mn-ea"/>
          <a:cs typeface="+mn-cs"/>
          <a:sym typeface="Helvetica Light"/>
        </a:defRPr>
      </a:lvl9pPr>
    </p:titleStyle>
    <p:bodyStyle>
      <a:lvl1pPr algn="ctr" defTabSz="309563">
        <a:defRPr sz="1700">
          <a:latin typeface="+mn-lt"/>
          <a:ea typeface="+mn-ea"/>
          <a:cs typeface="+mn-cs"/>
          <a:sym typeface="Helvetica Light"/>
        </a:defRPr>
      </a:lvl1pPr>
      <a:lvl2pPr indent="85725" algn="ctr" defTabSz="309563">
        <a:defRPr sz="1700">
          <a:latin typeface="+mn-lt"/>
          <a:ea typeface="+mn-ea"/>
          <a:cs typeface="+mn-cs"/>
          <a:sym typeface="Helvetica Light"/>
        </a:defRPr>
      </a:lvl2pPr>
      <a:lvl3pPr indent="171450" algn="ctr" defTabSz="309563">
        <a:defRPr sz="1700">
          <a:latin typeface="+mn-lt"/>
          <a:ea typeface="+mn-ea"/>
          <a:cs typeface="+mn-cs"/>
          <a:sym typeface="Helvetica Light"/>
        </a:defRPr>
      </a:lvl3pPr>
      <a:lvl4pPr indent="257175" algn="ctr" defTabSz="309563">
        <a:defRPr sz="1700">
          <a:latin typeface="+mn-lt"/>
          <a:ea typeface="+mn-ea"/>
          <a:cs typeface="+mn-cs"/>
          <a:sym typeface="Helvetica Light"/>
        </a:defRPr>
      </a:lvl4pPr>
      <a:lvl5pPr indent="342900" algn="ctr" defTabSz="309563">
        <a:defRPr sz="1700">
          <a:latin typeface="+mn-lt"/>
          <a:ea typeface="+mn-ea"/>
          <a:cs typeface="+mn-cs"/>
          <a:sym typeface="Helvetica Light"/>
        </a:defRPr>
      </a:lvl5pPr>
      <a:lvl6pPr indent="428625" algn="ctr" defTabSz="309563">
        <a:defRPr sz="1700">
          <a:latin typeface="+mn-lt"/>
          <a:ea typeface="+mn-ea"/>
          <a:cs typeface="+mn-cs"/>
          <a:sym typeface="Helvetica Light"/>
        </a:defRPr>
      </a:lvl6pPr>
      <a:lvl7pPr indent="514350" algn="ctr" defTabSz="309563">
        <a:defRPr sz="1700">
          <a:latin typeface="+mn-lt"/>
          <a:ea typeface="+mn-ea"/>
          <a:cs typeface="+mn-cs"/>
          <a:sym typeface="Helvetica Light"/>
        </a:defRPr>
      </a:lvl7pPr>
      <a:lvl8pPr indent="600075" algn="ctr" defTabSz="309563">
        <a:defRPr sz="1700">
          <a:latin typeface="+mn-lt"/>
          <a:ea typeface="+mn-ea"/>
          <a:cs typeface="+mn-cs"/>
          <a:sym typeface="Helvetica Light"/>
        </a:defRPr>
      </a:lvl8pPr>
      <a:lvl9pPr indent="685800" algn="ctr" defTabSz="309563">
        <a:defRPr sz="1700">
          <a:latin typeface="+mn-lt"/>
          <a:ea typeface="+mn-ea"/>
          <a:cs typeface="+mn-cs"/>
          <a:sym typeface="Helvetica Light"/>
        </a:defRPr>
      </a:lvl9pPr>
    </p:bodyStyle>
    <p:otherStyle>
      <a:lvl1pPr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1pPr>
      <a:lvl2pPr indent="85725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2pPr>
      <a:lvl3pPr indent="171450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3pPr>
      <a:lvl4pPr indent="257175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4pPr>
      <a:lvl5pPr indent="342900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5pPr>
      <a:lvl6pPr indent="428625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6pPr>
      <a:lvl7pPr indent="514350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7pPr>
      <a:lvl8pPr indent="600075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8pPr>
      <a:lvl9pPr indent="685800" algn="ctr" defTabSz="309563">
        <a:defRPr sz="800">
          <a:solidFill>
            <a:schemeClr val="tx1"/>
          </a:solidFill>
          <a:latin typeface="+mn-lt"/>
          <a:ea typeface="+mn-ea"/>
          <a:cs typeface="+mn-cs"/>
          <a:sym typeface="Arimo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fld id="{16E5758D-A3C3-4E88-8AC0-22500507BD7E}" type="datetimeFigureOut">
              <a:rPr lang="zh-CN" altLang="en-US" kern="1200" smtClean="0">
                <a:solidFill>
                  <a:prstClr val="black">
                    <a:tint val="75000"/>
                  </a:prstClr>
                </a:solidFill>
              </a:rPr>
              <a:pPr defTabSz="685800" rtl="0"/>
              <a:t>2022/3/17</a:t>
            </a:fld>
            <a:endParaRPr lang="zh-CN" altLang="en-US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zh-CN" altLang="en-US" kern="12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fld id="{AA4E786F-588D-4932-A7B2-AE3451FA4ACA}" type="slidenum">
              <a:rPr lang="zh-CN" altLang="en-US" kern="1200" smtClean="0">
                <a:solidFill>
                  <a:prstClr val="black">
                    <a:tint val="75000"/>
                  </a:prstClr>
                </a:solidFill>
              </a:rPr>
              <a:pPr defTabSz="685800" rtl="0"/>
              <a:t>‹#›</a:t>
            </a:fld>
            <a:endParaRPr lang="zh-CN" altLang="en-US" kern="12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6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B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" name="Shape 2519"/>
          <p:cNvSpPr/>
          <p:nvPr/>
        </p:nvSpPr>
        <p:spPr>
          <a:xfrm>
            <a:off x="1371228" y="565609"/>
            <a:ext cx="6401544" cy="42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>
              <a:lnSpc>
                <a:spcPct val="90000"/>
              </a:lnSpc>
              <a:spcBef>
                <a:spcPts val="500"/>
              </a:spcBef>
              <a:defRPr sz="6000" b="1" spc="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 b="0" spc="0">
                <a:solidFill>
                  <a:srgbClr val="000000"/>
                </a:solidFill>
              </a:defRPr>
            </a:pPr>
            <a:r>
              <a:rPr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Product/Service</a:t>
            </a:r>
          </a:p>
        </p:txBody>
      </p:sp>
      <p:sp>
        <p:nvSpPr>
          <p:cNvPr id="2520" name="Shape 2520"/>
          <p:cNvSpPr/>
          <p:nvPr/>
        </p:nvSpPr>
        <p:spPr>
          <a:xfrm>
            <a:off x="1434505" y="970645"/>
            <a:ext cx="6274991" cy="188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>
              <a:lnSpc>
                <a:spcPct val="130000"/>
              </a:lnSpc>
              <a:spcBef>
                <a:spcPts val="500"/>
              </a:spcBef>
              <a:defRPr sz="22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Lorem</a:t>
            </a:r>
            <a:r>
              <a:rPr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Ipsum</a:t>
            </a:r>
            <a:r>
              <a:rPr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is simply dummy text of the printing and typesetting industry  has been the industry's standard dummy.</a:t>
            </a:r>
          </a:p>
        </p:txBody>
      </p:sp>
      <p:grpSp>
        <p:nvGrpSpPr>
          <p:cNvPr id="2528" name="Group 2528"/>
          <p:cNvGrpSpPr/>
          <p:nvPr/>
        </p:nvGrpSpPr>
        <p:grpSpPr>
          <a:xfrm>
            <a:off x="846146" y="1446645"/>
            <a:ext cx="1622191" cy="1996441"/>
            <a:chOff x="0" y="0"/>
            <a:chExt cx="4325841" cy="5323840"/>
          </a:xfrm>
        </p:grpSpPr>
        <p:sp>
          <p:nvSpPr>
            <p:cNvPr id="2521" name="Shape 2521"/>
            <p:cNvSpPr/>
            <p:nvPr/>
          </p:nvSpPr>
          <p:spPr>
            <a:xfrm>
              <a:off x="123380" y="581650"/>
              <a:ext cx="4125968" cy="4742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21600"/>
                    <a:pt x="15495" y="20936"/>
                    <a:pt x="0" y="21216"/>
                  </a:cubicBezTo>
                  <a:lnTo>
                    <a:pt x="0" y="0"/>
                  </a:lnTo>
                  <a:lnTo>
                    <a:pt x="21600" y="0"/>
                  </a:lnTo>
                  <a:lnTo>
                    <a:pt x="21600" y="12584"/>
                  </a:lnTo>
                  <a:cubicBezTo>
                    <a:pt x="21600" y="13905"/>
                    <a:pt x="21433" y="17557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3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22" name="Shape 2522"/>
            <p:cNvSpPr/>
            <p:nvPr/>
          </p:nvSpPr>
          <p:spPr>
            <a:xfrm>
              <a:off x="0" y="458270"/>
              <a:ext cx="4321585" cy="4813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extrusionOk="0">
                  <a:moveTo>
                    <a:pt x="21358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248" y="21112"/>
                  </a:lnTo>
                  <a:cubicBezTo>
                    <a:pt x="9248" y="21112"/>
                    <a:pt x="12110" y="20879"/>
                    <a:pt x="14781" y="20017"/>
                  </a:cubicBezTo>
                  <a:cubicBezTo>
                    <a:pt x="17461" y="19152"/>
                    <a:pt x="19950" y="17658"/>
                    <a:pt x="20015" y="17566"/>
                  </a:cubicBezTo>
                  <a:cubicBezTo>
                    <a:pt x="21600" y="15335"/>
                    <a:pt x="21358" y="0"/>
                    <a:pt x="21358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23" name="Shape 2523"/>
            <p:cNvSpPr/>
            <p:nvPr/>
          </p:nvSpPr>
          <p:spPr>
            <a:xfrm>
              <a:off x="1833082" y="4335944"/>
              <a:ext cx="2214276" cy="83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27"/>
                  </a:moveTo>
                  <a:cubicBezTo>
                    <a:pt x="21600" y="1127"/>
                    <a:pt x="15259" y="7326"/>
                    <a:pt x="10803" y="0"/>
                  </a:cubicBezTo>
                  <a:cubicBezTo>
                    <a:pt x="10803" y="0"/>
                    <a:pt x="11275" y="17844"/>
                    <a:pt x="0" y="21600"/>
                  </a:cubicBezTo>
                  <a:cubicBezTo>
                    <a:pt x="0" y="21600"/>
                    <a:pt x="9934" y="19456"/>
                    <a:pt x="14448" y="14651"/>
                  </a:cubicBezTo>
                  <a:cubicBezTo>
                    <a:pt x="19917" y="8828"/>
                    <a:pt x="21600" y="1127"/>
                    <a:pt x="21600" y="1127"/>
                  </a:cubicBezTo>
                  <a:close/>
                </a:path>
              </a:pathLst>
            </a:custGeom>
            <a:solidFill>
              <a:srgbClr val="EBF0F5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24" name="Shape 2524"/>
            <p:cNvSpPr/>
            <p:nvPr/>
          </p:nvSpPr>
          <p:spPr>
            <a:xfrm>
              <a:off x="0" y="458270"/>
              <a:ext cx="4325842" cy="148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52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1152"/>
                    <a:pt x="21600" y="1152"/>
                  </a:cubicBezTo>
                  <a:close/>
                </a:path>
              </a:pathLst>
            </a:custGeom>
            <a:solidFill>
              <a:srgbClr val="C1C6CA">
                <a:alpha val="7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25" name="Shape 2525"/>
            <p:cNvSpPr/>
            <p:nvPr/>
          </p:nvSpPr>
          <p:spPr>
            <a:xfrm>
              <a:off x="2062217" y="17625"/>
              <a:ext cx="523761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extrusionOk="0">
                  <a:moveTo>
                    <a:pt x="21391" y="17954"/>
                  </a:moveTo>
                  <a:lnTo>
                    <a:pt x="21391" y="4312"/>
                  </a:lnTo>
                  <a:cubicBezTo>
                    <a:pt x="21391" y="1572"/>
                    <a:pt x="18120" y="0"/>
                    <a:pt x="12416" y="0"/>
                  </a:cubicBezTo>
                  <a:cubicBezTo>
                    <a:pt x="6906" y="0"/>
                    <a:pt x="4637" y="1784"/>
                    <a:pt x="4208" y="2728"/>
                  </a:cubicBezTo>
                  <a:lnTo>
                    <a:pt x="4197" y="7089"/>
                  </a:lnTo>
                  <a:lnTo>
                    <a:pt x="6880" y="7089"/>
                  </a:lnTo>
                  <a:lnTo>
                    <a:pt x="6880" y="2868"/>
                  </a:lnTo>
                  <a:cubicBezTo>
                    <a:pt x="7040" y="2591"/>
                    <a:pt x="8129" y="1035"/>
                    <a:pt x="12416" y="1035"/>
                  </a:cubicBezTo>
                  <a:cubicBezTo>
                    <a:pt x="16584" y="1035"/>
                    <a:pt x="18699" y="2138"/>
                    <a:pt x="18699" y="4312"/>
                  </a:cubicBezTo>
                  <a:lnTo>
                    <a:pt x="18699" y="17977"/>
                  </a:lnTo>
                  <a:lnTo>
                    <a:pt x="18706" y="18032"/>
                  </a:lnTo>
                  <a:cubicBezTo>
                    <a:pt x="18708" y="18042"/>
                    <a:pt x="18958" y="19074"/>
                    <a:pt x="17258" y="19796"/>
                  </a:cubicBezTo>
                  <a:cubicBezTo>
                    <a:pt x="16060" y="20306"/>
                    <a:pt x="14128" y="20565"/>
                    <a:pt x="11518" y="20565"/>
                  </a:cubicBezTo>
                  <a:cubicBezTo>
                    <a:pt x="4058" y="20565"/>
                    <a:pt x="2693" y="18628"/>
                    <a:pt x="2693" y="14815"/>
                  </a:cubicBezTo>
                  <a:lnTo>
                    <a:pt x="2693" y="6811"/>
                  </a:lnTo>
                  <a:cubicBezTo>
                    <a:pt x="2693" y="6525"/>
                    <a:pt x="2091" y="6294"/>
                    <a:pt x="1346" y="6294"/>
                  </a:cubicBezTo>
                  <a:cubicBezTo>
                    <a:pt x="602" y="6294"/>
                    <a:pt x="0" y="6525"/>
                    <a:pt x="0" y="6811"/>
                  </a:cubicBezTo>
                  <a:lnTo>
                    <a:pt x="0" y="14815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2"/>
                    <a:pt x="19281" y="20480"/>
                  </a:cubicBezTo>
                  <a:cubicBezTo>
                    <a:pt x="21600" y="19484"/>
                    <a:pt x="21440" y="18185"/>
                    <a:pt x="21391" y="17954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26" name="Shape 2526"/>
            <p:cNvSpPr/>
            <p:nvPr/>
          </p:nvSpPr>
          <p:spPr>
            <a:xfrm>
              <a:off x="2414733" y="352515"/>
              <a:ext cx="65856" cy="10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988"/>
                  </a:moveTo>
                  <a:cubicBezTo>
                    <a:pt x="21600" y="3133"/>
                    <a:pt x="16767" y="0"/>
                    <a:pt x="10800" y="0"/>
                  </a:cubicBezTo>
                  <a:cubicBezTo>
                    <a:pt x="4833" y="0"/>
                    <a:pt x="0" y="3133"/>
                    <a:pt x="0" y="6988"/>
                  </a:cubicBez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21600" y="6988"/>
                    <a:pt x="21600" y="6988"/>
                  </a:cubicBezTo>
                  <a:close/>
                </a:path>
              </a:pathLst>
            </a:custGeom>
            <a:solidFill>
              <a:srgbClr val="00B9F7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27" name="Shape 2527"/>
            <p:cNvSpPr/>
            <p:nvPr/>
          </p:nvSpPr>
          <p:spPr>
            <a:xfrm>
              <a:off x="2026966" y="0"/>
              <a:ext cx="523749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extrusionOk="0">
                  <a:moveTo>
                    <a:pt x="21391" y="17955"/>
                  </a:moveTo>
                  <a:lnTo>
                    <a:pt x="21391" y="4313"/>
                  </a:lnTo>
                  <a:cubicBezTo>
                    <a:pt x="21391" y="1572"/>
                    <a:pt x="18120" y="0"/>
                    <a:pt x="12415" y="0"/>
                  </a:cubicBezTo>
                  <a:cubicBezTo>
                    <a:pt x="6905" y="0"/>
                    <a:pt x="4637" y="1785"/>
                    <a:pt x="4207" y="2729"/>
                  </a:cubicBezTo>
                  <a:lnTo>
                    <a:pt x="4197" y="7090"/>
                  </a:lnTo>
                  <a:lnTo>
                    <a:pt x="6880" y="7090"/>
                  </a:lnTo>
                  <a:lnTo>
                    <a:pt x="6880" y="2870"/>
                  </a:lnTo>
                  <a:cubicBezTo>
                    <a:pt x="7040" y="2592"/>
                    <a:pt x="8129" y="1035"/>
                    <a:pt x="12415" y="1035"/>
                  </a:cubicBezTo>
                  <a:cubicBezTo>
                    <a:pt x="16584" y="1035"/>
                    <a:pt x="18698" y="2138"/>
                    <a:pt x="18698" y="4313"/>
                  </a:cubicBezTo>
                  <a:lnTo>
                    <a:pt x="18698" y="17977"/>
                  </a:lnTo>
                  <a:lnTo>
                    <a:pt x="18706" y="18033"/>
                  </a:lnTo>
                  <a:cubicBezTo>
                    <a:pt x="18708" y="18043"/>
                    <a:pt x="18958" y="19075"/>
                    <a:pt x="17259" y="19797"/>
                  </a:cubicBezTo>
                  <a:cubicBezTo>
                    <a:pt x="16060" y="20307"/>
                    <a:pt x="14128" y="20565"/>
                    <a:pt x="11518" y="20565"/>
                  </a:cubicBezTo>
                  <a:cubicBezTo>
                    <a:pt x="4058" y="20565"/>
                    <a:pt x="2693" y="18629"/>
                    <a:pt x="2693" y="14816"/>
                  </a:cubicBezTo>
                  <a:lnTo>
                    <a:pt x="2693" y="6812"/>
                  </a:lnTo>
                  <a:cubicBezTo>
                    <a:pt x="2693" y="6526"/>
                    <a:pt x="2090" y="6294"/>
                    <a:pt x="1346" y="6294"/>
                  </a:cubicBezTo>
                  <a:cubicBezTo>
                    <a:pt x="602" y="6294"/>
                    <a:pt x="0" y="6526"/>
                    <a:pt x="0" y="6812"/>
                  </a:cubicBezTo>
                  <a:lnTo>
                    <a:pt x="0" y="14816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4"/>
                    <a:pt x="19281" y="20480"/>
                  </a:cubicBezTo>
                  <a:cubicBezTo>
                    <a:pt x="21600" y="19485"/>
                    <a:pt x="21441" y="18185"/>
                    <a:pt x="21391" y="17955"/>
                  </a:cubicBezTo>
                  <a:close/>
                </a:path>
              </a:pathLst>
            </a:custGeom>
            <a:solidFill>
              <a:srgbClr val="00B9F7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2536" name="Group 2536"/>
          <p:cNvGrpSpPr/>
          <p:nvPr/>
        </p:nvGrpSpPr>
        <p:grpSpPr>
          <a:xfrm>
            <a:off x="2789319" y="1446645"/>
            <a:ext cx="1622191" cy="1996441"/>
            <a:chOff x="0" y="0"/>
            <a:chExt cx="4325841" cy="5323840"/>
          </a:xfrm>
        </p:grpSpPr>
        <p:sp>
          <p:nvSpPr>
            <p:cNvPr id="2529" name="Shape 2529"/>
            <p:cNvSpPr/>
            <p:nvPr/>
          </p:nvSpPr>
          <p:spPr>
            <a:xfrm>
              <a:off x="123380" y="581651"/>
              <a:ext cx="4125967" cy="474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21600"/>
                    <a:pt x="15495" y="20936"/>
                    <a:pt x="0" y="21216"/>
                  </a:cubicBezTo>
                  <a:lnTo>
                    <a:pt x="0" y="0"/>
                  </a:lnTo>
                  <a:lnTo>
                    <a:pt x="21600" y="0"/>
                  </a:lnTo>
                  <a:lnTo>
                    <a:pt x="21600" y="12584"/>
                  </a:lnTo>
                  <a:cubicBezTo>
                    <a:pt x="21600" y="13905"/>
                    <a:pt x="21433" y="17557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0" name="Shape 2530"/>
            <p:cNvSpPr/>
            <p:nvPr/>
          </p:nvSpPr>
          <p:spPr>
            <a:xfrm>
              <a:off x="0" y="458270"/>
              <a:ext cx="4321585" cy="481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extrusionOk="0">
                  <a:moveTo>
                    <a:pt x="21358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248" y="21112"/>
                  </a:lnTo>
                  <a:cubicBezTo>
                    <a:pt x="9248" y="21112"/>
                    <a:pt x="12110" y="20879"/>
                    <a:pt x="14781" y="20017"/>
                  </a:cubicBezTo>
                  <a:cubicBezTo>
                    <a:pt x="17461" y="19152"/>
                    <a:pt x="19950" y="17658"/>
                    <a:pt x="20015" y="17566"/>
                  </a:cubicBezTo>
                  <a:cubicBezTo>
                    <a:pt x="21600" y="15335"/>
                    <a:pt x="21358" y="0"/>
                    <a:pt x="21358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1" name="Shape 2531"/>
            <p:cNvSpPr/>
            <p:nvPr/>
          </p:nvSpPr>
          <p:spPr>
            <a:xfrm>
              <a:off x="1833081" y="4335945"/>
              <a:ext cx="2214277" cy="83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27"/>
                  </a:moveTo>
                  <a:cubicBezTo>
                    <a:pt x="21600" y="1127"/>
                    <a:pt x="15259" y="7326"/>
                    <a:pt x="10803" y="0"/>
                  </a:cubicBezTo>
                  <a:cubicBezTo>
                    <a:pt x="10803" y="0"/>
                    <a:pt x="11275" y="17844"/>
                    <a:pt x="0" y="21600"/>
                  </a:cubicBezTo>
                  <a:cubicBezTo>
                    <a:pt x="0" y="21600"/>
                    <a:pt x="9934" y="19456"/>
                    <a:pt x="14448" y="14651"/>
                  </a:cubicBezTo>
                  <a:cubicBezTo>
                    <a:pt x="19917" y="8828"/>
                    <a:pt x="21600" y="1127"/>
                    <a:pt x="21600" y="1127"/>
                  </a:cubicBezTo>
                  <a:close/>
                </a:path>
              </a:pathLst>
            </a:custGeom>
            <a:solidFill>
              <a:srgbClr val="DCE1E6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2" name="Shape 2532"/>
            <p:cNvSpPr/>
            <p:nvPr/>
          </p:nvSpPr>
          <p:spPr>
            <a:xfrm>
              <a:off x="0" y="458270"/>
              <a:ext cx="4325842" cy="148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52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1152"/>
                    <a:pt x="21600" y="1152"/>
                  </a:cubicBezTo>
                  <a:close/>
                </a:path>
              </a:pathLst>
            </a:custGeom>
            <a:solidFill>
              <a:srgbClr val="C1C6CA">
                <a:alpha val="7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3" name="Shape 2533"/>
            <p:cNvSpPr/>
            <p:nvPr/>
          </p:nvSpPr>
          <p:spPr>
            <a:xfrm>
              <a:off x="2062217" y="17626"/>
              <a:ext cx="523761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extrusionOk="0">
                  <a:moveTo>
                    <a:pt x="21391" y="17954"/>
                  </a:moveTo>
                  <a:lnTo>
                    <a:pt x="21391" y="4312"/>
                  </a:lnTo>
                  <a:cubicBezTo>
                    <a:pt x="21391" y="1572"/>
                    <a:pt x="18120" y="0"/>
                    <a:pt x="12416" y="0"/>
                  </a:cubicBezTo>
                  <a:cubicBezTo>
                    <a:pt x="6906" y="0"/>
                    <a:pt x="4637" y="1784"/>
                    <a:pt x="4208" y="2728"/>
                  </a:cubicBezTo>
                  <a:lnTo>
                    <a:pt x="4197" y="7089"/>
                  </a:lnTo>
                  <a:lnTo>
                    <a:pt x="6880" y="7089"/>
                  </a:lnTo>
                  <a:lnTo>
                    <a:pt x="6880" y="2868"/>
                  </a:lnTo>
                  <a:cubicBezTo>
                    <a:pt x="7040" y="2591"/>
                    <a:pt x="8129" y="1035"/>
                    <a:pt x="12416" y="1035"/>
                  </a:cubicBezTo>
                  <a:cubicBezTo>
                    <a:pt x="16584" y="1035"/>
                    <a:pt x="18699" y="2138"/>
                    <a:pt x="18699" y="4312"/>
                  </a:cubicBezTo>
                  <a:lnTo>
                    <a:pt x="18699" y="17977"/>
                  </a:lnTo>
                  <a:lnTo>
                    <a:pt x="18706" y="18032"/>
                  </a:lnTo>
                  <a:cubicBezTo>
                    <a:pt x="18708" y="18042"/>
                    <a:pt x="18958" y="19074"/>
                    <a:pt x="17258" y="19796"/>
                  </a:cubicBezTo>
                  <a:cubicBezTo>
                    <a:pt x="16060" y="20306"/>
                    <a:pt x="14128" y="20565"/>
                    <a:pt x="11518" y="20565"/>
                  </a:cubicBezTo>
                  <a:cubicBezTo>
                    <a:pt x="4058" y="20565"/>
                    <a:pt x="2693" y="18628"/>
                    <a:pt x="2693" y="14815"/>
                  </a:cubicBezTo>
                  <a:lnTo>
                    <a:pt x="2693" y="6811"/>
                  </a:lnTo>
                  <a:cubicBezTo>
                    <a:pt x="2693" y="6525"/>
                    <a:pt x="2091" y="6294"/>
                    <a:pt x="1346" y="6294"/>
                  </a:cubicBezTo>
                  <a:cubicBezTo>
                    <a:pt x="602" y="6294"/>
                    <a:pt x="0" y="6525"/>
                    <a:pt x="0" y="6811"/>
                  </a:cubicBezTo>
                  <a:lnTo>
                    <a:pt x="0" y="14815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2"/>
                    <a:pt x="19281" y="20480"/>
                  </a:cubicBezTo>
                  <a:cubicBezTo>
                    <a:pt x="21600" y="19484"/>
                    <a:pt x="21440" y="18185"/>
                    <a:pt x="21391" y="17954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4" name="Shape 2534"/>
            <p:cNvSpPr/>
            <p:nvPr/>
          </p:nvSpPr>
          <p:spPr>
            <a:xfrm>
              <a:off x="2414733" y="352516"/>
              <a:ext cx="65856" cy="10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988"/>
                  </a:moveTo>
                  <a:cubicBezTo>
                    <a:pt x="21600" y="3133"/>
                    <a:pt x="16767" y="0"/>
                    <a:pt x="10800" y="0"/>
                  </a:cubicBezTo>
                  <a:cubicBezTo>
                    <a:pt x="4833" y="0"/>
                    <a:pt x="0" y="3133"/>
                    <a:pt x="0" y="6988"/>
                  </a:cubicBez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21600" y="6988"/>
                    <a:pt x="21600" y="6988"/>
                  </a:cubicBezTo>
                  <a:close/>
                </a:path>
              </a:pathLst>
            </a:custGeom>
            <a:solidFill>
              <a:srgbClr val="00BAA7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5" name="Shape 2535"/>
            <p:cNvSpPr/>
            <p:nvPr/>
          </p:nvSpPr>
          <p:spPr>
            <a:xfrm>
              <a:off x="2026966" y="0"/>
              <a:ext cx="523749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extrusionOk="0">
                  <a:moveTo>
                    <a:pt x="21391" y="17955"/>
                  </a:moveTo>
                  <a:lnTo>
                    <a:pt x="21391" y="4313"/>
                  </a:lnTo>
                  <a:cubicBezTo>
                    <a:pt x="21391" y="1572"/>
                    <a:pt x="18120" y="0"/>
                    <a:pt x="12415" y="0"/>
                  </a:cubicBezTo>
                  <a:cubicBezTo>
                    <a:pt x="6905" y="0"/>
                    <a:pt x="4637" y="1785"/>
                    <a:pt x="4207" y="2729"/>
                  </a:cubicBezTo>
                  <a:lnTo>
                    <a:pt x="4197" y="7090"/>
                  </a:lnTo>
                  <a:lnTo>
                    <a:pt x="6880" y="7090"/>
                  </a:lnTo>
                  <a:lnTo>
                    <a:pt x="6880" y="2870"/>
                  </a:lnTo>
                  <a:cubicBezTo>
                    <a:pt x="7040" y="2592"/>
                    <a:pt x="8129" y="1035"/>
                    <a:pt x="12415" y="1035"/>
                  </a:cubicBezTo>
                  <a:cubicBezTo>
                    <a:pt x="16584" y="1035"/>
                    <a:pt x="18698" y="2138"/>
                    <a:pt x="18698" y="4313"/>
                  </a:cubicBezTo>
                  <a:lnTo>
                    <a:pt x="18698" y="17977"/>
                  </a:lnTo>
                  <a:lnTo>
                    <a:pt x="18706" y="18033"/>
                  </a:lnTo>
                  <a:cubicBezTo>
                    <a:pt x="18708" y="18043"/>
                    <a:pt x="18958" y="19075"/>
                    <a:pt x="17259" y="19797"/>
                  </a:cubicBezTo>
                  <a:cubicBezTo>
                    <a:pt x="16060" y="20307"/>
                    <a:pt x="14128" y="20565"/>
                    <a:pt x="11518" y="20565"/>
                  </a:cubicBezTo>
                  <a:cubicBezTo>
                    <a:pt x="4058" y="20565"/>
                    <a:pt x="2693" y="18629"/>
                    <a:pt x="2693" y="14816"/>
                  </a:cubicBezTo>
                  <a:lnTo>
                    <a:pt x="2693" y="6812"/>
                  </a:lnTo>
                  <a:cubicBezTo>
                    <a:pt x="2693" y="6526"/>
                    <a:pt x="2090" y="6294"/>
                    <a:pt x="1346" y="6294"/>
                  </a:cubicBezTo>
                  <a:cubicBezTo>
                    <a:pt x="602" y="6294"/>
                    <a:pt x="0" y="6526"/>
                    <a:pt x="0" y="6812"/>
                  </a:cubicBezTo>
                  <a:lnTo>
                    <a:pt x="0" y="14816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4"/>
                    <a:pt x="19281" y="20480"/>
                  </a:cubicBezTo>
                  <a:cubicBezTo>
                    <a:pt x="21600" y="19485"/>
                    <a:pt x="21441" y="18185"/>
                    <a:pt x="21391" y="17955"/>
                  </a:cubicBezTo>
                  <a:close/>
                </a:path>
              </a:pathLst>
            </a:custGeom>
            <a:solidFill>
              <a:srgbClr val="00BAA7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2544" name="Group 2544"/>
          <p:cNvGrpSpPr/>
          <p:nvPr/>
        </p:nvGrpSpPr>
        <p:grpSpPr>
          <a:xfrm>
            <a:off x="4732491" y="1446645"/>
            <a:ext cx="1622191" cy="1996441"/>
            <a:chOff x="0" y="0"/>
            <a:chExt cx="4325841" cy="5323840"/>
          </a:xfrm>
        </p:grpSpPr>
        <p:sp>
          <p:nvSpPr>
            <p:cNvPr id="2537" name="Shape 2537"/>
            <p:cNvSpPr/>
            <p:nvPr/>
          </p:nvSpPr>
          <p:spPr>
            <a:xfrm>
              <a:off x="123380" y="581651"/>
              <a:ext cx="4125968" cy="474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21600"/>
                    <a:pt x="15495" y="20936"/>
                    <a:pt x="0" y="21216"/>
                  </a:cubicBezTo>
                  <a:lnTo>
                    <a:pt x="0" y="0"/>
                  </a:lnTo>
                  <a:lnTo>
                    <a:pt x="21600" y="0"/>
                  </a:lnTo>
                  <a:lnTo>
                    <a:pt x="21600" y="12584"/>
                  </a:lnTo>
                  <a:cubicBezTo>
                    <a:pt x="21600" y="13905"/>
                    <a:pt x="21433" y="17557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8" name="Shape 2538"/>
            <p:cNvSpPr/>
            <p:nvPr/>
          </p:nvSpPr>
          <p:spPr>
            <a:xfrm>
              <a:off x="0" y="458270"/>
              <a:ext cx="4321585" cy="481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extrusionOk="0">
                  <a:moveTo>
                    <a:pt x="21358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248" y="21112"/>
                  </a:lnTo>
                  <a:cubicBezTo>
                    <a:pt x="9248" y="21112"/>
                    <a:pt x="12110" y="20879"/>
                    <a:pt x="14781" y="20017"/>
                  </a:cubicBezTo>
                  <a:cubicBezTo>
                    <a:pt x="17461" y="19152"/>
                    <a:pt x="19950" y="17658"/>
                    <a:pt x="20015" y="17566"/>
                  </a:cubicBezTo>
                  <a:cubicBezTo>
                    <a:pt x="21600" y="15335"/>
                    <a:pt x="21358" y="0"/>
                    <a:pt x="21358" y="0"/>
                  </a:cubicBezTo>
                  <a:close/>
                </a:path>
              </a:pathLst>
            </a:custGeom>
            <a:solidFill>
              <a:srgbClr val="00BAA7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39" name="Shape 2539"/>
            <p:cNvSpPr/>
            <p:nvPr/>
          </p:nvSpPr>
          <p:spPr>
            <a:xfrm>
              <a:off x="1833081" y="4335945"/>
              <a:ext cx="2214277" cy="83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27"/>
                  </a:moveTo>
                  <a:cubicBezTo>
                    <a:pt x="21600" y="1127"/>
                    <a:pt x="15259" y="7326"/>
                    <a:pt x="10803" y="0"/>
                  </a:cubicBezTo>
                  <a:cubicBezTo>
                    <a:pt x="10803" y="0"/>
                    <a:pt x="11275" y="17844"/>
                    <a:pt x="0" y="21600"/>
                  </a:cubicBezTo>
                  <a:cubicBezTo>
                    <a:pt x="0" y="21600"/>
                    <a:pt x="9934" y="19456"/>
                    <a:pt x="14448" y="14651"/>
                  </a:cubicBezTo>
                  <a:cubicBezTo>
                    <a:pt x="19917" y="8828"/>
                    <a:pt x="21600" y="1127"/>
                    <a:pt x="21600" y="1127"/>
                  </a:cubicBezTo>
                  <a:close/>
                </a:path>
              </a:pathLst>
            </a:custGeom>
            <a:solidFill>
              <a:srgbClr val="00D0BC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0" name="Shape 2540"/>
            <p:cNvSpPr/>
            <p:nvPr/>
          </p:nvSpPr>
          <p:spPr>
            <a:xfrm>
              <a:off x="0" y="458270"/>
              <a:ext cx="4325842" cy="148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52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1152"/>
                    <a:pt x="21600" y="1152"/>
                  </a:cubicBez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1" name="Shape 2541"/>
            <p:cNvSpPr/>
            <p:nvPr/>
          </p:nvSpPr>
          <p:spPr>
            <a:xfrm>
              <a:off x="2062218" y="17626"/>
              <a:ext cx="523761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extrusionOk="0">
                  <a:moveTo>
                    <a:pt x="21391" y="17954"/>
                  </a:moveTo>
                  <a:lnTo>
                    <a:pt x="21391" y="4312"/>
                  </a:lnTo>
                  <a:cubicBezTo>
                    <a:pt x="21391" y="1572"/>
                    <a:pt x="18120" y="0"/>
                    <a:pt x="12416" y="0"/>
                  </a:cubicBezTo>
                  <a:cubicBezTo>
                    <a:pt x="6906" y="0"/>
                    <a:pt x="4637" y="1784"/>
                    <a:pt x="4208" y="2728"/>
                  </a:cubicBezTo>
                  <a:lnTo>
                    <a:pt x="4197" y="7089"/>
                  </a:lnTo>
                  <a:lnTo>
                    <a:pt x="6880" y="7089"/>
                  </a:lnTo>
                  <a:lnTo>
                    <a:pt x="6880" y="2868"/>
                  </a:lnTo>
                  <a:cubicBezTo>
                    <a:pt x="7040" y="2591"/>
                    <a:pt x="8129" y="1035"/>
                    <a:pt x="12416" y="1035"/>
                  </a:cubicBezTo>
                  <a:cubicBezTo>
                    <a:pt x="16584" y="1035"/>
                    <a:pt x="18699" y="2138"/>
                    <a:pt x="18699" y="4312"/>
                  </a:cubicBezTo>
                  <a:lnTo>
                    <a:pt x="18699" y="17977"/>
                  </a:lnTo>
                  <a:lnTo>
                    <a:pt x="18706" y="18032"/>
                  </a:lnTo>
                  <a:cubicBezTo>
                    <a:pt x="18708" y="18042"/>
                    <a:pt x="18958" y="19074"/>
                    <a:pt x="17258" y="19796"/>
                  </a:cubicBezTo>
                  <a:cubicBezTo>
                    <a:pt x="16060" y="20306"/>
                    <a:pt x="14128" y="20565"/>
                    <a:pt x="11518" y="20565"/>
                  </a:cubicBezTo>
                  <a:cubicBezTo>
                    <a:pt x="4058" y="20565"/>
                    <a:pt x="2693" y="18628"/>
                    <a:pt x="2693" y="14815"/>
                  </a:cubicBezTo>
                  <a:lnTo>
                    <a:pt x="2693" y="6811"/>
                  </a:lnTo>
                  <a:cubicBezTo>
                    <a:pt x="2693" y="6525"/>
                    <a:pt x="2091" y="6294"/>
                    <a:pt x="1346" y="6294"/>
                  </a:cubicBezTo>
                  <a:cubicBezTo>
                    <a:pt x="602" y="6294"/>
                    <a:pt x="0" y="6525"/>
                    <a:pt x="0" y="6811"/>
                  </a:cubicBezTo>
                  <a:lnTo>
                    <a:pt x="0" y="14815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2"/>
                    <a:pt x="19281" y="20480"/>
                  </a:cubicBezTo>
                  <a:cubicBezTo>
                    <a:pt x="21600" y="19484"/>
                    <a:pt x="21440" y="18185"/>
                    <a:pt x="21391" y="17954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2" name="Shape 2542"/>
            <p:cNvSpPr/>
            <p:nvPr/>
          </p:nvSpPr>
          <p:spPr>
            <a:xfrm>
              <a:off x="2414733" y="352516"/>
              <a:ext cx="65856" cy="10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988"/>
                  </a:moveTo>
                  <a:cubicBezTo>
                    <a:pt x="21600" y="3133"/>
                    <a:pt x="16767" y="0"/>
                    <a:pt x="10800" y="0"/>
                  </a:cubicBezTo>
                  <a:cubicBezTo>
                    <a:pt x="4833" y="0"/>
                    <a:pt x="0" y="3133"/>
                    <a:pt x="0" y="6988"/>
                  </a:cubicBez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21600" y="6988"/>
                    <a:pt x="21600" y="6988"/>
                  </a:cubicBezTo>
                  <a:close/>
                </a:path>
              </a:pathLst>
            </a:custGeom>
            <a:solidFill>
              <a:srgbClr val="89C600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3" name="Shape 2543"/>
            <p:cNvSpPr/>
            <p:nvPr/>
          </p:nvSpPr>
          <p:spPr>
            <a:xfrm>
              <a:off x="2026966" y="0"/>
              <a:ext cx="523749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extrusionOk="0">
                  <a:moveTo>
                    <a:pt x="21391" y="17955"/>
                  </a:moveTo>
                  <a:lnTo>
                    <a:pt x="21391" y="4313"/>
                  </a:lnTo>
                  <a:cubicBezTo>
                    <a:pt x="21391" y="1572"/>
                    <a:pt x="18120" y="0"/>
                    <a:pt x="12415" y="0"/>
                  </a:cubicBezTo>
                  <a:cubicBezTo>
                    <a:pt x="6905" y="0"/>
                    <a:pt x="4637" y="1785"/>
                    <a:pt x="4207" y="2729"/>
                  </a:cubicBezTo>
                  <a:lnTo>
                    <a:pt x="4197" y="7090"/>
                  </a:lnTo>
                  <a:lnTo>
                    <a:pt x="6880" y="7090"/>
                  </a:lnTo>
                  <a:lnTo>
                    <a:pt x="6880" y="2870"/>
                  </a:lnTo>
                  <a:cubicBezTo>
                    <a:pt x="7040" y="2592"/>
                    <a:pt x="8129" y="1035"/>
                    <a:pt x="12415" y="1035"/>
                  </a:cubicBezTo>
                  <a:cubicBezTo>
                    <a:pt x="16584" y="1035"/>
                    <a:pt x="18698" y="2138"/>
                    <a:pt x="18698" y="4313"/>
                  </a:cubicBezTo>
                  <a:lnTo>
                    <a:pt x="18698" y="17977"/>
                  </a:lnTo>
                  <a:lnTo>
                    <a:pt x="18706" y="18033"/>
                  </a:lnTo>
                  <a:cubicBezTo>
                    <a:pt x="18708" y="18043"/>
                    <a:pt x="18958" y="19075"/>
                    <a:pt x="17259" y="19797"/>
                  </a:cubicBezTo>
                  <a:cubicBezTo>
                    <a:pt x="16060" y="20307"/>
                    <a:pt x="14128" y="20565"/>
                    <a:pt x="11518" y="20565"/>
                  </a:cubicBezTo>
                  <a:cubicBezTo>
                    <a:pt x="4058" y="20565"/>
                    <a:pt x="2693" y="18629"/>
                    <a:pt x="2693" y="14816"/>
                  </a:cubicBezTo>
                  <a:lnTo>
                    <a:pt x="2693" y="6812"/>
                  </a:lnTo>
                  <a:cubicBezTo>
                    <a:pt x="2693" y="6526"/>
                    <a:pt x="2090" y="6294"/>
                    <a:pt x="1346" y="6294"/>
                  </a:cubicBezTo>
                  <a:cubicBezTo>
                    <a:pt x="602" y="6294"/>
                    <a:pt x="0" y="6526"/>
                    <a:pt x="0" y="6812"/>
                  </a:cubicBezTo>
                  <a:lnTo>
                    <a:pt x="0" y="14816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4"/>
                    <a:pt x="19281" y="20480"/>
                  </a:cubicBezTo>
                  <a:cubicBezTo>
                    <a:pt x="21600" y="19485"/>
                    <a:pt x="21441" y="18185"/>
                    <a:pt x="21391" y="17955"/>
                  </a:cubicBezTo>
                  <a:close/>
                </a:path>
              </a:pathLst>
            </a:custGeom>
            <a:solidFill>
              <a:srgbClr val="89C600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2552" name="Group 2552"/>
          <p:cNvGrpSpPr/>
          <p:nvPr/>
        </p:nvGrpSpPr>
        <p:grpSpPr>
          <a:xfrm>
            <a:off x="6675663" y="1446645"/>
            <a:ext cx="1622191" cy="1996441"/>
            <a:chOff x="0" y="0"/>
            <a:chExt cx="4325841" cy="5323840"/>
          </a:xfrm>
        </p:grpSpPr>
        <p:sp>
          <p:nvSpPr>
            <p:cNvPr id="2545" name="Shape 2545"/>
            <p:cNvSpPr/>
            <p:nvPr/>
          </p:nvSpPr>
          <p:spPr>
            <a:xfrm>
              <a:off x="123380" y="581651"/>
              <a:ext cx="4125967" cy="474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21600" y="21600"/>
                    <a:pt x="15495" y="20936"/>
                    <a:pt x="0" y="21216"/>
                  </a:cubicBezTo>
                  <a:lnTo>
                    <a:pt x="0" y="0"/>
                  </a:lnTo>
                  <a:lnTo>
                    <a:pt x="21600" y="0"/>
                  </a:lnTo>
                  <a:lnTo>
                    <a:pt x="21600" y="12584"/>
                  </a:lnTo>
                  <a:cubicBezTo>
                    <a:pt x="21600" y="13905"/>
                    <a:pt x="21433" y="17557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1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6" name="Shape 2546"/>
            <p:cNvSpPr/>
            <p:nvPr/>
          </p:nvSpPr>
          <p:spPr>
            <a:xfrm>
              <a:off x="0" y="458270"/>
              <a:ext cx="4321585" cy="481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extrusionOk="0">
                  <a:moveTo>
                    <a:pt x="21358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248" y="21112"/>
                  </a:lnTo>
                  <a:cubicBezTo>
                    <a:pt x="9248" y="21112"/>
                    <a:pt x="12110" y="20879"/>
                    <a:pt x="14781" y="20017"/>
                  </a:cubicBezTo>
                  <a:cubicBezTo>
                    <a:pt x="17461" y="19152"/>
                    <a:pt x="19950" y="17658"/>
                    <a:pt x="20015" y="17566"/>
                  </a:cubicBezTo>
                  <a:cubicBezTo>
                    <a:pt x="21600" y="15335"/>
                    <a:pt x="21358" y="0"/>
                    <a:pt x="21358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7" name="Shape 2547"/>
            <p:cNvSpPr/>
            <p:nvPr/>
          </p:nvSpPr>
          <p:spPr>
            <a:xfrm>
              <a:off x="1833081" y="4335945"/>
              <a:ext cx="2214277" cy="83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27"/>
                  </a:moveTo>
                  <a:cubicBezTo>
                    <a:pt x="21600" y="1127"/>
                    <a:pt x="15259" y="7326"/>
                    <a:pt x="10803" y="0"/>
                  </a:cubicBezTo>
                  <a:cubicBezTo>
                    <a:pt x="10803" y="0"/>
                    <a:pt x="11275" y="17844"/>
                    <a:pt x="0" y="21600"/>
                  </a:cubicBezTo>
                  <a:cubicBezTo>
                    <a:pt x="0" y="21600"/>
                    <a:pt x="9934" y="19456"/>
                    <a:pt x="14448" y="14651"/>
                  </a:cubicBezTo>
                  <a:cubicBezTo>
                    <a:pt x="19917" y="8828"/>
                    <a:pt x="21600" y="1127"/>
                    <a:pt x="21600" y="1127"/>
                  </a:cubicBezTo>
                  <a:close/>
                </a:path>
              </a:pathLst>
            </a:custGeom>
            <a:solidFill>
              <a:srgbClr val="DCE1E6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8" name="Shape 2548"/>
            <p:cNvSpPr/>
            <p:nvPr/>
          </p:nvSpPr>
          <p:spPr>
            <a:xfrm>
              <a:off x="0" y="458270"/>
              <a:ext cx="4325842" cy="148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52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1152"/>
                    <a:pt x="21600" y="1152"/>
                  </a:cubicBezTo>
                  <a:close/>
                </a:path>
              </a:pathLst>
            </a:custGeom>
            <a:solidFill>
              <a:srgbClr val="C1C6CA">
                <a:alpha val="7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49" name="Shape 2549"/>
            <p:cNvSpPr/>
            <p:nvPr/>
          </p:nvSpPr>
          <p:spPr>
            <a:xfrm>
              <a:off x="2062216" y="17626"/>
              <a:ext cx="523761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extrusionOk="0">
                  <a:moveTo>
                    <a:pt x="21391" y="17954"/>
                  </a:moveTo>
                  <a:lnTo>
                    <a:pt x="21391" y="4312"/>
                  </a:lnTo>
                  <a:cubicBezTo>
                    <a:pt x="21391" y="1572"/>
                    <a:pt x="18120" y="0"/>
                    <a:pt x="12416" y="0"/>
                  </a:cubicBezTo>
                  <a:cubicBezTo>
                    <a:pt x="6906" y="0"/>
                    <a:pt x="4637" y="1784"/>
                    <a:pt x="4208" y="2728"/>
                  </a:cubicBezTo>
                  <a:lnTo>
                    <a:pt x="4197" y="7089"/>
                  </a:lnTo>
                  <a:lnTo>
                    <a:pt x="6880" y="7089"/>
                  </a:lnTo>
                  <a:lnTo>
                    <a:pt x="6880" y="2868"/>
                  </a:lnTo>
                  <a:cubicBezTo>
                    <a:pt x="7040" y="2591"/>
                    <a:pt x="8129" y="1035"/>
                    <a:pt x="12416" y="1035"/>
                  </a:cubicBezTo>
                  <a:cubicBezTo>
                    <a:pt x="16584" y="1035"/>
                    <a:pt x="18699" y="2138"/>
                    <a:pt x="18699" y="4312"/>
                  </a:cubicBezTo>
                  <a:lnTo>
                    <a:pt x="18699" y="17977"/>
                  </a:lnTo>
                  <a:lnTo>
                    <a:pt x="18706" y="18032"/>
                  </a:lnTo>
                  <a:cubicBezTo>
                    <a:pt x="18708" y="18042"/>
                    <a:pt x="18958" y="19074"/>
                    <a:pt x="17258" y="19796"/>
                  </a:cubicBezTo>
                  <a:cubicBezTo>
                    <a:pt x="16060" y="20306"/>
                    <a:pt x="14128" y="20565"/>
                    <a:pt x="11518" y="20565"/>
                  </a:cubicBezTo>
                  <a:cubicBezTo>
                    <a:pt x="4058" y="20565"/>
                    <a:pt x="2693" y="18628"/>
                    <a:pt x="2693" y="14815"/>
                  </a:cubicBezTo>
                  <a:lnTo>
                    <a:pt x="2693" y="6811"/>
                  </a:lnTo>
                  <a:cubicBezTo>
                    <a:pt x="2693" y="6525"/>
                    <a:pt x="2091" y="6294"/>
                    <a:pt x="1346" y="6294"/>
                  </a:cubicBezTo>
                  <a:cubicBezTo>
                    <a:pt x="602" y="6294"/>
                    <a:pt x="0" y="6525"/>
                    <a:pt x="0" y="6811"/>
                  </a:cubicBezTo>
                  <a:lnTo>
                    <a:pt x="0" y="14815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2"/>
                    <a:pt x="19281" y="20480"/>
                  </a:cubicBezTo>
                  <a:cubicBezTo>
                    <a:pt x="21600" y="19484"/>
                    <a:pt x="21440" y="18185"/>
                    <a:pt x="21391" y="17954"/>
                  </a:cubicBez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50" name="Shape 2550"/>
            <p:cNvSpPr/>
            <p:nvPr/>
          </p:nvSpPr>
          <p:spPr>
            <a:xfrm>
              <a:off x="2414733" y="352516"/>
              <a:ext cx="65856" cy="10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988"/>
                  </a:moveTo>
                  <a:cubicBezTo>
                    <a:pt x="21600" y="3133"/>
                    <a:pt x="16767" y="0"/>
                    <a:pt x="10800" y="0"/>
                  </a:cubicBezTo>
                  <a:cubicBezTo>
                    <a:pt x="4833" y="0"/>
                    <a:pt x="0" y="3133"/>
                    <a:pt x="0" y="6988"/>
                  </a:cubicBez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21600" y="6988"/>
                    <a:pt x="21600" y="6988"/>
                  </a:cubicBezTo>
                  <a:close/>
                </a:path>
              </a:pathLst>
            </a:custGeom>
            <a:solidFill>
              <a:srgbClr val="FFC000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551" name="Shape 2551"/>
            <p:cNvSpPr/>
            <p:nvPr/>
          </p:nvSpPr>
          <p:spPr>
            <a:xfrm>
              <a:off x="2026964" y="0"/>
              <a:ext cx="523750" cy="137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extrusionOk="0">
                  <a:moveTo>
                    <a:pt x="21391" y="17955"/>
                  </a:moveTo>
                  <a:lnTo>
                    <a:pt x="21391" y="4313"/>
                  </a:lnTo>
                  <a:cubicBezTo>
                    <a:pt x="21391" y="1572"/>
                    <a:pt x="18120" y="0"/>
                    <a:pt x="12415" y="0"/>
                  </a:cubicBezTo>
                  <a:cubicBezTo>
                    <a:pt x="6905" y="0"/>
                    <a:pt x="4637" y="1785"/>
                    <a:pt x="4207" y="2729"/>
                  </a:cubicBezTo>
                  <a:lnTo>
                    <a:pt x="4197" y="7090"/>
                  </a:lnTo>
                  <a:lnTo>
                    <a:pt x="6880" y="7090"/>
                  </a:lnTo>
                  <a:lnTo>
                    <a:pt x="6880" y="2870"/>
                  </a:lnTo>
                  <a:cubicBezTo>
                    <a:pt x="7040" y="2592"/>
                    <a:pt x="8129" y="1035"/>
                    <a:pt x="12415" y="1035"/>
                  </a:cubicBezTo>
                  <a:cubicBezTo>
                    <a:pt x="16584" y="1035"/>
                    <a:pt x="18698" y="2138"/>
                    <a:pt x="18698" y="4313"/>
                  </a:cubicBezTo>
                  <a:lnTo>
                    <a:pt x="18698" y="17977"/>
                  </a:lnTo>
                  <a:lnTo>
                    <a:pt x="18706" y="18033"/>
                  </a:lnTo>
                  <a:cubicBezTo>
                    <a:pt x="18708" y="18043"/>
                    <a:pt x="18958" y="19075"/>
                    <a:pt x="17259" y="19797"/>
                  </a:cubicBezTo>
                  <a:cubicBezTo>
                    <a:pt x="16060" y="20307"/>
                    <a:pt x="14128" y="20565"/>
                    <a:pt x="11518" y="20565"/>
                  </a:cubicBezTo>
                  <a:cubicBezTo>
                    <a:pt x="4058" y="20565"/>
                    <a:pt x="2693" y="18629"/>
                    <a:pt x="2693" y="14816"/>
                  </a:cubicBezTo>
                  <a:lnTo>
                    <a:pt x="2693" y="6812"/>
                  </a:lnTo>
                  <a:cubicBezTo>
                    <a:pt x="2693" y="6526"/>
                    <a:pt x="2090" y="6294"/>
                    <a:pt x="1346" y="6294"/>
                  </a:cubicBezTo>
                  <a:cubicBezTo>
                    <a:pt x="602" y="6294"/>
                    <a:pt x="0" y="6526"/>
                    <a:pt x="0" y="6812"/>
                  </a:cubicBezTo>
                  <a:lnTo>
                    <a:pt x="0" y="14816"/>
                  </a:lnTo>
                  <a:cubicBezTo>
                    <a:pt x="0" y="17353"/>
                    <a:pt x="0" y="21600"/>
                    <a:pt x="11518" y="21600"/>
                  </a:cubicBezTo>
                  <a:cubicBezTo>
                    <a:pt x="14939" y="21600"/>
                    <a:pt x="17550" y="21224"/>
                    <a:pt x="19281" y="20480"/>
                  </a:cubicBezTo>
                  <a:cubicBezTo>
                    <a:pt x="21600" y="19485"/>
                    <a:pt x="21441" y="18185"/>
                    <a:pt x="21391" y="17955"/>
                  </a:cubicBezTo>
                  <a:close/>
                </a:path>
              </a:pathLst>
            </a:custGeom>
            <a:solidFill>
              <a:srgbClr val="FFC000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17145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2555" name="Group 2555"/>
          <p:cNvGrpSpPr/>
          <p:nvPr/>
        </p:nvGrpSpPr>
        <p:grpSpPr>
          <a:xfrm>
            <a:off x="1023551" y="3038981"/>
            <a:ext cx="665105" cy="210987"/>
            <a:chOff x="0" y="0"/>
            <a:chExt cx="1773611" cy="56263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553" name="Shape 2553"/>
            <p:cNvSpPr/>
            <p:nvPr/>
          </p:nvSpPr>
          <p:spPr>
            <a:xfrm>
              <a:off x="0" y="0"/>
              <a:ext cx="1773612" cy="562633"/>
            </a:xfrm>
            <a:prstGeom prst="roundRect">
              <a:avLst>
                <a:gd name="adj" fmla="val 16100"/>
              </a:avLst>
            </a:prstGeom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554" name="Shape 2554"/>
            <p:cNvSpPr/>
            <p:nvPr/>
          </p:nvSpPr>
          <p:spPr>
            <a:xfrm>
              <a:off x="234520" y="57329"/>
              <a:ext cx="1253916" cy="3971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normAutofit lnSpcReduction="10000"/>
            </a:bodyPr>
            <a:lstStyle>
              <a:lvl1pPr>
                <a:lnSpc>
                  <a:spcPct val="130000"/>
                </a:lnSpc>
                <a:spcBef>
                  <a:spcPts val="500"/>
                </a:spcBef>
                <a:defRPr sz="2000">
                  <a:solidFill>
                    <a:srgbClr val="FFFFFF"/>
                  </a:solidFill>
                  <a:latin typeface="Arimo"/>
                  <a:ea typeface="Arimo"/>
                  <a:cs typeface="Arimo"/>
                  <a:sym typeface="Arimo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800" dirty="0">
                  <a:solidFill>
                    <a:schemeClr val="bg1"/>
                  </a:solidFill>
                </a:rPr>
                <a:t>See More</a:t>
              </a:r>
            </a:p>
          </p:txBody>
        </p:sp>
      </p:grpSp>
      <p:grpSp>
        <p:nvGrpSpPr>
          <p:cNvPr id="2558" name="Group 2558"/>
          <p:cNvGrpSpPr/>
          <p:nvPr/>
        </p:nvGrpSpPr>
        <p:grpSpPr>
          <a:xfrm>
            <a:off x="2973073" y="3038981"/>
            <a:ext cx="665105" cy="210987"/>
            <a:chOff x="0" y="0"/>
            <a:chExt cx="1773611" cy="562632"/>
          </a:xfr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</p:grpSpPr>
        <p:sp>
          <p:nvSpPr>
            <p:cNvPr id="2556" name="Shape 2556"/>
            <p:cNvSpPr/>
            <p:nvPr/>
          </p:nvSpPr>
          <p:spPr>
            <a:xfrm>
              <a:off x="0" y="0"/>
              <a:ext cx="1773612" cy="562633"/>
            </a:xfrm>
            <a:prstGeom prst="roundRect">
              <a:avLst>
                <a:gd name="adj" fmla="val 16100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557" name="Shape 2557"/>
            <p:cNvSpPr/>
            <p:nvPr/>
          </p:nvSpPr>
          <p:spPr>
            <a:xfrm>
              <a:off x="234520" y="57329"/>
              <a:ext cx="1253916" cy="397174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normAutofit lnSpcReduction="10000"/>
            </a:bodyPr>
            <a:lstStyle>
              <a:lvl1pPr>
                <a:lnSpc>
                  <a:spcPct val="130000"/>
                </a:lnSpc>
                <a:spcBef>
                  <a:spcPts val="500"/>
                </a:spcBef>
                <a:defRPr sz="2000">
                  <a:solidFill>
                    <a:srgbClr val="FFFFFF"/>
                  </a:solidFill>
                  <a:latin typeface="Arimo"/>
                  <a:ea typeface="Arimo"/>
                  <a:cs typeface="Arimo"/>
                  <a:sym typeface="Arimo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800" dirty="0">
                  <a:solidFill>
                    <a:schemeClr val="bg1"/>
                  </a:solidFill>
                </a:rPr>
                <a:t>See More</a:t>
              </a:r>
            </a:p>
          </p:txBody>
        </p:sp>
      </p:grpSp>
      <p:grpSp>
        <p:nvGrpSpPr>
          <p:cNvPr id="2561" name="Group 2561"/>
          <p:cNvGrpSpPr/>
          <p:nvPr/>
        </p:nvGrpSpPr>
        <p:grpSpPr>
          <a:xfrm>
            <a:off x="4941700" y="3038981"/>
            <a:ext cx="665105" cy="210987"/>
            <a:chOff x="0" y="0"/>
            <a:chExt cx="1773611" cy="562632"/>
          </a:xfr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</p:grpSpPr>
        <p:sp>
          <p:nvSpPr>
            <p:cNvPr id="2559" name="Shape 2559"/>
            <p:cNvSpPr/>
            <p:nvPr/>
          </p:nvSpPr>
          <p:spPr>
            <a:xfrm>
              <a:off x="0" y="0"/>
              <a:ext cx="1773612" cy="562633"/>
            </a:xfrm>
            <a:prstGeom prst="roundRect">
              <a:avLst>
                <a:gd name="adj" fmla="val 16100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560" name="Shape 2560"/>
            <p:cNvSpPr/>
            <p:nvPr/>
          </p:nvSpPr>
          <p:spPr>
            <a:xfrm>
              <a:off x="234520" y="57329"/>
              <a:ext cx="1253916" cy="397174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normAutofit lnSpcReduction="10000"/>
            </a:bodyPr>
            <a:lstStyle>
              <a:lvl1pPr>
                <a:lnSpc>
                  <a:spcPct val="130000"/>
                </a:lnSpc>
                <a:spcBef>
                  <a:spcPts val="500"/>
                </a:spcBef>
                <a:defRPr sz="2000">
                  <a:solidFill>
                    <a:srgbClr val="353B41"/>
                  </a:solidFill>
                  <a:latin typeface="Arimo"/>
                  <a:ea typeface="Arimo"/>
                  <a:cs typeface="Arimo"/>
                  <a:sym typeface="Arimo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800" dirty="0">
                  <a:solidFill>
                    <a:schemeClr val="bg1"/>
                  </a:solidFill>
                </a:rPr>
                <a:t>See More</a:t>
              </a:r>
            </a:p>
          </p:txBody>
        </p:sp>
      </p:grpSp>
      <p:grpSp>
        <p:nvGrpSpPr>
          <p:cNvPr id="2564" name="Group 2564"/>
          <p:cNvGrpSpPr/>
          <p:nvPr/>
        </p:nvGrpSpPr>
        <p:grpSpPr>
          <a:xfrm>
            <a:off x="6872226" y="3038981"/>
            <a:ext cx="665105" cy="210987"/>
            <a:chOff x="0" y="0"/>
            <a:chExt cx="1773611" cy="562632"/>
          </a:xfr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0"/>
          </a:gradFill>
        </p:grpSpPr>
        <p:sp>
          <p:nvSpPr>
            <p:cNvPr id="2562" name="Shape 2562"/>
            <p:cNvSpPr/>
            <p:nvPr/>
          </p:nvSpPr>
          <p:spPr>
            <a:xfrm>
              <a:off x="0" y="0"/>
              <a:ext cx="1773612" cy="562633"/>
            </a:xfrm>
            <a:prstGeom prst="roundRect">
              <a:avLst>
                <a:gd name="adj" fmla="val 16100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563" name="Shape 2563"/>
            <p:cNvSpPr/>
            <p:nvPr/>
          </p:nvSpPr>
          <p:spPr>
            <a:xfrm>
              <a:off x="234520" y="57329"/>
              <a:ext cx="1253916" cy="397174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normAutofit lnSpcReduction="10000"/>
            </a:bodyPr>
            <a:lstStyle>
              <a:lvl1pPr>
                <a:lnSpc>
                  <a:spcPct val="130000"/>
                </a:lnSpc>
                <a:spcBef>
                  <a:spcPts val="500"/>
                </a:spcBef>
                <a:defRPr sz="2000">
                  <a:solidFill>
                    <a:srgbClr val="FFFFFF"/>
                  </a:solidFill>
                  <a:latin typeface="Arimo"/>
                  <a:ea typeface="Arimo"/>
                  <a:cs typeface="Arimo"/>
                  <a:sym typeface="Arimo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800" dirty="0">
                  <a:solidFill>
                    <a:schemeClr val="bg1"/>
                  </a:solidFill>
                </a:rPr>
                <a:t>See More</a:t>
              </a:r>
            </a:p>
          </p:txBody>
        </p:sp>
      </p:grpSp>
      <p:grpSp>
        <p:nvGrpSpPr>
          <p:cNvPr id="2573" name="Group 2573"/>
          <p:cNvGrpSpPr/>
          <p:nvPr/>
        </p:nvGrpSpPr>
        <p:grpSpPr>
          <a:xfrm>
            <a:off x="1046152" y="2041437"/>
            <a:ext cx="370166" cy="388262"/>
            <a:chOff x="0" y="0"/>
            <a:chExt cx="987107" cy="1035365"/>
          </a:xfrm>
        </p:grpSpPr>
        <p:grpSp>
          <p:nvGrpSpPr>
            <p:cNvPr id="2568" name="Group 2568"/>
            <p:cNvGrpSpPr/>
            <p:nvPr/>
          </p:nvGrpSpPr>
          <p:grpSpPr>
            <a:xfrm>
              <a:off x="-1" y="0"/>
              <a:ext cx="987109" cy="1035366"/>
              <a:chOff x="0" y="0"/>
              <a:chExt cx="987107" cy="1035365"/>
            </a:xfrm>
          </p:grpSpPr>
          <p:sp>
            <p:nvSpPr>
              <p:cNvPr id="2565" name="Shape 2565"/>
              <p:cNvSpPr/>
              <p:nvPr/>
            </p:nvSpPr>
            <p:spPr>
              <a:xfrm>
                <a:off x="0" y="0"/>
                <a:ext cx="987108" cy="1035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7" y="15546"/>
                    </a:moveTo>
                    <a:cubicBezTo>
                      <a:pt x="1733" y="15695"/>
                      <a:pt x="1802" y="15841"/>
                      <a:pt x="1875" y="15986"/>
                    </a:cubicBezTo>
                    <a:cubicBezTo>
                      <a:pt x="3548" y="19307"/>
                      <a:pt x="7108" y="21600"/>
                      <a:pt x="11229" y="21600"/>
                    </a:cubicBezTo>
                    <a:cubicBezTo>
                      <a:pt x="16957" y="21600"/>
                      <a:pt x="21600" y="17171"/>
                      <a:pt x="21600" y="11709"/>
                    </a:cubicBezTo>
                    <a:cubicBezTo>
                      <a:pt x="21600" y="10341"/>
                      <a:pt x="21309" y="9038"/>
                      <a:pt x="20783" y="7853"/>
                    </a:cubicBezTo>
                    <a:lnTo>
                      <a:pt x="19725" y="5614"/>
                    </a:lnTo>
                    <a:cubicBezTo>
                      <a:pt x="18052" y="2293"/>
                      <a:pt x="14492" y="0"/>
                      <a:pt x="10371" y="0"/>
                    </a:cubicBezTo>
                    <a:cubicBezTo>
                      <a:pt x="4643" y="0"/>
                      <a:pt x="0" y="4429"/>
                      <a:pt x="0" y="9891"/>
                    </a:cubicBezTo>
                    <a:cubicBezTo>
                      <a:pt x="0" y="11261"/>
                      <a:pt x="292" y="12566"/>
                      <a:pt x="820" y="13752"/>
                    </a:cubicBezTo>
                    <a:cubicBezTo>
                      <a:pt x="820" y="13752"/>
                      <a:pt x="1667" y="15546"/>
                      <a:pt x="1667" y="15546"/>
                    </a:cubicBezTo>
                    <a:close/>
                  </a:path>
                </a:pathLst>
              </a:custGeom>
              <a:solidFill>
                <a:srgbClr val="00A0D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66" name="Shape 2566"/>
              <p:cNvSpPr/>
              <p:nvPr/>
            </p:nvSpPr>
            <p:spPr>
              <a:xfrm>
                <a:off x="37056" y="290385"/>
                <a:ext cx="917657" cy="6652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53" y="2123"/>
                    </a:moveTo>
                    <a:lnTo>
                      <a:pt x="20560" y="0"/>
                    </a:lnTo>
                    <a:cubicBezTo>
                      <a:pt x="21121" y="1837"/>
                      <a:pt x="21431" y="3854"/>
                      <a:pt x="21431" y="5972"/>
                    </a:cubicBezTo>
                    <a:cubicBezTo>
                      <a:pt x="21431" y="14474"/>
                      <a:pt x="16436" y="21366"/>
                      <a:pt x="10275" y="21366"/>
                    </a:cubicBezTo>
                    <a:cubicBezTo>
                      <a:pt x="5658" y="21366"/>
                      <a:pt x="1696" y="17496"/>
                      <a:pt x="0" y="11978"/>
                    </a:cubicBezTo>
                    <a:cubicBezTo>
                      <a:pt x="0" y="11979"/>
                      <a:pt x="0" y="11979"/>
                      <a:pt x="0" y="11980"/>
                    </a:cubicBezTo>
                    <a:lnTo>
                      <a:pt x="905" y="14750"/>
                    </a:lnTo>
                    <a:cubicBezTo>
                      <a:pt x="2942" y="18884"/>
                      <a:pt x="6379" y="21600"/>
                      <a:pt x="10275" y="21600"/>
                    </a:cubicBezTo>
                    <a:cubicBezTo>
                      <a:pt x="16530" y="21600"/>
                      <a:pt x="21600" y="14603"/>
                      <a:pt x="21600" y="5972"/>
                    </a:cubicBezTo>
                    <a:cubicBezTo>
                      <a:pt x="21600" y="4644"/>
                      <a:pt x="21479" y="3354"/>
                      <a:pt x="21253" y="2123"/>
                    </a:cubicBezTo>
                    <a:close/>
                  </a:path>
                </a:pathLst>
              </a:custGeom>
              <a:solidFill>
                <a:srgbClr val="75DBE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67" name="Shape 2567"/>
              <p:cNvSpPr/>
              <p:nvPr/>
            </p:nvSpPr>
            <p:spPr>
              <a:xfrm>
                <a:off x="0" y="0"/>
                <a:ext cx="947907" cy="9482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rgbClr val="00B9F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grpSp>
          <p:nvGrpSpPr>
            <p:cNvPr id="2572" name="Group 2572"/>
            <p:cNvGrpSpPr/>
            <p:nvPr/>
          </p:nvGrpSpPr>
          <p:grpSpPr>
            <a:xfrm>
              <a:off x="227752" y="209528"/>
              <a:ext cx="538151" cy="455228"/>
              <a:chOff x="0" y="0"/>
              <a:chExt cx="538150" cy="455226"/>
            </a:xfrm>
          </p:grpSpPr>
          <p:sp>
            <p:nvSpPr>
              <p:cNvPr id="2569" name="Shape 2569"/>
              <p:cNvSpPr/>
              <p:nvPr/>
            </p:nvSpPr>
            <p:spPr>
              <a:xfrm>
                <a:off x="0" y="0"/>
                <a:ext cx="537928" cy="3882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2" y="19518"/>
                    </a:moveTo>
                    <a:cubicBezTo>
                      <a:pt x="1864" y="13812"/>
                      <a:pt x="4890" y="9147"/>
                      <a:pt x="8841" y="7970"/>
                    </a:cubicBezTo>
                    <a:cubicBezTo>
                      <a:pt x="9472" y="7782"/>
                      <a:pt x="10128" y="7677"/>
                      <a:pt x="10799" y="7677"/>
                    </a:cubicBezTo>
                    <a:cubicBezTo>
                      <a:pt x="11473" y="7677"/>
                      <a:pt x="12126" y="7782"/>
                      <a:pt x="12759" y="7970"/>
                    </a:cubicBezTo>
                    <a:cubicBezTo>
                      <a:pt x="16710" y="9147"/>
                      <a:pt x="19736" y="13812"/>
                      <a:pt x="20068" y="19518"/>
                    </a:cubicBezTo>
                    <a:cubicBezTo>
                      <a:pt x="20068" y="19518"/>
                      <a:pt x="1532" y="19518"/>
                      <a:pt x="1532" y="19518"/>
                    </a:cubicBezTo>
                    <a:close/>
                    <a:moveTo>
                      <a:pt x="12262" y="4551"/>
                    </a:moveTo>
                    <a:lnTo>
                      <a:pt x="12262" y="5735"/>
                    </a:lnTo>
                    <a:cubicBezTo>
                      <a:pt x="11784" y="5647"/>
                      <a:pt x="11297" y="5595"/>
                      <a:pt x="10799" y="5595"/>
                    </a:cubicBezTo>
                    <a:cubicBezTo>
                      <a:pt x="10419" y="5595"/>
                      <a:pt x="10045" y="5623"/>
                      <a:pt x="9674" y="5676"/>
                    </a:cubicBezTo>
                    <a:lnTo>
                      <a:pt x="9674" y="4551"/>
                    </a:lnTo>
                    <a:cubicBezTo>
                      <a:pt x="9674" y="4551"/>
                      <a:pt x="12262" y="4551"/>
                      <a:pt x="12262" y="4551"/>
                    </a:cubicBezTo>
                    <a:close/>
                    <a:moveTo>
                      <a:pt x="10882" y="1560"/>
                    </a:moveTo>
                    <a:cubicBezTo>
                      <a:pt x="12038" y="1560"/>
                      <a:pt x="12810" y="1897"/>
                      <a:pt x="13098" y="2145"/>
                    </a:cubicBezTo>
                    <a:cubicBezTo>
                      <a:pt x="12979" y="2247"/>
                      <a:pt x="12772" y="2364"/>
                      <a:pt x="12493" y="2468"/>
                    </a:cubicBezTo>
                    <a:cubicBezTo>
                      <a:pt x="12100" y="2613"/>
                      <a:pt x="11559" y="2728"/>
                      <a:pt x="10882" y="2728"/>
                    </a:cubicBezTo>
                    <a:cubicBezTo>
                      <a:pt x="10206" y="2728"/>
                      <a:pt x="9665" y="2613"/>
                      <a:pt x="9271" y="2468"/>
                    </a:cubicBezTo>
                    <a:cubicBezTo>
                      <a:pt x="8992" y="2364"/>
                      <a:pt x="8784" y="2250"/>
                      <a:pt x="8665" y="2145"/>
                    </a:cubicBezTo>
                    <a:cubicBezTo>
                      <a:pt x="8953" y="1897"/>
                      <a:pt x="9725" y="1560"/>
                      <a:pt x="10882" y="1560"/>
                    </a:cubicBezTo>
                    <a:close/>
                    <a:moveTo>
                      <a:pt x="13765" y="6172"/>
                    </a:moveTo>
                    <a:lnTo>
                      <a:pt x="13765" y="3391"/>
                    </a:lnTo>
                    <a:cubicBezTo>
                      <a:pt x="14104" y="3068"/>
                      <a:pt x="14313" y="2656"/>
                      <a:pt x="14313" y="2145"/>
                    </a:cubicBezTo>
                    <a:cubicBezTo>
                      <a:pt x="14313" y="663"/>
                      <a:pt x="12590" y="0"/>
                      <a:pt x="10882" y="0"/>
                    </a:cubicBezTo>
                    <a:cubicBezTo>
                      <a:pt x="9175" y="0"/>
                      <a:pt x="7451" y="663"/>
                      <a:pt x="7451" y="2145"/>
                    </a:cubicBezTo>
                    <a:cubicBezTo>
                      <a:pt x="7451" y="2738"/>
                      <a:pt x="7731" y="3198"/>
                      <a:pt x="8172" y="3538"/>
                    </a:cubicBezTo>
                    <a:lnTo>
                      <a:pt x="8172" y="6045"/>
                    </a:lnTo>
                    <a:cubicBezTo>
                      <a:pt x="3483" y="7677"/>
                      <a:pt x="0" y="13564"/>
                      <a:pt x="0" y="20560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20560"/>
                    </a:lnTo>
                    <a:cubicBezTo>
                      <a:pt x="21600" y="13733"/>
                      <a:pt x="18282" y="7965"/>
                      <a:pt x="13765" y="617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70" name="Shape 2570"/>
              <p:cNvSpPr/>
              <p:nvPr/>
            </p:nvSpPr>
            <p:spPr>
              <a:xfrm>
                <a:off x="281070" y="159526"/>
                <a:ext cx="168060" cy="1605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4" h="21600" extrusionOk="0">
                    <a:moveTo>
                      <a:pt x="17286" y="17028"/>
                    </a:moveTo>
                    <a:cubicBezTo>
                      <a:pt x="16972" y="17550"/>
                      <a:pt x="16452" y="17820"/>
                      <a:pt x="16098" y="17820"/>
                    </a:cubicBezTo>
                    <a:cubicBezTo>
                      <a:pt x="15972" y="17820"/>
                      <a:pt x="15737" y="17820"/>
                      <a:pt x="15520" y="17298"/>
                    </a:cubicBezTo>
                    <a:cubicBezTo>
                      <a:pt x="12932" y="11105"/>
                      <a:pt x="8012" y="7984"/>
                      <a:pt x="4018" y="5951"/>
                    </a:cubicBezTo>
                    <a:cubicBezTo>
                      <a:pt x="3578" y="5727"/>
                      <a:pt x="3447" y="5484"/>
                      <a:pt x="3538" y="5047"/>
                    </a:cubicBezTo>
                    <a:cubicBezTo>
                      <a:pt x="3664" y="4438"/>
                      <a:pt x="4241" y="3780"/>
                      <a:pt x="4892" y="3780"/>
                    </a:cubicBezTo>
                    <a:cubicBezTo>
                      <a:pt x="5075" y="3780"/>
                      <a:pt x="5269" y="3829"/>
                      <a:pt x="5469" y="3935"/>
                    </a:cubicBezTo>
                    <a:cubicBezTo>
                      <a:pt x="11361" y="6928"/>
                      <a:pt x="15366" y="10882"/>
                      <a:pt x="17372" y="15669"/>
                    </a:cubicBezTo>
                    <a:cubicBezTo>
                      <a:pt x="17572" y="16148"/>
                      <a:pt x="17543" y="16597"/>
                      <a:pt x="17286" y="17028"/>
                    </a:cubicBezTo>
                    <a:close/>
                    <a:moveTo>
                      <a:pt x="6966" y="517"/>
                    </a:moveTo>
                    <a:cubicBezTo>
                      <a:pt x="6298" y="180"/>
                      <a:pt x="5595" y="0"/>
                      <a:pt x="4892" y="0"/>
                    </a:cubicBezTo>
                    <a:cubicBezTo>
                      <a:pt x="2669" y="0"/>
                      <a:pt x="612" y="1814"/>
                      <a:pt x="109" y="4223"/>
                    </a:cubicBezTo>
                    <a:cubicBezTo>
                      <a:pt x="-336" y="6376"/>
                      <a:pt x="607" y="8397"/>
                      <a:pt x="2515" y="9369"/>
                    </a:cubicBezTo>
                    <a:cubicBezTo>
                      <a:pt x="7647" y="11972"/>
                      <a:pt x="10669" y="14895"/>
                      <a:pt x="12321" y="18844"/>
                    </a:cubicBezTo>
                    <a:cubicBezTo>
                      <a:pt x="13041" y="20566"/>
                      <a:pt x="14452" y="21600"/>
                      <a:pt x="16098" y="21600"/>
                    </a:cubicBezTo>
                    <a:cubicBezTo>
                      <a:pt x="17692" y="21600"/>
                      <a:pt x="19315" y="20610"/>
                      <a:pt x="20235" y="19081"/>
                    </a:cubicBezTo>
                    <a:cubicBezTo>
                      <a:pt x="21138" y="17575"/>
                      <a:pt x="21264" y="15765"/>
                      <a:pt x="20572" y="14119"/>
                    </a:cubicBezTo>
                    <a:cubicBezTo>
                      <a:pt x="18218" y="8481"/>
                      <a:pt x="13641" y="3909"/>
                      <a:pt x="6966" y="5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71" name="Shape 2571"/>
              <p:cNvSpPr/>
              <p:nvPr/>
            </p:nvSpPr>
            <p:spPr>
              <a:xfrm>
                <a:off x="0" y="417808"/>
                <a:ext cx="538151" cy="374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</p:grpSp>
      <p:grpSp>
        <p:nvGrpSpPr>
          <p:cNvPr id="2585" name="Group 2585"/>
          <p:cNvGrpSpPr/>
          <p:nvPr/>
        </p:nvGrpSpPr>
        <p:grpSpPr>
          <a:xfrm>
            <a:off x="4957867" y="2044930"/>
            <a:ext cx="370166" cy="388262"/>
            <a:chOff x="0" y="0"/>
            <a:chExt cx="987107" cy="1035365"/>
          </a:xfrm>
        </p:grpSpPr>
        <p:grpSp>
          <p:nvGrpSpPr>
            <p:cNvPr id="2577" name="Group 2577"/>
            <p:cNvGrpSpPr/>
            <p:nvPr/>
          </p:nvGrpSpPr>
          <p:grpSpPr>
            <a:xfrm>
              <a:off x="-1" y="0"/>
              <a:ext cx="987109" cy="1035366"/>
              <a:chOff x="0" y="0"/>
              <a:chExt cx="987107" cy="1035365"/>
            </a:xfrm>
          </p:grpSpPr>
          <p:sp>
            <p:nvSpPr>
              <p:cNvPr id="2574" name="Shape 2574"/>
              <p:cNvSpPr/>
              <p:nvPr/>
            </p:nvSpPr>
            <p:spPr>
              <a:xfrm>
                <a:off x="0" y="0"/>
                <a:ext cx="987108" cy="1035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7" y="15546"/>
                    </a:moveTo>
                    <a:cubicBezTo>
                      <a:pt x="1733" y="15695"/>
                      <a:pt x="1802" y="15841"/>
                      <a:pt x="1875" y="15986"/>
                    </a:cubicBezTo>
                    <a:cubicBezTo>
                      <a:pt x="3548" y="19307"/>
                      <a:pt x="7108" y="21600"/>
                      <a:pt x="11229" y="21600"/>
                    </a:cubicBezTo>
                    <a:cubicBezTo>
                      <a:pt x="16957" y="21600"/>
                      <a:pt x="21600" y="17171"/>
                      <a:pt x="21600" y="11709"/>
                    </a:cubicBezTo>
                    <a:cubicBezTo>
                      <a:pt x="21600" y="10341"/>
                      <a:pt x="21309" y="9038"/>
                      <a:pt x="20783" y="7853"/>
                    </a:cubicBezTo>
                    <a:lnTo>
                      <a:pt x="19725" y="5614"/>
                    </a:lnTo>
                    <a:cubicBezTo>
                      <a:pt x="18052" y="2293"/>
                      <a:pt x="14492" y="0"/>
                      <a:pt x="10371" y="0"/>
                    </a:cubicBezTo>
                    <a:cubicBezTo>
                      <a:pt x="4643" y="0"/>
                      <a:pt x="0" y="4429"/>
                      <a:pt x="0" y="9891"/>
                    </a:cubicBezTo>
                    <a:cubicBezTo>
                      <a:pt x="0" y="11261"/>
                      <a:pt x="292" y="12566"/>
                      <a:pt x="820" y="13752"/>
                    </a:cubicBezTo>
                    <a:cubicBezTo>
                      <a:pt x="820" y="13752"/>
                      <a:pt x="1667" y="15546"/>
                      <a:pt x="1667" y="15546"/>
                    </a:cubicBezTo>
                    <a:close/>
                  </a:path>
                </a:pathLst>
              </a:custGeom>
              <a:solidFill>
                <a:srgbClr val="7C9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75" name="Shape 2575"/>
              <p:cNvSpPr/>
              <p:nvPr/>
            </p:nvSpPr>
            <p:spPr>
              <a:xfrm>
                <a:off x="37056" y="290385"/>
                <a:ext cx="917657" cy="6652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53" y="2123"/>
                    </a:moveTo>
                    <a:lnTo>
                      <a:pt x="20560" y="0"/>
                    </a:lnTo>
                    <a:cubicBezTo>
                      <a:pt x="21121" y="1837"/>
                      <a:pt x="21431" y="3854"/>
                      <a:pt x="21431" y="5972"/>
                    </a:cubicBezTo>
                    <a:cubicBezTo>
                      <a:pt x="21431" y="14474"/>
                      <a:pt x="16436" y="21366"/>
                      <a:pt x="10275" y="21366"/>
                    </a:cubicBezTo>
                    <a:cubicBezTo>
                      <a:pt x="5658" y="21366"/>
                      <a:pt x="1696" y="17496"/>
                      <a:pt x="0" y="11978"/>
                    </a:cubicBezTo>
                    <a:cubicBezTo>
                      <a:pt x="0" y="11979"/>
                      <a:pt x="0" y="11979"/>
                      <a:pt x="0" y="11980"/>
                    </a:cubicBezTo>
                    <a:lnTo>
                      <a:pt x="905" y="14750"/>
                    </a:lnTo>
                    <a:cubicBezTo>
                      <a:pt x="2942" y="18884"/>
                      <a:pt x="6379" y="21600"/>
                      <a:pt x="10275" y="21600"/>
                    </a:cubicBezTo>
                    <a:cubicBezTo>
                      <a:pt x="16530" y="21600"/>
                      <a:pt x="21600" y="14603"/>
                      <a:pt x="21600" y="5972"/>
                    </a:cubicBezTo>
                    <a:cubicBezTo>
                      <a:pt x="21600" y="4644"/>
                      <a:pt x="21479" y="3354"/>
                      <a:pt x="21253" y="2123"/>
                    </a:cubicBezTo>
                    <a:close/>
                  </a:path>
                </a:pathLst>
              </a:custGeom>
              <a:solidFill>
                <a:srgbClr val="C5F39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76" name="Shape 2576"/>
              <p:cNvSpPr/>
              <p:nvPr/>
            </p:nvSpPr>
            <p:spPr>
              <a:xfrm>
                <a:off x="0" y="0"/>
                <a:ext cx="947907" cy="9482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rgbClr val="89C6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grpSp>
          <p:nvGrpSpPr>
            <p:cNvPr id="2584" name="Group 2584"/>
            <p:cNvGrpSpPr/>
            <p:nvPr/>
          </p:nvGrpSpPr>
          <p:grpSpPr>
            <a:xfrm>
              <a:off x="244972" y="228203"/>
              <a:ext cx="473736" cy="475349"/>
              <a:chOff x="0" y="0"/>
              <a:chExt cx="473735" cy="475348"/>
            </a:xfrm>
          </p:grpSpPr>
          <p:sp>
            <p:nvSpPr>
              <p:cNvPr id="2578" name="Shape 2578"/>
              <p:cNvSpPr/>
              <p:nvPr/>
            </p:nvSpPr>
            <p:spPr>
              <a:xfrm>
                <a:off x="0" y="0"/>
                <a:ext cx="473736" cy="475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87" h="21444" extrusionOk="0">
                    <a:moveTo>
                      <a:pt x="20094" y="5778"/>
                    </a:moveTo>
                    <a:cubicBezTo>
                      <a:pt x="16677" y="5774"/>
                      <a:pt x="13259" y="5745"/>
                      <a:pt x="9844" y="5648"/>
                    </a:cubicBezTo>
                    <a:cubicBezTo>
                      <a:pt x="9743" y="4236"/>
                      <a:pt x="9691" y="2825"/>
                      <a:pt x="9738" y="1408"/>
                    </a:cubicBezTo>
                    <a:cubicBezTo>
                      <a:pt x="13227" y="1491"/>
                      <a:pt x="16717" y="1574"/>
                      <a:pt x="20209" y="1572"/>
                    </a:cubicBezTo>
                    <a:cubicBezTo>
                      <a:pt x="20166" y="2936"/>
                      <a:pt x="20128" y="4346"/>
                      <a:pt x="20094" y="5778"/>
                    </a:cubicBezTo>
                    <a:close/>
                    <a:moveTo>
                      <a:pt x="19970" y="19989"/>
                    </a:moveTo>
                    <a:cubicBezTo>
                      <a:pt x="13737" y="20115"/>
                      <a:pt x="7501" y="20315"/>
                      <a:pt x="1270" y="20063"/>
                    </a:cubicBezTo>
                    <a:cubicBezTo>
                      <a:pt x="1224" y="15931"/>
                      <a:pt x="1527" y="10785"/>
                      <a:pt x="1565" y="6510"/>
                    </a:cubicBezTo>
                    <a:cubicBezTo>
                      <a:pt x="7722" y="6944"/>
                      <a:pt x="13895" y="7027"/>
                      <a:pt x="20066" y="7034"/>
                    </a:cubicBezTo>
                    <a:cubicBezTo>
                      <a:pt x="19980" y="11131"/>
                      <a:pt x="19938" y="16114"/>
                      <a:pt x="19970" y="19989"/>
                    </a:cubicBezTo>
                    <a:close/>
                    <a:moveTo>
                      <a:pt x="1465" y="1508"/>
                    </a:moveTo>
                    <a:lnTo>
                      <a:pt x="1465" y="1262"/>
                    </a:lnTo>
                    <a:cubicBezTo>
                      <a:pt x="2013" y="1265"/>
                      <a:pt x="2559" y="1273"/>
                      <a:pt x="3107" y="1280"/>
                    </a:cubicBezTo>
                    <a:cubicBezTo>
                      <a:pt x="3106" y="2636"/>
                      <a:pt x="3092" y="3991"/>
                      <a:pt x="2988" y="5345"/>
                    </a:cubicBezTo>
                    <a:cubicBezTo>
                      <a:pt x="2514" y="5315"/>
                      <a:pt x="2040" y="5288"/>
                      <a:pt x="1565" y="5254"/>
                    </a:cubicBezTo>
                    <a:cubicBezTo>
                      <a:pt x="1565" y="5115"/>
                      <a:pt x="1566" y="4975"/>
                      <a:pt x="1565" y="4838"/>
                    </a:cubicBezTo>
                    <a:cubicBezTo>
                      <a:pt x="1570" y="4786"/>
                      <a:pt x="1570" y="4734"/>
                      <a:pt x="1562" y="4682"/>
                    </a:cubicBezTo>
                    <a:cubicBezTo>
                      <a:pt x="1551" y="3697"/>
                      <a:pt x="1521" y="2720"/>
                      <a:pt x="1465" y="1758"/>
                    </a:cubicBezTo>
                    <a:cubicBezTo>
                      <a:pt x="1463" y="1720"/>
                      <a:pt x="1453" y="1687"/>
                      <a:pt x="1445" y="1653"/>
                    </a:cubicBezTo>
                    <a:cubicBezTo>
                      <a:pt x="1457" y="1606"/>
                      <a:pt x="1465" y="1557"/>
                      <a:pt x="1465" y="1508"/>
                    </a:cubicBezTo>
                    <a:close/>
                    <a:moveTo>
                      <a:pt x="4370" y="1298"/>
                    </a:moveTo>
                    <a:cubicBezTo>
                      <a:pt x="4874" y="1307"/>
                      <a:pt x="5378" y="1315"/>
                      <a:pt x="5882" y="1325"/>
                    </a:cubicBezTo>
                    <a:cubicBezTo>
                      <a:pt x="5831" y="2715"/>
                      <a:pt x="5819" y="4106"/>
                      <a:pt x="5765" y="5497"/>
                    </a:cubicBezTo>
                    <a:cubicBezTo>
                      <a:pt x="5258" y="5473"/>
                      <a:pt x="4753" y="5445"/>
                      <a:pt x="4247" y="5418"/>
                    </a:cubicBezTo>
                    <a:cubicBezTo>
                      <a:pt x="4355" y="4046"/>
                      <a:pt x="4369" y="2673"/>
                      <a:pt x="4370" y="1298"/>
                    </a:cubicBezTo>
                    <a:close/>
                    <a:moveTo>
                      <a:pt x="7145" y="1351"/>
                    </a:moveTo>
                    <a:cubicBezTo>
                      <a:pt x="7587" y="1361"/>
                      <a:pt x="8032" y="1369"/>
                      <a:pt x="8474" y="1379"/>
                    </a:cubicBezTo>
                    <a:cubicBezTo>
                      <a:pt x="8428" y="2792"/>
                      <a:pt x="8478" y="4201"/>
                      <a:pt x="8578" y="5611"/>
                    </a:cubicBezTo>
                    <a:cubicBezTo>
                      <a:pt x="8061" y="5594"/>
                      <a:pt x="7543" y="5574"/>
                      <a:pt x="7026" y="5553"/>
                    </a:cubicBezTo>
                    <a:cubicBezTo>
                      <a:pt x="7080" y="4153"/>
                      <a:pt x="7093" y="2752"/>
                      <a:pt x="7145" y="1351"/>
                    </a:cubicBezTo>
                    <a:close/>
                    <a:moveTo>
                      <a:pt x="21487" y="1067"/>
                    </a:moveTo>
                    <a:cubicBezTo>
                      <a:pt x="21489" y="994"/>
                      <a:pt x="21478" y="929"/>
                      <a:pt x="21461" y="868"/>
                    </a:cubicBezTo>
                    <a:cubicBezTo>
                      <a:pt x="21433" y="579"/>
                      <a:pt x="21233" y="311"/>
                      <a:pt x="20856" y="314"/>
                    </a:cubicBezTo>
                    <a:cubicBezTo>
                      <a:pt x="14217" y="359"/>
                      <a:pt x="7596" y="15"/>
                      <a:pt x="959" y="0"/>
                    </a:cubicBezTo>
                    <a:cubicBezTo>
                      <a:pt x="934" y="0"/>
                      <a:pt x="912" y="3"/>
                      <a:pt x="889" y="6"/>
                    </a:cubicBezTo>
                    <a:cubicBezTo>
                      <a:pt x="870" y="3"/>
                      <a:pt x="852" y="0"/>
                      <a:pt x="833" y="0"/>
                    </a:cubicBezTo>
                    <a:cubicBezTo>
                      <a:pt x="489" y="0"/>
                      <a:pt x="202" y="286"/>
                      <a:pt x="202" y="628"/>
                    </a:cubicBezTo>
                    <a:lnTo>
                      <a:pt x="202" y="1508"/>
                    </a:lnTo>
                    <a:cubicBezTo>
                      <a:pt x="202" y="1541"/>
                      <a:pt x="206" y="1573"/>
                      <a:pt x="212" y="1604"/>
                    </a:cubicBezTo>
                    <a:cubicBezTo>
                      <a:pt x="203" y="1653"/>
                      <a:pt x="198" y="1703"/>
                      <a:pt x="202" y="1759"/>
                    </a:cubicBezTo>
                    <a:cubicBezTo>
                      <a:pt x="551" y="7602"/>
                      <a:pt x="-92" y="14697"/>
                      <a:pt x="12" y="20542"/>
                    </a:cubicBezTo>
                    <a:cubicBezTo>
                      <a:pt x="13" y="20607"/>
                      <a:pt x="25" y="20665"/>
                      <a:pt x="40" y="20719"/>
                    </a:cubicBezTo>
                    <a:cubicBezTo>
                      <a:pt x="72" y="21006"/>
                      <a:pt x="272" y="21280"/>
                      <a:pt x="643" y="21297"/>
                    </a:cubicBezTo>
                    <a:cubicBezTo>
                      <a:pt x="7274" y="21600"/>
                      <a:pt x="13909" y="21362"/>
                      <a:pt x="20540" y="21235"/>
                    </a:cubicBezTo>
                    <a:cubicBezTo>
                      <a:pt x="20862" y="21227"/>
                      <a:pt x="21055" y="21026"/>
                      <a:pt x="21122" y="20788"/>
                    </a:cubicBezTo>
                    <a:cubicBezTo>
                      <a:pt x="21194" y="20692"/>
                      <a:pt x="21237" y="20569"/>
                      <a:pt x="21235" y="20417"/>
                    </a:cubicBezTo>
                    <a:cubicBezTo>
                      <a:pt x="21195" y="16326"/>
                      <a:pt x="21240" y="11124"/>
                      <a:pt x="21334" y="6812"/>
                    </a:cubicBezTo>
                    <a:cubicBezTo>
                      <a:pt x="21502" y="6591"/>
                      <a:pt x="21508" y="6258"/>
                      <a:pt x="21352" y="6029"/>
                    </a:cubicBezTo>
                    <a:cubicBezTo>
                      <a:pt x="21391" y="4341"/>
                      <a:pt x="21437" y="2676"/>
                      <a:pt x="21487" y="106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79" name="Shape 2579"/>
              <p:cNvSpPr/>
              <p:nvPr/>
            </p:nvSpPr>
            <p:spPr>
              <a:xfrm>
                <a:off x="311456" y="45579"/>
                <a:ext cx="75261" cy="696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37" h="21600" extrusionOk="0">
                    <a:moveTo>
                      <a:pt x="13117" y="8639"/>
                    </a:moveTo>
                    <a:cubicBezTo>
                      <a:pt x="13132" y="10073"/>
                      <a:pt x="13163" y="11516"/>
                      <a:pt x="13233" y="12959"/>
                    </a:cubicBezTo>
                    <a:lnTo>
                      <a:pt x="8236" y="12959"/>
                    </a:lnTo>
                    <a:cubicBezTo>
                      <a:pt x="8173" y="11516"/>
                      <a:pt x="8096" y="10073"/>
                      <a:pt x="8034" y="8639"/>
                    </a:cubicBezTo>
                    <a:cubicBezTo>
                      <a:pt x="8034" y="8639"/>
                      <a:pt x="13117" y="8639"/>
                      <a:pt x="13117" y="8639"/>
                    </a:cubicBezTo>
                    <a:close/>
                    <a:moveTo>
                      <a:pt x="1038" y="18325"/>
                    </a:moveTo>
                    <a:cubicBezTo>
                      <a:pt x="1387" y="20081"/>
                      <a:pt x="2619" y="21600"/>
                      <a:pt x="4757" y="21600"/>
                    </a:cubicBezTo>
                    <a:lnTo>
                      <a:pt x="16656" y="21600"/>
                    </a:lnTo>
                    <a:cubicBezTo>
                      <a:pt x="17633" y="21600"/>
                      <a:pt x="18415" y="21278"/>
                      <a:pt x="19020" y="20772"/>
                    </a:cubicBezTo>
                    <a:cubicBezTo>
                      <a:pt x="20438" y="20088"/>
                      <a:pt x="21584" y="18569"/>
                      <a:pt x="21421" y="16841"/>
                    </a:cubicBezTo>
                    <a:cubicBezTo>
                      <a:pt x="21049" y="12968"/>
                      <a:pt x="21026" y="9076"/>
                      <a:pt x="21026" y="5178"/>
                    </a:cubicBezTo>
                    <a:cubicBezTo>
                      <a:pt x="21026" y="4741"/>
                      <a:pt x="20956" y="4354"/>
                      <a:pt x="20863" y="3981"/>
                    </a:cubicBezTo>
                    <a:cubicBezTo>
                      <a:pt x="20740" y="1940"/>
                      <a:pt x="19477" y="0"/>
                      <a:pt x="17060" y="0"/>
                    </a:cubicBezTo>
                    <a:lnTo>
                      <a:pt x="5554" y="0"/>
                    </a:lnTo>
                    <a:cubicBezTo>
                      <a:pt x="4098" y="0"/>
                      <a:pt x="3068" y="709"/>
                      <a:pt x="2440" y="1712"/>
                    </a:cubicBezTo>
                    <a:cubicBezTo>
                      <a:pt x="1069" y="2244"/>
                      <a:pt x="-16" y="3544"/>
                      <a:pt x="0" y="5611"/>
                    </a:cubicBezTo>
                    <a:cubicBezTo>
                      <a:pt x="30" y="9069"/>
                      <a:pt x="364" y="12519"/>
                      <a:pt x="395" y="15980"/>
                    </a:cubicBezTo>
                    <a:cubicBezTo>
                      <a:pt x="402" y="16924"/>
                      <a:pt x="651" y="17702"/>
                      <a:pt x="1038" y="1832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80" name="Shape 2580"/>
              <p:cNvSpPr/>
              <p:nvPr/>
            </p:nvSpPr>
            <p:spPr>
              <a:xfrm>
                <a:off x="395018" y="45579"/>
                <a:ext cx="27853" cy="659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010" extrusionOk="0">
                    <a:moveTo>
                      <a:pt x="21600" y="15127"/>
                    </a:moveTo>
                    <a:lnTo>
                      <a:pt x="21600" y="3888"/>
                    </a:lnTo>
                    <a:cubicBezTo>
                      <a:pt x="21600" y="-1296"/>
                      <a:pt x="0" y="-1296"/>
                      <a:pt x="0" y="3888"/>
                    </a:cubicBezTo>
                    <a:lnTo>
                      <a:pt x="0" y="15127"/>
                    </a:lnTo>
                    <a:cubicBezTo>
                      <a:pt x="0" y="20304"/>
                      <a:pt x="21600" y="20304"/>
                      <a:pt x="21600" y="151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81" name="Shape 2581"/>
              <p:cNvSpPr/>
              <p:nvPr/>
            </p:nvSpPr>
            <p:spPr>
              <a:xfrm>
                <a:off x="91158" y="167123"/>
                <a:ext cx="282049" cy="2664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05" h="21212" extrusionOk="0">
                    <a:moveTo>
                      <a:pt x="17952" y="13145"/>
                    </a:moveTo>
                    <a:cubicBezTo>
                      <a:pt x="17128" y="16639"/>
                      <a:pt x="13741" y="18594"/>
                      <a:pt x="10731" y="18953"/>
                    </a:cubicBezTo>
                    <a:cubicBezTo>
                      <a:pt x="7403" y="19352"/>
                      <a:pt x="4177" y="17804"/>
                      <a:pt x="2633" y="14427"/>
                    </a:cubicBezTo>
                    <a:cubicBezTo>
                      <a:pt x="-48" y="8567"/>
                      <a:pt x="5158" y="1232"/>
                      <a:pt x="10844" y="2405"/>
                    </a:cubicBezTo>
                    <a:cubicBezTo>
                      <a:pt x="11037" y="2446"/>
                      <a:pt x="11210" y="2425"/>
                      <a:pt x="11366" y="2366"/>
                    </a:cubicBezTo>
                    <a:cubicBezTo>
                      <a:pt x="15807" y="3340"/>
                      <a:pt x="19185" y="7917"/>
                      <a:pt x="17952" y="13145"/>
                    </a:cubicBezTo>
                    <a:close/>
                    <a:moveTo>
                      <a:pt x="10510" y="6"/>
                    </a:moveTo>
                    <a:cubicBezTo>
                      <a:pt x="10310" y="-15"/>
                      <a:pt x="10144" y="24"/>
                      <a:pt x="10008" y="99"/>
                    </a:cubicBezTo>
                    <a:cubicBezTo>
                      <a:pt x="3859" y="-163"/>
                      <a:pt x="-983" y="6440"/>
                      <a:pt x="171" y="13268"/>
                    </a:cubicBezTo>
                    <a:cubicBezTo>
                      <a:pt x="1069" y="18586"/>
                      <a:pt x="5866" y="21437"/>
                      <a:pt x="10398" y="21198"/>
                    </a:cubicBezTo>
                    <a:cubicBezTo>
                      <a:pt x="14634" y="20976"/>
                      <a:pt x="18848" y="18098"/>
                      <a:pt x="19960" y="13379"/>
                    </a:cubicBezTo>
                    <a:cubicBezTo>
                      <a:pt x="20617" y="10593"/>
                      <a:pt x="19873" y="7581"/>
                      <a:pt x="18630" y="5144"/>
                    </a:cubicBezTo>
                    <a:cubicBezTo>
                      <a:pt x="16948" y="1842"/>
                      <a:pt x="13761" y="368"/>
                      <a:pt x="10510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82" name="Shape 2582"/>
              <p:cNvSpPr/>
              <p:nvPr/>
            </p:nvSpPr>
            <p:spPr>
              <a:xfrm>
                <a:off x="144333" y="220298"/>
                <a:ext cx="173459" cy="1648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53" h="21581" extrusionOk="0">
                    <a:moveTo>
                      <a:pt x="16614" y="12835"/>
                    </a:moveTo>
                    <a:cubicBezTo>
                      <a:pt x="15969" y="15545"/>
                      <a:pt x="13230" y="17047"/>
                      <a:pt x="10797" y="17332"/>
                    </a:cubicBezTo>
                    <a:cubicBezTo>
                      <a:pt x="10522" y="17367"/>
                      <a:pt x="10240" y="17383"/>
                      <a:pt x="9965" y="17383"/>
                    </a:cubicBezTo>
                    <a:cubicBezTo>
                      <a:pt x="7465" y="17383"/>
                      <a:pt x="5354" y="16039"/>
                      <a:pt x="4314" y="13788"/>
                    </a:cubicBezTo>
                    <a:cubicBezTo>
                      <a:pt x="3446" y="11912"/>
                      <a:pt x="3582" y="9697"/>
                      <a:pt x="4690" y="7709"/>
                    </a:cubicBezTo>
                    <a:cubicBezTo>
                      <a:pt x="5872" y="5590"/>
                      <a:pt x="7864" y="4273"/>
                      <a:pt x="9884" y="4273"/>
                    </a:cubicBezTo>
                    <a:cubicBezTo>
                      <a:pt x="10199" y="4273"/>
                      <a:pt x="10516" y="4304"/>
                      <a:pt x="10827" y="4368"/>
                    </a:cubicBezTo>
                    <a:cubicBezTo>
                      <a:pt x="11066" y="4418"/>
                      <a:pt x="11283" y="4418"/>
                      <a:pt x="11503" y="4379"/>
                    </a:cubicBezTo>
                    <a:cubicBezTo>
                      <a:pt x="13359" y="4842"/>
                      <a:pt x="14962" y="6056"/>
                      <a:pt x="15920" y="7738"/>
                    </a:cubicBezTo>
                    <a:cubicBezTo>
                      <a:pt x="16801" y="9283"/>
                      <a:pt x="17041" y="11046"/>
                      <a:pt x="16614" y="12835"/>
                    </a:cubicBezTo>
                    <a:close/>
                    <a:moveTo>
                      <a:pt x="10801" y="12"/>
                    </a:moveTo>
                    <a:cubicBezTo>
                      <a:pt x="10535" y="-19"/>
                      <a:pt x="10299" y="9"/>
                      <a:pt x="10069" y="88"/>
                    </a:cubicBezTo>
                    <a:cubicBezTo>
                      <a:pt x="7128" y="28"/>
                      <a:pt x="4353" y="1484"/>
                      <a:pt x="2416" y="4051"/>
                    </a:cubicBezTo>
                    <a:cubicBezTo>
                      <a:pt x="425" y="6690"/>
                      <a:pt x="-391" y="10109"/>
                      <a:pt x="176" y="13429"/>
                    </a:cubicBezTo>
                    <a:cubicBezTo>
                      <a:pt x="846" y="17353"/>
                      <a:pt x="4240" y="21581"/>
                      <a:pt x="10111" y="21581"/>
                    </a:cubicBezTo>
                    <a:cubicBezTo>
                      <a:pt x="10289" y="21581"/>
                      <a:pt x="10467" y="21577"/>
                      <a:pt x="10645" y="21567"/>
                    </a:cubicBezTo>
                    <a:cubicBezTo>
                      <a:pt x="15325" y="21325"/>
                      <a:pt x="19334" y="18051"/>
                      <a:pt x="20393" y="13604"/>
                    </a:cubicBezTo>
                    <a:cubicBezTo>
                      <a:pt x="21209" y="10167"/>
                      <a:pt x="19914" y="6901"/>
                      <a:pt x="19068" y="5259"/>
                    </a:cubicBezTo>
                    <a:cubicBezTo>
                      <a:pt x="17540" y="2292"/>
                      <a:pt x="14606" y="430"/>
                      <a:pt x="10801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83" name="Shape 2583"/>
              <p:cNvSpPr/>
              <p:nvPr/>
            </p:nvSpPr>
            <p:spPr>
              <a:xfrm>
                <a:off x="220298" y="258281"/>
                <a:ext cx="48676" cy="564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9" h="19505" extrusionOk="0">
                    <a:moveTo>
                      <a:pt x="8850" y="588"/>
                    </a:moveTo>
                    <a:cubicBezTo>
                      <a:pt x="5943" y="-533"/>
                      <a:pt x="2505" y="-100"/>
                      <a:pt x="775" y="2319"/>
                    </a:cubicBezTo>
                    <a:cubicBezTo>
                      <a:pt x="-747" y="4422"/>
                      <a:pt x="-20" y="7782"/>
                      <a:pt x="2899" y="8900"/>
                    </a:cubicBezTo>
                    <a:cubicBezTo>
                      <a:pt x="4836" y="9651"/>
                      <a:pt x="6058" y="10329"/>
                      <a:pt x="7475" y="11634"/>
                    </a:cubicBezTo>
                    <a:cubicBezTo>
                      <a:pt x="8340" y="12434"/>
                      <a:pt x="8790" y="13901"/>
                      <a:pt x="8825" y="14850"/>
                    </a:cubicBezTo>
                    <a:cubicBezTo>
                      <a:pt x="9045" y="21046"/>
                      <a:pt x="20853" y="21067"/>
                      <a:pt x="20636" y="14850"/>
                    </a:cubicBezTo>
                    <a:cubicBezTo>
                      <a:pt x="20416" y="8608"/>
                      <a:pt x="15745" y="3229"/>
                      <a:pt x="8850" y="588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</p:grpSp>
      <p:grpSp>
        <p:nvGrpSpPr>
          <p:cNvPr id="2593" name="Group 2593"/>
          <p:cNvGrpSpPr/>
          <p:nvPr/>
        </p:nvGrpSpPr>
        <p:grpSpPr>
          <a:xfrm>
            <a:off x="2993751" y="2041437"/>
            <a:ext cx="370166" cy="388262"/>
            <a:chOff x="0" y="0"/>
            <a:chExt cx="987107" cy="1035365"/>
          </a:xfrm>
        </p:grpSpPr>
        <p:grpSp>
          <p:nvGrpSpPr>
            <p:cNvPr id="2589" name="Group 2589"/>
            <p:cNvGrpSpPr/>
            <p:nvPr/>
          </p:nvGrpSpPr>
          <p:grpSpPr>
            <a:xfrm>
              <a:off x="-1" y="0"/>
              <a:ext cx="987109" cy="1035366"/>
              <a:chOff x="0" y="0"/>
              <a:chExt cx="987107" cy="1035365"/>
            </a:xfrm>
          </p:grpSpPr>
          <p:sp>
            <p:nvSpPr>
              <p:cNvPr id="2586" name="Shape 2586"/>
              <p:cNvSpPr/>
              <p:nvPr/>
            </p:nvSpPr>
            <p:spPr>
              <a:xfrm>
                <a:off x="0" y="0"/>
                <a:ext cx="987108" cy="1035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7" y="15546"/>
                    </a:moveTo>
                    <a:cubicBezTo>
                      <a:pt x="1733" y="15695"/>
                      <a:pt x="1802" y="15841"/>
                      <a:pt x="1875" y="15986"/>
                    </a:cubicBezTo>
                    <a:cubicBezTo>
                      <a:pt x="3548" y="19307"/>
                      <a:pt x="7108" y="21600"/>
                      <a:pt x="11229" y="21600"/>
                    </a:cubicBezTo>
                    <a:cubicBezTo>
                      <a:pt x="16957" y="21600"/>
                      <a:pt x="21600" y="17171"/>
                      <a:pt x="21600" y="11709"/>
                    </a:cubicBezTo>
                    <a:cubicBezTo>
                      <a:pt x="21600" y="10341"/>
                      <a:pt x="21309" y="9038"/>
                      <a:pt x="20783" y="7853"/>
                    </a:cubicBezTo>
                    <a:lnTo>
                      <a:pt x="19725" y="5614"/>
                    </a:lnTo>
                    <a:cubicBezTo>
                      <a:pt x="18052" y="2293"/>
                      <a:pt x="14492" y="0"/>
                      <a:pt x="10371" y="0"/>
                    </a:cubicBezTo>
                    <a:cubicBezTo>
                      <a:pt x="4643" y="0"/>
                      <a:pt x="0" y="4429"/>
                      <a:pt x="0" y="9891"/>
                    </a:cubicBezTo>
                    <a:cubicBezTo>
                      <a:pt x="0" y="11261"/>
                      <a:pt x="292" y="12566"/>
                      <a:pt x="820" y="13752"/>
                    </a:cubicBezTo>
                    <a:cubicBezTo>
                      <a:pt x="820" y="13752"/>
                      <a:pt x="1667" y="15546"/>
                      <a:pt x="1667" y="15546"/>
                    </a:cubicBezTo>
                    <a:close/>
                  </a:path>
                </a:pathLst>
              </a:custGeom>
              <a:solidFill>
                <a:srgbClr val="00988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87" name="Shape 2587"/>
              <p:cNvSpPr/>
              <p:nvPr/>
            </p:nvSpPr>
            <p:spPr>
              <a:xfrm>
                <a:off x="37056" y="290385"/>
                <a:ext cx="917657" cy="6652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53" y="2123"/>
                    </a:moveTo>
                    <a:lnTo>
                      <a:pt x="20560" y="0"/>
                    </a:lnTo>
                    <a:cubicBezTo>
                      <a:pt x="21121" y="1837"/>
                      <a:pt x="21431" y="3854"/>
                      <a:pt x="21431" y="5972"/>
                    </a:cubicBezTo>
                    <a:cubicBezTo>
                      <a:pt x="21431" y="14474"/>
                      <a:pt x="16436" y="21366"/>
                      <a:pt x="10275" y="21366"/>
                    </a:cubicBezTo>
                    <a:cubicBezTo>
                      <a:pt x="5658" y="21366"/>
                      <a:pt x="1696" y="17496"/>
                      <a:pt x="0" y="11978"/>
                    </a:cubicBezTo>
                    <a:cubicBezTo>
                      <a:pt x="0" y="11979"/>
                      <a:pt x="0" y="11979"/>
                      <a:pt x="0" y="11980"/>
                    </a:cubicBezTo>
                    <a:lnTo>
                      <a:pt x="905" y="14750"/>
                    </a:lnTo>
                    <a:cubicBezTo>
                      <a:pt x="2942" y="18884"/>
                      <a:pt x="6379" y="21600"/>
                      <a:pt x="10275" y="21600"/>
                    </a:cubicBezTo>
                    <a:cubicBezTo>
                      <a:pt x="16530" y="21600"/>
                      <a:pt x="21600" y="14603"/>
                      <a:pt x="21600" y="5972"/>
                    </a:cubicBezTo>
                    <a:cubicBezTo>
                      <a:pt x="21600" y="4644"/>
                      <a:pt x="21479" y="3354"/>
                      <a:pt x="21253" y="2123"/>
                    </a:cubicBezTo>
                    <a:close/>
                  </a:path>
                </a:pathLst>
              </a:custGeom>
              <a:solidFill>
                <a:srgbClr val="8EEAD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88" name="Shape 2588"/>
              <p:cNvSpPr/>
              <p:nvPr/>
            </p:nvSpPr>
            <p:spPr>
              <a:xfrm>
                <a:off x="0" y="0"/>
                <a:ext cx="947907" cy="9482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rgbClr val="00BAA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grpSp>
          <p:nvGrpSpPr>
            <p:cNvPr id="2592" name="Group 2592"/>
            <p:cNvGrpSpPr/>
            <p:nvPr/>
          </p:nvGrpSpPr>
          <p:grpSpPr>
            <a:xfrm>
              <a:off x="227302" y="266704"/>
              <a:ext cx="495272" cy="415910"/>
              <a:chOff x="0" y="0"/>
              <a:chExt cx="495271" cy="415908"/>
            </a:xfrm>
          </p:grpSpPr>
          <p:sp>
            <p:nvSpPr>
              <p:cNvPr id="2590" name="Shape 2590"/>
              <p:cNvSpPr/>
              <p:nvPr/>
            </p:nvSpPr>
            <p:spPr>
              <a:xfrm>
                <a:off x="0" y="0"/>
                <a:ext cx="495272" cy="350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43" y="3010"/>
                    </a:moveTo>
                    <a:cubicBezTo>
                      <a:pt x="19179" y="3010"/>
                      <a:pt x="18482" y="4084"/>
                      <a:pt x="18482" y="5406"/>
                    </a:cubicBezTo>
                    <a:cubicBezTo>
                      <a:pt x="18482" y="6269"/>
                      <a:pt x="18776" y="7017"/>
                      <a:pt x="19220" y="7438"/>
                    </a:cubicBezTo>
                    <a:cubicBezTo>
                      <a:pt x="18279" y="9426"/>
                      <a:pt x="16957" y="11740"/>
                      <a:pt x="15594" y="12404"/>
                    </a:cubicBezTo>
                    <a:cubicBezTo>
                      <a:pt x="13798" y="13286"/>
                      <a:pt x="12123" y="7873"/>
                      <a:pt x="11301" y="4659"/>
                    </a:cubicBezTo>
                    <a:cubicBezTo>
                      <a:pt x="11911" y="4334"/>
                      <a:pt x="12355" y="3444"/>
                      <a:pt x="12355" y="2397"/>
                    </a:cubicBezTo>
                    <a:cubicBezTo>
                      <a:pt x="12355" y="1074"/>
                      <a:pt x="11658" y="0"/>
                      <a:pt x="10798" y="0"/>
                    </a:cubicBezTo>
                    <a:cubicBezTo>
                      <a:pt x="9938" y="0"/>
                      <a:pt x="9242" y="1074"/>
                      <a:pt x="9242" y="2397"/>
                    </a:cubicBezTo>
                    <a:cubicBezTo>
                      <a:pt x="9242" y="3444"/>
                      <a:pt x="9684" y="4334"/>
                      <a:pt x="10295" y="4659"/>
                    </a:cubicBezTo>
                    <a:cubicBezTo>
                      <a:pt x="9472" y="7873"/>
                      <a:pt x="7801" y="13286"/>
                      <a:pt x="6006" y="12404"/>
                    </a:cubicBezTo>
                    <a:cubicBezTo>
                      <a:pt x="4643" y="11740"/>
                      <a:pt x="3317" y="9426"/>
                      <a:pt x="2381" y="7438"/>
                    </a:cubicBezTo>
                    <a:cubicBezTo>
                      <a:pt x="2820" y="7017"/>
                      <a:pt x="3117" y="6269"/>
                      <a:pt x="3117" y="5406"/>
                    </a:cubicBezTo>
                    <a:cubicBezTo>
                      <a:pt x="3117" y="4084"/>
                      <a:pt x="2417" y="3010"/>
                      <a:pt x="1557" y="3010"/>
                    </a:cubicBezTo>
                    <a:cubicBezTo>
                      <a:pt x="698" y="3010"/>
                      <a:pt x="0" y="4084"/>
                      <a:pt x="0" y="5406"/>
                    </a:cubicBezTo>
                    <a:cubicBezTo>
                      <a:pt x="0" y="6729"/>
                      <a:pt x="698" y="7803"/>
                      <a:pt x="1557" y="7803"/>
                    </a:cubicBezTo>
                    <a:cubicBezTo>
                      <a:pt x="1574" y="7803"/>
                      <a:pt x="1589" y="7797"/>
                      <a:pt x="1602" y="7797"/>
                    </a:cubicBezTo>
                    <a:lnTo>
                      <a:pt x="3707" y="21600"/>
                    </a:lnTo>
                    <a:lnTo>
                      <a:pt x="17889" y="21600"/>
                    </a:lnTo>
                    <a:lnTo>
                      <a:pt x="19993" y="7797"/>
                    </a:lnTo>
                    <a:cubicBezTo>
                      <a:pt x="20012" y="7797"/>
                      <a:pt x="20025" y="7803"/>
                      <a:pt x="20043" y="7803"/>
                    </a:cubicBezTo>
                    <a:cubicBezTo>
                      <a:pt x="20899" y="7803"/>
                      <a:pt x="21600" y="6729"/>
                      <a:pt x="21600" y="5406"/>
                    </a:cubicBezTo>
                    <a:cubicBezTo>
                      <a:pt x="21596" y="4084"/>
                      <a:pt x="20899" y="3010"/>
                      <a:pt x="20043" y="301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91" name="Shape 2591"/>
              <p:cNvSpPr/>
              <p:nvPr/>
            </p:nvSpPr>
            <p:spPr>
              <a:xfrm>
                <a:off x="91158" y="372228"/>
                <a:ext cx="321880" cy="436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</p:grpSp>
      <p:grpSp>
        <p:nvGrpSpPr>
          <p:cNvPr id="2602" name="Group 2602"/>
          <p:cNvGrpSpPr/>
          <p:nvPr/>
        </p:nvGrpSpPr>
        <p:grpSpPr>
          <a:xfrm>
            <a:off x="6900800" y="2041636"/>
            <a:ext cx="370166" cy="388262"/>
            <a:chOff x="0" y="0"/>
            <a:chExt cx="987107" cy="1035365"/>
          </a:xfrm>
        </p:grpSpPr>
        <p:grpSp>
          <p:nvGrpSpPr>
            <p:cNvPr id="2597" name="Group 2597"/>
            <p:cNvGrpSpPr/>
            <p:nvPr/>
          </p:nvGrpSpPr>
          <p:grpSpPr>
            <a:xfrm>
              <a:off x="-1" y="0"/>
              <a:ext cx="987109" cy="1035366"/>
              <a:chOff x="0" y="0"/>
              <a:chExt cx="987107" cy="1035365"/>
            </a:xfrm>
          </p:grpSpPr>
          <p:sp>
            <p:nvSpPr>
              <p:cNvPr id="2594" name="Shape 2594"/>
              <p:cNvSpPr/>
              <p:nvPr/>
            </p:nvSpPr>
            <p:spPr>
              <a:xfrm>
                <a:off x="0" y="0"/>
                <a:ext cx="987108" cy="1035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7" y="15546"/>
                    </a:moveTo>
                    <a:cubicBezTo>
                      <a:pt x="1733" y="15695"/>
                      <a:pt x="1802" y="15841"/>
                      <a:pt x="1875" y="15986"/>
                    </a:cubicBezTo>
                    <a:cubicBezTo>
                      <a:pt x="3548" y="19307"/>
                      <a:pt x="7108" y="21600"/>
                      <a:pt x="11229" y="21600"/>
                    </a:cubicBezTo>
                    <a:cubicBezTo>
                      <a:pt x="16957" y="21600"/>
                      <a:pt x="21600" y="17171"/>
                      <a:pt x="21600" y="11709"/>
                    </a:cubicBezTo>
                    <a:cubicBezTo>
                      <a:pt x="21600" y="10341"/>
                      <a:pt x="21309" y="9038"/>
                      <a:pt x="20783" y="7853"/>
                    </a:cubicBezTo>
                    <a:lnTo>
                      <a:pt x="19725" y="5614"/>
                    </a:lnTo>
                    <a:cubicBezTo>
                      <a:pt x="18052" y="2293"/>
                      <a:pt x="14492" y="0"/>
                      <a:pt x="10371" y="0"/>
                    </a:cubicBezTo>
                    <a:cubicBezTo>
                      <a:pt x="4643" y="0"/>
                      <a:pt x="0" y="4429"/>
                      <a:pt x="0" y="9891"/>
                    </a:cubicBezTo>
                    <a:cubicBezTo>
                      <a:pt x="0" y="11261"/>
                      <a:pt x="292" y="12566"/>
                      <a:pt x="820" y="13752"/>
                    </a:cubicBezTo>
                    <a:cubicBezTo>
                      <a:pt x="820" y="13752"/>
                      <a:pt x="1667" y="15546"/>
                      <a:pt x="1667" y="15546"/>
                    </a:cubicBezTo>
                    <a:close/>
                  </a:path>
                </a:pathLst>
              </a:custGeom>
              <a:solidFill>
                <a:srgbClr val="F49B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95" name="Shape 2595"/>
              <p:cNvSpPr/>
              <p:nvPr/>
            </p:nvSpPr>
            <p:spPr>
              <a:xfrm>
                <a:off x="37056" y="290385"/>
                <a:ext cx="917657" cy="6652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53" y="2123"/>
                    </a:moveTo>
                    <a:lnTo>
                      <a:pt x="20560" y="0"/>
                    </a:lnTo>
                    <a:cubicBezTo>
                      <a:pt x="21121" y="1837"/>
                      <a:pt x="21431" y="3854"/>
                      <a:pt x="21431" y="5972"/>
                    </a:cubicBezTo>
                    <a:cubicBezTo>
                      <a:pt x="21431" y="14474"/>
                      <a:pt x="16436" y="21366"/>
                      <a:pt x="10275" y="21366"/>
                    </a:cubicBezTo>
                    <a:cubicBezTo>
                      <a:pt x="5658" y="21366"/>
                      <a:pt x="1696" y="17496"/>
                      <a:pt x="0" y="11978"/>
                    </a:cubicBezTo>
                    <a:cubicBezTo>
                      <a:pt x="0" y="11979"/>
                      <a:pt x="0" y="11979"/>
                      <a:pt x="0" y="11980"/>
                    </a:cubicBezTo>
                    <a:lnTo>
                      <a:pt x="905" y="14750"/>
                    </a:lnTo>
                    <a:cubicBezTo>
                      <a:pt x="2942" y="18884"/>
                      <a:pt x="6379" y="21600"/>
                      <a:pt x="10275" y="21600"/>
                    </a:cubicBezTo>
                    <a:cubicBezTo>
                      <a:pt x="16530" y="21600"/>
                      <a:pt x="21600" y="14603"/>
                      <a:pt x="21600" y="5972"/>
                    </a:cubicBezTo>
                    <a:cubicBezTo>
                      <a:pt x="21600" y="4644"/>
                      <a:pt x="21479" y="3354"/>
                      <a:pt x="21253" y="2123"/>
                    </a:cubicBezTo>
                    <a:close/>
                  </a:path>
                </a:pathLst>
              </a:custGeom>
              <a:solidFill>
                <a:srgbClr val="FFFB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96" name="Shape 2596"/>
              <p:cNvSpPr/>
              <p:nvPr/>
            </p:nvSpPr>
            <p:spPr>
              <a:xfrm>
                <a:off x="0" y="0"/>
                <a:ext cx="947907" cy="9482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rgbClr val="FFC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  <p:grpSp>
          <p:nvGrpSpPr>
            <p:cNvPr id="2601" name="Group 2601"/>
            <p:cNvGrpSpPr/>
            <p:nvPr/>
          </p:nvGrpSpPr>
          <p:grpSpPr>
            <a:xfrm>
              <a:off x="297460" y="205340"/>
              <a:ext cx="385294" cy="538344"/>
              <a:chOff x="0" y="0"/>
              <a:chExt cx="385292" cy="538343"/>
            </a:xfrm>
          </p:grpSpPr>
          <p:sp>
            <p:nvSpPr>
              <p:cNvPr id="2598" name="Shape 2598"/>
              <p:cNvSpPr/>
              <p:nvPr/>
            </p:nvSpPr>
            <p:spPr>
              <a:xfrm>
                <a:off x="0" y="0"/>
                <a:ext cx="385293" cy="5383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94" y="13604"/>
                    </a:moveTo>
                    <a:lnTo>
                      <a:pt x="16160" y="10788"/>
                    </a:lnTo>
                    <a:lnTo>
                      <a:pt x="16929" y="10238"/>
                    </a:lnTo>
                    <a:lnTo>
                      <a:pt x="20863" y="13053"/>
                    </a:lnTo>
                    <a:cubicBezTo>
                      <a:pt x="20863" y="13053"/>
                      <a:pt x="20094" y="13604"/>
                      <a:pt x="20094" y="13604"/>
                    </a:cubicBezTo>
                    <a:close/>
                    <a:moveTo>
                      <a:pt x="20863" y="21005"/>
                    </a:moveTo>
                    <a:lnTo>
                      <a:pt x="736" y="21005"/>
                    </a:lnTo>
                    <a:lnTo>
                      <a:pt x="736" y="15513"/>
                    </a:lnTo>
                    <a:lnTo>
                      <a:pt x="20863" y="15513"/>
                    </a:lnTo>
                    <a:cubicBezTo>
                      <a:pt x="20863" y="15513"/>
                      <a:pt x="20863" y="21005"/>
                      <a:pt x="20863" y="21005"/>
                    </a:cubicBezTo>
                    <a:close/>
                    <a:moveTo>
                      <a:pt x="4749" y="10238"/>
                    </a:moveTo>
                    <a:lnTo>
                      <a:pt x="5518" y="10788"/>
                    </a:lnTo>
                    <a:lnTo>
                      <a:pt x="1584" y="13604"/>
                    </a:lnTo>
                    <a:lnTo>
                      <a:pt x="814" y="13053"/>
                    </a:lnTo>
                    <a:cubicBezTo>
                      <a:pt x="814" y="13053"/>
                      <a:pt x="4749" y="10238"/>
                      <a:pt x="4749" y="10238"/>
                    </a:cubicBezTo>
                    <a:close/>
                    <a:moveTo>
                      <a:pt x="3117" y="2185"/>
                    </a:moveTo>
                    <a:lnTo>
                      <a:pt x="7051" y="5000"/>
                    </a:lnTo>
                    <a:lnTo>
                      <a:pt x="6282" y="5551"/>
                    </a:lnTo>
                    <a:lnTo>
                      <a:pt x="2348" y="2735"/>
                    </a:lnTo>
                    <a:cubicBezTo>
                      <a:pt x="2348" y="2735"/>
                      <a:pt x="3117" y="2185"/>
                      <a:pt x="3117" y="2185"/>
                    </a:cubicBezTo>
                    <a:close/>
                    <a:moveTo>
                      <a:pt x="10800" y="3218"/>
                    </a:moveTo>
                    <a:lnTo>
                      <a:pt x="13680" y="6206"/>
                    </a:lnTo>
                    <a:lnTo>
                      <a:pt x="18660" y="7304"/>
                    </a:lnTo>
                    <a:lnTo>
                      <a:pt x="15338" y="10197"/>
                    </a:lnTo>
                    <a:lnTo>
                      <a:pt x="15658" y="13919"/>
                    </a:lnTo>
                    <a:lnTo>
                      <a:pt x="10800" y="12490"/>
                    </a:lnTo>
                    <a:lnTo>
                      <a:pt x="5942" y="13919"/>
                    </a:lnTo>
                    <a:lnTo>
                      <a:pt x="6264" y="10197"/>
                    </a:lnTo>
                    <a:lnTo>
                      <a:pt x="2940" y="7304"/>
                    </a:lnTo>
                    <a:lnTo>
                      <a:pt x="7923" y="6206"/>
                    </a:lnTo>
                    <a:cubicBezTo>
                      <a:pt x="7923" y="6206"/>
                      <a:pt x="10800" y="3218"/>
                      <a:pt x="10800" y="3218"/>
                    </a:cubicBezTo>
                    <a:close/>
                    <a:moveTo>
                      <a:pt x="18558" y="2185"/>
                    </a:moveTo>
                    <a:lnTo>
                      <a:pt x="19327" y="2735"/>
                    </a:lnTo>
                    <a:lnTo>
                      <a:pt x="15393" y="5551"/>
                    </a:lnTo>
                    <a:lnTo>
                      <a:pt x="14624" y="5000"/>
                    </a:lnTo>
                    <a:cubicBezTo>
                      <a:pt x="14624" y="5000"/>
                      <a:pt x="18558" y="2185"/>
                      <a:pt x="18558" y="2185"/>
                    </a:cubicBezTo>
                    <a:close/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2160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599" name="Shape 2599"/>
              <p:cNvSpPr/>
              <p:nvPr/>
            </p:nvSpPr>
            <p:spPr>
              <a:xfrm>
                <a:off x="60772" y="417808"/>
                <a:ext cx="262570" cy="364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2600" name="Shape 2600"/>
              <p:cNvSpPr/>
              <p:nvPr/>
            </p:nvSpPr>
            <p:spPr>
              <a:xfrm>
                <a:off x="121544" y="470983"/>
                <a:ext cx="136470" cy="251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defTabSz="17145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</p:grpSp>
      </p:grpSp>
      <p:sp>
        <p:nvSpPr>
          <p:cNvPr id="2603" name="Shape 2603"/>
          <p:cNvSpPr/>
          <p:nvPr/>
        </p:nvSpPr>
        <p:spPr>
          <a:xfrm>
            <a:off x="1488718" y="2078373"/>
            <a:ext cx="778362" cy="312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algn="l">
              <a:lnSpc>
                <a:spcPct val="80000"/>
              </a:lnSpc>
              <a:spcBef>
                <a:spcPts val="500"/>
              </a:spcBef>
              <a:defRPr sz="2500">
                <a:solidFill>
                  <a:srgbClr val="00B9F7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chemeClr val="accent1"/>
                </a:solidFill>
              </a:rPr>
              <a:t>Headline Text Goes Here</a:t>
            </a:r>
          </a:p>
        </p:txBody>
      </p:sp>
      <p:sp>
        <p:nvSpPr>
          <p:cNvPr id="2604" name="Shape 2604"/>
          <p:cNvSpPr/>
          <p:nvPr/>
        </p:nvSpPr>
        <p:spPr>
          <a:xfrm>
            <a:off x="1028915" y="2518116"/>
            <a:ext cx="1197950" cy="3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fontScale="40000" lnSpcReduction="20000"/>
          </a:bodyPr>
          <a:lstStyle>
            <a:lvl1pPr algn="l">
              <a:lnSpc>
                <a:spcPct val="110000"/>
              </a:lnSpc>
              <a:spcBef>
                <a:spcPts val="500"/>
              </a:spcBef>
              <a:defRPr sz="18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F9499"/>
                </a:solidFill>
              </a:rPr>
              <a:t>Dollar Lorem Ipsum is simply dummy text of the printing and typesetting industry.</a:t>
            </a:r>
          </a:p>
        </p:txBody>
      </p:sp>
      <p:sp>
        <p:nvSpPr>
          <p:cNvPr id="2605" name="Shape 2605"/>
          <p:cNvSpPr/>
          <p:nvPr/>
        </p:nvSpPr>
        <p:spPr>
          <a:xfrm>
            <a:off x="3436317" y="2078373"/>
            <a:ext cx="778362" cy="312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algn="l">
              <a:lnSpc>
                <a:spcPct val="80000"/>
              </a:lnSpc>
              <a:spcBef>
                <a:spcPts val="500"/>
              </a:spcBef>
              <a:defRPr sz="2500">
                <a:solidFill>
                  <a:srgbClr val="00BAA7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chemeClr val="accent2"/>
                </a:solidFill>
              </a:rPr>
              <a:t>Headline Text Goes Here</a:t>
            </a:r>
          </a:p>
        </p:txBody>
      </p:sp>
      <p:sp>
        <p:nvSpPr>
          <p:cNvPr id="2606" name="Shape 2606"/>
          <p:cNvSpPr/>
          <p:nvPr/>
        </p:nvSpPr>
        <p:spPr>
          <a:xfrm>
            <a:off x="2976514" y="2518116"/>
            <a:ext cx="1197950" cy="3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fontScale="40000" lnSpcReduction="20000"/>
          </a:bodyPr>
          <a:lstStyle>
            <a:lvl1pPr algn="l">
              <a:lnSpc>
                <a:spcPct val="110000"/>
              </a:lnSpc>
              <a:spcBef>
                <a:spcPts val="500"/>
              </a:spcBef>
              <a:defRPr sz="18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F9499"/>
                </a:solidFill>
              </a:rPr>
              <a:t>Dollar Lorem Ipsum is simply dummy text of the printing and typesetting industry.</a:t>
            </a:r>
          </a:p>
        </p:txBody>
      </p:sp>
      <p:sp>
        <p:nvSpPr>
          <p:cNvPr id="2607" name="Shape 2607"/>
          <p:cNvSpPr/>
          <p:nvPr/>
        </p:nvSpPr>
        <p:spPr>
          <a:xfrm>
            <a:off x="5398203" y="2078373"/>
            <a:ext cx="778362" cy="312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algn="l">
              <a:lnSpc>
                <a:spcPct val="80000"/>
              </a:lnSpc>
              <a:spcBef>
                <a:spcPts val="500"/>
              </a:spcBef>
              <a:defRPr sz="2500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chemeClr val="bg1"/>
                </a:solidFill>
              </a:rPr>
              <a:t>Headline Text Goes Here</a:t>
            </a:r>
          </a:p>
        </p:txBody>
      </p:sp>
      <p:sp>
        <p:nvSpPr>
          <p:cNvPr id="2608" name="Shape 2608"/>
          <p:cNvSpPr/>
          <p:nvPr/>
        </p:nvSpPr>
        <p:spPr>
          <a:xfrm>
            <a:off x="4938400" y="2518116"/>
            <a:ext cx="1197950" cy="3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fontScale="40000" lnSpcReduction="20000"/>
          </a:bodyPr>
          <a:lstStyle>
            <a:lvl1pPr algn="l">
              <a:lnSpc>
                <a:spcPct val="110000"/>
              </a:lnSpc>
              <a:spcBef>
                <a:spcPts val="500"/>
              </a:spcBef>
              <a:defRPr sz="1800">
                <a:solidFill>
                  <a:srgbClr val="FFFFFF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Dollar Lorem Ipsum is simply dummy text of the printing and typesetting industry.</a:t>
            </a:r>
          </a:p>
        </p:txBody>
      </p:sp>
      <p:sp>
        <p:nvSpPr>
          <p:cNvPr id="2609" name="Shape 2609"/>
          <p:cNvSpPr/>
          <p:nvPr/>
        </p:nvSpPr>
        <p:spPr>
          <a:xfrm>
            <a:off x="7345802" y="2078373"/>
            <a:ext cx="778362" cy="312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algn="l">
              <a:lnSpc>
                <a:spcPct val="80000"/>
              </a:lnSpc>
              <a:spcBef>
                <a:spcPts val="500"/>
              </a:spcBef>
              <a:defRPr sz="2500">
                <a:solidFill>
                  <a:srgbClr val="FFC000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chemeClr val="accent4"/>
                </a:solidFill>
              </a:rPr>
              <a:t>Headline Text Goes Here</a:t>
            </a:r>
          </a:p>
        </p:txBody>
      </p:sp>
      <p:sp>
        <p:nvSpPr>
          <p:cNvPr id="2610" name="Shape 2610"/>
          <p:cNvSpPr/>
          <p:nvPr/>
        </p:nvSpPr>
        <p:spPr>
          <a:xfrm>
            <a:off x="6886000" y="2518116"/>
            <a:ext cx="1197950" cy="3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fontScale="40000" lnSpcReduction="20000"/>
          </a:bodyPr>
          <a:lstStyle>
            <a:lvl1pPr algn="l">
              <a:lnSpc>
                <a:spcPct val="110000"/>
              </a:lnSpc>
              <a:spcBef>
                <a:spcPts val="500"/>
              </a:spcBef>
              <a:defRPr sz="18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F9499"/>
                </a:solidFill>
              </a:rPr>
              <a:t>Dollar Lorem Ipsum is simply dummy text of the printing and typesetting industry.</a:t>
            </a:r>
          </a:p>
        </p:txBody>
      </p:sp>
      <p:sp>
        <p:nvSpPr>
          <p:cNvPr id="2611" name="Shape 2611"/>
          <p:cNvSpPr/>
          <p:nvPr/>
        </p:nvSpPr>
        <p:spPr>
          <a:xfrm>
            <a:off x="847989" y="3634270"/>
            <a:ext cx="1569328" cy="737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lnSpcReduction="10000"/>
          </a:bodyPr>
          <a:lstStyle>
            <a:lvl1pPr algn="l">
              <a:lnSpc>
                <a:spcPct val="130000"/>
              </a:lnSpc>
              <a:spcBef>
                <a:spcPts val="500"/>
              </a:spcBef>
              <a:defRPr sz="20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Lorem</a:t>
            </a:r>
            <a:r>
              <a:rPr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Ipsum</a:t>
            </a:r>
            <a:r>
              <a:rPr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is simply dummy text of the printing and typesetting industry  has been the industry's standard dummy. </a:t>
            </a:r>
            <a:r>
              <a:rPr sz="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Lorem</a:t>
            </a:r>
            <a:r>
              <a:rPr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Ipsum</a:t>
            </a:r>
            <a:r>
              <a:rPr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is simply dummy text of the printing.</a:t>
            </a:r>
          </a:p>
        </p:txBody>
      </p:sp>
      <p:sp>
        <p:nvSpPr>
          <p:cNvPr id="2612" name="Shape 2612"/>
          <p:cNvSpPr/>
          <p:nvPr/>
        </p:nvSpPr>
        <p:spPr>
          <a:xfrm>
            <a:off x="2790825" y="3634270"/>
            <a:ext cx="1569328" cy="611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lnSpcReduction="10000"/>
          </a:bodyPr>
          <a:lstStyle>
            <a:lvl1pPr algn="l">
              <a:lnSpc>
                <a:spcPct val="130000"/>
              </a:lnSpc>
              <a:spcBef>
                <a:spcPts val="500"/>
              </a:spcBef>
              <a:defRPr sz="20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">
                <a:solidFill>
                  <a:schemeClr val="tx2">
                    <a:lumMod val="60000"/>
                    <a:lumOff val="40000"/>
                  </a:schemeClr>
                </a:solidFill>
              </a:rPr>
              <a:t>Lorem Ipsum is simply dummy text of the printing and typesetting industry  has been the industry's standard dummy.</a:t>
            </a:r>
          </a:p>
        </p:txBody>
      </p:sp>
      <p:sp>
        <p:nvSpPr>
          <p:cNvPr id="2613" name="Shape 2613"/>
          <p:cNvSpPr/>
          <p:nvPr/>
        </p:nvSpPr>
        <p:spPr>
          <a:xfrm>
            <a:off x="4728899" y="3634270"/>
            <a:ext cx="1569328" cy="737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lnSpcReduction="10000"/>
          </a:bodyPr>
          <a:lstStyle>
            <a:lvl1pPr algn="l">
              <a:lnSpc>
                <a:spcPct val="130000"/>
              </a:lnSpc>
              <a:spcBef>
                <a:spcPts val="500"/>
              </a:spcBef>
              <a:defRPr sz="20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">
                <a:solidFill>
                  <a:schemeClr val="tx2">
                    <a:lumMod val="60000"/>
                    <a:lumOff val="40000"/>
                  </a:schemeClr>
                </a:solidFill>
              </a:rPr>
              <a:t>Lorem Ipsum is simply dummy text of the printing and typesetting industry  has been the industry's standard dummy. Lorem Ipsum is simply dummy text of the printing.</a:t>
            </a:r>
          </a:p>
        </p:txBody>
      </p:sp>
      <p:sp>
        <p:nvSpPr>
          <p:cNvPr id="2614" name="Shape 2614"/>
          <p:cNvSpPr/>
          <p:nvPr/>
        </p:nvSpPr>
        <p:spPr>
          <a:xfrm>
            <a:off x="6671735" y="3634270"/>
            <a:ext cx="1569328" cy="611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 lnSpcReduction="10000"/>
          </a:bodyPr>
          <a:lstStyle>
            <a:lvl1pPr algn="l">
              <a:lnSpc>
                <a:spcPct val="130000"/>
              </a:lnSpc>
              <a:spcBef>
                <a:spcPts val="500"/>
              </a:spcBef>
              <a:defRPr sz="2000">
                <a:solidFill>
                  <a:srgbClr val="8F9499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">
                <a:solidFill>
                  <a:schemeClr val="tx2">
                    <a:lumMod val="60000"/>
                    <a:lumOff val="40000"/>
                  </a:schemeClr>
                </a:solidFill>
              </a:rPr>
              <a:t>Printing and typesetting industry  has been the industry's standard dummy. Lorem Ipsum is simply dummy text of the printing.</a:t>
            </a:r>
          </a:p>
        </p:txBody>
      </p:sp>
      <p:sp>
        <p:nvSpPr>
          <p:cNvPr id="2615" name="Shape 2615"/>
          <p:cNvSpPr/>
          <p:nvPr/>
        </p:nvSpPr>
        <p:spPr>
          <a:xfrm>
            <a:off x="1473101" y="4528195"/>
            <a:ext cx="617017" cy="7850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11727"/>
                </a:lnTo>
                <a:lnTo>
                  <a:pt x="0" y="6071"/>
                </a:lnTo>
                <a:lnTo>
                  <a:pt x="0" y="0"/>
                </a:lnTo>
              </a:path>
            </a:pathLst>
          </a:custGeom>
          <a:ln w="25400">
            <a:solidFill>
              <a:srgbClr val="FFFFFF"/>
            </a:solidFill>
            <a:miter lim="400000"/>
            <a:headEnd type="oval"/>
            <a:tailEnd type="oval"/>
          </a:ln>
        </p:spPr>
        <p:txBody>
          <a:bodyPr lIns="0" tIns="0" rIns="0" bIns="0" anchor="ctr"/>
          <a:lstStyle/>
          <a:p>
            <a:pPr lvl="0">
              <a:defRPr sz="3200"/>
            </a:pPr>
            <a:endParaRPr/>
          </a:p>
        </p:txBody>
      </p:sp>
      <p:sp>
        <p:nvSpPr>
          <p:cNvPr id="2616" name="Shape 2616"/>
          <p:cNvSpPr/>
          <p:nvPr/>
        </p:nvSpPr>
        <p:spPr>
          <a:xfrm>
            <a:off x="7024067" y="4528195"/>
            <a:ext cx="503887" cy="7850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11727"/>
                </a:lnTo>
                <a:lnTo>
                  <a:pt x="21600" y="6071"/>
                </a:lnTo>
                <a:lnTo>
                  <a:pt x="21600" y="0"/>
                </a:lnTo>
              </a:path>
            </a:pathLst>
          </a:custGeom>
          <a:ln w="25400">
            <a:solidFill>
              <a:srgbClr val="FFFFFF"/>
            </a:solidFill>
            <a:miter lim="400000"/>
            <a:headEnd type="oval"/>
            <a:tailEnd type="oval"/>
          </a:ln>
        </p:spPr>
        <p:txBody>
          <a:bodyPr lIns="0" tIns="0" rIns="0" bIns="0" anchor="ctr"/>
          <a:lstStyle/>
          <a:p>
            <a:pPr lvl="0">
              <a:defRPr sz="3200"/>
            </a:pPr>
            <a:endParaRPr/>
          </a:p>
        </p:txBody>
      </p:sp>
      <p:grpSp>
        <p:nvGrpSpPr>
          <p:cNvPr id="2619" name="Group 2619"/>
          <p:cNvGrpSpPr/>
          <p:nvPr/>
        </p:nvGrpSpPr>
        <p:grpSpPr>
          <a:xfrm>
            <a:off x="3542654" y="4521961"/>
            <a:ext cx="1968377" cy="798719"/>
            <a:chOff x="0" y="0"/>
            <a:chExt cx="5249002" cy="2129917"/>
          </a:xfrm>
        </p:grpSpPr>
        <p:sp>
          <p:nvSpPr>
            <p:cNvPr id="2617" name="Shape 2617"/>
            <p:cNvSpPr/>
            <p:nvPr/>
          </p:nvSpPr>
          <p:spPr>
            <a:xfrm>
              <a:off x="0" y="0"/>
              <a:ext cx="2695840" cy="212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10719"/>
                  </a:lnTo>
                  <a:lnTo>
                    <a:pt x="0" y="6194"/>
                  </a:lnTo>
                  <a:lnTo>
                    <a:pt x="0" y="0"/>
                  </a:lnTo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618" name="Shape 2618"/>
            <p:cNvSpPr/>
            <p:nvPr/>
          </p:nvSpPr>
          <p:spPr>
            <a:xfrm>
              <a:off x="2691605" y="32992"/>
              <a:ext cx="2557398" cy="2084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10719"/>
                  </a:lnTo>
                  <a:lnTo>
                    <a:pt x="21600" y="6194"/>
                  </a:lnTo>
                  <a:lnTo>
                    <a:pt x="21600" y="0"/>
                  </a:lnTo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060048" y="293589"/>
            <a:ext cx="1530752" cy="2641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825500" rtl="0" latinLnBrk="1" hangingPunct="0"/>
            <a:r>
              <a:rPr lang="en-US" altLang="zh-CN" sz="1050" dirty="0">
                <a:solidFill>
                  <a:srgbClr val="E6EBF0"/>
                </a:solidFill>
              </a:rPr>
              <a:t>https://www.ypppt.com/</a:t>
            </a:r>
            <a:endParaRPr kumimoji="0" lang="zh-CN" altLang="en-US" sz="1050" b="0" i="0" u="none" strike="noStrike" cap="none" spc="0" normalizeH="0" baseline="0" dirty="0">
              <a:ln>
                <a:noFill/>
              </a:ln>
              <a:solidFill>
                <a:srgbClr val="E6EBF0"/>
              </a:solidFill>
              <a:effectLst/>
              <a:uFillTx/>
              <a:sym typeface="Helvetica Light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50" fill="hold"/>
                                        <p:tgtEl>
                                          <p:spTgt spid="2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50" fill="hold"/>
                                        <p:tgtEl>
                                          <p:spTgt spid="2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16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22" dur="750"/>
                                        <p:tgtEl>
                                          <p:spTgt spid="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8" fill="hold" grpId="5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600" fill="hold"/>
                                        <p:tgtEl>
                                          <p:spTgt spid="2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fill="hold"/>
                                        <p:tgtEl>
                                          <p:spTgt spid="2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9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1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2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2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16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65" dur="550"/>
                                        <p:tgtEl>
                                          <p:spTgt spid="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80" fill="hold"/>
                                        <p:tgtEl>
                                          <p:spTgt spid="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" fill="hold"/>
                                        <p:tgtEl>
                                          <p:spTgt spid="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2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9" presetClass="entr" presetSubtype="16" fill="hold" grpId="15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80" dur="750"/>
                                        <p:tgtEl>
                                          <p:spTgt spid="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16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17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2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2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8" fill="hold" grpId="1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92" dur="1000"/>
                                        <p:tgtEl>
                                          <p:spTgt spid="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32" fill="hold" grpId="1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2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750" fill="hold"/>
                                        <p:tgtEl>
                                          <p:spTgt spid="2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2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2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8" fill="hold" grpId="2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112" dur="1000"/>
                                        <p:tgtEl>
                                          <p:spTgt spid="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3" presetClass="entr" presetSubtype="32" fill="hold" grpId="2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2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2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grpId="26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9" fill="hold"/>
                                        <p:tgtEl>
                                          <p:spTgt spid="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27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8" grpId="1" animBg="1" advAuto="0"/>
      <p:bldP spid="2536" grpId="7" animBg="1" advAuto="0"/>
      <p:bldP spid="2544" grpId="13" animBg="1" advAuto="0"/>
      <p:bldP spid="2552" grpId="19" animBg="1" advAuto="0"/>
      <p:bldP spid="2555" grpId="5" advAuto="0"/>
      <p:bldP spid="2558" grpId="11" advAuto="0"/>
      <p:bldP spid="2561" grpId="17" advAuto="0"/>
      <p:bldP spid="2564" grpId="23" advAuto="0"/>
      <p:bldP spid="2573" grpId="2" animBg="1" advAuto="0"/>
      <p:bldP spid="2585" grpId="14" animBg="1" advAuto="0"/>
      <p:bldP spid="2593" grpId="8" animBg="1" advAuto="0"/>
      <p:bldP spid="2602" grpId="20" animBg="1" advAuto="0"/>
      <p:bldP spid="2603" grpId="3" animBg="1" advAuto="0"/>
      <p:bldP spid="2604" grpId="4" animBg="1" advAuto="0"/>
      <p:bldP spid="2605" grpId="9" animBg="1" advAuto="0"/>
      <p:bldP spid="2606" grpId="10" animBg="1" advAuto="0"/>
      <p:bldP spid="2607" grpId="15" animBg="1" advAuto="0"/>
      <p:bldP spid="2608" grpId="16" animBg="1" advAuto="0"/>
      <p:bldP spid="2609" grpId="21" animBg="1" advAuto="0"/>
      <p:bldP spid="2610" grpId="22" animBg="1" advAuto="0"/>
      <p:bldP spid="2611" grpId="6" animBg="1" advAuto="0"/>
      <p:bldP spid="2612" grpId="12" animBg="1" advAuto="0"/>
      <p:bldP spid="2613" grpId="18" animBg="1" advAuto="0"/>
      <p:bldP spid="2614" grpId="24" animBg="1" advAuto="0"/>
      <p:bldP spid="2615" grpId="25" animBg="1" advAuto="0"/>
      <p:bldP spid="2616" grpId="27" animBg="1" advAuto="0"/>
      <p:bldP spid="2619" grpId="26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defTabSz="685800" rtl="0">
              <a:defRPr/>
            </a:pPr>
            <a:r>
              <a:rPr lang="en-US" altLang="zh-CN" sz="2100" kern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kern="12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defTabSz="685800" rtl="0">
              <a:defRPr/>
            </a:pPr>
            <a:r>
              <a:rPr lang="zh-CN" altLang="en-US" sz="2100" kern="12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kern="12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kern="12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kern="12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kern="12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kern="12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kern="12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defTabSz="685800" rtl="0">
              <a:lnSpc>
                <a:spcPts val="1800"/>
              </a:lnSpc>
            </a:pP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defTabSz="685800" rtl="0">
              <a:lnSpc>
                <a:spcPts val="1800"/>
              </a:lnSpc>
            </a:pP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defTabSz="685800" rtl="0">
              <a:lnSpc>
                <a:spcPts val="1800"/>
              </a:lnSpc>
            </a:pP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defTabSz="685800" rtl="0">
              <a:lnSpc>
                <a:spcPts val="1800"/>
              </a:lnSpc>
            </a:pP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defTabSz="685800" rtl="0">
              <a:lnSpc>
                <a:spcPts val="1800"/>
              </a:lnSpc>
            </a:pP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64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Power Biz Combaind Colour">
      <a:dk1>
        <a:srgbClr val="0A0F14"/>
      </a:dk1>
      <a:lt1>
        <a:srgbClr val="FFFFFF"/>
      </a:lt1>
      <a:dk2>
        <a:srgbClr val="3C4146"/>
      </a:dk2>
      <a:lt2>
        <a:srgbClr val="DCDEE0"/>
      </a:lt2>
      <a:accent1>
        <a:srgbClr val="00AAF5"/>
      </a:accent1>
      <a:accent2>
        <a:srgbClr val="00AF96"/>
      </a:accent2>
      <a:accent3>
        <a:srgbClr val="78BE00"/>
      </a:accent3>
      <a:accent4>
        <a:srgbClr val="FFAF10"/>
      </a:accent4>
      <a:accent5>
        <a:srgbClr val="E61919"/>
      </a:accent5>
      <a:accent6>
        <a:srgbClr val="64287D"/>
      </a:accent6>
      <a:hlink>
        <a:srgbClr val="0000FF"/>
      </a:hlink>
      <a:folHlink>
        <a:srgbClr val="FF00FF"/>
      </a:folHlink>
    </a:clrScheme>
    <a:fontScheme name="Custom 1">
      <a:majorFont>
        <a:latin typeface="Arimo"/>
        <a:ea typeface="Helvetica Light"/>
        <a:cs typeface="Helvetica Light"/>
      </a:majorFont>
      <a:minorFont>
        <a:latin typeface="Arimo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280</Words>
  <Application>Microsoft Office PowerPoint</Application>
  <PresentationFormat>全屏显示(16:9)</PresentationFormat>
  <Paragraphs>28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Gill Sans</vt:lpstr>
      <vt:lpstr>Helvetica Neue</vt:lpstr>
      <vt:lpstr>Meiryo</vt:lpstr>
      <vt:lpstr>宋体</vt:lpstr>
      <vt:lpstr>微软雅黑</vt:lpstr>
      <vt:lpstr>Arial</vt:lpstr>
      <vt:lpstr>Arimo</vt:lpstr>
      <vt:lpstr>Calibri</vt:lpstr>
      <vt:lpstr>Calibri Light</vt:lpstr>
      <vt:lpstr>Helvetica Light</vt:lpstr>
      <vt:lpstr>White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>kan</cp:lastModifiedBy>
  <cp:revision>270</cp:revision>
  <dcterms:modified xsi:type="dcterms:W3CDTF">2022-03-17T12:37:28Z</dcterms:modified>
</cp:coreProperties>
</file>