
<file path=[Content_Types].xml><?xml version="1.0" encoding="utf-8"?>
<Types xmlns="http://schemas.openxmlformats.org/package/2006/content-types">
  <Default Extension="jpeg" ContentType="image/jpeg"/>
  <Default Extension="JPG" ContentType="image/.jpg"/>
  <Default Extension="xlsx" ContentType="application/vnd.openxmlformats-officedocument.spreadsheetml.sheet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olors1.xml" ContentType="application/vnd.ms-office.chartcolorstyle+xml"/>
  <Override PartName="/ppt/charts/colors2.xml" ContentType="application/vnd.ms-office.chartcolorstyle+xml"/>
  <Override PartName="/ppt/charts/colors3.xml" ContentType="application/vnd.ms-office.chartcolorstyle+xml"/>
  <Override PartName="/ppt/charts/colors4.xml" ContentType="application/vnd.ms-office.chartcolorstyle+xml"/>
  <Override PartName="/ppt/charts/colors5.xml" ContentType="application/vnd.ms-office.chartcolorstyle+xml"/>
  <Override PartName="/ppt/charts/style1.xml" ContentType="application/vnd.ms-office.chartstyle+xml"/>
  <Override PartName="/ppt/charts/style2.xml" ContentType="application/vnd.ms-office.chartstyle+xml"/>
  <Override PartName="/ppt/charts/style3.xml" ContentType="application/vnd.ms-office.chartstyle+xml"/>
  <Override PartName="/ppt/charts/style4.xml" ContentType="application/vnd.ms-office.chartstyle+xml"/>
  <Override PartName="/ppt/charts/style5.xml" ContentType="application/vnd.ms-office.chartstyl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297" r:id="rId3"/>
  </p:sldIdLst>
  <p:sldSz cx="12192000" cy="6858000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952" autoAdjust="0"/>
    <p:restoredTop sz="96314" autoAdjust="0"/>
  </p:normalViewPr>
  <p:slideViewPr>
    <p:cSldViewPr snapToGrid="0">
      <p:cViewPr varScale="1">
        <p:scale>
          <a:sx n="108" d="100"/>
          <a:sy n="108" d="100"/>
        </p:scale>
        <p:origin x="77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7" Type="http://schemas.openxmlformats.org/officeDocument/2006/relationships/tableStyles" Target="tableStyles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ColorStyle" Target="colors1.xml"/><Relationship Id="rId2" Type="http://schemas.microsoft.com/office/2011/relationships/chartStyle" Target="style1.xml"/><Relationship Id="rId1" Type="http://schemas.openxmlformats.org/officeDocument/2006/relationships/package" Target="../embeddings/Workbook1.xlsx"/></Relationships>
</file>

<file path=ppt/charts/_rels/chart2.xml.rels><?xml version="1.0" encoding="UTF-8" standalone="yes"?>
<Relationships xmlns="http://schemas.openxmlformats.org/package/2006/relationships"><Relationship Id="rId3" Type="http://schemas.microsoft.com/office/2011/relationships/chartColorStyle" Target="colors2.xml"/><Relationship Id="rId2" Type="http://schemas.microsoft.com/office/2011/relationships/chartStyle" Target="style2.xml"/><Relationship Id="rId1" Type="http://schemas.openxmlformats.org/officeDocument/2006/relationships/package" Target="../embeddings/Workbook2.xlsx"/></Relationships>
</file>

<file path=ppt/charts/_rels/chart3.xml.rels><?xml version="1.0" encoding="UTF-8" standalone="yes"?>
<Relationships xmlns="http://schemas.openxmlformats.org/package/2006/relationships"><Relationship Id="rId3" Type="http://schemas.microsoft.com/office/2011/relationships/chartColorStyle" Target="colors3.xml"/><Relationship Id="rId2" Type="http://schemas.microsoft.com/office/2011/relationships/chartStyle" Target="style3.xml"/><Relationship Id="rId1" Type="http://schemas.openxmlformats.org/officeDocument/2006/relationships/package" Target="../embeddings/Workbook3.xlsx"/></Relationships>
</file>

<file path=ppt/charts/_rels/chart4.xml.rels><?xml version="1.0" encoding="UTF-8" standalone="yes"?>
<Relationships xmlns="http://schemas.openxmlformats.org/package/2006/relationships"><Relationship Id="rId3" Type="http://schemas.microsoft.com/office/2011/relationships/chartColorStyle" Target="colors4.xml"/><Relationship Id="rId2" Type="http://schemas.microsoft.com/office/2011/relationships/chartStyle" Target="style4.xml"/><Relationship Id="rId1" Type="http://schemas.openxmlformats.org/officeDocument/2006/relationships/package" Target="../embeddings/Workbook4.xlsx"/></Relationships>
</file>

<file path=ppt/charts/_rels/chart5.xml.rels><?xml version="1.0" encoding="UTF-8" standalone="yes"?>
<Relationships xmlns="http://schemas.openxmlformats.org/package/2006/relationships"><Relationship Id="rId3" Type="http://schemas.microsoft.com/office/2011/relationships/chartColorStyle" Target="colors5.xml"/><Relationship Id="rId2" Type="http://schemas.microsoft.com/office/2011/relationships/chartStyle" Target="style5.xml"/><Relationship Id="rId1" Type="http://schemas.openxmlformats.org/officeDocument/2006/relationships/package" Target="../embeddings/Workbook5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spPr>
            <a:ln w="19050">
              <a:solidFill>
                <a:schemeClr val="bg1">
                  <a:lumMod val="95000"/>
                </a:schemeClr>
              </a:solidFill>
            </a:ln>
          </c:spPr>
          <c:explosion val="0"/>
          <c:dPt>
            <c:idx val="0"/>
            <c:bubble3D val="0"/>
            <c:spPr>
              <a:solidFill>
                <a:schemeClr val="accent1"/>
              </a:solidFill>
              <a:ln w="19050">
                <a:noFill/>
              </a:ln>
              <a:effectLst/>
            </c:spPr>
          </c:dPt>
          <c:dPt>
            <c:idx val="1"/>
            <c:bubble3D val="0"/>
            <c:spPr>
              <a:pattFill prst="pct25">
                <a:fgClr>
                  <a:schemeClr val="bg1"/>
                </a:fgClr>
                <a:bgClr>
                  <a:schemeClr val="bg1">
                    <a:lumMod val="85000"/>
                  </a:schemeClr>
                </a:bgClr>
              </a:pattFill>
              <a:ln w="19050">
                <a:noFill/>
              </a:ln>
              <a:effectLst/>
            </c:spPr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bg1">
                    <a:lumMod val="95000"/>
                  </a:schemeClr>
                </a:solidFill>
              </a:ln>
              <a:effectLst/>
            </c:spPr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bg1">
                    <a:lumMod val="95000"/>
                  </a:schemeClr>
                </a:solidFill>
              </a:ln>
              <a:effectLst/>
            </c:spPr>
          </c:dPt>
          <c:dLbls>
            <c:delete val="1"/>
          </c:dLbls>
          <c:cat>
            <c:strRef>
              <c:f>Sheet1!$A$2:$A$5</c:f>
              <c:strCache>
                <c:ptCount val="2"/>
                <c:pt idx="0">
                  <c:v>1st Qtr</c:v>
                </c:pt>
                <c:pt idx="1">
                  <c:v>2nd Qtr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40</c:v>
                </c:pt>
                <c:pt idx="1">
                  <c:v>60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5"/>
      </c:doughnutChart>
      <c:spPr>
        <a:noFill/>
        <a:ln>
          <a:noFill/>
        </a:ln>
        <a:effectLst/>
      </c:spPr>
    </c:plotArea>
    <c:plotVisOnly val="1"/>
    <c:dispBlanksAs val="gap"/>
    <c:showDLblsOverMax val="0"/>
    <c:extLst>
      <c:ext uri="{0b15fc19-7d7d-44ad-8c2d-2c3a37ce22c3}">
        <chartProps xmlns="https://web.wps.cn/et/2018/main" chartId="{2c23a52a-af15-43c6-9729-84973fc5a377}"/>
      </c:ext>
    </c:extLst>
  </c:chart>
  <c:spPr>
    <a:noFill/>
    <a:ln>
      <a:noFill/>
    </a:ln>
    <a:effectLst/>
  </c:spPr>
  <c:txPr>
    <a:bodyPr/>
    <a:lstStyle/>
    <a:p>
      <a:pPr>
        <a:defRPr lang="zh-CN" sz="1000">
          <a:latin typeface="+mn-lt"/>
        </a:defRPr>
      </a:pPr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spPr>
            <a:ln w="19050">
              <a:solidFill>
                <a:schemeClr val="bg1">
                  <a:lumMod val="95000"/>
                </a:schemeClr>
              </a:solidFill>
            </a:ln>
          </c:spPr>
          <c:explosion val="0"/>
          <c:dPt>
            <c:idx val="0"/>
            <c:bubble3D val="0"/>
            <c:spPr>
              <a:solidFill>
                <a:schemeClr val="accent2"/>
              </a:solidFill>
              <a:ln w="19050">
                <a:noFill/>
              </a:ln>
              <a:effectLst/>
            </c:spPr>
          </c:dPt>
          <c:dPt>
            <c:idx val="1"/>
            <c:bubble3D val="0"/>
            <c:spPr>
              <a:pattFill prst="pct25">
                <a:fgClr>
                  <a:schemeClr val="bg1"/>
                </a:fgClr>
                <a:bgClr>
                  <a:schemeClr val="bg1">
                    <a:lumMod val="85000"/>
                  </a:schemeClr>
                </a:bgClr>
              </a:pattFill>
              <a:ln w="19050">
                <a:noFill/>
              </a:ln>
              <a:effectLst/>
            </c:spPr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bg1">
                    <a:lumMod val="95000"/>
                  </a:schemeClr>
                </a:solidFill>
              </a:ln>
              <a:effectLst/>
            </c:spPr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bg1">
                    <a:lumMod val="95000"/>
                  </a:schemeClr>
                </a:solidFill>
              </a:ln>
              <a:effectLst/>
            </c:spPr>
          </c:dPt>
          <c:dLbls>
            <c:delete val="1"/>
          </c:dLbls>
          <c:cat>
            <c:strRef>
              <c:f>Sheet1!$A$2:$A$5</c:f>
              <c:strCache>
                <c:ptCount val="2"/>
                <c:pt idx="0">
                  <c:v>1st Qtr</c:v>
                </c:pt>
                <c:pt idx="1">
                  <c:v>2nd Qtr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50</c:v>
                </c:pt>
                <c:pt idx="1">
                  <c:v>50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5"/>
      </c:doughnutChart>
      <c:spPr>
        <a:noFill/>
        <a:ln>
          <a:noFill/>
        </a:ln>
        <a:effectLst/>
      </c:spPr>
    </c:plotArea>
    <c:plotVisOnly val="1"/>
    <c:dispBlanksAs val="gap"/>
    <c:showDLblsOverMax val="0"/>
    <c:extLst>
      <c:ext uri="{0b15fc19-7d7d-44ad-8c2d-2c3a37ce22c3}">
        <chartProps xmlns="https://web.wps.cn/et/2018/main" chartId="{e6c46ad4-2156-458a-92e3-120a87ab0ac3}"/>
      </c:ext>
    </c:extLst>
  </c:chart>
  <c:spPr>
    <a:noFill/>
    <a:ln>
      <a:noFill/>
    </a:ln>
    <a:effectLst/>
  </c:spPr>
  <c:txPr>
    <a:bodyPr/>
    <a:lstStyle/>
    <a:p>
      <a:pPr>
        <a:defRPr lang="zh-CN" sz="1000">
          <a:latin typeface="+mn-lt"/>
        </a:defRPr>
      </a:pPr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spPr>
            <a:ln w="19050">
              <a:solidFill>
                <a:schemeClr val="bg1">
                  <a:lumMod val="95000"/>
                </a:schemeClr>
              </a:solidFill>
            </a:ln>
          </c:spPr>
          <c:explosion val="0"/>
          <c:dPt>
            <c:idx val="0"/>
            <c:bubble3D val="0"/>
            <c:spPr>
              <a:solidFill>
                <a:schemeClr val="accent3"/>
              </a:solidFill>
              <a:ln w="19050">
                <a:noFill/>
              </a:ln>
              <a:effectLst/>
            </c:spPr>
          </c:dPt>
          <c:dPt>
            <c:idx val="1"/>
            <c:bubble3D val="0"/>
            <c:spPr>
              <a:pattFill prst="pct25">
                <a:fgClr>
                  <a:schemeClr val="bg1"/>
                </a:fgClr>
                <a:bgClr>
                  <a:schemeClr val="bg1">
                    <a:lumMod val="85000"/>
                  </a:schemeClr>
                </a:bgClr>
              </a:pattFill>
              <a:ln w="19050">
                <a:noFill/>
              </a:ln>
              <a:effectLst/>
            </c:spPr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bg1">
                    <a:lumMod val="95000"/>
                  </a:schemeClr>
                </a:solidFill>
              </a:ln>
              <a:effectLst/>
            </c:spPr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bg1">
                    <a:lumMod val="95000"/>
                  </a:schemeClr>
                </a:solidFill>
              </a:ln>
              <a:effectLst/>
            </c:spPr>
          </c:dPt>
          <c:dLbls>
            <c:delete val="1"/>
          </c:dLbls>
          <c:cat>
            <c:strRef>
              <c:f>Sheet1!$A$2:$A$5</c:f>
              <c:strCache>
                <c:ptCount val="2"/>
                <c:pt idx="0">
                  <c:v>1st Qtr</c:v>
                </c:pt>
                <c:pt idx="1">
                  <c:v>2nd Qtr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60</c:v>
                </c:pt>
                <c:pt idx="1">
                  <c:v>40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5"/>
      </c:doughnutChart>
      <c:spPr>
        <a:noFill/>
        <a:ln>
          <a:noFill/>
        </a:ln>
        <a:effectLst/>
      </c:spPr>
    </c:plotArea>
    <c:plotVisOnly val="1"/>
    <c:dispBlanksAs val="gap"/>
    <c:showDLblsOverMax val="0"/>
    <c:extLst>
      <c:ext uri="{0b15fc19-7d7d-44ad-8c2d-2c3a37ce22c3}">
        <chartProps xmlns="https://web.wps.cn/et/2018/main" chartId="{3542dc95-4fa7-48ef-a3ad-1f0e61ea4bda}"/>
      </c:ext>
    </c:extLst>
  </c:chart>
  <c:spPr>
    <a:noFill/>
    <a:ln>
      <a:noFill/>
    </a:ln>
    <a:effectLst/>
  </c:spPr>
  <c:txPr>
    <a:bodyPr/>
    <a:lstStyle/>
    <a:p>
      <a:pPr>
        <a:defRPr lang="zh-CN" sz="1000">
          <a:latin typeface="+mn-lt"/>
        </a:defRPr>
      </a:pPr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spPr>
            <a:ln w="19050">
              <a:solidFill>
                <a:schemeClr val="bg1">
                  <a:lumMod val="95000"/>
                </a:schemeClr>
              </a:solidFill>
            </a:ln>
          </c:spPr>
          <c:explosion val="0"/>
          <c:dPt>
            <c:idx val="0"/>
            <c:bubble3D val="0"/>
            <c:spPr>
              <a:solidFill>
                <a:schemeClr val="accent5"/>
              </a:solidFill>
              <a:ln w="19050">
                <a:noFill/>
              </a:ln>
              <a:effectLst/>
            </c:spPr>
          </c:dPt>
          <c:dPt>
            <c:idx val="1"/>
            <c:bubble3D val="0"/>
            <c:spPr>
              <a:pattFill prst="pct25">
                <a:fgClr>
                  <a:schemeClr val="bg1"/>
                </a:fgClr>
                <a:bgClr>
                  <a:schemeClr val="bg1">
                    <a:lumMod val="85000"/>
                  </a:schemeClr>
                </a:bgClr>
              </a:pattFill>
              <a:ln w="19050">
                <a:noFill/>
              </a:ln>
              <a:effectLst/>
            </c:spPr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bg1">
                    <a:lumMod val="95000"/>
                  </a:schemeClr>
                </a:solidFill>
              </a:ln>
              <a:effectLst/>
            </c:spPr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bg1">
                    <a:lumMod val="95000"/>
                  </a:schemeClr>
                </a:solidFill>
              </a:ln>
              <a:effectLst/>
            </c:spPr>
          </c:dPt>
          <c:dLbls>
            <c:delete val="1"/>
          </c:dLbls>
          <c:cat>
            <c:strRef>
              <c:f>Sheet1!$A$2:$A$5</c:f>
              <c:strCache>
                <c:ptCount val="2"/>
                <c:pt idx="0">
                  <c:v>1st Qtr</c:v>
                </c:pt>
                <c:pt idx="1">
                  <c:v>2nd Qtr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80</c:v>
                </c:pt>
                <c:pt idx="1">
                  <c:v>20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5"/>
      </c:doughnutChart>
      <c:spPr>
        <a:noFill/>
        <a:ln>
          <a:noFill/>
        </a:ln>
        <a:effectLst/>
      </c:spPr>
    </c:plotArea>
    <c:plotVisOnly val="1"/>
    <c:dispBlanksAs val="gap"/>
    <c:showDLblsOverMax val="0"/>
    <c:extLst>
      <c:ext uri="{0b15fc19-7d7d-44ad-8c2d-2c3a37ce22c3}">
        <chartProps xmlns="https://web.wps.cn/et/2018/main" chartId="{e82241a3-19e4-4681-a459-a86ddead713b}"/>
      </c:ext>
    </c:extLst>
  </c:chart>
  <c:spPr>
    <a:noFill/>
    <a:ln>
      <a:noFill/>
    </a:ln>
    <a:effectLst/>
  </c:spPr>
  <c:txPr>
    <a:bodyPr/>
    <a:lstStyle/>
    <a:p>
      <a:pPr>
        <a:defRPr lang="zh-CN" sz="1000">
          <a:latin typeface="+mn-lt"/>
        </a:defRPr>
      </a:pPr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spPr>
            <a:ln w="19050">
              <a:solidFill>
                <a:schemeClr val="bg1">
                  <a:lumMod val="95000"/>
                </a:schemeClr>
              </a:solidFill>
            </a:ln>
          </c:spPr>
          <c:explosion val="0"/>
          <c:dPt>
            <c:idx val="0"/>
            <c:bubble3D val="0"/>
            <c:spPr>
              <a:solidFill>
                <a:schemeClr val="accent4"/>
              </a:solidFill>
              <a:ln w="19050">
                <a:noFill/>
              </a:ln>
              <a:effectLst/>
            </c:spPr>
          </c:dPt>
          <c:dPt>
            <c:idx val="1"/>
            <c:bubble3D val="0"/>
            <c:spPr>
              <a:pattFill prst="pct25">
                <a:fgClr>
                  <a:schemeClr val="bg1"/>
                </a:fgClr>
                <a:bgClr>
                  <a:schemeClr val="bg1">
                    <a:lumMod val="85000"/>
                  </a:schemeClr>
                </a:bgClr>
              </a:pattFill>
              <a:ln w="19050">
                <a:noFill/>
              </a:ln>
              <a:effectLst/>
            </c:spPr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bg1">
                    <a:lumMod val="95000"/>
                  </a:schemeClr>
                </a:solidFill>
              </a:ln>
              <a:effectLst/>
            </c:spPr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bg1">
                    <a:lumMod val="95000"/>
                  </a:schemeClr>
                </a:solidFill>
              </a:ln>
              <a:effectLst/>
            </c:spPr>
          </c:dPt>
          <c:dLbls>
            <c:delete val="1"/>
          </c:dLbls>
          <c:cat>
            <c:strRef>
              <c:f>Sheet1!$A$2:$A$5</c:f>
              <c:strCache>
                <c:ptCount val="2"/>
                <c:pt idx="0">
                  <c:v>1st Qtr</c:v>
                </c:pt>
                <c:pt idx="1">
                  <c:v>2nd Qtr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70</c:v>
                </c:pt>
                <c:pt idx="1">
                  <c:v>30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5"/>
      </c:doughnutChart>
      <c:spPr>
        <a:noFill/>
        <a:ln>
          <a:noFill/>
        </a:ln>
        <a:effectLst/>
      </c:spPr>
    </c:plotArea>
    <c:plotVisOnly val="1"/>
    <c:dispBlanksAs val="gap"/>
    <c:showDLblsOverMax val="0"/>
    <c:extLst>
      <c:ext uri="{0b15fc19-7d7d-44ad-8c2d-2c3a37ce22c3}">
        <chartProps xmlns="https://web.wps.cn/et/2018/main" chartId="{1fb221d5-0f77-45fc-bfb0-bf705f36b98d}"/>
      </c:ext>
    </c:extLst>
  </c:chart>
  <c:spPr>
    <a:noFill/>
    <a:ln>
      <a:noFill/>
    </a:ln>
    <a:effectLst/>
  </c:spPr>
  <c:txPr>
    <a:bodyPr/>
    <a:lstStyle/>
    <a:p>
      <a:pPr>
        <a:defRPr lang="zh-CN" sz="1000">
          <a:latin typeface="+mn-lt"/>
        </a:defRPr>
      </a:pPr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5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5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5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5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5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5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5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5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5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5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5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5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5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5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5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5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5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5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5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5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5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5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5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5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5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2ACF95-D728-4C8B-AE35-808F4B58B02D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E2F5DD-4FF9-4435-87CD-0EE841CEB708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B5C08A1-7713-47CE-97B4-863D833656A0}" type="datetimeFigureOut">
              <a:rPr lang="id-ID" smtClean="0"/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58500" y="6356350"/>
            <a:ext cx="495300" cy="365125"/>
          </a:xfrm>
          <a:prstGeom prst="rect">
            <a:avLst/>
          </a:prstGeom>
        </p:spPr>
        <p:txBody>
          <a:bodyPr/>
          <a:lstStyle/>
          <a:p>
            <a:fld id="{BD3C9449-514E-4F2F-BDF6-E5528CC1E8B5}" type="slidenum">
              <a:rPr lang="id-ID" smtClean="0"/>
            </a:fld>
            <a:endParaRPr lang="id-ID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B5C08A1-7713-47CE-97B4-863D833656A0}" type="datetimeFigureOut">
              <a:rPr lang="id-ID" smtClean="0"/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58500" y="6356350"/>
            <a:ext cx="495300" cy="365125"/>
          </a:xfrm>
          <a:prstGeom prst="rect">
            <a:avLst/>
          </a:prstGeom>
        </p:spPr>
        <p:txBody>
          <a:bodyPr/>
          <a:lstStyle/>
          <a:p>
            <a:fld id="{BD3C9449-514E-4F2F-BDF6-E5528CC1E8B5}" type="slidenum">
              <a:rPr lang="id-ID" smtClean="0"/>
            </a:fld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B5C08A1-7713-47CE-97B4-863D833656A0}" type="datetimeFigureOut">
              <a:rPr lang="id-ID" smtClean="0"/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58500" y="6356350"/>
            <a:ext cx="495300" cy="365125"/>
          </a:xfrm>
          <a:prstGeom prst="rect">
            <a:avLst/>
          </a:prstGeom>
        </p:spPr>
        <p:txBody>
          <a:bodyPr/>
          <a:lstStyle/>
          <a:p>
            <a:fld id="{BD3C9449-514E-4F2F-BDF6-E5528CC1E8B5}" type="slidenum">
              <a:rPr lang="id-ID" smtClean="0"/>
            </a:fld>
            <a:endParaRPr lang="id-ID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B5C08A1-7713-47CE-97B4-863D833656A0}" type="datetimeFigureOut">
              <a:rPr lang="id-ID" smtClean="0"/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58500" y="6356350"/>
            <a:ext cx="495300" cy="365125"/>
          </a:xfrm>
          <a:prstGeom prst="rect">
            <a:avLst/>
          </a:prstGeom>
        </p:spPr>
        <p:txBody>
          <a:bodyPr/>
          <a:lstStyle/>
          <a:p>
            <a:fld id="{BD3C9449-514E-4F2F-BDF6-E5528CC1E8B5}" type="slidenum">
              <a:rPr lang="id-ID" smtClean="0"/>
            </a:fld>
            <a:endParaRPr lang="id-ID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B5C08A1-7713-47CE-97B4-863D833656A0}" type="datetimeFigureOut">
              <a:rPr lang="id-ID" smtClean="0"/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58500" y="6356350"/>
            <a:ext cx="495300" cy="365125"/>
          </a:xfrm>
          <a:prstGeom prst="rect">
            <a:avLst/>
          </a:prstGeom>
        </p:spPr>
        <p:txBody>
          <a:bodyPr/>
          <a:lstStyle/>
          <a:p>
            <a:fld id="{BD3C9449-514E-4F2F-BDF6-E5528CC1E8B5}" type="slidenum">
              <a:rPr lang="id-ID" smtClean="0"/>
            </a:fld>
            <a:endParaRPr lang="id-ID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B5C08A1-7713-47CE-97B4-863D833656A0}" type="datetimeFigureOut">
              <a:rPr lang="id-ID" smtClean="0"/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58500" y="6356350"/>
            <a:ext cx="495300" cy="365125"/>
          </a:xfrm>
          <a:prstGeom prst="rect">
            <a:avLst/>
          </a:prstGeom>
        </p:spPr>
        <p:txBody>
          <a:bodyPr/>
          <a:lstStyle/>
          <a:p>
            <a:fld id="{BD3C9449-514E-4F2F-BDF6-E5528CC1E8B5}" type="slidenum">
              <a:rPr lang="id-ID" smtClean="0"/>
            </a:fld>
            <a:endParaRPr lang="id-ID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B5C08A1-7713-47CE-97B4-863D833656A0}" type="datetimeFigureOut">
              <a:rPr lang="id-ID" smtClean="0"/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858500" y="6356350"/>
            <a:ext cx="495300" cy="365125"/>
          </a:xfrm>
          <a:prstGeom prst="rect">
            <a:avLst/>
          </a:prstGeom>
        </p:spPr>
        <p:txBody>
          <a:bodyPr/>
          <a:lstStyle/>
          <a:p>
            <a:fld id="{BD3C9449-514E-4F2F-BDF6-E5528CC1E8B5}" type="slidenum">
              <a:rPr lang="id-ID" smtClean="0"/>
            </a:fld>
            <a:endParaRPr lang="id-ID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B5C08A1-7713-47CE-97B4-863D833656A0}" type="datetimeFigureOut">
              <a:rPr lang="id-ID" smtClean="0"/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0858500" y="6356350"/>
            <a:ext cx="495300" cy="365125"/>
          </a:xfrm>
          <a:prstGeom prst="rect">
            <a:avLst/>
          </a:prstGeom>
        </p:spPr>
        <p:txBody>
          <a:bodyPr/>
          <a:lstStyle/>
          <a:p>
            <a:fld id="{BD3C9449-514E-4F2F-BDF6-E5528CC1E8B5}" type="slidenum">
              <a:rPr lang="id-ID" smtClean="0"/>
            </a:fld>
            <a:endParaRPr lang="id-ID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B5C08A1-7713-47CE-97B4-863D833656A0}" type="datetimeFigureOut">
              <a:rPr lang="id-ID" smtClean="0"/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858500" y="6356350"/>
            <a:ext cx="495300" cy="365125"/>
          </a:xfrm>
          <a:prstGeom prst="rect">
            <a:avLst/>
          </a:prstGeom>
        </p:spPr>
        <p:txBody>
          <a:bodyPr/>
          <a:lstStyle/>
          <a:p>
            <a:fld id="{BD3C9449-514E-4F2F-BDF6-E5528CC1E8B5}" type="slidenum">
              <a:rPr lang="id-ID" smtClean="0"/>
            </a:fld>
            <a:endParaRPr lang="id-ID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B5C08A1-7713-47CE-97B4-863D833656A0}" type="datetimeFigureOut">
              <a:rPr lang="id-ID" smtClean="0"/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58500" y="6356350"/>
            <a:ext cx="495300" cy="365125"/>
          </a:xfrm>
          <a:prstGeom prst="rect">
            <a:avLst/>
          </a:prstGeom>
        </p:spPr>
        <p:txBody>
          <a:bodyPr/>
          <a:lstStyle/>
          <a:p>
            <a:fld id="{BD3C9449-514E-4F2F-BDF6-E5528CC1E8B5}" type="slidenum">
              <a:rPr lang="id-ID" smtClean="0"/>
            </a:fld>
            <a:endParaRPr lang="id-ID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B5C08A1-7713-47CE-97B4-863D833656A0}" type="datetimeFigureOut">
              <a:rPr lang="id-ID" smtClean="0"/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58500" y="6356350"/>
            <a:ext cx="495300" cy="365125"/>
          </a:xfrm>
          <a:prstGeom prst="rect">
            <a:avLst/>
          </a:prstGeom>
        </p:spPr>
        <p:txBody>
          <a:bodyPr/>
          <a:lstStyle/>
          <a:p>
            <a:fld id="{BD3C9449-514E-4F2F-BDF6-E5528CC1E8B5}" type="slidenum">
              <a:rPr lang="id-ID" smtClean="0"/>
            </a:fld>
            <a:endParaRPr lang="id-ID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1.xml"/><Relationship Id="rId5" Type="http://schemas.openxmlformats.org/officeDocument/2006/relationships/chart" Target="../charts/chart5.xml"/><Relationship Id="rId4" Type="http://schemas.openxmlformats.org/officeDocument/2006/relationships/chart" Target="../charts/chart4.xml"/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chart" Target="../charts/char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7"/>
          <p:cNvSpPr txBox="1"/>
          <p:nvPr/>
        </p:nvSpPr>
        <p:spPr>
          <a:xfrm>
            <a:off x="4042252" y="228609"/>
            <a:ext cx="4125845" cy="669799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id-ID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Data Chart Sample</a:t>
            </a:r>
            <a:endParaRPr lang="en-US" sz="2800" dirty="0" smtClean="0">
              <a:solidFill>
                <a:schemeClr val="tx1">
                  <a:lumMod val="65000"/>
                  <a:lumOff val="35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4" name="Title 1"/>
          <p:cNvSpPr txBox="1"/>
          <p:nvPr/>
        </p:nvSpPr>
        <p:spPr>
          <a:xfrm>
            <a:off x="4659526" y="749768"/>
            <a:ext cx="2891295" cy="36355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200" b="0" kern="1200">
                <a:solidFill>
                  <a:schemeClr val="tx1">
                    <a:lumMod val="65000"/>
                    <a:lumOff val="35000"/>
                  </a:schemeClr>
                </a:solidFill>
                <a:latin typeface="Source Sans Pro Light" pitchFamily="34" charset="0"/>
                <a:ea typeface="+mj-ea"/>
                <a:cs typeface="+mj-cs"/>
              </a:defRPr>
            </a:lvl1pPr>
          </a:lstStyle>
          <a:p>
            <a:pPr algn="ctr"/>
            <a:r>
              <a:rPr lang="en-US" sz="1100" dirty="0" smtClean="0">
                <a:solidFill>
                  <a:schemeClr val="bg1">
                    <a:lumMod val="6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Put a relevant subtitle in this line</a:t>
            </a:r>
            <a:endParaRPr lang="en-US" sz="1100" dirty="0">
              <a:solidFill>
                <a:schemeClr val="bg1">
                  <a:lumMod val="65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graphicFrame>
        <p:nvGraphicFramePr>
          <p:cNvPr id="5" name="Chart 4"/>
          <p:cNvGraphicFramePr/>
          <p:nvPr/>
        </p:nvGraphicFramePr>
        <p:xfrm>
          <a:off x="355304" y="1620030"/>
          <a:ext cx="2646031" cy="20871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  <p:graphicFrame>
        <p:nvGraphicFramePr>
          <p:cNvPr id="6" name="Chart 5"/>
          <p:cNvGraphicFramePr/>
          <p:nvPr/>
        </p:nvGraphicFramePr>
        <p:xfrm>
          <a:off x="2511089" y="1620030"/>
          <a:ext cx="2646031" cy="20871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Chart 6"/>
          <p:cNvGraphicFramePr/>
          <p:nvPr/>
        </p:nvGraphicFramePr>
        <p:xfrm>
          <a:off x="4721082" y="1620030"/>
          <a:ext cx="2646031" cy="20871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8" name="Chart 7"/>
          <p:cNvGraphicFramePr/>
          <p:nvPr/>
        </p:nvGraphicFramePr>
        <p:xfrm>
          <a:off x="9134633" y="1620030"/>
          <a:ext cx="2646031" cy="20871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9" name="Chart 8"/>
          <p:cNvGraphicFramePr/>
          <p:nvPr/>
        </p:nvGraphicFramePr>
        <p:xfrm>
          <a:off x="6927667" y="1598259"/>
          <a:ext cx="2646031" cy="20871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1027763" y="2437527"/>
            <a:ext cx="129174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d-ID" sz="2000" b="1" dirty="0" smtClean="0">
                <a:solidFill>
                  <a:schemeClr val="bg1">
                    <a:lumMod val="65000"/>
                  </a:schemeClr>
                </a:solidFill>
                <a:ea typeface="Roboto" panose="02000000000000000000" pitchFamily="2" charset="0"/>
              </a:rPr>
              <a:t>20</a:t>
            </a:r>
            <a:r>
              <a:rPr lang="en-US" sz="2000" b="1" dirty="0" smtClean="0">
                <a:solidFill>
                  <a:schemeClr val="bg1">
                    <a:lumMod val="65000"/>
                  </a:schemeClr>
                </a:solidFill>
                <a:ea typeface="Roboto" panose="02000000000000000000" pitchFamily="2" charset="0"/>
              </a:rPr>
              <a:t>17</a:t>
            </a:r>
            <a:endParaRPr lang="id-ID" sz="2000" b="1" dirty="0">
              <a:solidFill>
                <a:schemeClr val="bg1">
                  <a:lumMod val="65000"/>
                </a:schemeClr>
              </a:solidFill>
              <a:ea typeface="Roboto" panose="02000000000000000000" pitchFamily="2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210653" y="2437526"/>
            <a:ext cx="129174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d-ID" sz="2000" b="1" dirty="0" smtClean="0">
                <a:solidFill>
                  <a:schemeClr val="bg1">
                    <a:lumMod val="65000"/>
                  </a:schemeClr>
                </a:solidFill>
                <a:ea typeface="Roboto" panose="02000000000000000000" pitchFamily="2" charset="0"/>
              </a:rPr>
              <a:t>201</a:t>
            </a:r>
            <a:r>
              <a:rPr lang="en-US" sz="2000" b="1" dirty="0" smtClean="0">
                <a:solidFill>
                  <a:schemeClr val="bg1">
                    <a:lumMod val="65000"/>
                  </a:schemeClr>
                </a:solidFill>
                <a:ea typeface="Roboto" panose="02000000000000000000" pitchFamily="2" charset="0"/>
              </a:rPr>
              <a:t>8</a:t>
            </a:r>
            <a:endParaRPr lang="id-ID" sz="2000" b="1" dirty="0">
              <a:solidFill>
                <a:schemeClr val="bg1">
                  <a:lumMod val="65000"/>
                </a:schemeClr>
              </a:solidFill>
              <a:ea typeface="Roboto" panose="02000000000000000000" pitchFamily="2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393542" y="2437525"/>
            <a:ext cx="129174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d-ID" sz="2000" b="1" dirty="0" smtClean="0">
                <a:solidFill>
                  <a:schemeClr val="bg1">
                    <a:lumMod val="65000"/>
                  </a:schemeClr>
                </a:solidFill>
                <a:ea typeface="Roboto" panose="02000000000000000000" pitchFamily="2" charset="0"/>
              </a:rPr>
              <a:t>201</a:t>
            </a:r>
            <a:r>
              <a:rPr lang="en-US" sz="2000" b="1" dirty="0" smtClean="0">
                <a:solidFill>
                  <a:schemeClr val="bg1">
                    <a:lumMod val="65000"/>
                  </a:schemeClr>
                </a:solidFill>
                <a:ea typeface="Roboto" panose="02000000000000000000" pitchFamily="2" charset="0"/>
              </a:rPr>
              <a:t>9</a:t>
            </a:r>
            <a:endParaRPr lang="id-ID" sz="2000" b="1" dirty="0">
              <a:solidFill>
                <a:schemeClr val="bg1">
                  <a:lumMod val="65000"/>
                </a:schemeClr>
              </a:solidFill>
              <a:ea typeface="Roboto" panose="02000000000000000000" pitchFamily="2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576431" y="2437525"/>
            <a:ext cx="129174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d-ID" sz="2000" b="1" dirty="0" smtClean="0">
                <a:solidFill>
                  <a:schemeClr val="bg1">
                    <a:lumMod val="65000"/>
                  </a:schemeClr>
                </a:solidFill>
                <a:ea typeface="Roboto" panose="02000000000000000000" pitchFamily="2" charset="0"/>
              </a:rPr>
              <a:t>20</a:t>
            </a:r>
            <a:r>
              <a:rPr lang="en-US" sz="2000" b="1" dirty="0" smtClean="0">
                <a:solidFill>
                  <a:schemeClr val="bg1">
                    <a:lumMod val="65000"/>
                  </a:schemeClr>
                </a:solidFill>
                <a:ea typeface="Roboto" panose="02000000000000000000" pitchFamily="2" charset="0"/>
              </a:rPr>
              <a:t>20</a:t>
            </a:r>
            <a:endParaRPr lang="id-ID" sz="2000" b="1" dirty="0">
              <a:solidFill>
                <a:schemeClr val="bg1">
                  <a:lumMod val="65000"/>
                </a:schemeClr>
              </a:solidFill>
              <a:ea typeface="Roboto" panose="02000000000000000000" pitchFamily="2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9833404" y="2437525"/>
            <a:ext cx="129174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d-ID" sz="2000" b="1" dirty="0" smtClean="0">
                <a:solidFill>
                  <a:schemeClr val="bg1">
                    <a:lumMod val="65000"/>
                  </a:schemeClr>
                </a:solidFill>
                <a:ea typeface="Roboto" panose="02000000000000000000" pitchFamily="2" charset="0"/>
              </a:rPr>
              <a:t>20</a:t>
            </a:r>
            <a:r>
              <a:rPr lang="en-US" sz="2000" b="1" dirty="0" smtClean="0">
                <a:solidFill>
                  <a:schemeClr val="bg1">
                    <a:lumMod val="65000"/>
                  </a:schemeClr>
                </a:solidFill>
                <a:ea typeface="Roboto" panose="02000000000000000000" pitchFamily="2" charset="0"/>
              </a:rPr>
              <a:t>21</a:t>
            </a:r>
            <a:endParaRPr lang="id-ID" sz="2000" b="1" dirty="0">
              <a:solidFill>
                <a:schemeClr val="bg1">
                  <a:lumMod val="65000"/>
                </a:schemeClr>
              </a:solidFill>
              <a:ea typeface="Roboto" panose="02000000000000000000" pitchFamily="2" charset="0"/>
            </a:endParaRPr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>
          <a:xfrm>
            <a:off x="829008" y="3791360"/>
            <a:ext cx="1689252" cy="93600"/>
            <a:chOff x="821415" y="5132620"/>
            <a:chExt cx="3298056" cy="182741"/>
          </a:xfrm>
        </p:grpSpPr>
        <p:cxnSp>
          <p:nvCxnSpPr>
            <p:cNvPr id="16" name="Straight Connector 15"/>
            <p:cNvCxnSpPr/>
            <p:nvPr/>
          </p:nvCxnSpPr>
          <p:spPr>
            <a:xfrm>
              <a:off x="821415" y="5132620"/>
              <a:ext cx="1080000" cy="0"/>
            </a:xfrm>
            <a:prstGeom prst="line">
              <a:avLst/>
            </a:prstGeom>
            <a:ln w="76200">
              <a:solidFill>
                <a:schemeClr val="accent1">
                  <a:alpha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>
              <a:off x="3039471" y="5132620"/>
              <a:ext cx="1080000" cy="0"/>
            </a:xfrm>
            <a:prstGeom prst="line">
              <a:avLst/>
            </a:prstGeom>
            <a:ln w="76200">
              <a:solidFill>
                <a:schemeClr val="accent1">
                  <a:alpha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8" name="Group 17"/>
            <p:cNvGrpSpPr/>
            <p:nvPr/>
          </p:nvGrpSpPr>
          <p:grpSpPr>
            <a:xfrm>
              <a:off x="1930443" y="5132620"/>
              <a:ext cx="1080000" cy="182741"/>
              <a:chOff x="1930443" y="5132620"/>
              <a:chExt cx="1080000" cy="182741"/>
            </a:xfrm>
          </p:grpSpPr>
          <p:cxnSp>
            <p:nvCxnSpPr>
              <p:cNvPr id="19" name="Straight Connector 18"/>
              <p:cNvCxnSpPr/>
              <p:nvPr/>
            </p:nvCxnSpPr>
            <p:spPr>
              <a:xfrm>
                <a:off x="1930443" y="5132620"/>
                <a:ext cx="1080000" cy="0"/>
              </a:xfrm>
              <a:prstGeom prst="line">
                <a:avLst/>
              </a:prstGeom>
              <a:ln w="76200">
                <a:solidFill>
                  <a:schemeClr val="accent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0" name="Flowchart: Merge 19"/>
              <p:cNvSpPr/>
              <p:nvPr/>
            </p:nvSpPr>
            <p:spPr>
              <a:xfrm>
                <a:off x="2368840" y="5206293"/>
                <a:ext cx="203205" cy="109068"/>
              </a:xfrm>
              <a:prstGeom prst="flowChartMerge">
                <a:avLst/>
              </a:prstGeom>
              <a:solidFill>
                <a:schemeClr val="accent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d-ID"/>
              </a:p>
            </p:txBody>
          </p:sp>
        </p:grpSp>
      </p:grpSp>
      <p:grpSp>
        <p:nvGrpSpPr>
          <p:cNvPr id="21" name="Group 20"/>
          <p:cNvGrpSpPr>
            <a:grpSpLocks noChangeAspect="1"/>
          </p:cNvGrpSpPr>
          <p:nvPr/>
        </p:nvGrpSpPr>
        <p:grpSpPr>
          <a:xfrm>
            <a:off x="3011898" y="3791360"/>
            <a:ext cx="1689252" cy="93600"/>
            <a:chOff x="821415" y="5132620"/>
            <a:chExt cx="3298056" cy="182741"/>
          </a:xfrm>
        </p:grpSpPr>
        <p:cxnSp>
          <p:nvCxnSpPr>
            <p:cNvPr id="22" name="Straight Connector 21"/>
            <p:cNvCxnSpPr/>
            <p:nvPr/>
          </p:nvCxnSpPr>
          <p:spPr>
            <a:xfrm>
              <a:off x="821415" y="5132620"/>
              <a:ext cx="1080000" cy="0"/>
            </a:xfrm>
            <a:prstGeom prst="line">
              <a:avLst/>
            </a:prstGeom>
            <a:ln w="76200">
              <a:solidFill>
                <a:schemeClr val="accent2">
                  <a:alpha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>
              <a:off x="3039471" y="5132620"/>
              <a:ext cx="1080000" cy="0"/>
            </a:xfrm>
            <a:prstGeom prst="line">
              <a:avLst/>
            </a:prstGeom>
            <a:ln w="76200">
              <a:solidFill>
                <a:schemeClr val="accent2">
                  <a:alpha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4" name="Group 23"/>
            <p:cNvGrpSpPr/>
            <p:nvPr/>
          </p:nvGrpSpPr>
          <p:grpSpPr>
            <a:xfrm>
              <a:off x="1930443" y="5132620"/>
              <a:ext cx="1080000" cy="182741"/>
              <a:chOff x="1930443" y="5132620"/>
              <a:chExt cx="1080000" cy="182741"/>
            </a:xfrm>
          </p:grpSpPr>
          <p:cxnSp>
            <p:nvCxnSpPr>
              <p:cNvPr id="25" name="Straight Connector 24"/>
              <p:cNvCxnSpPr/>
              <p:nvPr/>
            </p:nvCxnSpPr>
            <p:spPr>
              <a:xfrm>
                <a:off x="1930443" y="5132620"/>
                <a:ext cx="1080000" cy="0"/>
              </a:xfrm>
              <a:prstGeom prst="line">
                <a:avLst/>
              </a:prstGeom>
              <a:ln w="76200">
                <a:solidFill>
                  <a:schemeClr val="accent2">
                    <a:lumMod val="75000"/>
                    <a:alpha val="8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6" name="Flowchart: Merge 25"/>
              <p:cNvSpPr/>
              <p:nvPr/>
            </p:nvSpPr>
            <p:spPr>
              <a:xfrm>
                <a:off x="2368840" y="5206293"/>
                <a:ext cx="203205" cy="109068"/>
              </a:xfrm>
              <a:prstGeom prst="flowChartMerge">
                <a:avLst/>
              </a:prstGeom>
              <a:solidFill>
                <a:schemeClr val="accent2">
                  <a:lumMod val="75000"/>
                  <a:alpha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d-ID"/>
              </a:p>
            </p:txBody>
          </p:sp>
        </p:grpSp>
      </p:grpSp>
      <p:grpSp>
        <p:nvGrpSpPr>
          <p:cNvPr id="27" name="Group 26"/>
          <p:cNvGrpSpPr>
            <a:grpSpLocks noChangeAspect="1"/>
          </p:cNvGrpSpPr>
          <p:nvPr/>
        </p:nvGrpSpPr>
        <p:grpSpPr>
          <a:xfrm>
            <a:off x="5228172" y="3781199"/>
            <a:ext cx="1689252" cy="93600"/>
            <a:chOff x="821415" y="5132620"/>
            <a:chExt cx="3298056" cy="182741"/>
          </a:xfrm>
        </p:grpSpPr>
        <p:cxnSp>
          <p:nvCxnSpPr>
            <p:cNvPr id="28" name="Straight Connector 27"/>
            <p:cNvCxnSpPr/>
            <p:nvPr/>
          </p:nvCxnSpPr>
          <p:spPr>
            <a:xfrm>
              <a:off x="821415" y="5132620"/>
              <a:ext cx="1080000" cy="0"/>
            </a:xfrm>
            <a:prstGeom prst="line">
              <a:avLst/>
            </a:prstGeom>
            <a:ln w="76200">
              <a:solidFill>
                <a:schemeClr val="accent3">
                  <a:alpha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3039471" y="5132620"/>
              <a:ext cx="1080000" cy="0"/>
            </a:xfrm>
            <a:prstGeom prst="line">
              <a:avLst/>
            </a:prstGeom>
            <a:ln w="76200">
              <a:solidFill>
                <a:schemeClr val="accent3">
                  <a:alpha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0" name="Group 29"/>
            <p:cNvGrpSpPr/>
            <p:nvPr/>
          </p:nvGrpSpPr>
          <p:grpSpPr>
            <a:xfrm>
              <a:off x="1930443" y="5132620"/>
              <a:ext cx="1080000" cy="182741"/>
              <a:chOff x="1930443" y="5132620"/>
              <a:chExt cx="1080000" cy="182741"/>
            </a:xfrm>
          </p:grpSpPr>
          <p:cxnSp>
            <p:nvCxnSpPr>
              <p:cNvPr id="31" name="Straight Connector 30"/>
              <p:cNvCxnSpPr/>
              <p:nvPr/>
            </p:nvCxnSpPr>
            <p:spPr>
              <a:xfrm>
                <a:off x="1930443" y="5132620"/>
                <a:ext cx="1080000" cy="0"/>
              </a:xfrm>
              <a:prstGeom prst="line">
                <a:avLst/>
              </a:prstGeom>
              <a:ln w="76200">
                <a:solidFill>
                  <a:schemeClr val="accent3">
                    <a:lumMod val="75000"/>
                    <a:alpha val="8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2" name="Flowchart: Merge 31"/>
              <p:cNvSpPr/>
              <p:nvPr/>
            </p:nvSpPr>
            <p:spPr>
              <a:xfrm>
                <a:off x="2368840" y="5206293"/>
                <a:ext cx="203205" cy="109068"/>
              </a:xfrm>
              <a:prstGeom prst="flowChartMerge">
                <a:avLst/>
              </a:prstGeom>
              <a:solidFill>
                <a:schemeClr val="accent3">
                  <a:lumMod val="75000"/>
                  <a:alpha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d-ID"/>
              </a:p>
            </p:txBody>
          </p:sp>
        </p:grpSp>
      </p:grpSp>
      <p:grpSp>
        <p:nvGrpSpPr>
          <p:cNvPr id="33" name="Group 32"/>
          <p:cNvGrpSpPr>
            <a:grpSpLocks noChangeAspect="1"/>
          </p:cNvGrpSpPr>
          <p:nvPr/>
        </p:nvGrpSpPr>
        <p:grpSpPr>
          <a:xfrm>
            <a:off x="7377676" y="3782295"/>
            <a:ext cx="1689252" cy="93600"/>
            <a:chOff x="821415" y="5132620"/>
            <a:chExt cx="3298056" cy="182741"/>
          </a:xfrm>
        </p:grpSpPr>
        <p:cxnSp>
          <p:nvCxnSpPr>
            <p:cNvPr id="34" name="Straight Connector 33"/>
            <p:cNvCxnSpPr/>
            <p:nvPr/>
          </p:nvCxnSpPr>
          <p:spPr>
            <a:xfrm>
              <a:off x="821415" y="5132620"/>
              <a:ext cx="1080000" cy="0"/>
            </a:xfrm>
            <a:prstGeom prst="line">
              <a:avLst/>
            </a:prstGeom>
            <a:ln w="76200">
              <a:solidFill>
                <a:schemeClr val="accent4">
                  <a:alpha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>
              <a:off x="3039471" y="5132620"/>
              <a:ext cx="1080000" cy="0"/>
            </a:xfrm>
            <a:prstGeom prst="line">
              <a:avLst/>
            </a:prstGeom>
            <a:ln w="76200">
              <a:solidFill>
                <a:schemeClr val="accent4">
                  <a:alpha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6" name="Group 35"/>
            <p:cNvGrpSpPr/>
            <p:nvPr/>
          </p:nvGrpSpPr>
          <p:grpSpPr>
            <a:xfrm>
              <a:off x="1930443" y="5132620"/>
              <a:ext cx="1080000" cy="182741"/>
              <a:chOff x="1930443" y="5132620"/>
              <a:chExt cx="1080000" cy="182741"/>
            </a:xfrm>
          </p:grpSpPr>
          <p:cxnSp>
            <p:nvCxnSpPr>
              <p:cNvPr id="37" name="Straight Connector 36"/>
              <p:cNvCxnSpPr/>
              <p:nvPr/>
            </p:nvCxnSpPr>
            <p:spPr>
              <a:xfrm>
                <a:off x="1930443" y="5132620"/>
                <a:ext cx="1080000" cy="0"/>
              </a:xfrm>
              <a:prstGeom prst="line">
                <a:avLst/>
              </a:prstGeom>
              <a:ln w="76200">
                <a:solidFill>
                  <a:schemeClr val="accent4">
                    <a:lumMod val="75000"/>
                    <a:alpha val="8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8" name="Flowchart: Merge 37"/>
              <p:cNvSpPr/>
              <p:nvPr/>
            </p:nvSpPr>
            <p:spPr>
              <a:xfrm>
                <a:off x="2368840" y="5206293"/>
                <a:ext cx="203205" cy="109068"/>
              </a:xfrm>
              <a:prstGeom prst="flowChartMerge">
                <a:avLst/>
              </a:prstGeom>
              <a:solidFill>
                <a:schemeClr val="accent4">
                  <a:lumMod val="75000"/>
                  <a:alpha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d-ID"/>
              </a:p>
            </p:txBody>
          </p:sp>
        </p:grpSp>
      </p:grpSp>
      <p:grpSp>
        <p:nvGrpSpPr>
          <p:cNvPr id="39" name="Group 38"/>
          <p:cNvGrpSpPr>
            <a:grpSpLocks noChangeAspect="1"/>
          </p:cNvGrpSpPr>
          <p:nvPr/>
        </p:nvGrpSpPr>
        <p:grpSpPr>
          <a:xfrm>
            <a:off x="9634649" y="3782295"/>
            <a:ext cx="1689252" cy="93600"/>
            <a:chOff x="821415" y="5132620"/>
            <a:chExt cx="3298056" cy="182741"/>
          </a:xfrm>
        </p:grpSpPr>
        <p:cxnSp>
          <p:nvCxnSpPr>
            <p:cNvPr id="40" name="Straight Connector 39"/>
            <p:cNvCxnSpPr/>
            <p:nvPr/>
          </p:nvCxnSpPr>
          <p:spPr>
            <a:xfrm>
              <a:off x="821415" y="5132620"/>
              <a:ext cx="1080000" cy="0"/>
            </a:xfrm>
            <a:prstGeom prst="line">
              <a:avLst/>
            </a:prstGeom>
            <a:ln w="76200">
              <a:solidFill>
                <a:schemeClr val="accent5">
                  <a:alpha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>
              <a:off x="3039471" y="5132620"/>
              <a:ext cx="1080000" cy="0"/>
            </a:xfrm>
            <a:prstGeom prst="line">
              <a:avLst/>
            </a:prstGeom>
            <a:ln w="76200">
              <a:solidFill>
                <a:schemeClr val="accent5">
                  <a:alpha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42" name="Group 41"/>
            <p:cNvGrpSpPr/>
            <p:nvPr/>
          </p:nvGrpSpPr>
          <p:grpSpPr>
            <a:xfrm>
              <a:off x="1930443" y="5132620"/>
              <a:ext cx="1080000" cy="182741"/>
              <a:chOff x="1930443" y="5132620"/>
              <a:chExt cx="1080000" cy="182741"/>
            </a:xfrm>
          </p:grpSpPr>
          <p:cxnSp>
            <p:nvCxnSpPr>
              <p:cNvPr id="43" name="Straight Connector 42"/>
              <p:cNvCxnSpPr/>
              <p:nvPr/>
            </p:nvCxnSpPr>
            <p:spPr>
              <a:xfrm>
                <a:off x="1930443" y="5132620"/>
                <a:ext cx="1080000" cy="0"/>
              </a:xfrm>
              <a:prstGeom prst="line">
                <a:avLst/>
              </a:prstGeom>
              <a:ln w="76200">
                <a:solidFill>
                  <a:schemeClr val="accent5">
                    <a:lumMod val="75000"/>
                    <a:alpha val="8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4" name="Flowchart: Merge 43"/>
              <p:cNvSpPr/>
              <p:nvPr/>
            </p:nvSpPr>
            <p:spPr>
              <a:xfrm>
                <a:off x="2368840" y="5206293"/>
                <a:ext cx="203205" cy="109068"/>
              </a:xfrm>
              <a:prstGeom prst="flowChartMerge">
                <a:avLst/>
              </a:prstGeom>
              <a:solidFill>
                <a:schemeClr val="accent5">
                  <a:lumMod val="75000"/>
                  <a:alpha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d-ID"/>
              </a:p>
            </p:txBody>
          </p:sp>
        </p:grpSp>
      </p:grpSp>
      <p:grpSp>
        <p:nvGrpSpPr>
          <p:cNvPr id="45" name="Group 44"/>
          <p:cNvGrpSpPr/>
          <p:nvPr/>
        </p:nvGrpSpPr>
        <p:grpSpPr>
          <a:xfrm>
            <a:off x="829008" y="4009777"/>
            <a:ext cx="1722637" cy="1883017"/>
            <a:chOff x="1074051" y="1333691"/>
            <a:chExt cx="2950339" cy="4268819"/>
          </a:xfrm>
        </p:grpSpPr>
        <p:sp>
          <p:nvSpPr>
            <p:cNvPr id="46" name="Rectangle 45"/>
            <p:cNvSpPr/>
            <p:nvPr/>
          </p:nvSpPr>
          <p:spPr>
            <a:xfrm>
              <a:off x="1074051" y="1333694"/>
              <a:ext cx="2950339" cy="389144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  <p:sp>
          <p:nvSpPr>
            <p:cNvPr id="47" name="Flowchart: Merge 46"/>
            <p:cNvSpPr/>
            <p:nvPr/>
          </p:nvSpPr>
          <p:spPr>
            <a:xfrm>
              <a:off x="1092692" y="5225139"/>
              <a:ext cx="2917185" cy="377371"/>
            </a:xfrm>
            <a:prstGeom prst="flowChartMerg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  <p:sp>
          <p:nvSpPr>
            <p:cNvPr id="48" name="Rectangle 47"/>
            <p:cNvSpPr/>
            <p:nvPr/>
          </p:nvSpPr>
          <p:spPr>
            <a:xfrm>
              <a:off x="1074051" y="1333691"/>
              <a:ext cx="2950339" cy="1224185"/>
            </a:xfrm>
            <a:prstGeom prst="rect">
              <a:avLst/>
            </a:prstGeom>
            <a:solidFill>
              <a:schemeClr val="accent1">
                <a:lumMod val="90000"/>
                <a:lumOff val="10000"/>
                <a:alpha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</p:grpSp>
      <p:grpSp>
        <p:nvGrpSpPr>
          <p:cNvPr id="49" name="Group 48"/>
          <p:cNvGrpSpPr/>
          <p:nvPr/>
        </p:nvGrpSpPr>
        <p:grpSpPr>
          <a:xfrm>
            <a:off x="2995204" y="4009777"/>
            <a:ext cx="1722637" cy="1883017"/>
            <a:chOff x="1074051" y="1333691"/>
            <a:chExt cx="2950339" cy="4268818"/>
          </a:xfrm>
        </p:grpSpPr>
        <p:sp>
          <p:nvSpPr>
            <p:cNvPr id="50" name="Rectangle 49"/>
            <p:cNvSpPr/>
            <p:nvPr/>
          </p:nvSpPr>
          <p:spPr>
            <a:xfrm>
              <a:off x="1074051" y="1333694"/>
              <a:ext cx="2950339" cy="3891444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  <p:sp>
          <p:nvSpPr>
            <p:cNvPr id="51" name="Flowchart: Merge 50"/>
            <p:cNvSpPr/>
            <p:nvPr/>
          </p:nvSpPr>
          <p:spPr>
            <a:xfrm>
              <a:off x="1092692" y="5225138"/>
              <a:ext cx="2917184" cy="377371"/>
            </a:xfrm>
            <a:prstGeom prst="flowChartMerg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  <p:sp>
          <p:nvSpPr>
            <p:cNvPr id="52" name="Rectangle 51"/>
            <p:cNvSpPr/>
            <p:nvPr/>
          </p:nvSpPr>
          <p:spPr>
            <a:xfrm>
              <a:off x="1074051" y="1333691"/>
              <a:ext cx="2950339" cy="1224185"/>
            </a:xfrm>
            <a:prstGeom prst="rect">
              <a:avLst/>
            </a:pr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</p:grpSp>
      <p:grpSp>
        <p:nvGrpSpPr>
          <p:cNvPr id="53" name="Group 52"/>
          <p:cNvGrpSpPr/>
          <p:nvPr/>
        </p:nvGrpSpPr>
        <p:grpSpPr>
          <a:xfrm>
            <a:off x="5200613" y="4009777"/>
            <a:ext cx="1722637" cy="1883017"/>
            <a:chOff x="1074051" y="1333691"/>
            <a:chExt cx="2950339" cy="4268818"/>
          </a:xfrm>
          <a:solidFill>
            <a:schemeClr val="accent3"/>
          </a:solidFill>
        </p:grpSpPr>
        <p:sp>
          <p:nvSpPr>
            <p:cNvPr id="54" name="Rectangle 53"/>
            <p:cNvSpPr/>
            <p:nvPr/>
          </p:nvSpPr>
          <p:spPr>
            <a:xfrm>
              <a:off x="1074051" y="1333694"/>
              <a:ext cx="2950339" cy="3891444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  <p:sp>
          <p:nvSpPr>
            <p:cNvPr id="55" name="Flowchart: Merge 54"/>
            <p:cNvSpPr/>
            <p:nvPr/>
          </p:nvSpPr>
          <p:spPr>
            <a:xfrm>
              <a:off x="1092692" y="5225138"/>
              <a:ext cx="2917184" cy="377371"/>
            </a:xfrm>
            <a:prstGeom prst="flowChartMerg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  <p:sp>
          <p:nvSpPr>
            <p:cNvPr id="56" name="Rectangle 55"/>
            <p:cNvSpPr/>
            <p:nvPr/>
          </p:nvSpPr>
          <p:spPr>
            <a:xfrm>
              <a:off x="1074051" y="1333691"/>
              <a:ext cx="2950339" cy="1224185"/>
            </a:xfrm>
            <a:prstGeom prst="rect">
              <a:avLst/>
            </a:prstGeom>
            <a:solidFill>
              <a:schemeClr val="accent3">
                <a:lumMod val="75000"/>
                <a:alpha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</p:grpSp>
      <p:grpSp>
        <p:nvGrpSpPr>
          <p:cNvPr id="57" name="Group 56"/>
          <p:cNvGrpSpPr/>
          <p:nvPr/>
        </p:nvGrpSpPr>
        <p:grpSpPr>
          <a:xfrm>
            <a:off x="7360982" y="4014035"/>
            <a:ext cx="1722637" cy="1883017"/>
            <a:chOff x="1074051" y="1333691"/>
            <a:chExt cx="2950339" cy="4268818"/>
          </a:xfrm>
          <a:solidFill>
            <a:schemeClr val="accent4"/>
          </a:solidFill>
        </p:grpSpPr>
        <p:sp>
          <p:nvSpPr>
            <p:cNvPr id="58" name="Rectangle 57"/>
            <p:cNvSpPr/>
            <p:nvPr/>
          </p:nvSpPr>
          <p:spPr>
            <a:xfrm>
              <a:off x="1074051" y="1333694"/>
              <a:ext cx="2950339" cy="3891444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  <p:sp>
          <p:nvSpPr>
            <p:cNvPr id="59" name="Flowchart: Merge 58"/>
            <p:cNvSpPr/>
            <p:nvPr/>
          </p:nvSpPr>
          <p:spPr>
            <a:xfrm>
              <a:off x="1092692" y="5225138"/>
              <a:ext cx="2917184" cy="377371"/>
            </a:xfrm>
            <a:prstGeom prst="flowChartMerg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  <p:sp>
          <p:nvSpPr>
            <p:cNvPr id="60" name="Rectangle 59"/>
            <p:cNvSpPr/>
            <p:nvPr/>
          </p:nvSpPr>
          <p:spPr>
            <a:xfrm>
              <a:off x="1074051" y="1333691"/>
              <a:ext cx="2950339" cy="1224185"/>
            </a:xfrm>
            <a:prstGeom prst="rect">
              <a:avLst/>
            </a:prstGeom>
            <a:solidFill>
              <a:schemeClr val="accent4">
                <a:lumMod val="75000"/>
                <a:alpha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</p:grpSp>
      <p:grpSp>
        <p:nvGrpSpPr>
          <p:cNvPr id="61" name="Group 60"/>
          <p:cNvGrpSpPr/>
          <p:nvPr/>
        </p:nvGrpSpPr>
        <p:grpSpPr>
          <a:xfrm>
            <a:off x="9617955" y="4009777"/>
            <a:ext cx="1722637" cy="1883017"/>
            <a:chOff x="1074051" y="1333691"/>
            <a:chExt cx="2950339" cy="4268818"/>
          </a:xfrm>
          <a:solidFill>
            <a:schemeClr val="accent5"/>
          </a:solidFill>
        </p:grpSpPr>
        <p:sp>
          <p:nvSpPr>
            <p:cNvPr id="62" name="Rectangle 61"/>
            <p:cNvSpPr/>
            <p:nvPr/>
          </p:nvSpPr>
          <p:spPr>
            <a:xfrm>
              <a:off x="1074051" y="1333694"/>
              <a:ext cx="2950339" cy="3891444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  <p:sp>
          <p:nvSpPr>
            <p:cNvPr id="63" name="Flowchart: Merge 62"/>
            <p:cNvSpPr/>
            <p:nvPr/>
          </p:nvSpPr>
          <p:spPr>
            <a:xfrm>
              <a:off x="1092692" y="5225138"/>
              <a:ext cx="2917184" cy="377371"/>
            </a:xfrm>
            <a:prstGeom prst="flowChartMerg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  <p:sp>
          <p:nvSpPr>
            <p:cNvPr id="64" name="Rectangle 63"/>
            <p:cNvSpPr/>
            <p:nvPr/>
          </p:nvSpPr>
          <p:spPr>
            <a:xfrm>
              <a:off x="1074051" y="1333691"/>
              <a:ext cx="2950339" cy="1224185"/>
            </a:xfrm>
            <a:prstGeom prst="rect">
              <a:avLst/>
            </a:prstGeom>
            <a:solidFill>
              <a:schemeClr val="accent5">
                <a:lumMod val="75000"/>
                <a:alpha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</p:grpSp>
      <p:sp>
        <p:nvSpPr>
          <p:cNvPr id="65" name="TextBox 64"/>
          <p:cNvSpPr txBox="1"/>
          <p:nvPr/>
        </p:nvSpPr>
        <p:spPr>
          <a:xfrm>
            <a:off x="959591" y="4040885"/>
            <a:ext cx="1490497" cy="1362967"/>
          </a:xfrm>
          <a:prstGeom prst="rect">
            <a:avLst/>
          </a:prstGeom>
          <a:noFill/>
        </p:spPr>
        <p:txBody>
          <a:bodyPr wrap="square" lIns="0" tIns="0" rIns="91420" bIns="0" rtlCol="0">
            <a:noAutofit/>
          </a:bodyPr>
          <a:lstStyle/>
          <a:p>
            <a:pPr algn="ctr"/>
            <a:r>
              <a:rPr lang="id-ID" sz="3600" b="1" dirty="0" smtClean="0">
                <a:solidFill>
                  <a:schemeClr val="bg1"/>
                </a:solidFill>
                <a:ea typeface="Roboto" panose="02000000000000000000" pitchFamily="2" charset="0"/>
                <a:cs typeface="Helvetica Neue"/>
              </a:rPr>
              <a:t>40%</a:t>
            </a:r>
            <a:endParaRPr lang="id-ID" sz="3600" dirty="0" smtClean="0">
              <a:solidFill>
                <a:schemeClr val="bg1"/>
              </a:solidFill>
              <a:ea typeface="Roboto" panose="02000000000000000000" pitchFamily="2" charset="0"/>
              <a:cs typeface="Helvetica Neue"/>
            </a:endParaRPr>
          </a:p>
          <a:p>
            <a:pPr algn="ctr"/>
            <a:r>
              <a:rPr lang="en-US" sz="1100" dirty="0" smtClean="0">
                <a:solidFill>
                  <a:schemeClr val="bg1">
                    <a:lumMod val="95000"/>
                  </a:schemeClr>
                </a:solidFill>
                <a:ea typeface="Roboto" panose="02000000000000000000" pitchFamily="2" charset="0"/>
                <a:cs typeface="Calibri" panose="020F0502020204030204"/>
              </a:rPr>
              <a:t>Integer </a:t>
            </a:r>
            <a:r>
              <a:rPr lang="en-US" sz="1100" dirty="0" err="1">
                <a:solidFill>
                  <a:schemeClr val="bg1">
                    <a:lumMod val="95000"/>
                  </a:schemeClr>
                </a:solidFill>
                <a:ea typeface="Roboto" panose="02000000000000000000" pitchFamily="2" charset="0"/>
                <a:cs typeface="Calibri" panose="020F0502020204030204"/>
              </a:rPr>
              <a:t>neque</a:t>
            </a:r>
            <a:r>
              <a:rPr lang="en-US" sz="1100" dirty="0">
                <a:solidFill>
                  <a:schemeClr val="bg1">
                    <a:lumMod val="95000"/>
                  </a:schemeClr>
                </a:solidFill>
                <a:ea typeface="Roboto" panose="02000000000000000000" pitchFamily="2" charset="0"/>
                <a:cs typeface="Calibri" panose="020F0502020204030204"/>
              </a:rPr>
              <a:t> </a:t>
            </a:r>
            <a:r>
              <a:rPr lang="en-US" sz="1100" dirty="0" smtClean="0">
                <a:solidFill>
                  <a:schemeClr val="bg1">
                    <a:lumMod val="95000"/>
                  </a:schemeClr>
                </a:solidFill>
                <a:ea typeface="Roboto" panose="02000000000000000000" pitchFamily="2" charset="0"/>
                <a:cs typeface="Calibri" panose="020F0502020204030204"/>
              </a:rPr>
              <a:t>lacus </a:t>
            </a:r>
            <a:r>
              <a:rPr lang="en-US" sz="1100" dirty="0" err="1">
                <a:solidFill>
                  <a:schemeClr val="bg1">
                    <a:lumMod val="95000"/>
                  </a:schemeClr>
                </a:solidFill>
                <a:ea typeface="Roboto" panose="02000000000000000000" pitchFamily="2" charset="0"/>
                <a:cs typeface="Calibri" panose="020F0502020204030204"/>
              </a:rPr>
              <a:t>vestibulum</a:t>
            </a:r>
            <a:r>
              <a:rPr lang="en-US" sz="1100" dirty="0">
                <a:solidFill>
                  <a:schemeClr val="bg1">
                    <a:lumMod val="95000"/>
                  </a:schemeClr>
                </a:solidFill>
                <a:ea typeface="Roboto" panose="02000000000000000000" pitchFamily="2" charset="0"/>
                <a:cs typeface="Calibri" panose="020F0502020204030204"/>
              </a:rPr>
              <a:t> </a:t>
            </a:r>
            <a:r>
              <a:rPr lang="en-US" sz="1100" dirty="0" err="1">
                <a:solidFill>
                  <a:schemeClr val="bg1">
                    <a:lumMod val="95000"/>
                  </a:schemeClr>
                </a:solidFill>
                <a:ea typeface="Roboto" panose="02000000000000000000" pitchFamily="2" charset="0"/>
                <a:cs typeface="Calibri" panose="020F0502020204030204"/>
              </a:rPr>
              <a:t>vel</a:t>
            </a:r>
            <a:r>
              <a:rPr lang="en-US" sz="1100" dirty="0">
                <a:solidFill>
                  <a:schemeClr val="bg1">
                    <a:lumMod val="95000"/>
                  </a:schemeClr>
                </a:solidFill>
                <a:ea typeface="Roboto" panose="02000000000000000000" pitchFamily="2" charset="0"/>
                <a:cs typeface="Calibri" panose="020F0502020204030204"/>
              </a:rPr>
              <a:t> </a:t>
            </a:r>
            <a:r>
              <a:rPr lang="en-US" sz="1100" dirty="0" err="1" smtClean="0">
                <a:solidFill>
                  <a:schemeClr val="bg1">
                    <a:lumMod val="95000"/>
                  </a:schemeClr>
                </a:solidFill>
                <a:ea typeface="Roboto" panose="02000000000000000000" pitchFamily="2" charset="0"/>
                <a:cs typeface="Calibri" panose="020F0502020204030204"/>
              </a:rPr>
              <a:t>tellussed</a:t>
            </a:r>
            <a:r>
              <a:rPr lang="en-US" sz="1100" dirty="0" smtClean="0">
                <a:solidFill>
                  <a:schemeClr val="bg1">
                    <a:lumMod val="95000"/>
                  </a:schemeClr>
                </a:solidFill>
                <a:ea typeface="Roboto" panose="02000000000000000000" pitchFamily="2" charset="0"/>
                <a:cs typeface="Calibri" panose="020F0502020204030204"/>
              </a:rPr>
              <a:t> </a:t>
            </a:r>
            <a:r>
              <a:rPr lang="en-US" sz="1100" dirty="0" err="1">
                <a:solidFill>
                  <a:schemeClr val="bg1">
                    <a:lumMod val="95000"/>
                  </a:schemeClr>
                </a:solidFill>
                <a:ea typeface="Roboto" panose="02000000000000000000" pitchFamily="2" charset="0"/>
                <a:cs typeface="Calibri" panose="020F0502020204030204"/>
              </a:rPr>
              <a:t>sagittis</a:t>
            </a:r>
            <a:r>
              <a:rPr lang="en-US" sz="1100" dirty="0">
                <a:solidFill>
                  <a:schemeClr val="bg1">
                    <a:lumMod val="95000"/>
                  </a:schemeClr>
                </a:solidFill>
                <a:ea typeface="Roboto" panose="02000000000000000000" pitchFamily="2" charset="0"/>
                <a:cs typeface="Calibri" panose="020F0502020204030204"/>
              </a:rPr>
              <a:t> </a:t>
            </a:r>
            <a:r>
              <a:rPr lang="en-US" sz="1100" dirty="0" err="1">
                <a:solidFill>
                  <a:schemeClr val="bg1">
                    <a:lumMod val="95000"/>
                  </a:schemeClr>
                </a:solidFill>
                <a:ea typeface="Roboto" panose="02000000000000000000" pitchFamily="2" charset="0"/>
                <a:cs typeface="Calibri" panose="020F0502020204030204"/>
              </a:rPr>
              <a:t>suscipit</a:t>
            </a:r>
            <a:r>
              <a:rPr lang="en-US" sz="1100" dirty="0">
                <a:solidFill>
                  <a:schemeClr val="bg1">
                    <a:lumMod val="95000"/>
                  </a:schemeClr>
                </a:solidFill>
                <a:ea typeface="Roboto" panose="02000000000000000000" pitchFamily="2" charset="0"/>
                <a:cs typeface="Calibri" panose="020F0502020204030204"/>
              </a:rPr>
              <a:t> </a:t>
            </a:r>
            <a:r>
              <a:rPr lang="en-US" sz="1100" dirty="0" err="1" smtClean="0">
                <a:solidFill>
                  <a:schemeClr val="bg1">
                    <a:lumMod val="95000"/>
                  </a:schemeClr>
                </a:solidFill>
                <a:ea typeface="Roboto" panose="02000000000000000000" pitchFamily="2" charset="0"/>
                <a:cs typeface="Calibri" panose="020F0502020204030204"/>
              </a:rPr>
              <a:t>eros</a:t>
            </a:r>
            <a:r>
              <a:rPr lang="id-ID" sz="1100" dirty="0" smtClean="0">
                <a:solidFill>
                  <a:schemeClr val="bg1">
                    <a:lumMod val="95000"/>
                  </a:schemeClr>
                </a:solidFill>
                <a:ea typeface="Roboto" panose="02000000000000000000" pitchFamily="2" charset="0"/>
                <a:cs typeface="Calibri" panose="020F0502020204030204"/>
              </a:rPr>
              <a:t>. </a:t>
            </a:r>
            <a:r>
              <a:rPr lang="en-US" sz="1100" dirty="0" err="1" smtClean="0">
                <a:solidFill>
                  <a:schemeClr val="bg1">
                    <a:lumMod val="95000"/>
                  </a:schemeClr>
                </a:solidFill>
                <a:ea typeface="Roboto" panose="02000000000000000000" pitchFamily="2" charset="0"/>
                <a:cs typeface="Calibri" panose="020F0502020204030204"/>
              </a:rPr>
              <a:t>Cras</a:t>
            </a:r>
            <a:r>
              <a:rPr lang="en-US" sz="1100" dirty="0" smtClean="0">
                <a:solidFill>
                  <a:schemeClr val="bg1">
                    <a:lumMod val="95000"/>
                  </a:schemeClr>
                </a:solidFill>
                <a:ea typeface="Roboto" panose="02000000000000000000" pitchFamily="2" charset="0"/>
                <a:cs typeface="Calibri" panose="020F0502020204030204"/>
              </a:rPr>
              <a:t> </a:t>
            </a:r>
            <a:r>
              <a:rPr lang="en-US" sz="1100" dirty="0" err="1">
                <a:solidFill>
                  <a:schemeClr val="bg1">
                    <a:lumMod val="95000"/>
                  </a:schemeClr>
                </a:solidFill>
                <a:ea typeface="Roboto" panose="02000000000000000000" pitchFamily="2" charset="0"/>
                <a:cs typeface="Calibri" panose="020F0502020204030204"/>
              </a:rPr>
              <a:t>consequat</a:t>
            </a:r>
            <a:r>
              <a:rPr lang="en-US" sz="1100" dirty="0">
                <a:solidFill>
                  <a:schemeClr val="bg1">
                    <a:lumMod val="95000"/>
                  </a:schemeClr>
                </a:solidFill>
                <a:ea typeface="Roboto" panose="02000000000000000000" pitchFamily="2" charset="0"/>
                <a:cs typeface="Calibri" panose="020F0502020204030204"/>
              </a:rPr>
              <a:t> </a:t>
            </a:r>
            <a:r>
              <a:rPr lang="en-US" sz="1100" dirty="0" err="1">
                <a:solidFill>
                  <a:schemeClr val="bg1">
                    <a:lumMod val="95000"/>
                  </a:schemeClr>
                </a:solidFill>
                <a:ea typeface="Roboto" panose="02000000000000000000" pitchFamily="2" charset="0"/>
                <a:cs typeface="Calibri" panose="020F0502020204030204"/>
              </a:rPr>
              <a:t>orci</a:t>
            </a:r>
            <a:r>
              <a:rPr lang="en-US" sz="1100" dirty="0">
                <a:solidFill>
                  <a:schemeClr val="bg1">
                    <a:lumMod val="95000"/>
                  </a:schemeClr>
                </a:solidFill>
                <a:ea typeface="Roboto" panose="02000000000000000000" pitchFamily="2" charset="0"/>
                <a:cs typeface="Calibri" panose="020F0502020204030204"/>
              </a:rPr>
              <a:t> </a:t>
            </a:r>
            <a:r>
              <a:rPr lang="en-US" sz="1100" dirty="0" err="1">
                <a:solidFill>
                  <a:schemeClr val="bg1">
                    <a:lumMod val="95000"/>
                  </a:schemeClr>
                </a:solidFill>
                <a:ea typeface="Roboto" panose="02000000000000000000" pitchFamily="2" charset="0"/>
                <a:cs typeface="Calibri" panose="020F0502020204030204"/>
              </a:rPr>
              <a:t>eget</a:t>
            </a:r>
            <a:r>
              <a:rPr lang="en-US" sz="1100" dirty="0">
                <a:solidFill>
                  <a:schemeClr val="bg1">
                    <a:lumMod val="95000"/>
                  </a:schemeClr>
                </a:solidFill>
                <a:ea typeface="Roboto" panose="02000000000000000000" pitchFamily="2" charset="0"/>
                <a:cs typeface="Calibri" panose="020F0502020204030204"/>
              </a:rPr>
              <a:t> </a:t>
            </a:r>
            <a:r>
              <a:rPr lang="en-US" sz="1100" dirty="0" err="1">
                <a:solidFill>
                  <a:schemeClr val="bg1">
                    <a:lumMod val="95000"/>
                  </a:schemeClr>
                </a:solidFill>
                <a:ea typeface="Roboto" panose="02000000000000000000" pitchFamily="2" charset="0"/>
                <a:cs typeface="Calibri" panose="020F0502020204030204"/>
              </a:rPr>
              <a:t>sem</a:t>
            </a:r>
            <a:r>
              <a:rPr lang="en-US" sz="1100" dirty="0">
                <a:solidFill>
                  <a:schemeClr val="bg1">
                    <a:lumMod val="95000"/>
                  </a:schemeClr>
                </a:solidFill>
                <a:ea typeface="Roboto" panose="02000000000000000000" pitchFamily="2" charset="0"/>
                <a:cs typeface="Calibri" panose="020F0502020204030204"/>
              </a:rPr>
              <a:t> </a:t>
            </a:r>
            <a:r>
              <a:rPr lang="en-US" sz="1100" dirty="0" err="1" smtClean="0">
                <a:solidFill>
                  <a:schemeClr val="bg1">
                    <a:lumMod val="95000"/>
                  </a:schemeClr>
                </a:solidFill>
                <a:ea typeface="Roboto" panose="02000000000000000000" pitchFamily="2" charset="0"/>
                <a:cs typeface="Calibri" panose="020F0502020204030204"/>
              </a:rPr>
              <a:t>ullamcorper</a:t>
            </a:r>
            <a:r>
              <a:rPr lang="id-ID" sz="1100" dirty="0" smtClean="0">
                <a:solidFill>
                  <a:schemeClr val="bg1">
                    <a:lumMod val="95000"/>
                  </a:schemeClr>
                </a:solidFill>
                <a:ea typeface="Roboto" panose="02000000000000000000" pitchFamily="2" charset="0"/>
                <a:cs typeface="Calibri" panose="020F0502020204030204"/>
              </a:rPr>
              <a:t> vulputate.</a:t>
            </a:r>
            <a:endParaRPr lang="id-ID" sz="1100" dirty="0">
              <a:solidFill>
                <a:schemeClr val="bg1">
                  <a:lumMod val="95000"/>
                </a:schemeClr>
              </a:solidFill>
              <a:ea typeface="Roboto" panose="02000000000000000000" pitchFamily="2" charset="0"/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3111273" y="4040884"/>
            <a:ext cx="1490497" cy="1362967"/>
          </a:xfrm>
          <a:prstGeom prst="rect">
            <a:avLst/>
          </a:prstGeom>
          <a:noFill/>
        </p:spPr>
        <p:txBody>
          <a:bodyPr wrap="square" lIns="0" tIns="0" rIns="91420" bIns="0" rtlCol="0">
            <a:noAutofit/>
          </a:bodyPr>
          <a:lstStyle/>
          <a:p>
            <a:pPr algn="ctr"/>
            <a:r>
              <a:rPr lang="id-ID" sz="3600" b="1" dirty="0" smtClean="0">
                <a:solidFill>
                  <a:schemeClr val="bg1"/>
                </a:solidFill>
                <a:ea typeface="Roboto" panose="02000000000000000000" pitchFamily="2" charset="0"/>
                <a:cs typeface="Helvetica Neue"/>
              </a:rPr>
              <a:t>50%</a:t>
            </a:r>
            <a:endParaRPr lang="id-ID" sz="1400" dirty="0" smtClean="0">
              <a:solidFill>
                <a:schemeClr val="bg1"/>
              </a:solidFill>
              <a:ea typeface="Roboto" panose="02000000000000000000" pitchFamily="2" charset="0"/>
              <a:cs typeface="Helvetica Neue"/>
            </a:endParaRPr>
          </a:p>
          <a:p>
            <a:pPr algn="ctr"/>
            <a:r>
              <a:rPr lang="en-US" sz="1100" dirty="0">
                <a:solidFill>
                  <a:schemeClr val="bg1">
                    <a:lumMod val="95000"/>
                  </a:schemeClr>
                </a:solidFill>
                <a:ea typeface="Roboto" panose="02000000000000000000" pitchFamily="2" charset="0"/>
                <a:cs typeface="Calibri" panose="020F0502020204030204"/>
              </a:rPr>
              <a:t>Integer </a:t>
            </a:r>
            <a:r>
              <a:rPr lang="en-US" sz="1100" dirty="0" err="1">
                <a:solidFill>
                  <a:schemeClr val="bg1">
                    <a:lumMod val="95000"/>
                  </a:schemeClr>
                </a:solidFill>
                <a:ea typeface="Roboto" panose="02000000000000000000" pitchFamily="2" charset="0"/>
                <a:cs typeface="Calibri" panose="020F0502020204030204"/>
              </a:rPr>
              <a:t>neque</a:t>
            </a:r>
            <a:r>
              <a:rPr lang="en-US" sz="1100" dirty="0">
                <a:solidFill>
                  <a:schemeClr val="bg1">
                    <a:lumMod val="95000"/>
                  </a:schemeClr>
                </a:solidFill>
                <a:ea typeface="Roboto" panose="02000000000000000000" pitchFamily="2" charset="0"/>
                <a:cs typeface="Calibri" panose="020F0502020204030204"/>
              </a:rPr>
              <a:t> </a:t>
            </a:r>
            <a:r>
              <a:rPr lang="en-US" sz="1100" dirty="0" smtClean="0">
                <a:solidFill>
                  <a:schemeClr val="bg1">
                    <a:lumMod val="95000"/>
                  </a:schemeClr>
                </a:solidFill>
                <a:ea typeface="Roboto" panose="02000000000000000000" pitchFamily="2" charset="0"/>
                <a:cs typeface="Calibri" panose="020F0502020204030204"/>
              </a:rPr>
              <a:t>lacus </a:t>
            </a:r>
            <a:r>
              <a:rPr lang="en-US" sz="1100" dirty="0" err="1">
                <a:solidFill>
                  <a:schemeClr val="bg1">
                    <a:lumMod val="95000"/>
                  </a:schemeClr>
                </a:solidFill>
                <a:ea typeface="Roboto" panose="02000000000000000000" pitchFamily="2" charset="0"/>
                <a:cs typeface="Calibri" panose="020F0502020204030204"/>
              </a:rPr>
              <a:t>vestibulum</a:t>
            </a:r>
            <a:r>
              <a:rPr lang="en-US" sz="1100" dirty="0">
                <a:solidFill>
                  <a:schemeClr val="bg1">
                    <a:lumMod val="95000"/>
                  </a:schemeClr>
                </a:solidFill>
                <a:ea typeface="Roboto" panose="02000000000000000000" pitchFamily="2" charset="0"/>
                <a:cs typeface="Calibri" panose="020F0502020204030204"/>
              </a:rPr>
              <a:t> </a:t>
            </a:r>
            <a:r>
              <a:rPr lang="en-US" sz="1100" dirty="0" err="1">
                <a:solidFill>
                  <a:schemeClr val="bg1">
                    <a:lumMod val="95000"/>
                  </a:schemeClr>
                </a:solidFill>
                <a:ea typeface="Roboto" panose="02000000000000000000" pitchFamily="2" charset="0"/>
                <a:cs typeface="Calibri" panose="020F0502020204030204"/>
              </a:rPr>
              <a:t>vel</a:t>
            </a:r>
            <a:r>
              <a:rPr lang="en-US" sz="1100" dirty="0">
                <a:solidFill>
                  <a:schemeClr val="bg1">
                    <a:lumMod val="95000"/>
                  </a:schemeClr>
                </a:solidFill>
                <a:ea typeface="Roboto" panose="02000000000000000000" pitchFamily="2" charset="0"/>
                <a:cs typeface="Calibri" panose="020F0502020204030204"/>
              </a:rPr>
              <a:t> </a:t>
            </a:r>
            <a:r>
              <a:rPr lang="en-US" sz="1100" dirty="0" err="1" smtClean="0">
                <a:solidFill>
                  <a:schemeClr val="bg1">
                    <a:lumMod val="95000"/>
                  </a:schemeClr>
                </a:solidFill>
                <a:ea typeface="Roboto" panose="02000000000000000000" pitchFamily="2" charset="0"/>
                <a:cs typeface="Calibri" panose="020F0502020204030204"/>
              </a:rPr>
              <a:t>tellussed</a:t>
            </a:r>
            <a:r>
              <a:rPr lang="en-US" sz="1100" dirty="0" smtClean="0">
                <a:solidFill>
                  <a:schemeClr val="bg1">
                    <a:lumMod val="95000"/>
                  </a:schemeClr>
                </a:solidFill>
                <a:ea typeface="Roboto" panose="02000000000000000000" pitchFamily="2" charset="0"/>
                <a:cs typeface="Calibri" panose="020F0502020204030204"/>
              </a:rPr>
              <a:t> </a:t>
            </a:r>
            <a:r>
              <a:rPr lang="en-US" sz="1100" dirty="0" err="1">
                <a:solidFill>
                  <a:schemeClr val="bg1">
                    <a:lumMod val="95000"/>
                  </a:schemeClr>
                </a:solidFill>
                <a:ea typeface="Roboto" panose="02000000000000000000" pitchFamily="2" charset="0"/>
                <a:cs typeface="Calibri" panose="020F0502020204030204"/>
              </a:rPr>
              <a:t>sagittis</a:t>
            </a:r>
            <a:r>
              <a:rPr lang="en-US" sz="1100" dirty="0">
                <a:solidFill>
                  <a:schemeClr val="bg1">
                    <a:lumMod val="95000"/>
                  </a:schemeClr>
                </a:solidFill>
                <a:ea typeface="Roboto" panose="02000000000000000000" pitchFamily="2" charset="0"/>
                <a:cs typeface="Calibri" panose="020F0502020204030204"/>
              </a:rPr>
              <a:t> </a:t>
            </a:r>
            <a:r>
              <a:rPr lang="en-US" sz="1100" dirty="0" err="1">
                <a:solidFill>
                  <a:schemeClr val="bg1">
                    <a:lumMod val="95000"/>
                  </a:schemeClr>
                </a:solidFill>
                <a:ea typeface="Roboto" panose="02000000000000000000" pitchFamily="2" charset="0"/>
                <a:cs typeface="Calibri" panose="020F0502020204030204"/>
              </a:rPr>
              <a:t>suscipit</a:t>
            </a:r>
            <a:r>
              <a:rPr lang="en-US" sz="1100" dirty="0">
                <a:solidFill>
                  <a:schemeClr val="bg1">
                    <a:lumMod val="95000"/>
                  </a:schemeClr>
                </a:solidFill>
                <a:ea typeface="Roboto" panose="02000000000000000000" pitchFamily="2" charset="0"/>
                <a:cs typeface="Calibri" panose="020F0502020204030204"/>
              </a:rPr>
              <a:t> </a:t>
            </a:r>
            <a:r>
              <a:rPr lang="en-US" sz="1100" dirty="0" err="1" smtClean="0">
                <a:solidFill>
                  <a:schemeClr val="bg1">
                    <a:lumMod val="95000"/>
                  </a:schemeClr>
                </a:solidFill>
                <a:ea typeface="Roboto" panose="02000000000000000000" pitchFamily="2" charset="0"/>
                <a:cs typeface="Calibri" panose="020F0502020204030204"/>
              </a:rPr>
              <a:t>eros</a:t>
            </a:r>
            <a:r>
              <a:rPr lang="id-ID" sz="1100" dirty="0" smtClean="0">
                <a:solidFill>
                  <a:schemeClr val="bg1">
                    <a:lumMod val="95000"/>
                  </a:schemeClr>
                </a:solidFill>
                <a:ea typeface="Roboto" panose="02000000000000000000" pitchFamily="2" charset="0"/>
                <a:cs typeface="Calibri" panose="020F0502020204030204"/>
              </a:rPr>
              <a:t>. </a:t>
            </a:r>
            <a:r>
              <a:rPr lang="en-US" sz="1100" dirty="0" err="1" smtClean="0">
                <a:solidFill>
                  <a:schemeClr val="bg1">
                    <a:lumMod val="95000"/>
                  </a:schemeClr>
                </a:solidFill>
                <a:ea typeface="Roboto" panose="02000000000000000000" pitchFamily="2" charset="0"/>
                <a:cs typeface="Calibri" panose="020F0502020204030204"/>
              </a:rPr>
              <a:t>Cras</a:t>
            </a:r>
            <a:r>
              <a:rPr lang="en-US" sz="1100" dirty="0" smtClean="0">
                <a:solidFill>
                  <a:schemeClr val="bg1">
                    <a:lumMod val="95000"/>
                  </a:schemeClr>
                </a:solidFill>
                <a:ea typeface="Roboto" panose="02000000000000000000" pitchFamily="2" charset="0"/>
                <a:cs typeface="Calibri" panose="020F0502020204030204"/>
              </a:rPr>
              <a:t> </a:t>
            </a:r>
            <a:r>
              <a:rPr lang="en-US" sz="1100" dirty="0" err="1">
                <a:solidFill>
                  <a:schemeClr val="bg1">
                    <a:lumMod val="95000"/>
                  </a:schemeClr>
                </a:solidFill>
                <a:ea typeface="Roboto" panose="02000000000000000000" pitchFamily="2" charset="0"/>
                <a:cs typeface="Calibri" panose="020F0502020204030204"/>
              </a:rPr>
              <a:t>consequat</a:t>
            </a:r>
            <a:r>
              <a:rPr lang="en-US" sz="1100" dirty="0">
                <a:solidFill>
                  <a:schemeClr val="bg1">
                    <a:lumMod val="95000"/>
                  </a:schemeClr>
                </a:solidFill>
                <a:ea typeface="Roboto" panose="02000000000000000000" pitchFamily="2" charset="0"/>
                <a:cs typeface="Calibri" panose="020F0502020204030204"/>
              </a:rPr>
              <a:t> </a:t>
            </a:r>
            <a:r>
              <a:rPr lang="en-US" sz="1100" dirty="0" err="1">
                <a:solidFill>
                  <a:schemeClr val="bg1">
                    <a:lumMod val="95000"/>
                  </a:schemeClr>
                </a:solidFill>
                <a:ea typeface="Roboto" panose="02000000000000000000" pitchFamily="2" charset="0"/>
                <a:cs typeface="Calibri" panose="020F0502020204030204"/>
              </a:rPr>
              <a:t>orci</a:t>
            </a:r>
            <a:r>
              <a:rPr lang="en-US" sz="1100" dirty="0">
                <a:solidFill>
                  <a:schemeClr val="bg1">
                    <a:lumMod val="95000"/>
                  </a:schemeClr>
                </a:solidFill>
                <a:ea typeface="Roboto" panose="02000000000000000000" pitchFamily="2" charset="0"/>
                <a:cs typeface="Calibri" panose="020F0502020204030204"/>
              </a:rPr>
              <a:t> </a:t>
            </a:r>
            <a:r>
              <a:rPr lang="en-US" sz="1100" dirty="0" err="1">
                <a:solidFill>
                  <a:schemeClr val="bg1">
                    <a:lumMod val="95000"/>
                  </a:schemeClr>
                </a:solidFill>
                <a:ea typeface="Roboto" panose="02000000000000000000" pitchFamily="2" charset="0"/>
                <a:cs typeface="Calibri" panose="020F0502020204030204"/>
              </a:rPr>
              <a:t>eget</a:t>
            </a:r>
            <a:r>
              <a:rPr lang="en-US" sz="1100" dirty="0">
                <a:solidFill>
                  <a:schemeClr val="bg1">
                    <a:lumMod val="95000"/>
                  </a:schemeClr>
                </a:solidFill>
                <a:ea typeface="Roboto" panose="02000000000000000000" pitchFamily="2" charset="0"/>
                <a:cs typeface="Calibri" panose="020F0502020204030204"/>
              </a:rPr>
              <a:t> </a:t>
            </a:r>
            <a:r>
              <a:rPr lang="en-US" sz="1100" dirty="0" err="1">
                <a:solidFill>
                  <a:schemeClr val="bg1">
                    <a:lumMod val="95000"/>
                  </a:schemeClr>
                </a:solidFill>
                <a:ea typeface="Roboto" panose="02000000000000000000" pitchFamily="2" charset="0"/>
                <a:cs typeface="Calibri" panose="020F0502020204030204"/>
              </a:rPr>
              <a:t>sem</a:t>
            </a:r>
            <a:r>
              <a:rPr lang="en-US" sz="1100" dirty="0">
                <a:solidFill>
                  <a:schemeClr val="bg1">
                    <a:lumMod val="95000"/>
                  </a:schemeClr>
                </a:solidFill>
                <a:ea typeface="Roboto" panose="02000000000000000000" pitchFamily="2" charset="0"/>
                <a:cs typeface="Calibri" panose="020F0502020204030204"/>
              </a:rPr>
              <a:t> </a:t>
            </a:r>
            <a:r>
              <a:rPr lang="en-US" sz="1100" dirty="0" err="1" smtClean="0">
                <a:solidFill>
                  <a:schemeClr val="bg1">
                    <a:lumMod val="95000"/>
                  </a:schemeClr>
                </a:solidFill>
                <a:ea typeface="Roboto" panose="02000000000000000000" pitchFamily="2" charset="0"/>
                <a:cs typeface="Calibri" panose="020F0502020204030204"/>
              </a:rPr>
              <a:t>ullamcorper</a:t>
            </a:r>
            <a:r>
              <a:rPr lang="id-ID" sz="1100" dirty="0" smtClean="0">
                <a:solidFill>
                  <a:schemeClr val="bg1">
                    <a:lumMod val="95000"/>
                  </a:schemeClr>
                </a:solidFill>
                <a:ea typeface="Roboto" panose="02000000000000000000" pitchFamily="2" charset="0"/>
                <a:cs typeface="Calibri" panose="020F0502020204030204"/>
              </a:rPr>
              <a:t> vulputate.</a:t>
            </a:r>
            <a:endParaRPr lang="id-ID" sz="1100" dirty="0">
              <a:solidFill>
                <a:schemeClr val="bg1">
                  <a:lumMod val="95000"/>
                </a:schemeClr>
              </a:solidFill>
              <a:ea typeface="Roboto" panose="02000000000000000000" pitchFamily="2" charset="0"/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5336149" y="4044770"/>
            <a:ext cx="1490497" cy="1362967"/>
          </a:xfrm>
          <a:prstGeom prst="rect">
            <a:avLst/>
          </a:prstGeom>
          <a:noFill/>
        </p:spPr>
        <p:txBody>
          <a:bodyPr wrap="square" lIns="0" tIns="0" rIns="91420" bIns="0" rtlCol="0">
            <a:noAutofit/>
          </a:bodyPr>
          <a:lstStyle/>
          <a:p>
            <a:pPr algn="ctr"/>
            <a:r>
              <a:rPr lang="id-ID" sz="3600" b="1" dirty="0" smtClean="0">
                <a:solidFill>
                  <a:schemeClr val="bg1"/>
                </a:solidFill>
                <a:ea typeface="Roboto" panose="02000000000000000000" pitchFamily="2" charset="0"/>
                <a:cs typeface="Helvetica Neue"/>
              </a:rPr>
              <a:t>60%</a:t>
            </a:r>
            <a:endParaRPr lang="id-ID" sz="1400" dirty="0" smtClean="0">
              <a:solidFill>
                <a:schemeClr val="bg1"/>
              </a:solidFill>
              <a:ea typeface="Roboto" panose="02000000000000000000" pitchFamily="2" charset="0"/>
              <a:cs typeface="Helvetica Neue"/>
            </a:endParaRPr>
          </a:p>
          <a:p>
            <a:pPr algn="ctr"/>
            <a:r>
              <a:rPr lang="en-US" sz="1100" dirty="0">
                <a:solidFill>
                  <a:schemeClr val="bg1">
                    <a:lumMod val="95000"/>
                  </a:schemeClr>
                </a:solidFill>
                <a:ea typeface="Roboto" panose="02000000000000000000" pitchFamily="2" charset="0"/>
                <a:cs typeface="Calibri" panose="020F0502020204030204"/>
              </a:rPr>
              <a:t>Integer </a:t>
            </a:r>
            <a:r>
              <a:rPr lang="en-US" sz="1100" dirty="0" err="1">
                <a:solidFill>
                  <a:schemeClr val="bg1">
                    <a:lumMod val="95000"/>
                  </a:schemeClr>
                </a:solidFill>
                <a:ea typeface="Roboto" panose="02000000000000000000" pitchFamily="2" charset="0"/>
                <a:cs typeface="Calibri" panose="020F0502020204030204"/>
              </a:rPr>
              <a:t>neque</a:t>
            </a:r>
            <a:r>
              <a:rPr lang="en-US" sz="1100" dirty="0">
                <a:solidFill>
                  <a:schemeClr val="bg1">
                    <a:lumMod val="95000"/>
                  </a:schemeClr>
                </a:solidFill>
                <a:ea typeface="Roboto" panose="02000000000000000000" pitchFamily="2" charset="0"/>
                <a:cs typeface="Calibri" panose="020F0502020204030204"/>
              </a:rPr>
              <a:t> </a:t>
            </a:r>
            <a:r>
              <a:rPr lang="en-US" sz="1100" dirty="0" smtClean="0">
                <a:solidFill>
                  <a:schemeClr val="bg1">
                    <a:lumMod val="95000"/>
                  </a:schemeClr>
                </a:solidFill>
                <a:ea typeface="Roboto" panose="02000000000000000000" pitchFamily="2" charset="0"/>
                <a:cs typeface="Calibri" panose="020F0502020204030204"/>
              </a:rPr>
              <a:t>lacus </a:t>
            </a:r>
            <a:r>
              <a:rPr lang="en-US" sz="1100" dirty="0" err="1">
                <a:solidFill>
                  <a:schemeClr val="bg1">
                    <a:lumMod val="95000"/>
                  </a:schemeClr>
                </a:solidFill>
                <a:ea typeface="Roboto" panose="02000000000000000000" pitchFamily="2" charset="0"/>
                <a:cs typeface="Calibri" panose="020F0502020204030204"/>
              </a:rPr>
              <a:t>vestibulum</a:t>
            </a:r>
            <a:r>
              <a:rPr lang="en-US" sz="1100" dirty="0">
                <a:solidFill>
                  <a:schemeClr val="bg1">
                    <a:lumMod val="95000"/>
                  </a:schemeClr>
                </a:solidFill>
                <a:ea typeface="Roboto" panose="02000000000000000000" pitchFamily="2" charset="0"/>
                <a:cs typeface="Calibri" panose="020F0502020204030204"/>
              </a:rPr>
              <a:t> </a:t>
            </a:r>
            <a:r>
              <a:rPr lang="en-US" sz="1100" dirty="0" err="1">
                <a:solidFill>
                  <a:schemeClr val="bg1">
                    <a:lumMod val="95000"/>
                  </a:schemeClr>
                </a:solidFill>
                <a:ea typeface="Roboto" panose="02000000000000000000" pitchFamily="2" charset="0"/>
                <a:cs typeface="Calibri" panose="020F0502020204030204"/>
              </a:rPr>
              <a:t>vel</a:t>
            </a:r>
            <a:r>
              <a:rPr lang="en-US" sz="1100" dirty="0">
                <a:solidFill>
                  <a:schemeClr val="bg1">
                    <a:lumMod val="95000"/>
                  </a:schemeClr>
                </a:solidFill>
                <a:ea typeface="Roboto" panose="02000000000000000000" pitchFamily="2" charset="0"/>
                <a:cs typeface="Calibri" panose="020F0502020204030204"/>
              </a:rPr>
              <a:t> </a:t>
            </a:r>
            <a:r>
              <a:rPr lang="en-US" sz="1100" dirty="0" err="1" smtClean="0">
                <a:solidFill>
                  <a:schemeClr val="bg1">
                    <a:lumMod val="95000"/>
                  </a:schemeClr>
                </a:solidFill>
                <a:ea typeface="Roboto" panose="02000000000000000000" pitchFamily="2" charset="0"/>
                <a:cs typeface="Calibri" panose="020F0502020204030204"/>
              </a:rPr>
              <a:t>tellussed</a:t>
            </a:r>
            <a:r>
              <a:rPr lang="en-US" sz="1100" dirty="0" smtClean="0">
                <a:solidFill>
                  <a:schemeClr val="bg1">
                    <a:lumMod val="95000"/>
                  </a:schemeClr>
                </a:solidFill>
                <a:ea typeface="Roboto" panose="02000000000000000000" pitchFamily="2" charset="0"/>
                <a:cs typeface="Calibri" panose="020F0502020204030204"/>
              </a:rPr>
              <a:t> </a:t>
            </a:r>
            <a:r>
              <a:rPr lang="en-US" sz="1100" dirty="0" err="1">
                <a:solidFill>
                  <a:schemeClr val="bg1">
                    <a:lumMod val="95000"/>
                  </a:schemeClr>
                </a:solidFill>
                <a:ea typeface="Roboto" panose="02000000000000000000" pitchFamily="2" charset="0"/>
                <a:cs typeface="Calibri" panose="020F0502020204030204"/>
              </a:rPr>
              <a:t>sagittis</a:t>
            </a:r>
            <a:r>
              <a:rPr lang="en-US" sz="1100" dirty="0">
                <a:solidFill>
                  <a:schemeClr val="bg1">
                    <a:lumMod val="95000"/>
                  </a:schemeClr>
                </a:solidFill>
                <a:ea typeface="Roboto" panose="02000000000000000000" pitchFamily="2" charset="0"/>
                <a:cs typeface="Calibri" panose="020F0502020204030204"/>
              </a:rPr>
              <a:t> </a:t>
            </a:r>
            <a:r>
              <a:rPr lang="en-US" sz="1100" dirty="0" err="1">
                <a:solidFill>
                  <a:schemeClr val="bg1">
                    <a:lumMod val="95000"/>
                  </a:schemeClr>
                </a:solidFill>
                <a:ea typeface="Roboto" panose="02000000000000000000" pitchFamily="2" charset="0"/>
                <a:cs typeface="Calibri" panose="020F0502020204030204"/>
              </a:rPr>
              <a:t>suscipit</a:t>
            </a:r>
            <a:r>
              <a:rPr lang="en-US" sz="1100" dirty="0">
                <a:solidFill>
                  <a:schemeClr val="bg1">
                    <a:lumMod val="95000"/>
                  </a:schemeClr>
                </a:solidFill>
                <a:ea typeface="Roboto" panose="02000000000000000000" pitchFamily="2" charset="0"/>
                <a:cs typeface="Calibri" panose="020F0502020204030204"/>
              </a:rPr>
              <a:t> </a:t>
            </a:r>
            <a:r>
              <a:rPr lang="en-US" sz="1100" dirty="0" err="1" smtClean="0">
                <a:solidFill>
                  <a:schemeClr val="bg1">
                    <a:lumMod val="95000"/>
                  </a:schemeClr>
                </a:solidFill>
                <a:ea typeface="Roboto" panose="02000000000000000000" pitchFamily="2" charset="0"/>
                <a:cs typeface="Calibri" panose="020F0502020204030204"/>
              </a:rPr>
              <a:t>eros</a:t>
            </a:r>
            <a:r>
              <a:rPr lang="id-ID" sz="1100" dirty="0" smtClean="0">
                <a:solidFill>
                  <a:schemeClr val="bg1">
                    <a:lumMod val="95000"/>
                  </a:schemeClr>
                </a:solidFill>
                <a:ea typeface="Roboto" panose="02000000000000000000" pitchFamily="2" charset="0"/>
                <a:cs typeface="Calibri" panose="020F0502020204030204"/>
              </a:rPr>
              <a:t>. </a:t>
            </a:r>
            <a:r>
              <a:rPr lang="en-US" sz="1100" dirty="0" err="1" smtClean="0">
                <a:solidFill>
                  <a:schemeClr val="bg1">
                    <a:lumMod val="95000"/>
                  </a:schemeClr>
                </a:solidFill>
                <a:ea typeface="Roboto" panose="02000000000000000000" pitchFamily="2" charset="0"/>
                <a:cs typeface="Calibri" panose="020F0502020204030204"/>
              </a:rPr>
              <a:t>Cras</a:t>
            </a:r>
            <a:r>
              <a:rPr lang="en-US" sz="1100" dirty="0" smtClean="0">
                <a:solidFill>
                  <a:schemeClr val="bg1">
                    <a:lumMod val="95000"/>
                  </a:schemeClr>
                </a:solidFill>
                <a:ea typeface="Roboto" panose="02000000000000000000" pitchFamily="2" charset="0"/>
                <a:cs typeface="Calibri" panose="020F0502020204030204"/>
              </a:rPr>
              <a:t> </a:t>
            </a:r>
            <a:r>
              <a:rPr lang="en-US" sz="1100" dirty="0" err="1">
                <a:solidFill>
                  <a:schemeClr val="bg1">
                    <a:lumMod val="95000"/>
                  </a:schemeClr>
                </a:solidFill>
                <a:ea typeface="Roboto" panose="02000000000000000000" pitchFamily="2" charset="0"/>
                <a:cs typeface="Calibri" panose="020F0502020204030204"/>
              </a:rPr>
              <a:t>consequat</a:t>
            </a:r>
            <a:r>
              <a:rPr lang="en-US" sz="1100" dirty="0">
                <a:solidFill>
                  <a:schemeClr val="bg1">
                    <a:lumMod val="95000"/>
                  </a:schemeClr>
                </a:solidFill>
                <a:ea typeface="Roboto" panose="02000000000000000000" pitchFamily="2" charset="0"/>
                <a:cs typeface="Calibri" panose="020F0502020204030204"/>
              </a:rPr>
              <a:t> </a:t>
            </a:r>
            <a:r>
              <a:rPr lang="en-US" sz="1100" dirty="0" err="1">
                <a:solidFill>
                  <a:schemeClr val="bg1">
                    <a:lumMod val="95000"/>
                  </a:schemeClr>
                </a:solidFill>
                <a:ea typeface="Roboto" panose="02000000000000000000" pitchFamily="2" charset="0"/>
                <a:cs typeface="Calibri" panose="020F0502020204030204"/>
              </a:rPr>
              <a:t>orci</a:t>
            </a:r>
            <a:r>
              <a:rPr lang="en-US" sz="1100" dirty="0">
                <a:solidFill>
                  <a:schemeClr val="bg1">
                    <a:lumMod val="95000"/>
                  </a:schemeClr>
                </a:solidFill>
                <a:ea typeface="Roboto" panose="02000000000000000000" pitchFamily="2" charset="0"/>
                <a:cs typeface="Calibri" panose="020F0502020204030204"/>
              </a:rPr>
              <a:t> </a:t>
            </a:r>
            <a:r>
              <a:rPr lang="en-US" sz="1100" dirty="0" err="1">
                <a:solidFill>
                  <a:schemeClr val="bg1">
                    <a:lumMod val="95000"/>
                  </a:schemeClr>
                </a:solidFill>
                <a:ea typeface="Roboto" panose="02000000000000000000" pitchFamily="2" charset="0"/>
                <a:cs typeface="Calibri" panose="020F0502020204030204"/>
              </a:rPr>
              <a:t>eget</a:t>
            </a:r>
            <a:r>
              <a:rPr lang="en-US" sz="1100" dirty="0">
                <a:solidFill>
                  <a:schemeClr val="bg1">
                    <a:lumMod val="95000"/>
                  </a:schemeClr>
                </a:solidFill>
                <a:ea typeface="Roboto" panose="02000000000000000000" pitchFamily="2" charset="0"/>
                <a:cs typeface="Calibri" panose="020F0502020204030204"/>
              </a:rPr>
              <a:t> </a:t>
            </a:r>
            <a:r>
              <a:rPr lang="en-US" sz="1100" dirty="0" err="1">
                <a:solidFill>
                  <a:schemeClr val="bg1">
                    <a:lumMod val="95000"/>
                  </a:schemeClr>
                </a:solidFill>
                <a:ea typeface="Roboto" panose="02000000000000000000" pitchFamily="2" charset="0"/>
                <a:cs typeface="Calibri" panose="020F0502020204030204"/>
              </a:rPr>
              <a:t>sem</a:t>
            </a:r>
            <a:r>
              <a:rPr lang="en-US" sz="1100" dirty="0">
                <a:solidFill>
                  <a:schemeClr val="bg1">
                    <a:lumMod val="95000"/>
                  </a:schemeClr>
                </a:solidFill>
                <a:ea typeface="Roboto" panose="02000000000000000000" pitchFamily="2" charset="0"/>
                <a:cs typeface="Calibri" panose="020F0502020204030204"/>
              </a:rPr>
              <a:t> </a:t>
            </a:r>
            <a:r>
              <a:rPr lang="en-US" sz="1100" dirty="0" err="1" smtClean="0">
                <a:solidFill>
                  <a:schemeClr val="bg1">
                    <a:lumMod val="95000"/>
                  </a:schemeClr>
                </a:solidFill>
                <a:ea typeface="Roboto" panose="02000000000000000000" pitchFamily="2" charset="0"/>
                <a:cs typeface="Calibri" panose="020F0502020204030204"/>
              </a:rPr>
              <a:t>ullamcorper</a:t>
            </a:r>
            <a:r>
              <a:rPr lang="id-ID" sz="1100" dirty="0" smtClean="0">
                <a:solidFill>
                  <a:schemeClr val="bg1">
                    <a:lumMod val="95000"/>
                  </a:schemeClr>
                </a:solidFill>
                <a:ea typeface="Roboto" panose="02000000000000000000" pitchFamily="2" charset="0"/>
                <a:cs typeface="Calibri" panose="020F0502020204030204"/>
              </a:rPr>
              <a:t> vulputate.</a:t>
            </a:r>
            <a:endParaRPr lang="id-ID" sz="1100" dirty="0">
              <a:solidFill>
                <a:schemeClr val="bg1">
                  <a:lumMod val="95000"/>
                </a:schemeClr>
              </a:solidFill>
              <a:ea typeface="Roboto" panose="02000000000000000000" pitchFamily="2" charset="0"/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7477051" y="4040884"/>
            <a:ext cx="1490497" cy="1362967"/>
          </a:xfrm>
          <a:prstGeom prst="rect">
            <a:avLst/>
          </a:prstGeom>
          <a:noFill/>
        </p:spPr>
        <p:txBody>
          <a:bodyPr wrap="square" lIns="0" tIns="0" rIns="91420" bIns="0" rtlCol="0">
            <a:noAutofit/>
          </a:bodyPr>
          <a:lstStyle/>
          <a:p>
            <a:pPr algn="ctr"/>
            <a:r>
              <a:rPr lang="id-ID" sz="3600" b="1" dirty="0" smtClean="0">
                <a:solidFill>
                  <a:schemeClr val="bg1"/>
                </a:solidFill>
                <a:ea typeface="Roboto" panose="02000000000000000000" pitchFamily="2" charset="0"/>
                <a:cs typeface="Helvetica Neue"/>
              </a:rPr>
              <a:t>70%</a:t>
            </a:r>
            <a:endParaRPr lang="id-ID" sz="1400" dirty="0" smtClean="0">
              <a:solidFill>
                <a:schemeClr val="bg1"/>
              </a:solidFill>
              <a:ea typeface="Roboto" panose="02000000000000000000" pitchFamily="2" charset="0"/>
              <a:cs typeface="Helvetica Neue"/>
            </a:endParaRPr>
          </a:p>
          <a:p>
            <a:pPr algn="ctr"/>
            <a:r>
              <a:rPr lang="en-US" sz="1100" dirty="0">
                <a:solidFill>
                  <a:schemeClr val="bg1">
                    <a:lumMod val="95000"/>
                  </a:schemeClr>
                </a:solidFill>
                <a:ea typeface="Roboto" panose="02000000000000000000" pitchFamily="2" charset="0"/>
                <a:cs typeface="Calibri" panose="020F0502020204030204"/>
              </a:rPr>
              <a:t>Integer </a:t>
            </a:r>
            <a:r>
              <a:rPr lang="en-US" sz="1100" dirty="0" err="1">
                <a:solidFill>
                  <a:schemeClr val="bg1">
                    <a:lumMod val="95000"/>
                  </a:schemeClr>
                </a:solidFill>
                <a:ea typeface="Roboto" panose="02000000000000000000" pitchFamily="2" charset="0"/>
                <a:cs typeface="Calibri" panose="020F0502020204030204"/>
              </a:rPr>
              <a:t>neque</a:t>
            </a:r>
            <a:r>
              <a:rPr lang="en-US" sz="1100" dirty="0">
                <a:solidFill>
                  <a:schemeClr val="bg1">
                    <a:lumMod val="95000"/>
                  </a:schemeClr>
                </a:solidFill>
                <a:ea typeface="Roboto" panose="02000000000000000000" pitchFamily="2" charset="0"/>
                <a:cs typeface="Calibri" panose="020F0502020204030204"/>
              </a:rPr>
              <a:t> </a:t>
            </a:r>
            <a:r>
              <a:rPr lang="en-US" sz="1100" dirty="0" smtClean="0">
                <a:solidFill>
                  <a:schemeClr val="bg1">
                    <a:lumMod val="95000"/>
                  </a:schemeClr>
                </a:solidFill>
                <a:ea typeface="Roboto" panose="02000000000000000000" pitchFamily="2" charset="0"/>
                <a:cs typeface="Calibri" panose="020F0502020204030204"/>
              </a:rPr>
              <a:t>lacus </a:t>
            </a:r>
            <a:r>
              <a:rPr lang="en-US" sz="1100" dirty="0" err="1">
                <a:solidFill>
                  <a:schemeClr val="bg1">
                    <a:lumMod val="95000"/>
                  </a:schemeClr>
                </a:solidFill>
                <a:ea typeface="Roboto" panose="02000000000000000000" pitchFamily="2" charset="0"/>
                <a:cs typeface="Calibri" panose="020F0502020204030204"/>
              </a:rPr>
              <a:t>vestibulum</a:t>
            </a:r>
            <a:r>
              <a:rPr lang="en-US" sz="1100" dirty="0">
                <a:solidFill>
                  <a:schemeClr val="bg1">
                    <a:lumMod val="95000"/>
                  </a:schemeClr>
                </a:solidFill>
                <a:ea typeface="Roboto" panose="02000000000000000000" pitchFamily="2" charset="0"/>
                <a:cs typeface="Calibri" panose="020F0502020204030204"/>
              </a:rPr>
              <a:t> </a:t>
            </a:r>
            <a:r>
              <a:rPr lang="en-US" sz="1100" dirty="0" err="1">
                <a:solidFill>
                  <a:schemeClr val="bg1">
                    <a:lumMod val="95000"/>
                  </a:schemeClr>
                </a:solidFill>
                <a:ea typeface="Roboto" panose="02000000000000000000" pitchFamily="2" charset="0"/>
                <a:cs typeface="Calibri" panose="020F0502020204030204"/>
              </a:rPr>
              <a:t>vel</a:t>
            </a:r>
            <a:r>
              <a:rPr lang="en-US" sz="1100" dirty="0">
                <a:solidFill>
                  <a:schemeClr val="bg1">
                    <a:lumMod val="95000"/>
                  </a:schemeClr>
                </a:solidFill>
                <a:ea typeface="Roboto" panose="02000000000000000000" pitchFamily="2" charset="0"/>
                <a:cs typeface="Calibri" panose="020F0502020204030204"/>
              </a:rPr>
              <a:t> </a:t>
            </a:r>
            <a:r>
              <a:rPr lang="en-US" sz="1100" dirty="0" err="1" smtClean="0">
                <a:solidFill>
                  <a:schemeClr val="bg1">
                    <a:lumMod val="95000"/>
                  </a:schemeClr>
                </a:solidFill>
                <a:ea typeface="Roboto" panose="02000000000000000000" pitchFamily="2" charset="0"/>
                <a:cs typeface="Calibri" panose="020F0502020204030204"/>
              </a:rPr>
              <a:t>tellussed</a:t>
            </a:r>
            <a:r>
              <a:rPr lang="en-US" sz="1100" dirty="0" smtClean="0">
                <a:solidFill>
                  <a:schemeClr val="bg1">
                    <a:lumMod val="95000"/>
                  </a:schemeClr>
                </a:solidFill>
                <a:ea typeface="Roboto" panose="02000000000000000000" pitchFamily="2" charset="0"/>
                <a:cs typeface="Calibri" panose="020F0502020204030204"/>
              </a:rPr>
              <a:t> </a:t>
            </a:r>
            <a:r>
              <a:rPr lang="en-US" sz="1100" dirty="0" err="1">
                <a:solidFill>
                  <a:schemeClr val="bg1">
                    <a:lumMod val="95000"/>
                  </a:schemeClr>
                </a:solidFill>
                <a:ea typeface="Roboto" panose="02000000000000000000" pitchFamily="2" charset="0"/>
                <a:cs typeface="Calibri" panose="020F0502020204030204"/>
              </a:rPr>
              <a:t>sagittis</a:t>
            </a:r>
            <a:r>
              <a:rPr lang="en-US" sz="1100" dirty="0">
                <a:solidFill>
                  <a:schemeClr val="bg1">
                    <a:lumMod val="95000"/>
                  </a:schemeClr>
                </a:solidFill>
                <a:ea typeface="Roboto" panose="02000000000000000000" pitchFamily="2" charset="0"/>
                <a:cs typeface="Calibri" panose="020F0502020204030204"/>
              </a:rPr>
              <a:t> </a:t>
            </a:r>
            <a:r>
              <a:rPr lang="en-US" sz="1100" dirty="0" err="1">
                <a:solidFill>
                  <a:schemeClr val="bg1">
                    <a:lumMod val="95000"/>
                  </a:schemeClr>
                </a:solidFill>
                <a:ea typeface="Roboto" panose="02000000000000000000" pitchFamily="2" charset="0"/>
                <a:cs typeface="Calibri" panose="020F0502020204030204"/>
              </a:rPr>
              <a:t>suscipit</a:t>
            </a:r>
            <a:r>
              <a:rPr lang="en-US" sz="1100" dirty="0">
                <a:solidFill>
                  <a:schemeClr val="bg1">
                    <a:lumMod val="95000"/>
                  </a:schemeClr>
                </a:solidFill>
                <a:ea typeface="Roboto" panose="02000000000000000000" pitchFamily="2" charset="0"/>
                <a:cs typeface="Calibri" panose="020F0502020204030204"/>
              </a:rPr>
              <a:t> </a:t>
            </a:r>
            <a:r>
              <a:rPr lang="en-US" sz="1100" dirty="0" err="1" smtClean="0">
                <a:solidFill>
                  <a:schemeClr val="bg1">
                    <a:lumMod val="95000"/>
                  </a:schemeClr>
                </a:solidFill>
                <a:ea typeface="Roboto" panose="02000000000000000000" pitchFamily="2" charset="0"/>
                <a:cs typeface="Calibri" panose="020F0502020204030204"/>
              </a:rPr>
              <a:t>eros</a:t>
            </a:r>
            <a:r>
              <a:rPr lang="id-ID" sz="1100" dirty="0" smtClean="0">
                <a:solidFill>
                  <a:schemeClr val="bg1">
                    <a:lumMod val="95000"/>
                  </a:schemeClr>
                </a:solidFill>
                <a:ea typeface="Roboto" panose="02000000000000000000" pitchFamily="2" charset="0"/>
                <a:cs typeface="Calibri" panose="020F0502020204030204"/>
              </a:rPr>
              <a:t>. </a:t>
            </a:r>
            <a:r>
              <a:rPr lang="en-US" sz="1100" dirty="0" err="1" smtClean="0">
                <a:solidFill>
                  <a:schemeClr val="bg1">
                    <a:lumMod val="95000"/>
                  </a:schemeClr>
                </a:solidFill>
                <a:ea typeface="Roboto" panose="02000000000000000000" pitchFamily="2" charset="0"/>
                <a:cs typeface="Calibri" panose="020F0502020204030204"/>
              </a:rPr>
              <a:t>Cras</a:t>
            </a:r>
            <a:r>
              <a:rPr lang="en-US" sz="1100" dirty="0" smtClean="0">
                <a:solidFill>
                  <a:schemeClr val="bg1">
                    <a:lumMod val="95000"/>
                  </a:schemeClr>
                </a:solidFill>
                <a:ea typeface="Roboto" panose="02000000000000000000" pitchFamily="2" charset="0"/>
                <a:cs typeface="Calibri" panose="020F0502020204030204"/>
              </a:rPr>
              <a:t> </a:t>
            </a:r>
            <a:r>
              <a:rPr lang="en-US" sz="1100" dirty="0" err="1">
                <a:solidFill>
                  <a:schemeClr val="bg1">
                    <a:lumMod val="95000"/>
                  </a:schemeClr>
                </a:solidFill>
                <a:ea typeface="Roboto" panose="02000000000000000000" pitchFamily="2" charset="0"/>
                <a:cs typeface="Calibri" panose="020F0502020204030204"/>
              </a:rPr>
              <a:t>consequat</a:t>
            </a:r>
            <a:r>
              <a:rPr lang="en-US" sz="1100" dirty="0">
                <a:solidFill>
                  <a:schemeClr val="bg1">
                    <a:lumMod val="95000"/>
                  </a:schemeClr>
                </a:solidFill>
                <a:ea typeface="Roboto" panose="02000000000000000000" pitchFamily="2" charset="0"/>
                <a:cs typeface="Calibri" panose="020F0502020204030204"/>
              </a:rPr>
              <a:t> </a:t>
            </a:r>
            <a:r>
              <a:rPr lang="en-US" sz="1100" dirty="0" err="1">
                <a:solidFill>
                  <a:schemeClr val="bg1">
                    <a:lumMod val="95000"/>
                  </a:schemeClr>
                </a:solidFill>
                <a:ea typeface="Roboto" panose="02000000000000000000" pitchFamily="2" charset="0"/>
                <a:cs typeface="Calibri" panose="020F0502020204030204"/>
              </a:rPr>
              <a:t>orci</a:t>
            </a:r>
            <a:r>
              <a:rPr lang="en-US" sz="1100" dirty="0">
                <a:solidFill>
                  <a:schemeClr val="bg1">
                    <a:lumMod val="95000"/>
                  </a:schemeClr>
                </a:solidFill>
                <a:ea typeface="Roboto" panose="02000000000000000000" pitchFamily="2" charset="0"/>
                <a:cs typeface="Calibri" panose="020F0502020204030204"/>
              </a:rPr>
              <a:t> </a:t>
            </a:r>
            <a:r>
              <a:rPr lang="en-US" sz="1100" dirty="0" err="1">
                <a:solidFill>
                  <a:schemeClr val="bg1">
                    <a:lumMod val="95000"/>
                  </a:schemeClr>
                </a:solidFill>
                <a:ea typeface="Roboto" panose="02000000000000000000" pitchFamily="2" charset="0"/>
                <a:cs typeface="Calibri" panose="020F0502020204030204"/>
              </a:rPr>
              <a:t>eget</a:t>
            </a:r>
            <a:r>
              <a:rPr lang="en-US" sz="1100" dirty="0">
                <a:solidFill>
                  <a:schemeClr val="bg1">
                    <a:lumMod val="95000"/>
                  </a:schemeClr>
                </a:solidFill>
                <a:ea typeface="Roboto" panose="02000000000000000000" pitchFamily="2" charset="0"/>
                <a:cs typeface="Calibri" panose="020F0502020204030204"/>
              </a:rPr>
              <a:t> </a:t>
            </a:r>
            <a:r>
              <a:rPr lang="en-US" sz="1100" dirty="0" err="1">
                <a:solidFill>
                  <a:schemeClr val="bg1">
                    <a:lumMod val="95000"/>
                  </a:schemeClr>
                </a:solidFill>
                <a:ea typeface="Roboto" panose="02000000000000000000" pitchFamily="2" charset="0"/>
                <a:cs typeface="Calibri" panose="020F0502020204030204"/>
              </a:rPr>
              <a:t>sem</a:t>
            </a:r>
            <a:r>
              <a:rPr lang="en-US" sz="1100" dirty="0">
                <a:solidFill>
                  <a:schemeClr val="bg1">
                    <a:lumMod val="95000"/>
                  </a:schemeClr>
                </a:solidFill>
                <a:ea typeface="Roboto" panose="02000000000000000000" pitchFamily="2" charset="0"/>
                <a:cs typeface="Calibri" panose="020F0502020204030204"/>
              </a:rPr>
              <a:t> </a:t>
            </a:r>
            <a:r>
              <a:rPr lang="en-US" sz="1100" dirty="0" err="1" smtClean="0">
                <a:solidFill>
                  <a:schemeClr val="bg1">
                    <a:lumMod val="95000"/>
                  </a:schemeClr>
                </a:solidFill>
                <a:ea typeface="Roboto" panose="02000000000000000000" pitchFamily="2" charset="0"/>
                <a:cs typeface="Calibri" panose="020F0502020204030204"/>
              </a:rPr>
              <a:t>ullamcorper</a:t>
            </a:r>
            <a:r>
              <a:rPr lang="id-ID" sz="1100" dirty="0" smtClean="0">
                <a:solidFill>
                  <a:schemeClr val="bg1">
                    <a:lumMod val="95000"/>
                  </a:schemeClr>
                </a:solidFill>
                <a:ea typeface="Roboto" panose="02000000000000000000" pitchFamily="2" charset="0"/>
                <a:cs typeface="Calibri" panose="020F0502020204030204"/>
              </a:rPr>
              <a:t> vulputate.</a:t>
            </a:r>
            <a:endParaRPr lang="id-ID" sz="1100" dirty="0">
              <a:solidFill>
                <a:schemeClr val="bg1">
                  <a:lumMod val="95000"/>
                </a:schemeClr>
              </a:solidFill>
              <a:ea typeface="Roboto" panose="02000000000000000000" pitchFamily="2" charset="0"/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9734024" y="4040884"/>
            <a:ext cx="1490497" cy="1362967"/>
          </a:xfrm>
          <a:prstGeom prst="rect">
            <a:avLst/>
          </a:prstGeom>
          <a:noFill/>
        </p:spPr>
        <p:txBody>
          <a:bodyPr wrap="square" lIns="0" tIns="0" rIns="91420" bIns="0" rtlCol="0">
            <a:noAutofit/>
          </a:bodyPr>
          <a:lstStyle/>
          <a:p>
            <a:pPr algn="ctr"/>
            <a:r>
              <a:rPr lang="id-ID" sz="3600" b="1" dirty="0" smtClean="0">
                <a:solidFill>
                  <a:schemeClr val="bg1"/>
                </a:solidFill>
                <a:ea typeface="Roboto" panose="02000000000000000000" pitchFamily="2" charset="0"/>
                <a:cs typeface="Helvetica Neue"/>
              </a:rPr>
              <a:t>80%</a:t>
            </a:r>
            <a:endParaRPr lang="id-ID" sz="1400" dirty="0" smtClean="0">
              <a:solidFill>
                <a:schemeClr val="bg1"/>
              </a:solidFill>
              <a:ea typeface="Roboto" panose="02000000000000000000" pitchFamily="2" charset="0"/>
              <a:cs typeface="Helvetica Neue"/>
            </a:endParaRPr>
          </a:p>
          <a:p>
            <a:pPr algn="ctr"/>
            <a:r>
              <a:rPr lang="en-US" sz="1100" dirty="0">
                <a:solidFill>
                  <a:schemeClr val="bg1">
                    <a:lumMod val="95000"/>
                  </a:schemeClr>
                </a:solidFill>
                <a:ea typeface="Roboto" panose="02000000000000000000" pitchFamily="2" charset="0"/>
                <a:cs typeface="Calibri" panose="020F0502020204030204"/>
              </a:rPr>
              <a:t>Integer </a:t>
            </a:r>
            <a:r>
              <a:rPr lang="en-US" sz="1100" dirty="0" err="1">
                <a:solidFill>
                  <a:schemeClr val="bg1">
                    <a:lumMod val="95000"/>
                  </a:schemeClr>
                </a:solidFill>
                <a:ea typeface="Roboto" panose="02000000000000000000" pitchFamily="2" charset="0"/>
                <a:cs typeface="Calibri" panose="020F0502020204030204"/>
              </a:rPr>
              <a:t>neque</a:t>
            </a:r>
            <a:r>
              <a:rPr lang="en-US" sz="1100" dirty="0">
                <a:solidFill>
                  <a:schemeClr val="bg1">
                    <a:lumMod val="95000"/>
                  </a:schemeClr>
                </a:solidFill>
                <a:ea typeface="Roboto" panose="02000000000000000000" pitchFamily="2" charset="0"/>
                <a:cs typeface="Calibri" panose="020F0502020204030204"/>
              </a:rPr>
              <a:t> </a:t>
            </a:r>
            <a:r>
              <a:rPr lang="en-US" sz="1100" dirty="0" smtClean="0">
                <a:solidFill>
                  <a:schemeClr val="bg1">
                    <a:lumMod val="95000"/>
                  </a:schemeClr>
                </a:solidFill>
                <a:ea typeface="Roboto" panose="02000000000000000000" pitchFamily="2" charset="0"/>
                <a:cs typeface="Calibri" panose="020F0502020204030204"/>
              </a:rPr>
              <a:t>lacus </a:t>
            </a:r>
            <a:r>
              <a:rPr lang="en-US" sz="1100" dirty="0" err="1">
                <a:solidFill>
                  <a:schemeClr val="bg1">
                    <a:lumMod val="95000"/>
                  </a:schemeClr>
                </a:solidFill>
                <a:ea typeface="Roboto" panose="02000000000000000000" pitchFamily="2" charset="0"/>
                <a:cs typeface="Calibri" panose="020F0502020204030204"/>
              </a:rPr>
              <a:t>vestibulum</a:t>
            </a:r>
            <a:r>
              <a:rPr lang="en-US" sz="1100" dirty="0">
                <a:solidFill>
                  <a:schemeClr val="bg1">
                    <a:lumMod val="95000"/>
                  </a:schemeClr>
                </a:solidFill>
                <a:ea typeface="Roboto" panose="02000000000000000000" pitchFamily="2" charset="0"/>
                <a:cs typeface="Calibri" panose="020F0502020204030204"/>
              </a:rPr>
              <a:t> </a:t>
            </a:r>
            <a:r>
              <a:rPr lang="en-US" sz="1100" dirty="0" err="1">
                <a:solidFill>
                  <a:schemeClr val="bg1">
                    <a:lumMod val="95000"/>
                  </a:schemeClr>
                </a:solidFill>
                <a:ea typeface="Roboto" panose="02000000000000000000" pitchFamily="2" charset="0"/>
                <a:cs typeface="Calibri" panose="020F0502020204030204"/>
              </a:rPr>
              <a:t>vel</a:t>
            </a:r>
            <a:r>
              <a:rPr lang="en-US" sz="1100" dirty="0">
                <a:solidFill>
                  <a:schemeClr val="bg1">
                    <a:lumMod val="95000"/>
                  </a:schemeClr>
                </a:solidFill>
                <a:ea typeface="Roboto" panose="02000000000000000000" pitchFamily="2" charset="0"/>
                <a:cs typeface="Calibri" panose="020F0502020204030204"/>
              </a:rPr>
              <a:t> </a:t>
            </a:r>
            <a:r>
              <a:rPr lang="en-US" sz="1100" dirty="0" err="1" smtClean="0">
                <a:solidFill>
                  <a:schemeClr val="bg1">
                    <a:lumMod val="95000"/>
                  </a:schemeClr>
                </a:solidFill>
                <a:ea typeface="Roboto" panose="02000000000000000000" pitchFamily="2" charset="0"/>
                <a:cs typeface="Calibri" panose="020F0502020204030204"/>
              </a:rPr>
              <a:t>tellussed</a:t>
            </a:r>
            <a:r>
              <a:rPr lang="en-US" sz="1100" dirty="0" smtClean="0">
                <a:solidFill>
                  <a:schemeClr val="bg1">
                    <a:lumMod val="95000"/>
                  </a:schemeClr>
                </a:solidFill>
                <a:ea typeface="Roboto" panose="02000000000000000000" pitchFamily="2" charset="0"/>
                <a:cs typeface="Calibri" panose="020F0502020204030204"/>
              </a:rPr>
              <a:t> </a:t>
            </a:r>
            <a:r>
              <a:rPr lang="en-US" sz="1100" dirty="0" err="1">
                <a:solidFill>
                  <a:schemeClr val="bg1">
                    <a:lumMod val="95000"/>
                  </a:schemeClr>
                </a:solidFill>
                <a:ea typeface="Roboto" panose="02000000000000000000" pitchFamily="2" charset="0"/>
                <a:cs typeface="Calibri" panose="020F0502020204030204"/>
              </a:rPr>
              <a:t>sagittis</a:t>
            </a:r>
            <a:r>
              <a:rPr lang="en-US" sz="1100" dirty="0">
                <a:solidFill>
                  <a:schemeClr val="bg1">
                    <a:lumMod val="95000"/>
                  </a:schemeClr>
                </a:solidFill>
                <a:ea typeface="Roboto" panose="02000000000000000000" pitchFamily="2" charset="0"/>
                <a:cs typeface="Calibri" panose="020F0502020204030204"/>
              </a:rPr>
              <a:t> </a:t>
            </a:r>
            <a:r>
              <a:rPr lang="en-US" sz="1100" dirty="0" err="1">
                <a:solidFill>
                  <a:schemeClr val="bg1">
                    <a:lumMod val="95000"/>
                  </a:schemeClr>
                </a:solidFill>
                <a:ea typeface="Roboto" panose="02000000000000000000" pitchFamily="2" charset="0"/>
                <a:cs typeface="Calibri" panose="020F0502020204030204"/>
              </a:rPr>
              <a:t>suscipit</a:t>
            </a:r>
            <a:r>
              <a:rPr lang="en-US" sz="1100" dirty="0">
                <a:solidFill>
                  <a:schemeClr val="bg1">
                    <a:lumMod val="95000"/>
                  </a:schemeClr>
                </a:solidFill>
                <a:ea typeface="Roboto" panose="02000000000000000000" pitchFamily="2" charset="0"/>
                <a:cs typeface="Calibri" panose="020F0502020204030204"/>
              </a:rPr>
              <a:t> </a:t>
            </a:r>
            <a:r>
              <a:rPr lang="en-US" sz="1100" dirty="0" err="1" smtClean="0">
                <a:solidFill>
                  <a:schemeClr val="bg1">
                    <a:lumMod val="95000"/>
                  </a:schemeClr>
                </a:solidFill>
                <a:ea typeface="Roboto" panose="02000000000000000000" pitchFamily="2" charset="0"/>
                <a:cs typeface="Calibri" panose="020F0502020204030204"/>
              </a:rPr>
              <a:t>eros</a:t>
            </a:r>
            <a:r>
              <a:rPr lang="id-ID" sz="1100" dirty="0" smtClean="0">
                <a:solidFill>
                  <a:schemeClr val="bg1">
                    <a:lumMod val="95000"/>
                  </a:schemeClr>
                </a:solidFill>
                <a:ea typeface="Roboto" panose="02000000000000000000" pitchFamily="2" charset="0"/>
                <a:cs typeface="Calibri" panose="020F0502020204030204"/>
              </a:rPr>
              <a:t>. </a:t>
            </a:r>
            <a:r>
              <a:rPr lang="en-US" sz="1100" dirty="0" err="1" smtClean="0">
                <a:solidFill>
                  <a:schemeClr val="bg1">
                    <a:lumMod val="95000"/>
                  </a:schemeClr>
                </a:solidFill>
                <a:ea typeface="Roboto" panose="02000000000000000000" pitchFamily="2" charset="0"/>
                <a:cs typeface="Calibri" panose="020F0502020204030204"/>
              </a:rPr>
              <a:t>Cras</a:t>
            </a:r>
            <a:r>
              <a:rPr lang="en-US" sz="1100" dirty="0" smtClean="0">
                <a:solidFill>
                  <a:schemeClr val="bg1">
                    <a:lumMod val="95000"/>
                  </a:schemeClr>
                </a:solidFill>
                <a:ea typeface="Roboto" panose="02000000000000000000" pitchFamily="2" charset="0"/>
                <a:cs typeface="Calibri" panose="020F0502020204030204"/>
              </a:rPr>
              <a:t> </a:t>
            </a:r>
            <a:r>
              <a:rPr lang="en-US" sz="1100" dirty="0" err="1">
                <a:solidFill>
                  <a:schemeClr val="bg1">
                    <a:lumMod val="95000"/>
                  </a:schemeClr>
                </a:solidFill>
                <a:ea typeface="Roboto" panose="02000000000000000000" pitchFamily="2" charset="0"/>
                <a:cs typeface="Calibri" panose="020F0502020204030204"/>
              </a:rPr>
              <a:t>consequat</a:t>
            </a:r>
            <a:r>
              <a:rPr lang="en-US" sz="1100" dirty="0">
                <a:solidFill>
                  <a:schemeClr val="bg1">
                    <a:lumMod val="95000"/>
                  </a:schemeClr>
                </a:solidFill>
                <a:ea typeface="Roboto" panose="02000000000000000000" pitchFamily="2" charset="0"/>
                <a:cs typeface="Calibri" panose="020F0502020204030204"/>
              </a:rPr>
              <a:t> </a:t>
            </a:r>
            <a:r>
              <a:rPr lang="en-US" sz="1100" dirty="0" err="1">
                <a:solidFill>
                  <a:schemeClr val="bg1">
                    <a:lumMod val="95000"/>
                  </a:schemeClr>
                </a:solidFill>
                <a:ea typeface="Roboto" panose="02000000000000000000" pitchFamily="2" charset="0"/>
                <a:cs typeface="Calibri" panose="020F0502020204030204"/>
              </a:rPr>
              <a:t>orci</a:t>
            </a:r>
            <a:r>
              <a:rPr lang="en-US" sz="1100" dirty="0">
                <a:solidFill>
                  <a:schemeClr val="bg1">
                    <a:lumMod val="95000"/>
                  </a:schemeClr>
                </a:solidFill>
                <a:ea typeface="Roboto" panose="02000000000000000000" pitchFamily="2" charset="0"/>
                <a:cs typeface="Calibri" panose="020F0502020204030204"/>
              </a:rPr>
              <a:t> </a:t>
            </a:r>
            <a:r>
              <a:rPr lang="en-US" sz="1100" dirty="0" err="1">
                <a:solidFill>
                  <a:schemeClr val="bg1">
                    <a:lumMod val="95000"/>
                  </a:schemeClr>
                </a:solidFill>
                <a:ea typeface="Roboto" panose="02000000000000000000" pitchFamily="2" charset="0"/>
                <a:cs typeface="Calibri" panose="020F0502020204030204"/>
              </a:rPr>
              <a:t>eget</a:t>
            </a:r>
            <a:r>
              <a:rPr lang="en-US" sz="1100" dirty="0">
                <a:solidFill>
                  <a:schemeClr val="bg1">
                    <a:lumMod val="95000"/>
                  </a:schemeClr>
                </a:solidFill>
                <a:ea typeface="Roboto" panose="02000000000000000000" pitchFamily="2" charset="0"/>
                <a:cs typeface="Calibri" panose="020F0502020204030204"/>
              </a:rPr>
              <a:t> </a:t>
            </a:r>
            <a:r>
              <a:rPr lang="en-US" sz="1100" dirty="0" err="1">
                <a:solidFill>
                  <a:schemeClr val="bg1">
                    <a:lumMod val="95000"/>
                  </a:schemeClr>
                </a:solidFill>
                <a:ea typeface="Roboto" panose="02000000000000000000" pitchFamily="2" charset="0"/>
                <a:cs typeface="Calibri" panose="020F0502020204030204"/>
              </a:rPr>
              <a:t>sem</a:t>
            </a:r>
            <a:r>
              <a:rPr lang="en-US" sz="1100" dirty="0">
                <a:solidFill>
                  <a:schemeClr val="bg1">
                    <a:lumMod val="95000"/>
                  </a:schemeClr>
                </a:solidFill>
                <a:ea typeface="Roboto" panose="02000000000000000000" pitchFamily="2" charset="0"/>
                <a:cs typeface="Calibri" panose="020F0502020204030204"/>
              </a:rPr>
              <a:t> </a:t>
            </a:r>
            <a:r>
              <a:rPr lang="en-US" sz="1100" dirty="0" err="1" smtClean="0">
                <a:solidFill>
                  <a:schemeClr val="bg1">
                    <a:lumMod val="95000"/>
                  </a:schemeClr>
                </a:solidFill>
                <a:ea typeface="Roboto" panose="02000000000000000000" pitchFamily="2" charset="0"/>
                <a:cs typeface="Calibri" panose="020F0502020204030204"/>
              </a:rPr>
              <a:t>ullamcorper</a:t>
            </a:r>
            <a:r>
              <a:rPr lang="id-ID" sz="1100" dirty="0" smtClean="0">
                <a:solidFill>
                  <a:schemeClr val="bg1">
                    <a:lumMod val="95000"/>
                  </a:schemeClr>
                </a:solidFill>
                <a:ea typeface="Roboto" panose="02000000000000000000" pitchFamily="2" charset="0"/>
                <a:cs typeface="Calibri" panose="020F0502020204030204"/>
              </a:rPr>
              <a:t> vulputate.</a:t>
            </a:r>
            <a:endParaRPr lang="id-ID" sz="1100" dirty="0">
              <a:solidFill>
                <a:schemeClr val="bg1">
                  <a:lumMod val="95000"/>
                </a:schemeClr>
              </a:solidFill>
              <a:ea typeface="Roboto" panose="02000000000000000000" pitchFamily="2" charset="0"/>
            </a:endParaRPr>
          </a:p>
        </p:txBody>
      </p:sp>
      <p:grpSp>
        <p:nvGrpSpPr>
          <p:cNvPr id="70" name="Group 5"/>
          <p:cNvGrpSpPr>
            <a:grpSpLocks noChangeAspect="1"/>
          </p:cNvGrpSpPr>
          <p:nvPr/>
        </p:nvGrpSpPr>
        <p:grpSpPr>
          <a:xfrm>
            <a:off x="5852698" y="6509082"/>
            <a:ext cx="479439" cy="218278"/>
            <a:chOff x="5174774" y="2569166"/>
            <a:chExt cx="532711" cy="242528"/>
          </a:xfrm>
        </p:grpSpPr>
        <p:grpSp>
          <p:nvGrpSpPr>
            <p:cNvPr id="71" name="Group 7"/>
            <p:cNvGrpSpPr/>
            <p:nvPr userDrawn="1"/>
          </p:nvGrpSpPr>
          <p:grpSpPr>
            <a:xfrm>
              <a:off x="5462685" y="2572354"/>
              <a:ext cx="244800" cy="239340"/>
              <a:chOff x="5462685" y="2572354"/>
              <a:chExt cx="244800" cy="239340"/>
            </a:xfrm>
          </p:grpSpPr>
          <p:sp>
            <p:nvSpPr>
              <p:cNvPr id="75" name="Oval 14"/>
              <p:cNvSpPr/>
              <p:nvPr userDrawn="1"/>
            </p:nvSpPr>
            <p:spPr>
              <a:xfrm>
                <a:off x="5462685" y="2572354"/>
                <a:ext cx="244800" cy="23934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d-ID"/>
              </a:p>
            </p:txBody>
          </p:sp>
          <p:sp>
            <p:nvSpPr>
              <p:cNvPr id="76" name="Chevron 15"/>
              <p:cNvSpPr/>
              <p:nvPr userDrawn="1"/>
            </p:nvSpPr>
            <p:spPr>
              <a:xfrm>
                <a:off x="5547183" y="2623708"/>
                <a:ext cx="126000" cy="143998"/>
              </a:xfrm>
              <a:prstGeom prst="chevron">
                <a:avLst/>
              </a:prstGeom>
              <a:solidFill>
                <a:schemeClr val="bg1">
                  <a:lumMod val="6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d-ID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72" name="Group 11"/>
            <p:cNvGrpSpPr/>
            <p:nvPr userDrawn="1"/>
          </p:nvGrpSpPr>
          <p:grpSpPr>
            <a:xfrm rot="10800000">
              <a:off x="5174774" y="2569166"/>
              <a:ext cx="244800" cy="239339"/>
              <a:chOff x="5420353" y="2561777"/>
              <a:chExt cx="244800" cy="239339"/>
            </a:xfrm>
          </p:grpSpPr>
          <p:sp>
            <p:nvSpPr>
              <p:cNvPr id="73" name="Oval 12"/>
              <p:cNvSpPr/>
              <p:nvPr userDrawn="1"/>
            </p:nvSpPr>
            <p:spPr>
              <a:xfrm>
                <a:off x="5420353" y="2561777"/>
                <a:ext cx="244800" cy="239339"/>
              </a:xfrm>
              <a:prstGeom prst="ellipse">
                <a:avLst/>
              </a:prstGeom>
              <a:noFill/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d-ID"/>
              </a:p>
            </p:txBody>
          </p:sp>
          <p:sp>
            <p:nvSpPr>
              <p:cNvPr id="74" name="Chevron 13"/>
              <p:cNvSpPr/>
              <p:nvPr userDrawn="1"/>
            </p:nvSpPr>
            <p:spPr>
              <a:xfrm>
                <a:off x="5490336" y="2602557"/>
                <a:ext cx="126000" cy="144000"/>
              </a:xfrm>
              <a:prstGeom prst="chevron">
                <a:avLst/>
              </a:prstGeom>
              <a:solidFill>
                <a:schemeClr val="bg1">
                  <a:lumMod val="6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d-ID">
                  <a:solidFill>
                    <a:schemeClr val="tx1"/>
                  </a:solidFill>
                </a:endParaRPr>
              </a:p>
            </p:txBody>
          </p:sp>
        </p:grp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1" presetClass="entr" presetSubtype="1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1" presetClass="entr" presetSubtype="1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6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1" presetClass="entr" presetSubtype="1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1" presetClass="entr" presetSubtype="1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1" presetClass="entr" presetSubtype="1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5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3" presetClass="entr" presetSubtype="16" fill="hold" grpId="0" nodeType="withEffect">
                                  <p:stCondLst>
                                    <p:cond delay="275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53" presetClass="entr" presetSubtype="16" fill="hold" grpId="0" nodeType="withEffect">
                                  <p:stCondLst>
                                    <p:cond delay="275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53" presetClass="entr" presetSubtype="16" fill="hold" grpId="0" nodeType="withEffect">
                                  <p:stCondLst>
                                    <p:cond delay="275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53" presetClass="entr" presetSubtype="16" fill="hold" grpId="0" nodeType="withEffect">
                                  <p:stCondLst>
                                    <p:cond delay="275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53" presetClass="entr" presetSubtype="16" fill="hold" grpId="0" nodeType="withEffect">
                                  <p:stCondLst>
                                    <p:cond delay="275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6" presetClass="entr" presetSubtype="37" fill="hold" nodeType="with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6" presetClass="entr" presetSubtype="37" fill="hold" nodeType="with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6" presetClass="entr" presetSubtype="37" fill="hold" nodeType="with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6" presetClass="entr" presetSubtype="37" fill="hold" nodeType="with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6" presetClass="entr" presetSubtype="37" fill="hold" nodeType="with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22" presetClass="entr" presetSubtype="1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8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22" presetClass="entr" presetSubtype="1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1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22" presetClass="entr" presetSubtype="1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4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22" presetClass="entr" presetSubtype="1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22" presetClass="entr" presetSubtype="1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0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1000"/>
                            </p:stCondLst>
                            <p:childTnLst>
                              <p:par>
                                <p:cTn id="8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1500"/>
                            </p:stCondLst>
                            <p:childTnLst>
                              <p:par>
                                <p:cTn id="8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2000"/>
                            </p:stCondLst>
                            <p:childTnLst>
                              <p:par>
                                <p:cTn id="9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2500"/>
                            </p:stCondLst>
                            <p:childTnLst>
                              <p:par>
                                <p:cTn id="9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3000"/>
                            </p:stCondLst>
                            <p:childTnLst>
                              <p:par>
                                <p:cTn id="9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Graphic spid="5" grpId="0">
        <p:bldAsOne/>
      </p:bldGraphic>
      <p:bldGraphic spid="6" grpId="0">
        <p:bldAsOne/>
      </p:bldGraphic>
      <p:bldGraphic spid="7" grpId="0">
        <p:bldAsOne/>
      </p:bldGraphic>
      <p:bldGraphic spid="8" grpId="0">
        <p:bldAsOne/>
      </p:bldGraphic>
      <p:bldGraphic spid="9" grpId="0">
        <p:bldAsOne/>
      </p:bldGraphic>
      <p:bldP spid="10" grpId="0"/>
      <p:bldP spid="11" grpId="0"/>
      <p:bldP spid="12" grpId="0"/>
      <p:bldP spid="13" grpId="0"/>
      <p:bldP spid="14" grpId="0"/>
      <p:bldP spid="65" grpId="0"/>
      <p:bldP spid="66" grpId="0"/>
      <p:bldP spid="67" grpId="0"/>
      <p:bldP spid="68" grpId="0"/>
      <p:bldP spid="69" grpId="0"/>
    </p:bldLst>
  </p:timing>
</p:sld>
</file>

<file path=ppt/theme/theme1.xml><?xml version="1.0" encoding="utf-8"?>
<a:theme xmlns:a="http://schemas.openxmlformats.org/drawingml/2006/main" name="Office Theme">
  <a:themeElements>
    <a:clrScheme name="Tikal Colored">
      <a:dk1>
        <a:sysClr val="windowText" lastClr="000000"/>
      </a:dk1>
      <a:lt1>
        <a:sysClr val="window" lastClr="FFFFFF"/>
      </a:lt1>
      <a:dk2>
        <a:srgbClr val="959596"/>
      </a:dk2>
      <a:lt2>
        <a:srgbClr val="D9D9D9"/>
      </a:lt2>
      <a:accent1>
        <a:srgbClr val="202F3D"/>
      </a:accent1>
      <a:accent2>
        <a:srgbClr val="1C9494"/>
      </a:accent2>
      <a:accent3>
        <a:srgbClr val="7CB554"/>
      </a:accent3>
      <a:accent4>
        <a:srgbClr val="FAC14D"/>
      </a:accent4>
      <a:accent5>
        <a:srgbClr val="F95647"/>
      </a:accent5>
      <a:accent6>
        <a:srgbClr val="002672"/>
      </a:accent6>
      <a:hlink>
        <a:srgbClr val="0000FF"/>
      </a:hlink>
      <a:folHlink>
        <a:srgbClr val="800080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688</Words>
  <Application>WPS 演示</Application>
  <PresentationFormat>宽屏</PresentationFormat>
  <Paragraphs>29</Paragraphs>
  <Slides>1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18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20" baseType="lpstr">
      <vt:lpstr>Arial</vt:lpstr>
      <vt:lpstr>宋体</vt:lpstr>
      <vt:lpstr>Wingdings</vt:lpstr>
      <vt:lpstr>Open Sans</vt:lpstr>
      <vt:lpstr>Segoe Print</vt:lpstr>
      <vt:lpstr>Source Sans Pro Light</vt:lpstr>
      <vt:lpstr>Roboto</vt:lpstr>
      <vt:lpstr>Helvetica Neue</vt:lpstr>
      <vt:lpstr>Calibri</vt:lpstr>
      <vt:lpstr>微软雅黑</vt:lpstr>
      <vt:lpstr>Meiryo</vt:lpstr>
      <vt:lpstr>Yu Gothic UI</vt:lpstr>
      <vt:lpstr>Arial Narrow</vt:lpstr>
      <vt:lpstr>Calibri</vt:lpstr>
      <vt:lpstr>Arial Unicode MS</vt:lpstr>
      <vt:lpstr>Calibri Light</vt:lpstr>
      <vt:lpstr>Times New Roman</vt:lpstr>
      <vt:lpstr>AMGDT</vt:lpstr>
      <vt:lpstr>Office Theme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优品PPT</dc:creator>
  <cp:keywords>http:/www.ypppt.com</cp:keywords>
  <cp:lastModifiedBy>Administrator</cp:lastModifiedBy>
  <cp:revision>157</cp:revision>
  <dcterms:created xsi:type="dcterms:W3CDTF">2015-02-13T02:29:00Z</dcterms:created>
  <dcterms:modified xsi:type="dcterms:W3CDTF">2025-04-21T06:54:06Z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ABDDA035F34C46B1ABAC8CA83421B8F8_12</vt:lpwstr>
  </property>
  <property fmtid="{D5CDD505-2E9C-101B-9397-08002B2CF9AE}" pid="3" name="KSOProductBuildVer">
    <vt:lpwstr>2052-12.1.0.20784</vt:lpwstr>
  </property>
</Properties>
</file>