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1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7FB7"/>
    <a:srgbClr val="B9D51F"/>
    <a:srgbClr val="45C1A4"/>
    <a:srgbClr val="F26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4660"/>
  </p:normalViewPr>
  <p:slideViewPr>
    <p:cSldViewPr showGuides="1">
      <p:cViewPr varScale="1">
        <p:scale>
          <a:sx n="145" d="100"/>
          <a:sy n="145" d="100"/>
        </p:scale>
        <p:origin x="5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3D415-CAD4-4010-82F8-D06B85EB581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6AC5B-BB50-402A-BEC3-F143D98CD77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00569-685A-4BDA-B28B-035309B2045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2DDED-3E2C-4902-B6AF-83316DAF6D0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50BB03C-1EC4-4CDD-BFFB-F6D9B4FD797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F85E420-93C3-411D-B6B6-9DA498E2293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111430" y="361950"/>
            <a:ext cx="2844946" cy="6001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45720" tIns="22860" rIns="45720" bIns="22860">
            <a:spAutoFit/>
          </a:bodyPr>
          <a:lstStyle/>
          <a:p>
            <a:pPr algn="ctr" defTabSz="1088390"/>
            <a:r>
              <a:rPr lang="en-CA" sz="3600" spc="-150" smtClean="0">
                <a:solidFill>
                  <a:schemeClr val="bg1">
                    <a:lumMod val="50000"/>
                  </a:schemeClr>
                </a:solidFill>
                <a:ea typeface="Open Sans" pitchFamily="34" charset="0"/>
                <a:cs typeface="Open Sans" pitchFamily="34" charset="0"/>
              </a:rPr>
              <a:t>Market Conduct</a:t>
            </a:r>
            <a:endParaRPr lang="en-CA" sz="3600" spc="-150">
              <a:solidFill>
                <a:schemeClr val="bg1">
                  <a:lumMod val="50000"/>
                </a:schemeClr>
              </a:solidFill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09600" y="958666"/>
            <a:ext cx="7848600" cy="384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45720" tIns="22860" rIns="45720" bIns="22860" anchor="ctr">
            <a:spAutoFit/>
          </a:bodyPr>
          <a:lstStyle/>
          <a:p>
            <a:pPr algn="ctr" defTabSz="1088390"/>
            <a:r>
              <a:rPr lang="en-US" sz="1100" i="1">
                <a:solidFill>
                  <a:schemeClr val="bg1">
                    <a:lumMod val="50000"/>
                  </a:schemeClr>
                </a:solidFill>
                <a:latin typeface="Yu Gothic UI" panose="020B0500000000000000" charset="-128"/>
                <a:ea typeface="Yu Gothic UI" panose="020B0500000000000000" charset="-128"/>
                <a:cs typeface="Open Sans" pitchFamily="34" charset="0"/>
              </a:rPr>
              <a:t>Vivamus quam dolor, tempor ac gravida sit amet, porta fermentum magna. Aliquam euismod commodo nisl, vel luctus lorem fermentum quis. Duis quis purus adipiscing mi scelerisque dictum quis vel eros. </a:t>
            </a:r>
            <a:endParaRPr lang="en-US" sz="1100" i="1" smtClean="0">
              <a:solidFill>
                <a:schemeClr val="bg1">
                  <a:lumMod val="50000"/>
                </a:schemeClr>
              </a:solidFill>
              <a:latin typeface="Yu Gothic UI" panose="020B0500000000000000" charset="-128"/>
              <a:ea typeface="Yu Gothic UI" panose="020B0500000000000000" charset="-128"/>
              <a:cs typeface="Open Sans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419599" y="1681682"/>
            <a:ext cx="805243" cy="778229"/>
          </a:xfrm>
          <a:prstGeom prst="roundRect">
            <a:avLst/>
          </a:prstGeom>
          <a:solidFill>
            <a:srgbClr val="0E7F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90%</a:t>
            </a:r>
            <a:endParaRPr lang="en-US" sz="200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19599" y="2759619"/>
            <a:ext cx="805243" cy="778229"/>
          </a:xfrm>
          <a:prstGeom prst="roundRect">
            <a:avLst/>
          </a:prstGeom>
          <a:solidFill>
            <a:srgbClr val="4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60%</a:t>
            </a:r>
            <a:endParaRPr lang="en-US" sz="200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419599" y="3844157"/>
            <a:ext cx="805243" cy="778229"/>
          </a:xfrm>
          <a:prstGeom prst="roundRect">
            <a:avLst/>
          </a:prstGeom>
          <a:solidFill>
            <a:srgbClr val="B9D5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80%</a:t>
            </a:r>
            <a:endParaRPr lang="en-US" sz="2000" smtClean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54428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57476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60524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3" name="Freeform 5"/>
          <p:cNvSpPr>
            <a:spLocks noEditPoints="1"/>
          </p:cNvSpPr>
          <p:nvPr/>
        </p:nvSpPr>
        <p:spPr bwMode="auto">
          <a:xfrm>
            <a:off x="63572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66620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5" name="Freeform 5"/>
          <p:cNvSpPr>
            <a:spLocks noEditPoints="1"/>
          </p:cNvSpPr>
          <p:nvPr/>
        </p:nvSpPr>
        <p:spPr bwMode="auto">
          <a:xfrm>
            <a:off x="69668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6" name="Freeform 5"/>
          <p:cNvSpPr>
            <a:spLocks noEditPoints="1"/>
          </p:cNvSpPr>
          <p:nvPr/>
        </p:nvSpPr>
        <p:spPr bwMode="auto">
          <a:xfrm>
            <a:off x="72716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7" name="Freeform 5"/>
          <p:cNvSpPr>
            <a:spLocks noEditPoints="1"/>
          </p:cNvSpPr>
          <p:nvPr/>
        </p:nvSpPr>
        <p:spPr bwMode="auto">
          <a:xfrm>
            <a:off x="75764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8" name="Freeform 5"/>
          <p:cNvSpPr>
            <a:spLocks noEditPoints="1"/>
          </p:cNvSpPr>
          <p:nvPr/>
        </p:nvSpPr>
        <p:spPr bwMode="auto">
          <a:xfrm>
            <a:off x="78812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0E7FB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9" name="Freeform 5"/>
          <p:cNvSpPr>
            <a:spLocks noEditPoints="1"/>
          </p:cNvSpPr>
          <p:nvPr/>
        </p:nvSpPr>
        <p:spPr bwMode="auto">
          <a:xfrm>
            <a:off x="8186026" y="174307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09600" y="3638548"/>
            <a:ext cx="3276600" cy="1006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400" b="1" smtClean="0">
                <a:solidFill>
                  <a:srgbClr val="B9D51F"/>
                </a:solidFill>
                <a:ea typeface="Open Sans" pitchFamily="34" charset="0"/>
                <a:cs typeface="Open Sans" pitchFamily="34" charset="0"/>
              </a:rPr>
              <a:t>Partnership</a:t>
            </a:r>
            <a:endParaRPr lang="en-US" sz="1050">
              <a:solidFill>
                <a:srgbClr val="B9D51F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US" sz="1050">
                <a:solidFill>
                  <a:schemeClr val="bg1">
                    <a:lumMod val="65000"/>
                  </a:schemeClr>
                </a:solidFill>
                <a:latin typeface="Yu Gothic UI" panose="020B0500000000000000" charset="-128"/>
                <a:ea typeface="Yu Gothic UI" panose="020B0500000000000000" charset="-128"/>
                <a:cs typeface="Open Sans" pitchFamily="34" charset="0"/>
              </a:rPr>
              <a:t>Vivamus quam dolor, tempor ac gravida sit amet, porta fermentum magna. </a:t>
            </a:r>
            <a:r>
              <a:rPr lang="en-US" sz="1050" smtClean="0">
                <a:solidFill>
                  <a:schemeClr val="bg1">
                    <a:lumMod val="65000"/>
                  </a:schemeClr>
                </a:solidFill>
                <a:latin typeface="Yu Gothic UI" panose="020B0500000000000000" charset="-128"/>
                <a:ea typeface="Yu Gothic UI" panose="020B0500000000000000" charset="-128"/>
                <a:cs typeface="Open Sans" pitchFamily="34" charset="0"/>
              </a:rPr>
              <a:t>Aliquam. Aliquam euismod commodo </a:t>
            </a:r>
            <a:r>
              <a:rPr lang="en-US" sz="1050" smtClean="0">
                <a:solidFill>
                  <a:schemeClr val="bg1">
                    <a:lumMod val="65000"/>
                  </a:schemeClr>
                </a:solidFill>
                <a:latin typeface="Yu Gothic UI" panose="020B0500000000000000" charset="-128"/>
                <a:ea typeface="Yu Gothic UI" panose="020B0500000000000000" charset="-128"/>
                <a:cs typeface="Open Sans" pitchFamily="34" charset="0"/>
              </a:rPr>
              <a:t>nisl.</a:t>
            </a:r>
            <a:endParaRPr lang="en-US" sz="1050" smtClean="0">
              <a:solidFill>
                <a:schemeClr val="bg1">
                  <a:lumMod val="65000"/>
                </a:schemeClr>
              </a:solidFill>
              <a:latin typeface="Yu Gothic UI" panose="020B0500000000000000" charset="-128"/>
              <a:ea typeface="Yu Gothic UI" panose="020B0500000000000000" charset="-128"/>
              <a:cs typeface="Open Sans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9600" y="2572364"/>
            <a:ext cx="3276600" cy="1006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400" b="1" smtClean="0">
                <a:solidFill>
                  <a:srgbClr val="45C1A4"/>
                </a:solidFill>
                <a:ea typeface="Open Sans" pitchFamily="34" charset="0"/>
                <a:cs typeface="Open Sans" pitchFamily="34" charset="0"/>
              </a:rPr>
              <a:t>Compositing</a:t>
            </a:r>
            <a:endParaRPr lang="en-US" sz="1050">
              <a:solidFill>
                <a:srgbClr val="45C1A4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US" sz="1050">
                <a:solidFill>
                  <a:schemeClr val="bg1">
                    <a:lumMod val="65000"/>
                  </a:schemeClr>
                </a:solidFill>
                <a:latin typeface="Yu Gothic UI" panose="020B0500000000000000" charset="-128"/>
                <a:ea typeface="Yu Gothic UI" panose="020B0500000000000000" charset="-128"/>
                <a:cs typeface="Open Sans" pitchFamily="34" charset="0"/>
              </a:rPr>
              <a:t>Vivamus quam dolor, tempor ac gravida sit amet, porta fermentum magna. </a:t>
            </a:r>
            <a:r>
              <a:rPr lang="en-US" sz="1050" smtClean="0">
                <a:solidFill>
                  <a:schemeClr val="bg1">
                    <a:lumMod val="65000"/>
                  </a:schemeClr>
                </a:solidFill>
                <a:latin typeface="Yu Gothic UI" panose="020B0500000000000000" charset="-128"/>
                <a:ea typeface="Yu Gothic UI" panose="020B0500000000000000" charset="-128"/>
                <a:cs typeface="Open Sans" pitchFamily="34" charset="0"/>
              </a:rPr>
              <a:t>Aliquam. Aliquam euismod commodo nisl.</a:t>
            </a:r>
            <a:endParaRPr lang="en-US" sz="1050" smtClean="0">
              <a:solidFill>
                <a:schemeClr val="bg1">
                  <a:lumMod val="65000"/>
                </a:schemeClr>
              </a:solidFill>
              <a:latin typeface="Yu Gothic UI" panose="020B0500000000000000" charset="-128"/>
              <a:ea typeface="Yu Gothic UI" panose="020B0500000000000000" charset="-128"/>
              <a:cs typeface="Open Sans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9600" y="1480931"/>
            <a:ext cx="3276600" cy="1006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400" b="1" smtClean="0">
                <a:solidFill>
                  <a:srgbClr val="0E7FB7"/>
                </a:solidFill>
                <a:ea typeface="Open Sans" pitchFamily="34" charset="0"/>
                <a:cs typeface="Open Sans" pitchFamily="34" charset="0"/>
              </a:rPr>
              <a:t>Branding</a:t>
            </a:r>
            <a:endParaRPr lang="en-US" sz="1050">
              <a:solidFill>
                <a:srgbClr val="0E7FB7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en-US" sz="1050">
                <a:solidFill>
                  <a:schemeClr val="bg1">
                    <a:lumMod val="65000"/>
                  </a:schemeClr>
                </a:solidFill>
                <a:latin typeface="Yu Gothic UI" panose="020B0500000000000000" charset="-128"/>
                <a:ea typeface="Yu Gothic UI" panose="020B0500000000000000" charset="-128"/>
                <a:cs typeface="Open Sans" pitchFamily="34" charset="0"/>
              </a:rPr>
              <a:t>Vivamus quam dolor, tempor ac gravida sit amet, porta fermentum magna. </a:t>
            </a:r>
            <a:r>
              <a:rPr lang="en-US" sz="1050" smtClean="0">
                <a:solidFill>
                  <a:schemeClr val="bg1">
                    <a:lumMod val="65000"/>
                  </a:schemeClr>
                </a:solidFill>
                <a:latin typeface="Yu Gothic UI" panose="020B0500000000000000" charset="-128"/>
                <a:ea typeface="Yu Gothic UI" panose="020B0500000000000000" charset="-128"/>
                <a:cs typeface="Open Sans" pitchFamily="34" charset="0"/>
              </a:rPr>
              <a:t>Aliquam euismod commodo nisl.</a:t>
            </a:r>
            <a:endParaRPr lang="en-US" sz="1050" smtClean="0">
              <a:solidFill>
                <a:schemeClr val="bg1">
                  <a:lumMod val="65000"/>
                </a:schemeClr>
              </a:solidFill>
              <a:latin typeface="Yu Gothic UI" panose="020B0500000000000000" charset="-128"/>
              <a:ea typeface="Yu Gothic UI" panose="020B0500000000000000" charset="-128"/>
              <a:cs typeface="Open Sans" pitchFamily="34" charset="0"/>
            </a:endParaRPr>
          </a:p>
        </p:txBody>
      </p:sp>
      <p:sp>
        <p:nvSpPr>
          <p:cNvPr id="23" name="Freeform 5"/>
          <p:cNvSpPr>
            <a:spLocks noEditPoints="1"/>
          </p:cNvSpPr>
          <p:nvPr/>
        </p:nvSpPr>
        <p:spPr bwMode="auto">
          <a:xfrm>
            <a:off x="54247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45C1A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4" name="Freeform 5"/>
          <p:cNvSpPr>
            <a:spLocks noEditPoints="1"/>
          </p:cNvSpPr>
          <p:nvPr/>
        </p:nvSpPr>
        <p:spPr bwMode="auto">
          <a:xfrm>
            <a:off x="57295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45C1A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5" name="Freeform 5"/>
          <p:cNvSpPr>
            <a:spLocks noEditPoints="1"/>
          </p:cNvSpPr>
          <p:nvPr/>
        </p:nvSpPr>
        <p:spPr bwMode="auto">
          <a:xfrm>
            <a:off x="60343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45C1A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6" name="Freeform 5"/>
          <p:cNvSpPr>
            <a:spLocks noEditPoints="1"/>
          </p:cNvSpPr>
          <p:nvPr/>
        </p:nvSpPr>
        <p:spPr bwMode="auto">
          <a:xfrm>
            <a:off x="63391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45C1A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7" name="Freeform 5"/>
          <p:cNvSpPr>
            <a:spLocks noEditPoints="1"/>
          </p:cNvSpPr>
          <p:nvPr/>
        </p:nvSpPr>
        <p:spPr bwMode="auto">
          <a:xfrm>
            <a:off x="66439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45C1A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8" name="Freeform 5"/>
          <p:cNvSpPr>
            <a:spLocks noEditPoints="1"/>
          </p:cNvSpPr>
          <p:nvPr/>
        </p:nvSpPr>
        <p:spPr bwMode="auto">
          <a:xfrm>
            <a:off x="69487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45C1A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72535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0" name="Freeform 5"/>
          <p:cNvSpPr>
            <a:spLocks noEditPoints="1"/>
          </p:cNvSpPr>
          <p:nvPr/>
        </p:nvSpPr>
        <p:spPr bwMode="auto">
          <a:xfrm>
            <a:off x="75583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1" name="Freeform 5"/>
          <p:cNvSpPr>
            <a:spLocks noEditPoints="1"/>
          </p:cNvSpPr>
          <p:nvPr/>
        </p:nvSpPr>
        <p:spPr bwMode="auto">
          <a:xfrm>
            <a:off x="78631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2" name="Freeform 5"/>
          <p:cNvSpPr>
            <a:spLocks noEditPoints="1"/>
          </p:cNvSpPr>
          <p:nvPr/>
        </p:nvSpPr>
        <p:spPr bwMode="auto">
          <a:xfrm>
            <a:off x="8167990" y="2810595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3" name="Freeform 5"/>
          <p:cNvSpPr>
            <a:spLocks noEditPoints="1"/>
          </p:cNvSpPr>
          <p:nvPr/>
        </p:nvSpPr>
        <p:spPr bwMode="auto">
          <a:xfrm>
            <a:off x="54247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B9D51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4" name="Freeform 5"/>
          <p:cNvSpPr>
            <a:spLocks noEditPoints="1"/>
          </p:cNvSpPr>
          <p:nvPr/>
        </p:nvSpPr>
        <p:spPr bwMode="auto">
          <a:xfrm>
            <a:off x="57295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B9D51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5" name="Freeform 5"/>
          <p:cNvSpPr>
            <a:spLocks noEditPoints="1"/>
          </p:cNvSpPr>
          <p:nvPr/>
        </p:nvSpPr>
        <p:spPr bwMode="auto">
          <a:xfrm>
            <a:off x="60343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B9D51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6" name="Freeform 5"/>
          <p:cNvSpPr>
            <a:spLocks noEditPoints="1"/>
          </p:cNvSpPr>
          <p:nvPr/>
        </p:nvSpPr>
        <p:spPr bwMode="auto">
          <a:xfrm>
            <a:off x="63391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B9D51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7" name="Freeform 5"/>
          <p:cNvSpPr>
            <a:spLocks noEditPoints="1"/>
          </p:cNvSpPr>
          <p:nvPr/>
        </p:nvSpPr>
        <p:spPr bwMode="auto">
          <a:xfrm>
            <a:off x="66439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B9D51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8" name="Freeform 5"/>
          <p:cNvSpPr>
            <a:spLocks noEditPoints="1"/>
          </p:cNvSpPr>
          <p:nvPr/>
        </p:nvSpPr>
        <p:spPr bwMode="auto">
          <a:xfrm>
            <a:off x="69487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B9D51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39" name="Freeform 5"/>
          <p:cNvSpPr>
            <a:spLocks noEditPoints="1"/>
          </p:cNvSpPr>
          <p:nvPr/>
        </p:nvSpPr>
        <p:spPr bwMode="auto">
          <a:xfrm>
            <a:off x="72535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B9D51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75583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rgbClr val="B9D51F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1" name="Freeform 5"/>
          <p:cNvSpPr>
            <a:spLocks noEditPoints="1"/>
          </p:cNvSpPr>
          <p:nvPr/>
        </p:nvSpPr>
        <p:spPr bwMode="auto">
          <a:xfrm>
            <a:off x="78631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42" name="Freeform 5"/>
          <p:cNvSpPr>
            <a:spLocks noEditPoints="1"/>
          </p:cNvSpPr>
          <p:nvPr/>
        </p:nvSpPr>
        <p:spPr bwMode="auto">
          <a:xfrm>
            <a:off x="8167990" y="3804394"/>
            <a:ext cx="272174" cy="676275"/>
          </a:xfrm>
          <a:custGeom>
            <a:avLst/>
            <a:gdLst>
              <a:gd name="T0" fmla="*/ 135 w 191"/>
              <a:gd name="T1" fmla="*/ 39 h 479"/>
              <a:gd name="T2" fmla="*/ 123 w 191"/>
              <a:gd name="T3" fmla="*/ 68 h 479"/>
              <a:gd name="T4" fmla="*/ 95 w 191"/>
              <a:gd name="T5" fmla="*/ 81 h 479"/>
              <a:gd name="T6" fmla="*/ 67 w 191"/>
              <a:gd name="T7" fmla="*/ 68 h 479"/>
              <a:gd name="T8" fmla="*/ 56 w 191"/>
              <a:gd name="T9" fmla="*/ 39 h 479"/>
              <a:gd name="T10" fmla="*/ 67 w 191"/>
              <a:gd name="T11" fmla="*/ 11 h 479"/>
              <a:gd name="T12" fmla="*/ 95 w 191"/>
              <a:gd name="T13" fmla="*/ 0 h 479"/>
              <a:gd name="T14" fmla="*/ 123 w 191"/>
              <a:gd name="T15" fmla="*/ 11 h 479"/>
              <a:gd name="T16" fmla="*/ 135 w 191"/>
              <a:gd name="T17" fmla="*/ 39 h 479"/>
              <a:gd name="T18" fmla="*/ 191 w 191"/>
              <a:gd name="T19" fmla="*/ 273 h 479"/>
              <a:gd name="T20" fmla="*/ 173 w 191"/>
              <a:gd name="T21" fmla="*/ 293 h 479"/>
              <a:gd name="T22" fmla="*/ 155 w 191"/>
              <a:gd name="T23" fmla="*/ 273 h 479"/>
              <a:gd name="T24" fmla="*/ 155 w 191"/>
              <a:gd name="T25" fmla="*/ 141 h 479"/>
              <a:gd name="T26" fmla="*/ 146 w 191"/>
              <a:gd name="T27" fmla="*/ 141 h 479"/>
              <a:gd name="T28" fmla="*/ 146 w 191"/>
              <a:gd name="T29" fmla="*/ 459 h 479"/>
              <a:gd name="T30" fmla="*/ 124 w 191"/>
              <a:gd name="T31" fmla="*/ 479 h 479"/>
              <a:gd name="T32" fmla="*/ 101 w 191"/>
              <a:gd name="T33" fmla="*/ 459 h 479"/>
              <a:gd name="T34" fmla="*/ 101 w 191"/>
              <a:gd name="T35" fmla="*/ 271 h 479"/>
              <a:gd name="T36" fmla="*/ 90 w 191"/>
              <a:gd name="T37" fmla="*/ 271 h 479"/>
              <a:gd name="T38" fmla="*/ 90 w 191"/>
              <a:gd name="T39" fmla="*/ 459 h 479"/>
              <a:gd name="T40" fmla="*/ 67 w 191"/>
              <a:gd name="T41" fmla="*/ 479 h 479"/>
              <a:gd name="T42" fmla="*/ 45 w 191"/>
              <a:gd name="T43" fmla="*/ 459 h 479"/>
              <a:gd name="T44" fmla="*/ 45 w 191"/>
              <a:gd name="T45" fmla="*/ 141 h 479"/>
              <a:gd name="T46" fmla="*/ 36 w 191"/>
              <a:gd name="T47" fmla="*/ 141 h 479"/>
              <a:gd name="T48" fmla="*/ 36 w 191"/>
              <a:gd name="T49" fmla="*/ 273 h 479"/>
              <a:gd name="T50" fmla="*/ 18 w 191"/>
              <a:gd name="T51" fmla="*/ 293 h 479"/>
              <a:gd name="T52" fmla="*/ 0 w 191"/>
              <a:gd name="T53" fmla="*/ 273 h 479"/>
              <a:gd name="T54" fmla="*/ 0 w 191"/>
              <a:gd name="T55" fmla="*/ 122 h 479"/>
              <a:gd name="T56" fmla="*/ 49 w 191"/>
              <a:gd name="T57" fmla="*/ 85 h 479"/>
              <a:gd name="T58" fmla="*/ 142 w 191"/>
              <a:gd name="T59" fmla="*/ 85 h 479"/>
              <a:gd name="T60" fmla="*/ 191 w 191"/>
              <a:gd name="T61" fmla="*/ 122 h 479"/>
              <a:gd name="T62" fmla="*/ 191 w 191"/>
              <a:gd name="T63" fmla="*/ 27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1" h="479">
                <a:moveTo>
                  <a:pt x="135" y="39"/>
                </a:moveTo>
                <a:cubicBezTo>
                  <a:pt x="135" y="50"/>
                  <a:pt x="131" y="60"/>
                  <a:pt x="123" y="68"/>
                </a:cubicBezTo>
                <a:cubicBezTo>
                  <a:pt x="115" y="77"/>
                  <a:pt x="106" y="81"/>
                  <a:pt x="95" y="81"/>
                </a:cubicBezTo>
                <a:cubicBezTo>
                  <a:pt x="84" y="81"/>
                  <a:pt x="75" y="77"/>
                  <a:pt x="67" y="68"/>
                </a:cubicBezTo>
                <a:cubicBezTo>
                  <a:pt x="59" y="60"/>
                  <a:pt x="56" y="50"/>
                  <a:pt x="56" y="39"/>
                </a:cubicBezTo>
                <a:cubicBezTo>
                  <a:pt x="56" y="28"/>
                  <a:pt x="59" y="19"/>
                  <a:pt x="67" y="11"/>
                </a:cubicBezTo>
                <a:cubicBezTo>
                  <a:pt x="75" y="4"/>
                  <a:pt x="84" y="0"/>
                  <a:pt x="95" y="0"/>
                </a:cubicBezTo>
                <a:cubicBezTo>
                  <a:pt x="106" y="0"/>
                  <a:pt x="115" y="4"/>
                  <a:pt x="123" y="11"/>
                </a:cubicBezTo>
                <a:cubicBezTo>
                  <a:pt x="131" y="19"/>
                  <a:pt x="135" y="28"/>
                  <a:pt x="135" y="39"/>
                </a:cubicBezTo>
                <a:close/>
                <a:moveTo>
                  <a:pt x="191" y="273"/>
                </a:moveTo>
                <a:cubicBezTo>
                  <a:pt x="191" y="286"/>
                  <a:pt x="185" y="293"/>
                  <a:pt x="173" y="293"/>
                </a:cubicBezTo>
                <a:cubicBezTo>
                  <a:pt x="161" y="293"/>
                  <a:pt x="155" y="286"/>
                  <a:pt x="155" y="273"/>
                </a:cubicBezTo>
                <a:cubicBezTo>
                  <a:pt x="155" y="141"/>
                  <a:pt x="155" y="141"/>
                  <a:pt x="155" y="141"/>
                </a:cubicBezTo>
                <a:cubicBezTo>
                  <a:pt x="146" y="141"/>
                  <a:pt x="146" y="141"/>
                  <a:pt x="146" y="141"/>
                </a:cubicBezTo>
                <a:cubicBezTo>
                  <a:pt x="146" y="459"/>
                  <a:pt x="146" y="459"/>
                  <a:pt x="146" y="459"/>
                </a:cubicBezTo>
                <a:cubicBezTo>
                  <a:pt x="146" y="472"/>
                  <a:pt x="138" y="479"/>
                  <a:pt x="124" y="479"/>
                </a:cubicBezTo>
                <a:cubicBezTo>
                  <a:pt x="109" y="479"/>
                  <a:pt x="101" y="472"/>
                  <a:pt x="101" y="459"/>
                </a:cubicBezTo>
                <a:cubicBezTo>
                  <a:pt x="101" y="271"/>
                  <a:pt x="101" y="271"/>
                  <a:pt x="101" y="271"/>
                </a:cubicBezTo>
                <a:cubicBezTo>
                  <a:pt x="90" y="271"/>
                  <a:pt x="90" y="271"/>
                  <a:pt x="90" y="271"/>
                </a:cubicBezTo>
                <a:cubicBezTo>
                  <a:pt x="90" y="459"/>
                  <a:pt x="90" y="459"/>
                  <a:pt x="90" y="459"/>
                </a:cubicBezTo>
                <a:cubicBezTo>
                  <a:pt x="90" y="472"/>
                  <a:pt x="82" y="479"/>
                  <a:pt x="67" y="479"/>
                </a:cubicBezTo>
                <a:cubicBezTo>
                  <a:pt x="52" y="479"/>
                  <a:pt x="45" y="472"/>
                  <a:pt x="45" y="459"/>
                </a:cubicBezTo>
                <a:cubicBezTo>
                  <a:pt x="45" y="141"/>
                  <a:pt x="45" y="141"/>
                  <a:pt x="45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273"/>
                  <a:pt x="36" y="273"/>
                  <a:pt x="36" y="273"/>
                </a:cubicBezTo>
                <a:cubicBezTo>
                  <a:pt x="36" y="286"/>
                  <a:pt x="30" y="293"/>
                  <a:pt x="18" y="293"/>
                </a:cubicBezTo>
                <a:cubicBezTo>
                  <a:pt x="6" y="293"/>
                  <a:pt x="0" y="286"/>
                  <a:pt x="0" y="273"/>
                </a:cubicBezTo>
                <a:cubicBezTo>
                  <a:pt x="0" y="122"/>
                  <a:pt x="0" y="122"/>
                  <a:pt x="0" y="122"/>
                </a:cubicBezTo>
                <a:cubicBezTo>
                  <a:pt x="0" y="98"/>
                  <a:pt x="16" y="85"/>
                  <a:pt x="49" y="85"/>
                </a:cubicBezTo>
                <a:cubicBezTo>
                  <a:pt x="142" y="85"/>
                  <a:pt x="142" y="85"/>
                  <a:pt x="142" y="85"/>
                </a:cubicBezTo>
                <a:cubicBezTo>
                  <a:pt x="175" y="85"/>
                  <a:pt x="191" y="98"/>
                  <a:pt x="191" y="122"/>
                </a:cubicBezTo>
                <a:lnTo>
                  <a:pt x="191" y="2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8500"/>
                            </p:stCondLst>
                            <p:childTnLst>
                              <p:par>
                                <p:cTn id="1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</Words>
  <Application>WPS 演示</Application>
  <PresentationFormat>全屏显示(16:9)</PresentationFormat>
  <Paragraphs>19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8" baseType="lpstr">
      <vt:lpstr>Arial</vt:lpstr>
      <vt:lpstr>宋体</vt:lpstr>
      <vt:lpstr>Wingdings</vt:lpstr>
      <vt:lpstr>Open Sans</vt:lpstr>
      <vt:lpstr>AMGDT</vt:lpstr>
      <vt:lpstr>微软雅黑</vt:lpstr>
      <vt:lpstr>Meiryo</vt:lpstr>
      <vt:lpstr>Yu Gothic UI</vt:lpstr>
      <vt:lpstr>Arial Narrow</vt:lpstr>
      <vt:lpstr>Calibri</vt:lpstr>
      <vt:lpstr>Arial Unicode MS</vt:lpstr>
      <vt:lpstr>Calibri Light</vt:lpstr>
      <vt:lpstr>楷体</vt:lpstr>
      <vt:lpstr>黑体</vt:lpstr>
      <vt:lpstr>Malgun Gothic</vt:lpstr>
      <vt:lpstr>Microsoft JhengHei</vt:lpstr>
      <vt:lpstr>Microsoft YaHei UI</vt:lpstr>
      <vt:lpstr>Microsoft YaHei UI Light</vt:lpstr>
      <vt:lpstr>Noto Sans SC Medium</vt:lpstr>
      <vt:lpstr>Yu Gothic Light</vt:lpstr>
      <vt:lpstr>PMingLiU-ExtB</vt:lpstr>
      <vt:lpstr>Source Han Serif SC Heavy</vt:lpstr>
      <vt:lpstr>SimSun-ExtB</vt:lpstr>
      <vt:lpstr>Yu Gothic</vt:lpstr>
      <vt:lpstr>Yu Gothic UI Semibold</vt:lpstr>
      <vt:lpstr>Microsoft JhengHei UI Light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560</cp:revision>
  <dcterms:created xsi:type="dcterms:W3CDTF">2014-03-20T10:23:00Z</dcterms:created>
  <dcterms:modified xsi:type="dcterms:W3CDTF">2025-04-21T06:25:57Z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504AB1B8B1BC4D6FBD4A61E6481C3E5B_12</vt:lpwstr>
  </property>
  <property fmtid="{D5CDD505-2E9C-101B-9397-08002B2CF9AE}" pid="3" name="KSOProductBuildVer">
    <vt:lpwstr>2052-12.1.0.20784</vt:lpwstr>
  </property>
</Properties>
</file>