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729" r:id="rId3"/>
  </p:sldIdLst>
  <p:sldSz cx="9144000" cy="5143500" type="screen16x9"/>
  <p:notesSz cx="9945370" cy="6858000"/>
  <p:defaultTextStyle>
    <a:defPPr>
      <a:defRPr lang="en-US"/>
    </a:defPPr>
    <a:lvl1pPr marL="0" algn="l" defTabSz="103187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5620" algn="l" defTabSz="103187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1875" algn="l" defTabSz="103187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7495" algn="l" defTabSz="103187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63115" algn="l" defTabSz="103187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9370" algn="l" defTabSz="103187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94990" algn="l" defTabSz="103187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10610" algn="l" defTabSz="103187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26230" algn="l" defTabSz="103187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1D1D"/>
    <a:srgbClr val="237DB9"/>
    <a:srgbClr val="CCFFCC"/>
    <a:srgbClr val="836845"/>
    <a:srgbClr val="E8E8E8"/>
    <a:srgbClr val="E4E4E4"/>
    <a:srgbClr val="C4B16A"/>
    <a:srgbClr val="F5EFDF"/>
    <a:srgbClr val="D8CB9C"/>
    <a:srgbClr val="EBDE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8746" autoAdjust="0"/>
  </p:normalViewPr>
  <p:slideViewPr>
    <p:cSldViewPr snapToObjects="1" showGuides="1">
      <p:cViewPr varScale="1">
        <p:scale>
          <a:sx n="117" d="100"/>
          <a:sy n="117" d="100"/>
        </p:scale>
        <p:origin x="246" y="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36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notesViewPr>
    <p:cSldViewPr snapToObjects="1">
      <p:cViewPr varScale="1">
        <p:scale>
          <a:sx n="74" d="100"/>
          <a:sy n="74" d="100"/>
        </p:scale>
        <p:origin x="-1782" y="-96"/>
      </p:cViewPr>
      <p:guideLst>
        <p:guide orient="horz" pos="2160"/>
        <p:guide pos="313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3"/>
          </p:nvPr>
        </p:nvSpPr>
        <p:spPr>
          <a:xfrm>
            <a:off x="9533011" y="228600"/>
            <a:ext cx="412678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5BA55-396F-46DB-98CB-67F5915743A3}" type="slidenum">
              <a:rPr lang="en-US" smtClean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My First Template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34164" y="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81CD31-4B7D-4FD2-B052-E296BFBA018F}" type="datetimeFigureOut">
              <a:rPr lang="en-US" smtClean="0"/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686050" y="514350"/>
            <a:ext cx="4573588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4569" y="3257550"/>
            <a:ext cx="795655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  <a:endParaRPr lang="en-US" dirty="0" smtClean="0"/>
          </a:p>
          <a:p>
            <a:pPr lvl="3"/>
            <a:r>
              <a:rPr lang="en-US" dirty="0" smtClean="0"/>
              <a:t>Fourth level</a:t>
            </a:r>
            <a:endParaRPr lang="en-US" dirty="0" smtClean="0"/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This is me Adam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34164" y="6513513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D40C94-5092-4638-9E1F-C533F19764C0}" type="slidenum">
              <a:rPr lang="en-US" smtClean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1031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15620" algn="l" defTabSz="1031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31875" algn="l" defTabSz="1031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47495" algn="l" defTabSz="1031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63115" algn="l" defTabSz="1031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579370" algn="l" defTabSz="1031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94990" algn="l" defTabSz="1031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10610" algn="l" defTabSz="1031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26230" algn="l" defTabSz="1031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/>
              <a:t>My First Template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 Title+ SubTitle+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52600" y="387350"/>
            <a:ext cx="5638800" cy="353524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ctr">
              <a:defRPr sz="2000" b="1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514600" y="739341"/>
            <a:ext cx="4114800" cy="200746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100" b="1"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Subtext Goes Here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Microsoft JhengHei" panose="020B0604030504040204" charset="-120"/>
                <a:ea typeface="Microsoft JhengHei" panose="020B0604030504040204" charset="-120"/>
              </a:rPr>
              <a:t>Income Management</a:t>
            </a:r>
            <a:endParaRPr lang="en-US" dirty="0">
              <a:latin typeface="Microsoft JhengHei" panose="020B0604030504040204" charset="-120"/>
              <a:ea typeface="Microsoft JhengHei" panose="020B0604030504040204" charset="-120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mtClean="0">
                <a:latin typeface="Microsoft JhengHei UI Light" panose="020B0304030504040204" charset="-120"/>
                <a:ea typeface="Microsoft JhengHei UI Light" panose="020B0304030504040204" charset="-120"/>
              </a:rPr>
              <a:t>Income Management</a:t>
            </a:r>
            <a:endParaRPr lang="en-US" dirty="0">
              <a:latin typeface="Microsoft JhengHei UI Light" panose="020B0304030504040204" charset="-120"/>
              <a:ea typeface="Microsoft JhengHei UI Light" panose="020B0304030504040204" charset="-120"/>
            </a:endParaRPr>
          </a:p>
        </p:txBody>
      </p:sp>
      <p:grpSp>
        <p:nvGrpSpPr>
          <p:cNvPr id="2" name="Group 161"/>
          <p:cNvGrpSpPr/>
          <p:nvPr/>
        </p:nvGrpSpPr>
        <p:grpSpPr>
          <a:xfrm>
            <a:off x="965125" y="3848027"/>
            <a:ext cx="837039" cy="510889"/>
            <a:chOff x="4908913" y="4079642"/>
            <a:chExt cx="927614" cy="566172"/>
          </a:xfrm>
        </p:grpSpPr>
        <p:sp>
          <p:nvSpPr>
            <p:cNvPr id="4153" name="Freeform 57"/>
            <p:cNvSpPr/>
            <p:nvPr/>
          </p:nvSpPr>
          <p:spPr bwMode="auto">
            <a:xfrm>
              <a:off x="4908913" y="4357673"/>
              <a:ext cx="927614" cy="288141"/>
            </a:xfrm>
            <a:custGeom>
              <a:avLst/>
              <a:gdLst/>
              <a:ahLst/>
              <a:cxnLst>
                <a:cxn ang="0">
                  <a:pos x="355" y="0"/>
                </a:cxn>
                <a:cxn ang="0">
                  <a:pos x="355" y="0"/>
                </a:cxn>
                <a:cxn ang="0">
                  <a:pos x="323" y="35"/>
                </a:cxn>
                <a:cxn ang="0">
                  <a:pos x="291" y="50"/>
                </a:cxn>
                <a:cxn ang="0">
                  <a:pos x="258" y="59"/>
                </a:cxn>
                <a:cxn ang="0">
                  <a:pos x="226" y="65"/>
                </a:cxn>
                <a:cxn ang="0">
                  <a:pos x="194" y="68"/>
                </a:cxn>
                <a:cxn ang="0">
                  <a:pos x="178" y="68"/>
                </a:cxn>
                <a:cxn ang="0">
                  <a:pos x="161" y="68"/>
                </a:cxn>
                <a:cxn ang="0">
                  <a:pos x="129" y="65"/>
                </a:cxn>
                <a:cxn ang="0">
                  <a:pos x="97" y="59"/>
                </a:cxn>
                <a:cxn ang="0">
                  <a:pos x="64" y="50"/>
                </a:cxn>
                <a:cxn ang="0">
                  <a:pos x="32" y="3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43"/>
                </a:cxn>
                <a:cxn ang="0">
                  <a:pos x="32" y="76"/>
                </a:cxn>
                <a:cxn ang="0">
                  <a:pos x="64" y="92"/>
                </a:cxn>
                <a:cxn ang="0">
                  <a:pos x="97" y="101"/>
                </a:cxn>
                <a:cxn ang="0">
                  <a:pos x="129" y="107"/>
                </a:cxn>
                <a:cxn ang="0">
                  <a:pos x="161" y="110"/>
                </a:cxn>
                <a:cxn ang="0">
                  <a:pos x="178" y="110"/>
                </a:cxn>
                <a:cxn ang="0">
                  <a:pos x="194" y="110"/>
                </a:cxn>
                <a:cxn ang="0">
                  <a:pos x="226" y="107"/>
                </a:cxn>
                <a:cxn ang="0">
                  <a:pos x="258" y="101"/>
                </a:cxn>
                <a:cxn ang="0">
                  <a:pos x="291" y="92"/>
                </a:cxn>
                <a:cxn ang="0">
                  <a:pos x="323" y="76"/>
                </a:cxn>
                <a:cxn ang="0">
                  <a:pos x="355" y="43"/>
                </a:cxn>
                <a:cxn ang="0">
                  <a:pos x="355" y="0"/>
                </a:cxn>
              </a:cxnLst>
              <a:rect l="0" t="0" r="r" b="b"/>
              <a:pathLst>
                <a:path w="355" h="110">
                  <a:moveTo>
                    <a:pt x="355" y="0"/>
                  </a:moveTo>
                  <a:cubicBezTo>
                    <a:pt x="355" y="0"/>
                    <a:pt x="355" y="0"/>
                    <a:pt x="355" y="0"/>
                  </a:cubicBezTo>
                  <a:cubicBezTo>
                    <a:pt x="351" y="13"/>
                    <a:pt x="339" y="25"/>
                    <a:pt x="323" y="35"/>
                  </a:cubicBezTo>
                  <a:cubicBezTo>
                    <a:pt x="314" y="40"/>
                    <a:pt x="303" y="46"/>
                    <a:pt x="291" y="50"/>
                  </a:cubicBezTo>
                  <a:cubicBezTo>
                    <a:pt x="281" y="54"/>
                    <a:pt x="270" y="57"/>
                    <a:pt x="258" y="59"/>
                  </a:cubicBezTo>
                  <a:cubicBezTo>
                    <a:pt x="248" y="62"/>
                    <a:pt x="237" y="64"/>
                    <a:pt x="226" y="65"/>
                  </a:cubicBezTo>
                  <a:cubicBezTo>
                    <a:pt x="216" y="66"/>
                    <a:pt x="205" y="67"/>
                    <a:pt x="194" y="68"/>
                  </a:cubicBezTo>
                  <a:cubicBezTo>
                    <a:pt x="189" y="68"/>
                    <a:pt x="183" y="68"/>
                    <a:pt x="178" y="68"/>
                  </a:cubicBezTo>
                  <a:cubicBezTo>
                    <a:pt x="172" y="68"/>
                    <a:pt x="167" y="68"/>
                    <a:pt x="161" y="68"/>
                  </a:cubicBezTo>
                  <a:cubicBezTo>
                    <a:pt x="150" y="67"/>
                    <a:pt x="139" y="66"/>
                    <a:pt x="129" y="65"/>
                  </a:cubicBezTo>
                  <a:cubicBezTo>
                    <a:pt x="118" y="64"/>
                    <a:pt x="107" y="62"/>
                    <a:pt x="97" y="59"/>
                  </a:cubicBezTo>
                  <a:cubicBezTo>
                    <a:pt x="85" y="57"/>
                    <a:pt x="74" y="53"/>
                    <a:pt x="64" y="50"/>
                  </a:cubicBezTo>
                  <a:cubicBezTo>
                    <a:pt x="52" y="45"/>
                    <a:pt x="41" y="40"/>
                    <a:pt x="32" y="34"/>
                  </a:cubicBezTo>
                  <a:cubicBezTo>
                    <a:pt x="16" y="24"/>
                    <a:pt x="5" y="13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6" y="55"/>
                    <a:pt x="17" y="66"/>
                    <a:pt x="32" y="76"/>
                  </a:cubicBezTo>
                  <a:cubicBezTo>
                    <a:pt x="41" y="82"/>
                    <a:pt x="52" y="87"/>
                    <a:pt x="64" y="92"/>
                  </a:cubicBezTo>
                  <a:cubicBezTo>
                    <a:pt x="74" y="95"/>
                    <a:pt x="85" y="99"/>
                    <a:pt x="97" y="101"/>
                  </a:cubicBezTo>
                  <a:cubicBezTo>
                    <a:pt x="107" y="104"/>
                    <a:pt x="118" y="106"/>
                    <a:pt x="129" y="107"/>
                  </a:cubicBezTo>
                  <a:cubicBezTo>
                    <a:pt x="139" y="109"/>
                    <a:pt x="150" y="110"/>
                    <a:pt x="161" y="110"/>
                  </a:cubicBezTo>
                  <a:cubicBezTo>
                    <a:pt x="167" y="110"/>
                    <a:pt x="172" y="110"/>
                    <a:pt x="178" y="110"/>
                  </a:cubicBezTo>
                  <a:cubicBezTo>
                    <a:pt x="183" y="110"/>
                    <a:pt x="189" y="110"/>
                    <a:pt x="194" y="110"/>
                  </a:cubicBezTo>
                  <a:cubicBezTo>
                    <a:pt x="205" y="110"/>
                    <a:pt x="216" y="109"/>
                    <a:pt x="226" y="107"/>
                  </a:cubicBezTo>
                  <a:cubicBezTo>
                    <a:pt x="237" y="106"/>
                    <a:pt x="248" y="104"/>
                    <a:pt x="258" y="101"/>
                  </a:cubicBezTo>
                  <a:cubicBezTo>
                    <a:pt x="270" y="99"/>
                    <a:pt x="281" y="96"/>
                    <a:pt x="291" y="92"/>
                  </a:cubicBezTo>
                  <a:cubicBezTo>
                    <a:pt x="303" y="87"/>
                    <a:pt x="314" y="82"/>
                    <a:pt x="323" y="76"/>
                  </a:cubicBezTo>
                  <a:cubicBezTo>
                    <a:pt x="339" y="67"/>
                    <a:pt x="350" y="55"/>
                    <a:pt x="355" y="43"/>
                  </a:cubicBezTo>
                  <a:cubicBezTo>
                    <a:pt x="355" y="0"/>
                    <a:pt x="355" y="0"/>
                    <a:pt x="355" y="0"/>
                  </a:cubicBezTo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4154" name="Oval 58"/>
            <p:cNvSpPr>
              <a:spLocks noChangeArrowheads="1"/>
            </p:cNvSpPr>
            <p:nvPr/>
          </p:nvSpPr>
          <p:spPr bwMode="auto">
            <a:xfrm>
              <a:off x="4908913" y="4079642"/>
              <a:ext cx="927614" cy="422103"/>
            </a:xfrm>
            <a:prstGeom prst="ellipse">
              <a:avLst/>
            </a:prstGeom>
            <a:solidFill>
              <a:schemeClr val="accent4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4155" name="Freeform 59"/>
            <p:cNvSpPr/>
            <p:nvPr/>
          </p:nvSpPr>
          <p:spPr bwMode="auto">
            <a:xfrm>
              <a:off x="4908913" y="4302067"/>
              <a:ext cx="927614" cy="285615"/>
            </a:xfrm>
            <a:custGeom>
              <a:avLst/>
              <a:gdLst/>
              <a:ahLst/>
              <a:cxnLst>
                <a:cxn ang="0">
                  <a:pos x="323" y="34"/>
                </a:cxn>
                <a:cxn ang="0">
                  <a:pos x="291" y="50"/>
                </a:cxn>
                <a:cxn ang="0">
                  <a:pos x="258" y="59"/>
                </a:cxn>
                <a:cxn ang="0">
                  <a:pos x="226" y="65"/>
                </a:cxn>
                <a:cxn ang="0">
                  <a:pos x="194" y="67"/>
                </a:cxn>
                <a:cxn ang="0">
                  <a:pos x="178" y="68"/>
                </a:cxn>
                <a:cxn ang="0">
                  <a:pos x="161" y="67"/>
                </a:cxn>
                <a:cxn ang="0">
                  <a:pos x="129" y="65"/>
                </a:cxn>
                <a:cxn ang="0">
                  <a:pos x="96" y="59"/>
                </a:cxn>
                <a:cxn ang="0">
                  <a:pos x="64" y="49"/>
                </a:cxn>
                <a:cxn ang="0">
                  <a:pos x="32" y="34"/>
                </a:cxn>
                <a:cxn ang="0">
                  <a:pos x="0" y="0"/>
                </a:cxn>
                <a:cxn ang="0">
                  <a:pos x="0" y="43"/>
                </a:cxn>
                <a:cxn ang="0">
                  <a:pos x="32" y="75"/>
                </a:cxn>
                <a:cxn ang="0">
                  <a:pos x="64" y="91"/>
                </a:cxn>
                <a:cxn ang="0">
                  <a:pos x="96" y="101"/>
                </a:cxn>
                <a:cxn ang="0">
                  <a:pos x="129" y="107"/>
                </a:cxn>
                <a:cxn ang="0">
                  <a:pos x="161" y="110"/>
                </a:cxn>
                <a:cxn ang="0">
                  <a:pos x="178" y="110"/>
                </a:cxn>
                <a:cxn ang="0">
                  <a:pos x="194" y="110"/>
                </a:cxn>
                <a:cxn ang="0">
                  <a:pos x="226" y="107"/>
                </a:cxn>
                <a:cxn ang="0">
                  <a:pos x="258" y="101"/>
                </a:cxn>
                <a:cxn ang="0">
                  <a:pos x="291" y="91"/>
                </a:cxn>
                <a:cxn ang="0">
                  <a:pos x="323" y="76"/>
                </a:cxn>
                <a:cxn ang="0">
                  <a:pos x="355" y="43"/>
                </a:cxn>
                <a:cxn ang="0">
                  <a:pos x="355" y="0"/>
                </a:cxn>
                <a:cxn ang="0">
                  <a:pos x="323" y="34"/>
                </a:cxn>
              </a:cxnLst>
              <a:rect l="0" t="0" r="r" b="b"/>
              <a:pathLst>
                <a:path w="355" h="110">
                  <a:moveTo>
                    <a:pt x="323" y="34"/>
                  </a:moveTo>
                  <a:cubicBezTo>
                    <a:pt x="314" y="40"/>
                    <a:pt x="303" y="45"/>
                    <a:pt x="291" y="50"/>
                  </a:cubicBezTo>
                  <a:cubicBezTo>
                    <a:pt x="281" y="53"/>
                    <a:pt x="270" y="56"/>
                    <a:pt x="258" y="59"/>
                  </a:cubicBezTo>
                  <a:cubicBezTo>
                    <a:pt x="248" y="61"/>
                    <a:pt x="237" y="63"/>
                    <a:pt x="226" y="65"/>
                  </a:cubicBezTo>
                  <a:cubicBezTo>
                    <a:pt x="215" y="66"/>
                    <a:pt x="205" y="67"/>
                    <a:pt x="194" y="67"/>
                  </a:cubicBezTo>
                  <a:cubicBezTo>
                    <a:pt x="188" y="68"/>
                    <a:pt x="183" y="68"/>
                    <a:pt x="178" y="68"/>
                  </a:cubicBezTo>
                  <a:cubicBezTo>
                    <a:pt x="172" y="68"/>
                    <a:pt x="167" y="68"/>
                    <a:pt x="161" y="67"/>
                  </a:cubicBezTo>
                  <a:cubicBezTo>
                    <a:pt x="150" y="67"/>
                    <a:pt x="139" y="66"/>
                    <a:pt x="129" y="65"/>
                  </a:cubicBezTo>
                  <a:cubicBezTo>
                    <a:pt x="118" y="63"/>
                    <a:pt x="107" y="61"/>
                    <a:pt x="96" y="59"/>
                  </a:cubicBezTo>
                  <a:cubicBezTo>
                    <a:pt x="85" y="56"/>
                    <a:pt x="74" y="53"/>
                    <a:pt x="64" y="49"/>
                  </a:cubicBezTo>
                  <a:cubicBezTo>
                    <a:pt x="52" y="45"/>
                    <a:pt x="41" y="40"/>
                    <a:pt x="32" y="34"/>
                  </a:cubicBezTo>
                  <a:cubicBezTo>
                    <a:pt x="16" y="24"/>
                    <a:pt x="5" y="12"/>
                    <a:pt x="0" y="0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5" y="55"/>
                    <a:pt x="16" y="66"/>
                    <a:pt x="32" y="75"/>
                  </a:cubicBezTo>
                  <a:cubicBezTo>
                    <a:pt x="41" y="81"/>
                    <a:pt x="52" y="87"/>
                    <a:pt x="64" y="91"/>
                  </a:cubicBezTo>
                  <a:cubicBezTo>
                    <a:pt x="74" y="95"/>
                    <a:pt x="85" y="98"/>
                    <a:pt x="96" y="101"/>
                  </a:cubicBezTo>
                  <a:cubicBezTo>
                    <a:pt x="107" y="103"/>
                    <a:pt x="118" y="105"/>
                    <a:pt x="129" y="107"/>
                  </a:cubicBezTo>
                  <a:cubicBezTo>
                    <a:pt x="139" y="108"/>
                    <a:pt x="150" y="109"/>
                    <a:pt x="161" y="110"/>
                  </a:cubicBezTo>
                  <a:cubicBezTo>
                    <a:pt x="167" y="110"/>
                    <a:pt x="172" y="110"/>
                    <a:pt x="178" y="110"/>
                  </a:cubicBezTo>
                  <a:cubicBezTo>
                    <a:pt x="183" y="110"/>
                    <a:pt x="188" y="110"/>
                    <a:pt x="194" y="110"/>
                  </a:cubicBezTo>
                  <a:cubicBezTo>
                    <a:pt x="205" y="109"/>
                    <a:pt x="215" y="108"/>
                    <a:pt x="226" y="107"/>
                  </a:cubicBezTo>
                  <a:cubicBezTo>
                    <a:pt x="237" y="105"/>
                    <a:pt x="248" y="103"/>
                    <a:pt x="258" y="101"/>
                  </a:cubicBezTo>
                  <a:cubicBezTo>
                    <a:pt x="270" y="98"/>
                    <a:pt x="281" y="95"/>
                    <a:pt x="291" y="91"/>
                  </a:cubicBezTo>
                  <a:cubicBezTo>
                    <a:pt x="303" y="87"/>
                    <a:pt x="314" y="82"/>
                    <a:pt x="323" y="76"/>
                  </a:cubicBezTo>
                  <a:cubicBezTo>
                    <a:pt x="339" y="66"/>
                    <a:pt x="350" y="55"/>
                    <a:pt x="355" y="43"/>
                  </a:cubicBezTo>
                  <a:cubicBezTo>
                    <a:pt x="355" y="0"/>
                    <a:pt x="355" y="0"/>
                    <a:pt x="355" y="0"/>
                  </a:cubicBezTo>
                  <a:cubicBezTo>
                    <a:pt x="351" y="12"/>
                    <a:pt x="339" y="24"/>
                    <a:pt x="323" y="34"/>
                  </a:cubicBez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4156" name="Freeform 60"/>
            <p:cNvSpPr>
              <a:spLocks noEditPoints="1"/>
            </p:cNvSpPr>
            <p:nvPr/>
          </p:nvSpPr>
          <p:spPr bwMode="auto">
            <a:xfrm>
              <a:off x="4987266" y="4112501"/>
              <a:ext cx="773433" cy="328582"/>
            </a:xfrm>
            <a:custGeom>
              <a:avLst/>
              <a:gdLst/>
              <a:ahLst/>
              <a:cxnLst>
                <a:cxn ang="0">
                  <a:pos x="148" y="126"/>
                </a:cxn>
                <a:cxn ang="0">
                  <a:pos x="148" y="126"/>
                </a:cxn>
                <a:cxn ang="0">
                  <a:pos x="0" y="63"/>
                </a:cxn>
                <a:cxn ang="0">
                  <a:pos x="148" y="0"/>
                </a:cxn>
                <a:cxn ang="0">
                  <a:pos x="296" y="63"/>
                </a:cxn>
                <a:cxn ang="0">
                  <a:pos x="148" y="126"/>
                </a:cxn>
                <a:cxn ang="0">
                  <a:pos x="148" y="18"/>
                </a:cxn>
                <a:cxn ang="0">
                  <a:pos x="17" y="63"/>
                </a:cxn>
                <a:cxn ang="0">
                  <a:pos x="148" y="109"/>
                </a:cxn>
                <a:cxn ang="0">
                  <a:pos x="279" y="63"/>
                </a:cxn>
                <a:cxn ang="0">
                  <a:pos x="148" y="18"/>
                </a:cxn>
              </a:cxnLst>
              <a:rect l="0" t="0" r="r" b="b"/>
              <a:pathLst>
                <a:path w="296" h="126">
                  <a:moveTo>
                    <a:pt x="148" y="126"/>
                  </a:moveTo>
                  <a:cubicBezTo>
                    <a:pt x="148" y="126"/>
                    <a:pt x="148" y="126"/>
                    <a:pt x="148" y="126"/>
                  </a:cubicBezTo>
                  <a:cubicBezTo>
                    <a:pt x="76" y="126"/>
                    <a:pt x="0" y="104"/>
                    <a:pt x="0" y="63"/>
                  </a:cubicBezTo>
                  <a:cubicBezTo>
                    <a:pt x="0" y="22"/>
                    <a:pt x="76" y="0"/>
                    <a:pt x="148" y="0"/>
                  </a:cubicBezTo>
                  <a:cubicBezTo>
                    <a:pt x="220" y="0"/>
                    <a:pt x="296" y="22"/>
                    <a:pt x="296" y="63"/>
                  </a:cubicBezTo>
                  <a:cubicBezTo>
                    <a:pt x="296" y="104"/>
                    <a:pt x="220" y="126"/>
                    <a:pt x="148" y="126"/>
                  </a:cubicBezTo>
                  <a:moveTo>
                    <a:pt x="148" y="18"/>
                  </a:moveTo>
                  <a:cubicBezTo>
                    <a:pt x="71" y="18"/>
                    <a:pt x="17" y="42"/>
                    <a:pt x="17" y="63"/>
                  </a:cubicBezTo>
                  <a:cubicBezTo>
                    <a:pt x="17" y="85"/>
                    <a:pt x="71" y="109"/>
                    <a:pt x="148" y="109"/>
                  </a:cubicBezTo>
                  <a:cubicBezTo>
                    <a:pt x="225" y="109"/>
                    <a:pt x="279" y="85"/>
                    <a:pt x="279" y="63"/>
                  </a:cubicBezTo>
                  <a:cubicBezTo>
                    <a:pt x="279" y="42"/>
                    <a:pt x="225" y="18"/>
                    <a:pt x="148" y="18"/>
                  </a:cubicBez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grpSp>
        <p:nvGrpSpPr>
          <p:cNvPr id="3" name="Group 208"/>
          <p:cNvGrpSpPr/>
          <p:nvPr/>
        </p:nvGrpSpPr>
        <p:grpSpPr>
          <a:xfrm>
            <a:off x="1902347" y="3179230"/>
            <a:ext cx="837039" cy="1171934"/>
            <a:chOff x="2677732" y="1646868"/>
            <a:chExt cx="927614" cy="1298749"/>
          </a:xfrm>
        </p:grpSpPr>
        <p:sp>
          <p:nvSpPr>
            <p:cNvPr id="4101" name="Freeform 5"/>
            <p:cNvSpPr/>
            <p:nvPr/>
          </p:nvSpPr>
          <p:spPr bwMode="auto">
            <a:xfrm>
              <a:off x="2677732" y="2657476"/>
              <a:ext cx="927614" cy="288141"/>
            </a:xfrm>
            <a:custGeom>
              <a:avLst/>
              <a:gdLst/>
              <a:ahLst/>
              <a:cxnLst>
                <a:cxn ang="0">
                  <a:pos x="355" y="0"/>
                </a:cxn>
                <a:cxn ang="0">
                  <a:pos x="355" y="0"/>
                </a:cxn>
                <a:cxn ang="0">
                  <a:pos x="323" y="35"/>
                </a:cxn>
                <a:cxn ang="0">
                  <a:pos x="290" y="50"/>
                </a:cxn>
                <a:cxn ang="0">
                  <a:pos x="258" y="59"/>
                </a:cxn>
                <a:cxn ang="0">
                  <a:pos x="226" y="65"/>
                </a:cxn>
                <a:cxn ang="0">
                  <a:pos x="193" y="67"/>
                </a:cxn>
                <a:cxn ang="0">
                  <a:pos x="177" y="68"/>
                </a:cxn>
                <a:cxn ang="0">
                  <a:pos x="161" y="67"/>
                </a:cxn>
                <a:cxn ang="0">
                  <a:pos x="129" y="65"/>
                </a:cxn>
                <a:cxn ang="0">
                  <a:pos x="96" y="59"/>
                </a:cxn>
                <a:cxn ang="0">
                  <a:pos x="64" y="50"/>
                </a:cxn>
                <a:cxn ang="0">
                  <a:pos x="32" y="3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43"/>
                </a:cxn>
                <a:cxn ang="0">
                  <a:pos x="32" y="76"/>
                </a:cxn>
                <a:cxn ang="0">
                  <a:pos x="64" y="91"/>
                </a:cxn>
                <a:cxn ang="0">
                  <a:pos x="96" y="101"/>
                </a:cxn>
                <a:cxn ang="0">
                  <a:pos x="129" y="107"/>
                </a:cxn>
                <a:cxn ang="0">
                  <a:pos x="161" y="110"/>
                </a:cxn>
                <a:cxn ang="0">
                  <a:pos x="177" y="110"/>
                </a:cxn>
                <a:cxn ang="0">
                  <a:pos x="193" y="110"/>
                </a:cxn>
                <a:cxn ang="0">
                  <a:pos x="226" y="107"/>
                </a:cxn>
                <a:cxn ang="0">
                  <a:pos x="258" y="101"/>
                </a:cxn>
                <a:cxn ang="0">
                  <a:pos x="290" y="92"/>
                </a:cxn>
                <a:cxn ang="0">
                  <a:pos x="323" y="76"/>
                </a:cxn>
                <a:cxn ang="0">
                  <a:pos x="355" y="43"/>
                </a:cxn>
                <a:cxn ang="0">
                  <a:pos x="355" y="0"/>
                </a:cxn>
              </a:cxnLst>
              <a:rect l="0" t="0" r="r" b="b"/>
              <a:pathLst>
                <a:path w="355" h="110">
                  <a:moveTo>
                    <a:pt x="355" y="0"/>
                  </a:moveTo>
                  <a:cubicBezTo>
                    <a:pt x="355" y="0"/>
                    <a:pt x="355" y="0"/>
                    <a:pt x="355" y="0"/>
                  </a:cubicBezTo>
                  <a:cubicBezTo>
                    <a:pt x="350" y="13"/>
                    <a:pt x="339" y="24"/>
                    <a:pt x="323" y="35"/>
                  </a:cubicBezTo>
                  <a:cubicBezTo>
                    <a:pt x="313" y="40"/>
                    <a:pt x="302" y="45"/>
                    <a:pt x="290" y="50"/>
                  </a:cubicBezTo>
                  <a:cubicBezTo>
                    <a:pt x="280" y="53"/>
                    <a:pt x="269" y="57"/>
                    <a:pt x="258" y="59"/>
                  </a:cubicBezTo>
                  <a:cubicBezTo>
                    <a:pt x="248" y="62"/>
                    <a:pt x="237" y="63"/>
                    <a:pt x="226" y="65"/>
                  </a:cubicBezTo>
                  <a:cubicBezTo>
                    <a:pt x="215" y="66"/>
                    <a:pt x="204" y="67"/>
                    <a:pt x="193" y="67"/>
                  </a:cubicBezTo>
                  <a:cubicBezTo>
                    <a:pt x="188" y="68"/>
                    <a:pt x="183" y="68"/>
                    <a:pt x="177" y="68"/>
                  </a:cubicBezTo>
                  <a:cubicBezTo>
                    <a:pt x="172" y="68"/>
                    <a:pt x="166" y="68"/>
                    <a:pt x="161" y="67"/>
                  </a:cubicBezTo>
                  <a:cubicBezTo>
                    <a:pt x="150" y="67"/>
                    <a:pt x="139" y="66"/>
                    <a:pt x="129" y="65"/>
                  </a:cubicBezTo>
                  <a:cubicBezTo>
                    <a:pt x="117" y="63"/>
                    <a:pt x="106" y="61"/>
                    <a:pt x="96" y="59"/>
                  </a:cubicBezTo>
                  <a:cubicBezTo>
                    <a:pt x="85" y="56"/>
                    <a:pt x="74" y="53"/>
                    <a:pt x="64" y="50"/>
                  </a:cubicBezTo>
                  <a:cubicBezTo>
                    <a:pt x="52" y="45"/>
                    <a:pt x="41" y="40"/>
                    <a:pt x="32" y="34"/>
                  </a:cubicBezTo>
                  <a:cubicBezTo>
                    <a:pt x="16" y="24"/>
                    <a:pt x="4" y="12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5" y="55"/>
                    <a:pt x="16" y="66"/>
                    <a:pt x="32" y="76"/>
                  </a:cubicBezTo>
                  <a:cubicBezTo>
                    <a:pt x="41" y="81"/>
                    <a:pt x="52" y="87"/>
                    <a:pt x="64" y="91"/>
                  </a:cubicBezTo>
                  <a:cubicBezTo>
                    <a:pt x="74" y="95"/>
                    <a:pt x="85" y="98"/>
                    <a:pt x="96" y="101"/>
                  </a:cubicBezTo>
                  <a:cubicBezTo>
                    <a:pt x="106" y="104"/>
                    <a:pt x="117" y="106"/>
                    <a:pt x="129" y="107"/>
                  </a:cubicBezTo>
                  <a:cubicBezTo>
                    <a:pt x="139" y="108"/>
                    <a:pt x="150" y="109"/>
                    <a:pt x="161" y="110"/>
                  </a:cubicBezTo>
                  <a:cubicBezTo>
                    <a:pt x="166" y="110"/>
                    <a:pt x="172" y="110"/>
                    <a:pt x="177" y="110"/>
                  </a:cubicBezTo>
                  <a:cubicBezTo>
                    <a:pt x="183" y="110"/>
                    <a:pt x="188" y="110"/>
                    <a:pt x="193" y="110"/>
                  </a:cubicBezTo>
                  <a:cubicBezTo>
                    <a:pt x="204" y="109"/>
                    <a:pt x="215" y="109"/>
                    <a:pt x="226" y="107"/>
                  </a:cubicBezTo>
                  <a:cubicBezTo>
                    <a:pt x="237" y="106"/>
                    <a:pt x="248" y="104"/>
                    <a:pt x="258" y="101"/>
                  </a:cubicBezTo>
                  <a:cubicBezTo>
                    <a:pt x="269" y="99"/>
                    <a:pt x="280" y="95"/>
                    <a:pt x="290" y="92"/>
                  </a:cubicBezTo>
                  <a:cubicBezTo>
                    <a:pt x="302" y="87"/>
                    <a:pt x="313" y="82"/>
                    <a:pt x="323" y="76"/>
                  </a:cubicBezTo>
                  <a:cubicBezTo>
                    <a:pt x="338" y="66"/>
                    <a:pt x="350" y="55"/>
                    <a:pt x="355" y="43"/>
                  </a:cubicBezTo>
                  <a:cubicBezTo>
                    <a:pt x="355" y="0"/>
                    <a:pt x="355" y="0"/>
                    <a:pt x="355" y="0"/>
                  </a:cubicBezTo>
                </a:path>
              </a:pathLst>
            </a:custGeom>
            <a:solidFill>
              <a:srgbClr val="BDB5A9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grpSp>
          <p:nvGrpSpPr>
            <p:cNvPr id="4" name="Group 198"/>
            <p:cNvGrpSpPr/>
            <p:nvPr/>
          </p:nvGrpSpPr>
          <p:grpSpPr>
            <a:xfrm>
              <a:off x="2677732" y="2373939"/>
              <a:ext cx="927614" cy="505511"/>
              <a:chOff x="2677732" y="2060123"/>
              <a:chExt cx="927614" cy="505511"/>
            </a:xfrm>
          </p:grpSpPr>
          <p:sp>
            <p:nvSpPr>
              <p:cNvPr id="200" name="Oval 19"/>
              <p:cNvSpPr>
                <a:spLocks noChangeArrowheads="1"/>
              </p:cNvSpPr>
              <p:nvPr/>
            </p:nvSpPr>
            <p:spPr bwMode="auto">
              <a:xfrm>
                <a:off x="2677732" y="2060123"/>
                <a:ext cx="927614" cy="419574"/>
              </a:xfrm>
              <a:prstGeom prst="ellipse">
                <a:avLst/>
              </a:prstGeom>
              <a:solidFill>
                <a:schemeClr val="accent4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201" name="Freeform 61"/>
              <p:cNvSpPr>
                <a:spLocks noEditPoints="1"/>
              </p:cNvSpPr>
              <p:nvPr/>
            </p:nvSpPr>
            <p:spPr bwMode="auto">
              <a:xfrm>
                <a:off x="2753559" y="2090454"/>
                <a:ext cx="775961" cy="328582"/>
              </a:xfrm>
              <a:custGeom>
                <a:avLst/>
                <a:gdLst/>
                <a:ahLst/>
                <a:cxnLst>
                  <a:cxn ang="0">
                    <a:pos x="148" y="126"/>
                  </a:cxn>
                  <a:cxn ang="0">
                    <a:pos x="148" y="126"/>
                  </a:cxn>
                  <a:cxn ang="0">
                    <a:pos x="0" y="63"/>
                  </a:cxn>
                  <a:cxn ang="0">
                    <a:pos x="148" y="0"/>
                  </a:cxn>
                  <a:cxn ang="0">
                    <a:pos x="297" y="63"/>
                  </a:cxn>
                  <a:cxn ang="0">
                    <a:pos x="148" y="126"/>
                  </a:cxn>
                  <a:cxn ang="0">
                    <a:pos x="148" y="17"/>
                  </a:cxn>
                  <a:cxn ang="0">
                    <a:pos x="18" y="63"/>
                  </a:cxn>
                  <a:cxn ang="0">
                    <a:pos x="148" y="108"/>
                  </a:cxn>
                  <a:cxn ang="0">
                    <a:pos x="279" y="63"/>
                  </a:cxn>
                  <a:cxn ang="0">
                    <a:pos x="148" y="17"/>
                  </a:cxn>
                </a:cxnLst>
                <a:rect l="0" t="0" r="r" b="b"/>
                <a:pathLst>
                  <a:path w="297" h="126">
                    <a:moveTo>
                      <a:pt x="148" y="126"/>
                    </a:moveTo>
                    <a:cubicBezTo>
                      <a:pt x="148" y="126"/>
                      <a:pt x="148" y="126"/>
                      <a:pt x="148" y="126"/>
                    </a:cubicBezTo>
                    <a:cubicBezTo>
                      <a:pt x="77" y="126"/>
                      <a:pt x="0" y="104"/>
                      <a:pt x="0" y="63"/>
                    </a:cubicBezTo>
                    <a:cubicBezTo>
                      <a:pt x="0" y="22"/>
                      <a:pt x="77" y="0"/>
                      <a:pt x="148" y="0"/>
                    </a:cubicBezTo>
                    <a:cubicBezTo>
                      <a:pt x="220" y="0"/>
                      <a:pt x="297" y="22"/>
                      <a:pt x="297" y="63"/>
                    </a:cubicBezTo>
                    <a:cubicBezTo>
                      <a:pt x="297" y="104"/>
                      <a:pt x="220" y="126"/>
                      <a:pt x="148" y="126"/>
                    </a:cubicBezTo>
                    <a:moveTo>
                      <a:pt x="148" y="17"/>
                    </a:moveTo>
                    <a:cubicBezTo>
                      <a:pt x="71" y="17"/>
                      <a:pt x="18" y="41"/>
                      <a:pt x="18" y="63"/>
                    </a:cubicBezTo>
                    <a:cubicBezTo>
                      <a:pt x="18" y="84"/>
                      <a:pt x="71" y="108"/>
                      <a:pt x="148" y="108"/>
                    </a:cubicBezTo>
                    <a:cubicBezTo>
                      <a:pt x="225" y="108"/>
                      <a:pt x="279" y="84"/>
                      <a:pt x="279" y="63"/>
                    </a:cubicBezTo>
                    <a:cubicBezTo>
                      <a:pt x="279" y="41"/>
                      <a:pt x="225" y="17"/>
                      <a:pt x="148" y="17"/>
                    </a:cubicBezTo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202" name="Freeform 24"/>
              <p:cNvSpPr/>
              <p:nvPr/>
            </p:nvSpPr>
            <p:spPr bwMode="auto">
              <a:xfrm>
                <a:off x="2677732" y="2277493"/>
                <a:ext cx="927614" cy="288141"/>
              </a:xfrm>
              <a:custGeom>
                <a:avLst/>
                <a:gdLst/>
                <a:ahLst/>
                <a:cxnLst>
                  <a:cxn ang="0">
                    <a:pos x="323" y="35"/>
                  </a:cxn>
                  <a:cxn ang="0">
                    <a:pos x="290" y="50"/>
                  </a:cxn>
                  <a:cxn ang="0">
                    <a:pos x="258" y="59"/>
                  </a:cxn>
                  <a:cxn ang="0">
                    <a:pos x="226" y="65"/>
                  </a:cxn>
                  <a:cxn ang="0">
                    <a:pos x="193" y="68"/>
                  </a:cxn>
                  <a:cxn ang="0">
                    <a:pos x="177" y="68"/>
                  </a:cxn>
                  <a:cxn ang="0">
                    <a:pos x="161" y="68"/>
                  </a:cxn>
                  <a:cxn ang="0">
                    <a:pos x="129" y="65"/>
                  </a:cxn>
                  <a:cxn ang="0">
                    <a:pos x="96" y="59"/>
                  </a:cxn>
                  <a:cxn ang="0">
                    <a:pos x="64" y="50"/>
                  </a:cxn>
                  <a:cxn ang="0">
                    <a:pos x="32" y="34"/>
                  </a:cxn>
                  <a:cxn ang="0">
                    <a:pos x="0" y="0"/>
                  </a:cxn>
                  <a:cxn ang="0">
                    <a:pos x="0" y="43"/>
                  </a:cxn>
                  <a:cxn ang="0">
                    <a:pos x="32" y="76"/>
                  </a:cxn>
                  <a:cxn ang="0">
                    <a:pos x="64" y="91"/>
                  </a:cxn>
                  <a:cxn ang="0">
                    <a:pos x="96" y="101"/>
                  </a:cxn>
                  <a:cxn ang="0">
                    <a:pos x="129" y="107"/>
                  </a:cxn>
                  <a:cxn ang="0">
                    <a:pos x="161" y="110"/>
                  </a:cxn>
                  <a:cxn ang="0">
                    <a:pos x="177" y="110"/>
                  </a:cxn>
                  <a:cxn ang="0">
                    <a:pos x="193" y="110"/>
                  </a:cxn>
                  <a:cxn ang="0">
                    <a:pos x="226" y="107"/>
                  </a:cxn>
                  <a:cxn ang="0">
                    <a:pos x="258" y="101"/>
                  </a:cxn>
                  <a:cxn ang="0">
                    <a:pos x="290" y="92"/>
                  </a:cxn>
                  <a:cxn ang="0">
                    <a:pos x="323" y="76"/>
                  </a:cxn>
                  <a:cxn ang="0">
                    <a:pos x="355" y="43"/>
                  </a:cxn>
                  <a:cxn ang="0">
                    <a:pos x="355" y="0"/>
                  </a:cxn>
                  <a:cxn ang="0">
                    <a:pos x="323" y="35"/>
                  </a:cxn>
                </a:cxnLst>
                <a:rect l="0" t="0" r="r" b="b"/>
                <a:pathLst>
                  <a:path w="355" h="110">
                    <a:moveTo>
                      <a:pt x="323" y="35"/>
                    </a:moveTo>
                    <a:cubicBezTo>
                      <a:pt x="313" y="40"/>
                      <a:pt x="302" y="45"/>
                      <a:pt x="290" y="50"/>
                    </a:cubicBezTo>
                    <a:cubicBezTo>
                      <a:pt x="280" y="53"/>
                      <a:pt x="269" y="57"/>
                      <a:pt x="258" y="59"/>
                    </a:cubicBezTo>
                    <a:cubicBezTo>
                      <a:pt x="248" y="62"/>
                      <a:pt x="237" y="63"/>
                      <a:pt x="226" y="65"/>
                    </a:cubicBezTo>
                    <a:cubicBezTo>
                      <a:pt x="215" y="66"/>
                      <a:pt x="204" y="67"/>
                      <a:pt x="193" y="68"/>
                    </a:cubicBezTo>
                    <a:cubicBezTo>
                      <a:pt x="188" y="68"/>
                      <a:pt x="183" y="68"/>
                      <a:pt x="177" y="68"/>
                    </a:cubicBezTo>
                    <a:cubicBezTo>
                      <a:pt x="172" y="68"/>
                      <a:pt x="166" y="68"/>
                      <a:pt x="161" y="68"/>
                    </a:cubicBezTo>
                    <a:cubicBezTo>
                      <a:pt x="150" y="67"/>
                      <a:pt x="139" y="66"/>
                      <a:pt x="129" y="65"/>
                    </a:cubicBezTo>
                    <a:cubicBezTo>
                      <a:pt x="117" y="63"/>
                      <a:pt x="106" y="61"/>
                      <a:pt x="96" y="59"/>
                    </a:cubicBezTo>
                    <a:cubicBezTo>
                      <a:pt x="85" y="56"/>
                      <a:pt x="74" y="53"/>
                      <a:pt x="64" y="50"/>
                    </a:cubicBezTo>
                    <a:cubicBezTo>
                      <a:pt x="52" y="45"/>
                      <a:pt x="41" y="40"/>
                      <a:pt x="32" y="34"/>
                    </a:cubicBezTo>
                    <a:cubicBezTo>
                      <a:pt x="16" y="24"/>
                      <a:pt x="4" y="12"/>
                      <a:pt x="0" y="0"/>
                    </a:cubicBezTo>
                    <a:cubicBezTo>
                      <a:pt x="0" y="43"/>
                      <a:pt x="0" y="43"/>
                      <a:pt x="0" y="43"/>
                    </a:cubicBezTo>
                    <a:cubicBezTo>
                      <a:pt x="5" y="55"/>
                      <a:pt x="16" y="66"/>
                      <a:pt x="32" y="76"/>
                    </a:cubicBezTo>
                    <a:cubicBezTo>
                      <a:pt x="41" y="81"/>
                      <a:pt x="52" y="87"/>
                      <a:pt x="64" y="91"/>
                    </a:cubicBezTo>
                    <a:cubicBezTo>
                      <a:pt x="74" y="95"/>
                      <a:pt x="85" y="98"/>
                      <a:pt x="96" y="101"/>
                    </a:cubicBezTo>
                    <a:cubicBezTo>
                      <a:pt x="106" y="104"/>
                      <a:pt x="117" y="106"/>
                      <a:pt x="129" y="107"/>
                    </a:cubicBezTo>
                    <a:cubicBezTo>
                      <a:pt x="139" y="108"/>
                      <a:pt x="150" y="109"/>
                      <a:pt x="161" y="110"/>
                    </a:cubicBezTo>
                    <a:cubicBezTo>
                      <a:pt x="166" y="110"/>
                      <a:pt x="172" y="110"/>
                      <a:pt x="177" y="110"/>
                    </a:cubicBezTo>
                    <a:cubicBezTo>
                      <a:pt x="183" y="110"/>
                      <a:pt x="188" y="110"/>
                      <a:pt x="193" y="110"/>
                    </a:cubicBezTo>
                    <a:cubicBezTo>
                      <a:pt x="204" y="109"/>
                      <a:pt x="215" y="109"/>
                      <a:pt x="226" y="107"/>
                    </a:cubicBezTo>
                    <a:cubicBezTo>
                      <a:pt x="237" y="106"/>
                      <a:pt x="248" y="104"/>
                      <a:pt x="258" y="101"/>
                    </a:cubicBezTo>
                    <a:cubicBezTo>
                      <a:pt x="269" y="99"/>
                      <a:pt x="280" y="95"/>
                      <a:pt x="290" y="92"/>
                    </a:cubicBezTo>
                    <a:cubicBezTo>
                      <a:pt x="302" y="87"/>
                      <a:pt x="313" y="82"/>
                      <a:pt x="323" y="76"/>
                    </a:cubicBezTo>
                    <a:cubicBezTo>
                      <a:pt x="338" y="66"/>
                      <a:pt x="350" y="55"/>
                      <a:pt x="355" y="43"/>
                    </a:cubicBezTo>
                    <a:cubicBezTo>
                      <a:pt x="355" y="0"/>
                      <a:pt x="355" y="0"/>
                      <a:pt x="355" y="0"/>
                    </a:cubicBezTo>
                    <a:cubicBezTo>
                      <a:pt x="350" y="13"/>
                      <a:pt x="339" y="25"/>
                      <a:pt x="323" y="35"/>
                    </a:cubicBezTo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</p:grpSp>
        <p:grpSp>
          <p:nvGrpSpPr>
            <p:cNvPr id="5" name="Group 202"/>
            <p:cNvGrpSpPr/>
            <p:nvPr/>
          </p:nvGrpSpPr>
          <p:grpSpPr>
            <a:xfrm>
              <a:off x="2677732" y="2230109"/>
              <a:ext cx="927614" cy="540707"/>
              <a:chOff x="2677732" y="1646868"/>
              <a:chExt cx="927614" cy="540707"/>
            </a:xfrm>
          </p:grpSpPr>
          <p:sp>
            <p:nvSpPr>
              <p:cNvPr id="204" name="Oval 16"/>
              <p:cNvSpPr>
                <a:spLocks noChangeArrowheads="1"/>
              </p:cNvSpPr>
              <p:nvPr/>
            </p:nvSpPr>
            <p:spPr bwMode="auto">
              <a:xfrm>
                <a:off x="2677732" y="1765472"/>
                <a:ext cx="927614" cy="422103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6" name="Group 204"/>
              <p:cNvGrpSpPr/>
              <p:nvPr/>
            </p:nvGrpSpPr>
            <p:grpSpPr>
              <a:xfrm>
                <a:off x="2677732" y="1646868"/>
                <a:ext cx="927614" cy="505511"/>
                <a:chOff x="2677732" y="2060123"/>
                <a:chExt cx="927614" cy="505511"/>
              </a:xfrm>
            </p:grpSpPr>
            <p:sp>
              <p:nvSpPr>
                <p:cNvPr id="206" name="Oval 19"/>
                <p:cNvSpPr>
                  <a:spLocks noChangeArrowheads="1"/>
                </p:cNvSpPr>
                <p:nvPr/>
              </p:nvSpPr>
              <p:spPr bwMode="auto">
                <a:xfrm>
                  <a:off x="2677732" y="2060123"/>
                  <a:ext cx="927614" cy="419574"/>
                </a:xfrm>
                <a:prstGeom prst="ellipse">
                  <a:avLst/>
                </a:prstGeom>
                <a:solidFill>
                  <a:schemeClr val="accent4"/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207" name="Freeform 61"/>
                <p:cNvSpPr>
                  <a:spLocks noEditPoints="1"/>
                </p:cNvSpPr>
                <p:nvPr/>
              </p:nvSpPr>
              <p:spPr bwMode="auto">
                <a:xfrm>
                  <a:off x="2753559" y="2090454"/>
                  <a:ext cx="775961" cy="328582"/>
                </a:xfrm>
                <a:custGeom>
                  <a:avLst/>
                  <a:gdLst/>
                  <a:ahLst/>
                  <a:cxnLst>
                    <a:cxn ang="0">
                      <a:pos x="148" y="126"/>
                    </a:cxn>
                    <a:cxn ang="0">
                      <a:pos x="148" y="126"/>
                    </a:cxn>
                    <a:cxn ang="0">
                      <a:pos x="0" y="63"/>
                    </a:cxn>
                    <a:cxn ang="0">
                      <a:pos x="148" y="0"/>
                    </a:cxn>
                    <a:cxn ang="0">
                      <a:pos x="297" y="63"/>
                    </a:cxn>
                    <a:cxn ang="0">
                      <a:pos x="148" y="126"/>
                    </a:cxn>
                    <a:cxn ang="0">
                      <a:pos x="148" y="17"/>
                    </a:cxn>
                    <a:cxn ang="0">
                      <a:pos x="18" y="63"/>
                    </a:cxn>
                    <a:cxn ang="0">
                      <a:pos x="148" y="108"/>
                    </a:cxn>
                    <a:cxn ang="0">
                      <a:pos x="279" y="63"/>
                    </a:cxn>
                    <a:cxn ang="0">
                      <a:pos x="148" y="17"/>
                    </a:cxn>
                  </a:cxnLst>
                  <a:rect l="0" t="0" r="r" b="b"/>
                  <a:pathLst>
                    <a:path w="297" h="126">
                      <a:moveTo>
                        <a:pt x="148" y="126"/>
                      </a:moveTo>
                      <a:cubicBezTo>
                        <a:pt x="148" y="126"/>
                        <a:pt x="148" y="126"/>
                        <a:pt x="148" y="126"/>
                      </a:cubicBezTo>
                      <a:cubicBezTo>
                        <a:pt x="77" y="126"/>
                        <a:pt x="0" y="104"/>
                        <a:pt x="0" y="63"/>
                      </a:cubicBezTo>
                      <a:cubicBezTo>
                        <a:pt x="0" y="22"/>
                        <a:pt x="77" y="0"/>
                        <a:pt x="148" y="0"/>
                      </a:cubicBezTo>
                      <a:cubicBezTo>
                        <a:pt x="220" y="0"/>
                        <a:pt x="297" y="22"/>
                        <a:pt x="297" y="63"/>
                      </a:cubicBezTo>
                      <a:cubicBezTo>
                        <a:pt x="297" y="104"/>
                        <a:pt x="220" y="126"/>
                        <a:pt x="148" y="126"/>
                      </a:cubicBezTo>
                      <a:moveTo>
                        <a:pt x="148" y="17"/>
                      </a:moveTo>
                      <a:cubicBezTo>
                        <a:pt x="71" y="17"/>
                        <a:pt x="18" y="41"/>
                        <a:pt x="18" y="63"/>
                      </a:cubicBezTo>
                      <a:cubicBezTo>
                        <a:pt x="18" y="84"/>
                        <a:pt x="71" y="108"/>
                        <a:pt x="148" y="108"/>
                      </a:cubicBezTo>
                      <a:cubicBezTo>
                        <a:pt x="225" y="108"/>
                        <a:pt x="279" y="84"/>
                        <a:pt x="279" y="63"/>
                      </a:cubicBezTo>
                      <a:cubicBezTo>
                        <a:pt x="279" y="41"/>
                        <a:pt x="225" y="17"/>
                        <a:pt x="148" y="17"/>
                      </a:cubicBez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208" name="Freeform 24"/>
                <p:cNvSpPr/>
                <p:nvPr/>
              </p:nvSpPr>
              <p:spPr bwMode="auto">
                <a:xfrm>
                  <a:off x="2677732" y="2277493"/>
                  <a:ext cx="927614" cy="288141"/>
                </a:xfrm>
                <a:custGeom>
                  <a:avLst/>
                  <a:gdLst/>
                  <a:ahLst/>
                  <a:cxnLst>
                    <a:cxn ang="0">
                      <a:pos x="323" y="35"/>
                    </a:cxn>
                    <a:cxn ang="0">
                      <a:pos x="290" y="50"/>
                    </a:cxn>
                    <a:cxn ang="0">
                      <a:pos x="258" y="59"/>
                    </a:cxn>
                    <a:cxn ang="0">
                      <a:pos x="226" y="65"/>
                    </a:cxn>
                    <a:cxn ang="0">
                      <a:pos x="193" y="68"/>
                    </a:cxn>
                    <a:cxn ang="0">
                      <a:pos x="177" y="68"/>
                    </a:cxn>
                    <a:cxn ang="0">
                      <a:pos x="161" y="68"/>
                    </a:cxn>
                    <a:cxn ang="0">
                      <a:pos x="129" y="65"/>
                    </a:cxn>
                    <a:cxn ang="0">
                      <a:pos x="96" y="59"/>
                    </a:cxn>
                    <a:cxn ang="0">
                      <a:pos x="64" y="50"/>
                    </a:cxn>
                    <a:cxn ang="0">
                      <a:pos x="32" y="34"/>
                    </a:cxn>
                    <a:cxn ang="0">
                      <a:pos x="0" y="0"/>
                    </a:cxn>
                    <a:cxn ang="0">
                      <a:pos x="0" y="43"/>
                    </a:cxn>
                    <a:cxn ang="0">
                      <a:pos x="32" y="76"/>
                    </a:cxn>
                    <a:cxn ang="0">
                      <a:pos x="64" y="91"/>
                    </a:cxn>
                    <a:cxn ang="0">
                      <a:pos x="96" y="101"/>
                    </a:cxn>
                    <a:cxn ang="0">
                      <a:pos x="129" y="107"/>
                    </a:cxn>
                    <a:cxn ang="0">
                      <a:pos x="161" y="110"/>
                    </a:cxn>
                    <a:cxn ang="0">
                      <a:pos x="177" y="110"/>
                    </a:cxn>
                    <a:cxn ang="0">
                      <a:pos x="193" y="110"/>
                    </a:cxn>
                    <a:cxn ang="0">
                      <a:pos x="226" y="107"/>
                    </a:cxn>
                    <a:cxn ang="0">
                      <a:pos x="258" y="101"/>
                    </a:cxn>
                    <a:cxn ang="0">
                      <a:pos x="290" y="92"/>
                    </a:cxn>
                    <a:cxn ang="0">
                      <a:pos x="323" y="76"/>
                    </a:cxn>
                    <a:cxn ang="0">
                      <a:pos x="355" y="43"/>
                    </a:cxn>
                    <a:cxn ang="0">
                      <a:pos x="355" y="0"/>
                    </a:cxn>
                    <a:cxn ang="0">
                      <a:pos x="323" y="35"/>
                    </a:cxn>
                  </a:cxnLst>
                  <a:rect l="0" t="0" r="r" b="b"/>
                  <a:pathLst>
                    <a:path w="355" h="110">
                      <a:moveTo>
                        <a:pt x="323" y="35"/>
                      </a:moveTo>
                      <a:cubicBezTo>
                        <a:pt x="313" y="40"/>
                        <a:pt x="302" y="45"/>
                        <a:pt x="290" y="50"/>
                      </a:cubicBezTo>
                      <a:cubicBezTo>
                        <a:pt x="280" y="53"/>
                        <a:pt x="269" y="57"/>
                        <a:pt x="258" y="59"/>
                      </a:cubicBezTo>
                      <a:cubicBezTo>
                        <a:pt x="248" y="62"/>
                        <a:pt x="237" y="63"/>
                        <a:pt x="226" y="65"/>
                      </a:cubicBezTo>
                      <a:cubicBezTo>
                        <a:pt x="215" y="66"/>
                        <a:pt x="204" y="67"/>
                        <a:pt x="193" y="68"/>
                      </a:cubicBezTo>
                      <a:cubicBezTo>
                        <a:pt x="188" y="68"/>
                        <a:pt x="183" y="68"/>
                        <a:pt x="177" y="68"/>
                      </a:cubicBezTo>
                      <a:cubicBezTo>
                        <a:pt x="172" y="68"/>
                        <a:pt x="166" y="68"/>
                        <a:pt x="161" y="68"/>
                      </a:cubicBezTo>
                      <a:cubicBezTo>
                        <a:pt x="150" y="67"/>
                        <a:pt x="139" y="66"/>
                        <a:pt x="129" y="65"/>
                      </a:cubicBezTo>
                      <a:cubicBezTo>
                        <a:pt x="117" y="63"/>
                        <a:pt x="106" y="61"/>
                        <a:pt x="96" y="59"/>
                      </a:cubicBezTo>
                      <a:cubicBezTo>
                        <a:pt x="85" y="56"/>
                        <a:pt x="74" y="53"/>
                        <a:pt x="64" y="50"/>
                      </a:cubicBezTo>
                      <a:cubicBezTo>
                        <a:pt x="52" y="45"/>
                        <a:pt x="41" y="40"/>
                        <a:pt x="32" y="34"/>
                      </a:cubicBezTo>
                      <a:cubicBezTo>
                        <a:pt x="16" y="24"/>
                        <a:pt x="4" y="12"/>
                        <a:pt x="0" y="0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55"/>
                        <a:pt x="16" y="66"/>
                        <a:pt x="32" y="76"/>
                      </a:cubicBezTo>
                      <a:cubicBezTo>
                        <a:pt x="41" y="81"/>
                        <a:pt x="52" y="87"/>
                        <a:pt x="64" y="91"/>
                      </a:cubicBezTo>
                      <a:cubicBezTo>
                        <a:pt x="74" y="95"/>
                        <a:pt x="85" y="98"/>
                        <a:pt x="96" y="101"/>
                      </a:cubicBezTo>
                      <a:cubicBezTo>
                        <a:pt x="106" y="104"/>
                        <a:pt x="117" y="106"/>
                        <a:pt x="129" y="107"/>
                      </a:cubicBezTo>
                      <a:cubicBezTo>
                        <a:pt x="139" y="108"/>
                        <a:pt x="150" y="109"/>
                        <a:pt x="161" y="110"/>
                      </a:cubicBezTo>
                      <a:cubicBezTo>
                        <a:pt x="166" y="110"/>
                        <a:pt x="172" y="110"/>
                        <a:pt x="177" y="110"/>
                      </a:cubicBezTo>
                      <a:cubicBezTo>
                        <a:pt x="183" y="110"/>
                        <a:pt x="188" y="110"/>
                        <a:pt x="193" y="110"/>
                      </a:cubicBezTo>
                      <a:cubicBezTo>
                        <a:pt x="204" y="109"/>
                        <a:pt x="215" y="109"/>
                        <a:pt x="226" y="107"/>
                      </a:cubicBezTo>
                      <a:cubicBezTo>
                        <a:pt x="237" y="106"/>
                        <a:pt x="248" y="104"/>
                        <a:pt x="258" y="101"/>
                      </a:cubicBezTo>
                      <a:cubicBezTo>
                        <a:pt x="269" y="99"/>
                        <a:pt x="280" y="95"/>
                        <a:pt x="290" y="92"/>
                      </a:cubicBezTo>
                      <a:cubicBezTo>
                        <a:pt x="302" y="87"/>
                        <a:pt x="313" y="82"/>
                        <a:pt x="323" y="76"/>
                      </a:cubicBezTo>
                      <a:cubicBezTo>
                        <a:pt x="338" y="66"/>
                        <a:pt x="350" y="55"/>
                        <a:pt x="355" y="43"/>
                      </a:cubicBezTo>
                      <a:cubicBezTo>
                        <a:pt x="355" y="0"/>
                        <a:pt x="355" y="0"/>
                        <a:pt x="355" y="0"/>
                      </a:cubicBezTo>
                      <a:cubicBezTo>
                        <a:pt x="350" y="13"/>
                        <a:pt x="339" y="25"/>
                        <a:pt x="323" y="35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  <p:grpSp>
          <p:nvGrpSpPr>
            <p:cNvPr id="9" name="Group 184"/>
            <p:cNvGrpSpPr/>
            <p:nvPr/>
          </p:nvGrpSpPr>
          <p:grpSpPr>
            <a:xfrm>
              <a:off x="2677732" y="2084477"/>
              <a:ext cx="927614" cy="540707"/>
              <a:chOff x="2677732" y="1646868"/>
              <a:chExt cx="927614" cy="540707"/>
            </a:xfrm>
          </p:grpSpPr>
          <p:sp>
            <p:nvSpPr>
              <p:cNvPr id="186" name="Oval 16"/>
              <p:cNvSpPr>
                <a:spLocks noChangeArrowheads="1"/>
              </p:cNvSpPr>
              <p:nvPr/>
            </p:nvSpPr>
            <p:spPr bwMode="auto">
              <a:xfrm>
                <a:off x="2677732" y="1765472"/>
                <a:ext cx="927614" cy="422103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10" name="Group 186"/>
              <p:cNvGrpSpPr/>
              <p:nvPr/>
            </p:nvGrpSpPr>
            <p:grpSpPr>
              <a:xfrm>
                <a:off x="2677732" y="1646868"/>
                <a:ext cx="927614" cy="505511"/>
                <a:chOff x="2677732" y="2060123"/>
                <a:chExt cx="927614" cy="505511"/>
              </a:xfrm>
            </p:grpSpPr>
            <p:sp>
              <p:nvSpPr>
                <p:cNvPr id="188" name="Oval 19"/>
                <p:cNvSpPr>
                  <a:spLocks noChangeArrowheads="1"/>
                </p:cNvSpPr>
                <p:nvPr/>
              </p:nvSpPr>
              <p:spPr bwMode="auto">
                <a:xfrm>
                  <a:off x="2677732" y="2060123"/>
                  <a:ext cx="927614" cy="419574"/>
                </a:xfrm>
                <a:prstGeom prst="ellipse">
                  <a:avLst/>
                </a:prstGeom>
                <a:solidFill>
                  <a:schemeClr val="accent4"/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189" name="Freeform 61"/>
                <p:cNvSpPr>
                  <a:spLocks noEditPoints="1"/>
                </p:cNvSpPr>
                <p:nvPr/>
              </p:nvSpPr>
              <p:spPr bwMode="auto">
                <a:xfrm>
                  <a:off x="2753559" y="2090454"/>
                  <a:ext cx="775961" cy="328582"/>
                </a:xfrm>
                <a:custGeom>
                  <a:avLst/>
                  <a:gdLst/>
                  <a:ahLst/>
                  <a:cxnLst>
                    <a:cxn ang="0">
                      <a:pos x="148" y="126"/>
                    </a:cxn>
                    <a:cxn ang="0">
                      <a:pos x="148" y="126"/>
                    </a:cxn>
                    <a:cxn ang="0">
                      <a:pos x="0" y="63"/>
                    </a:cxn>
                    <a:cxn ang="0">
                      <a:pos x="148" y="0"/>
                    </a:cxn>
                    <a:cxn ang="0">
                      <a:pos x="297" y="63"/>
                    </a:cxn>
                    <a:cxn ang="0">
                      <a:pos x="148" y="126"/>
                    </a:cxn>
                    <a:cxn ang="0">
                      <a:pos x="148" y="17"/>
                    </a:cxn>
                    <a:cxn ang="0">
                      <a:pos x="18" y="63"/>
                    </a:cxn>
                    <a:cxn ang="0">
                      <a:pos x="148" y="108"/>
                    </a:cxn>
                    <a:cxn ang="0">
                      <a:pos x="279" y="63"/>
                    </a:cxn>
                    <a:cxn ang="0">
                      <a:pos x="148" y="17"/>
                    </a:cxn>
                  </a:cxnLst>
                  <a:rect l="0" t="0" r="r" b="b"/>
                  <a:pathLst>
                    <a:path w="297" h="126">
                      <a:moveTo>
                        <a:pt x="148" y="126"/>
                      </a:moveTo>
                      <a:cubicBezTo>
                        <a:pt x="148" y="126"/>
                        <a:pt x="148" y="126"/>
                        <a:pt x="148" y="126"/>
                      </a:cubicBezTo>
                      <a:cubicBezTo>
                        <a:pt x="77" y="126"/>
                        <a:pt x="0" y="104"/>
                        <a:pt x="0" y="63"/>
                      </a:cubicBezTo>
                      <a:cubicBezTo>
                        <a:pt x="0" y="22"/>
                        <a:pt x="77" y="0"/>
                        <a:pt x="148" y="0"/>
                      </a:cubicBezTo>
                      <a:cubicBezTo>
                        <a:pt x="220" y="0"/>
                        <a:pt x="297" y="22"/>
                        <a:pt x="297" y="63"/>
                      </a:cubicBezTo>
                      <a:cubicBezTo>
                        <a:pt x="297" y="104"/>
                        <a:pt x="220" y="126"/>
                        <a:pt x="148" y="126"/>
                      </a:cubicBezTo>
                      <a:moveTo>
                        <a:pt x="148" y="17"/>
                      </a:moveTo>
                      <a:cubicBezTo>
                        <a:pt x="71" y="17"/>
                        <a:pt x="18" y="41"/>
                        <a:pt x="18" y="63"/>
                      </a:cubicBezTo>
                      <a:cubicBezTo>
                        <a:pt x="18" y="84"/>
                        <a:pt x="71" y="108"/>
                        <a:pt x="148" y="108"/>
                      </a:cubicBezTo>
                      <a:cubicBezTo>
                        <a:pt x="225" y="108"/>
                        <a:pt x="279" y="84"/>
                        <a:pt x="279" y="63"/>
                      </a:cubicBezTo>
                      <a:cubicBezTo>
                        <a:pt x="279" y="41"/>
                        <a:pt x="225" y="17"/>
                        <a:pt x="148" y="17"/>
                      </a:cubicBez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190" name="Freeform 24"/>
                <p:cNvSpPr/>
                <p:nvPr/>
              </p:nvSpPr>
              <p:spPr bwMode="auto">
                <a:xfrm>
                  <a:off x="2677732" y="2277493"/>
                  <a:ext cx="927614" cy="288141"/>
                </a:xfrm>
                <a:custGeom>
                  <a:avLst/>
                  <a:gdLst/>
                  <a:ahLst/>
                  <a:cxnLst>
                    <a:cxn ang="0">
                      <a:pos x="323" y="35"/>
                    </a:cxn>
                    <a:cxn ang="0">
                      <a:pos x="290" y="50"/>
                    </a:cxn>
                    <a:cxn ang="0">
                      <a:pos x="258" y="59"/>
                    </a:cxn>
                    <a:cxn ang="0">
                      <a:pos x="226" y="65"/>
                    </a:cxn>
                    <a:cxn ang="0">
                      <a:pos x="193" y="68"/>
                    </a:cxn>
                    <a:cxn ang="0">
                      <a:pos x="177" y="68"/>
                    </a:cxn>
                    <a:cxn ang="0">
                      <a:pos x="161" y="68"/>
                    </a:cxn>
                    <a:cxn ang="0">
                      <a:pos x="129" y="65"/>
                    </a:cxn>
                    <a:cxn ang="0">
                      <a:pos x="96" y="59"/>
                    </a:cxn>
                    <a:cxn ang="0">
                      <a:pos x="64" y="50"/>
                    </a:cxn>
                    <a:cxn ang="0">
                      <a:pos x="32" y="34"/>
                    </a:cxn>
                    <a:cxn ang="0">
                      <a:pos x="0" y="0"/>
                    </a:cxn>
                    <a:cxn ang="0">
                      <a:pos x="0" y="43"/>
                    </a:cxn>
                    <a:cxn ang="0">
                      <a:pos x="32" y="76"/>
                    </a:cxn>
                    <a:cxn ang="0">
                      <a:pos x="64" y="91"/>
                    </a:cxn>
                    <a:cxn ang="0">
                      <a:pos x="96" y="101"/>
                    </a:cxn>
                    <a:cxn ang="0">
                      <a:pos x="129" y="107"/>
                    </a:cxn>
                    <a:cxn ang="0">
                      <a:pos x="161" y="110"/>
                    </a:cxn>
                    <a:cxn ang="0">
                      <a:pos x="177" y="110"/>
                    </a:cxn>
                    <a:cxn ang="0">
                      <a:pos x="193" y="110"/>
                    </a:cxn>
                    <a:cxn ang="0">
                      <a:pos x="226" y="107"/>
                    </a:cxn>
                    <a:cxn ang="0">
                      <a:pos x="258" y="101"/>
                    </a:cxn>
                    <a:cxn ang="0">
                      <a:pos x="290" y="92"/>
                    </a:cxn>
                    <a:cxn ang="0">
                      <a:pos x="323" y="76"/>
                    </a:cxn>
                    <a:cxn ang="0">
                      <a:pos x="355" y="43"/>
                    </a:cxn>
                    <a:cxn ang="0">
                      <a:pos x="355" y="0"/>
                    </a:cxn>
                    <a:cxn ang="0">
                      <a:pos x="323" y="35"/>
                    </a:cxn>
                  </a:cxnLst>
                  <a:rect l="0" t="0" r="r" b="b"/>
                  <a:pathLst>
                    <a:path w="355" h="110">
                      <a:moveTo>
                        <a:pt x="323" y="35"/>
                      </a:moveTo>
                      <a:cubicBezTo>
                        <a:pt x="313" y="40"/>
                        <a:pt x="302" y="45"/>
                        <a:pt x="290" y="50"/>
                      </a:cubicBezTo>
                      <a:cubicBezTo>
                        <a:pt x="280" y="53"/>
                        <a:pt x="269" y="57"/>
                        <a:pt x="258" y="59"/>
                      </a:cubicBezTo>
                      <a:cubicBezTo>
                        <a:pt x="248" y="62"/>
                        <a:pt x="237" y="63"/>
                        <a:pt x="226" y="65"/>
                      </a:cubicBezTo>
                      <a:cubicBezTo>
                        <a:pt x="215" y="66"/>
                        <a:pt x="204" y="67"/>
                        <a:pt x="193" y="68"/>
                      </a:cubicBezTo>
                      <a:cubicBezTo>
                        <a:pt x="188" y="68"/>
                        <a:pt x="183" y="68"/>
                        <a:pt x="177" y="68"/>
                      </a:cubicBezTo>
                      <a:cubicBezTo>
                        <a:pt x="172" y="68"/>
                        <a:pt x="166" y="68"/>
                        <a:pt x="161" y="68"/>
                      </a:cubicBezTo>
                      <a:cubicBezTo>
                        <a:pt x="150" y="67"/>
                        <a:pt x="139" y="66"/>
                        <a:pt x="129" y="65"/>
                      </a:cubicBezTo>
                      <a:cubicBezTo>
                        <a:pt x="117" y="63"/>
                        <a:pt x="106" y="61"/>
                        <a:pt x="96" y="59"/>
                      </a:cubicBezTo>
                      <a:cubicBezTo>
                        <a:pt x="85" y="56"/>
                        <a:pt x="74" y="53"/>
                        <a:pt x="64" y="50"/>
                      </a:cubicBezTo>
                      <a:cubicBezTo>
                        <a:pt x="52" y="45"/>
                        <a:pt x="41" y="40"/>
                        <a:pt x="32" y="34"/>
                      </a:cubicBezTo>
                      <a:cubicBezTo>
                        <a:pt x="16" y="24"/>
                        <a:pt x="4" y="12"/>
                        <a:pt x="0" y="0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55"/>
                        <a:pt x="16" y="66"/>
                        <a:pt x="32" y="76"/>
                      </a:cubicBezTo>
                      <a:cubicBezTo>
                        <a:pt x="41" y="81"/>
                        <a:pt x="52" y="87"/>
                        <a:pt x="64" y="91"/>
                      </a:cubicBezTo>
                      <a:cubicBezTo>
                        <a:pt x="74" y="95"/>
                        <a:pt x="85" y="98"/>
                        <a:pt x="96" y="101"/>
                      </a:cubicBezTo>
                      <a:cubicBezTo>
                        <a:pt x="106" y="104"/>
                        <a:pt x="117" y="106"/>
                        <a:pt x="129" y="107"/>
                      </a:cubicBezTo>
                      <a:cubicBezTo>
                        <a:pt x="139" y="108"/>
                        <a:pt x="150" y="109"/>
                        <a:pt x="161" y="110"/>
                      </a:cubicBezTo>
                      <a:cubicBezTo>
                        <a:pt x="166" y="110"/>
                        <a:pt x="172" y="110"/>
                        <a:pt x="177" y="110"/>
                      </a:cubicBezTo>
                      <a:cubicBezTo>
                        <a:pt x="183" y="110"/>
                        <a:pt x="188" y="110"/>
                        <a:pt x="193" y="110"/>
                      </a:cubicBezTo>
                      <a:cubicBezTo>
                        <a:pt x="204" y="109"/>
                        <a:pt x="215" y="109"/>
                        <a:pt x="226" y="107"/>
                      </a:cubicBezTo>
                      <a:cubicBezTo>
                        <a:pt x="237" y="106"/>
                        <a:pt x="248" y="104"/>
                        <a:pt x="258" y="101"/>
                      </a:cubicBezTo>
                      <a:cubicBezTo>
                        <a:pt x="269" y="99"/>
                        <a:pt x="280" y="95"/>
                        <a:pt x="290" y="92"/>
                      </a:cubicBezTo>
                      <a:cubicBezTo>
                        <a:pt x="302" y="87"/>
                        <a:pt x="313" y="82"/>
                        <a:pt x="323" y="76"/>
                      </a:cubicBezTo>
                      <a:cubicBezTo>
                        <a:pt x="338" y="66"/>
                        <a:pt x="350" y="55"/>
                        <a:pt x="355" y="43"/>
                      </a:cubicBezTo>
                      <a:cubicBezTo>
                        <a:pt x="355" y="0"/>
                        <a:pt x="355" y="0"/>
                        <a:pt x="355" y="0"/>
                      </a:cubicBezTo>
                      <a:cubicBezTo>
                        <a:pt x="350" y="13"/>
                        <a:pt x="339" y="25"/>
                        <a:pt x="323" y="35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1" name="Group 190"/>
            <p:cNvGrpSpPr/>
            <p:nvPr/>
          </p:nvGrpSpPr>
          <p:grpSpPr>
            <a:xfrm>
              <a:off x="2677732" y="1940647"/>
              <a:ext cx="927614" cy="540707"/>
              <a:chOff x="2677732" y="1646868"/>
              <a:chExt cx="927614" cy="540707"/>
            </a:xfrm>
          </p:grpSpPr>
          <p:sp>
            <p:nvSpPr>
              <p:cNvPr id="192" name="Oval 16"/>
              <p:cNvSpPr>
                <a:spLocks noChangeArrowheads="1"/>
              </p:cNvSpPr>
              <p:nvPr/>
            </p:nvSpPr>
            <p:spPr bwMode="auto">
              <a:xfrm>
                <a:off x="2677732" y="1765472"/>
                <a:ext cx="927614" cy="422103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12" name="Group 192"/>
              <p:cNvGrpSpPr/>
              <p:nvPr/>
            </p:nvGrpSpPr>
            <p:grpSpPr>
              <a:xfrm>
                <a:off x="2677732" y="1646868"/>
                <a:ext cx="927614" cy="505511"/>
                <a:chOff x="2677732" y="2060123"/>
                <a:chExt cx="927614" cy="505511"/>
              </a:xfrm>
            </p:grpSpPr>
            <p:sp>
              <p:nvSpPr>
                <p:cNvPr id="194" name="Oval 19"/>
                <p:cNvSpPr>
                  <a:spLocks noChangeArrowheads="1"/>
                </p:cNvSpPr>
                <p:nvPr/>
              </p:nvSpPr>
              <p:spPr bwMode="auto">
                <a:xfrm>
                  <a:off x="2677732" y="2060123"/>
                  <a:ext cx="927614" cy="419574"/>
                </a:xfrm>
                <a:prstGeom prst="ellipse">
                  <a:avLst/>
                </a:prstGeom>
                <a:solidFill>
                  <a:schemeClr val="accent4"/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195" name="Freeform 61"/>
                <p:cNvSpPr>
                  <a:spLocks noEditPoints="1"/>
                </p:cNvSpPr>
                <p:nvPr/>
              </p:nvSpPr>
              <p:spPr bwMode="auto">
                <a:xfrm>
                  <a:off x="2753559" y="2090454"/>
                  <a:ext cx="775961" cy="328582"/>
                </a:xfrm>
                <a:custGeom>
                  <a:avLst/>
                  <a:gdLst/>
                  <a:ahLst/>
                  <a:cxnLst>
                    <a:cxn ang="0">
                      <a:pos x="148" y="126"/>
                    </a:cxn>
                    <a:cxn ang="0">
                      <a:pos x="148" y="126"/>
                    </a:cxn>
                    <a:cxn ang="0">
                      <a:pos x="0" y="63"/>
                    </a:cxn>
                    <a:cxn ang="0">
                      <a:pos x="148" y="0"/>
                    </a:cxn>
                    <a:cxn ang="0">
                      <a:pos x="297" y="63"/>
                    </a:cxn>
                    <a:cxn ang="0">
                      <a:pos x="148" y="126"/>
                    </a:cxn>
                    <a:cxn ang="0">
                      <a:pos x="148" y="17"/>
                    </a:cxn>
                    <a:cxn ang="0">
                      <a:pos x="18" y="63"/>
                    </a:cxn>
                    <a:cxn ang="0">
                      <a:pos x="148" y="108"/>
                    </a:cxn>
                    <a:cxn ang="0">
                      <a:pos x="279" y="63"/>
                    </a:cxn>
                    <a:cxn ang="0">
                      <a:pos x="148" y="17"/>
                    </a:cxn>
                  </a:cxnLst>
                  <a:rect l="0" t="0" r="r" b="b"/>
                  <a:pathLst>
                    <a:path w="297" h="126">
                      <a:moveTo>
                        <a:pt x="148" y="126"/>
                      </a:moveTo>
                      <a:cubicBezTo>
                        <a:pt x="148" y="126"/>
                        <a:pt x="148" y="126"/>
                        <a:pt x="148" y="126"/>
                      </a:cubicBezTo>
                      <a:cubicBezTo>
                        <a:pt x="77" y="126"/>
                        <a:pt x="0" y="104"/>
                        <a:pt x="0" y="63"/>
                      </a:cubicBezTo>
                      <a:cubicBezTo>
                        <a:pt x="0" y="22"/>
                        <a:pt x="77" y="0"/>
                        <a:pt x="148" y="0"/>
                      </a:cubicBezTo>
                      <a:cubicBezTo>
                        <a:pt x="220" y="0"/>
                        <a:pt x="297" y="22"/>
                        <a:pt x="297" y="63"/>
                      </a:cubicBezTo>
                      <a:cubicBezTo>
                        <a:pt x="297" y="104"/>
                        <a:pt x="220" y="126"/>
                        <a:pt x="148" y="126"/>
                      </a:cubicBezTo>
                      <a:moveTo>
                        <a:pt x="148" y="17"/>
                      </a:moveTo>
                      <a:cubicBezTo>
                        <a:pt x="71" y="17"/>
                        <a:pt x="18" y="41"/>
                        <a:pt x="18" y="63"/>
                      </a:cubicBezTo>
                      <a:cubicBezTo>
                        <a:pt x="18" y="84"/>
                        <a:pt x="71" y="108"/>
                        <a:pt x="148" y="108"/>
                      </a:cubicBezTo>
                      <a:cubicBezTo>
                        <a:pt x="225" y="108"/>
                        <a:pt x="279" y="84"/>
                        <a:pt x="279" y="63"/>
                      </a:cubicBezTo>
                      <a:cubicBezTo>
                        <a:pt x="279" y="41"/>
                        <a:pt x="225" y="17"/>
                        <a:pt x="148" y="17"/>
                      </a:cubicBez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196" name="Freeform 24"/>
                <p:cNvSpPr/>
                <p:nvPr/>
              </p:nvSpPr>
              <p:spPr bwMode="auto">
                <a:xfrm>
                  <a:off x="2677732" y="2277493"/>
                  <a:ext cx="927614" cy="288141"/>
                </a:xfrm>
                <a:custGeom>
                  <a:avLst/>
                  <a:gdLst/>
                  <a:ahLst/>
                  <a:cxnLst>
                    <a:cxn ang="0">
                      <a:pos x="323" y="35"/>
                    </a:cxn>
                    <a:cxn ang="0">
                      <a:pos x="290" y="50"/>
                    </a:cxn>
                    <a:cxn ang="0">
                      <a:pos x="258" y="59"/>
                    </a:cxn>
                    <a:cxn ang="0">
                      <a:pos x="226" y="65"/>
                    </a:cxn>
                    <a:cxn ang="0">
                      <a:pos x="193" y="68"/>
                    </a:cxn>
                    <a:cxn ang="0">
                      <a:pos x="177" y="68"/>
                    </a:cxn>
                    <a:cxn ang="0">
                      <a:pos x="161" y="68"/>
                    </a:cxn>
                    <a:cxn ang="0">
                      <a:pos x="129" y="65"/>
                    </a:cxn>
                    <a:cxn ang="0">
                      <a:pos x="96" y="59"/>
                    </a:cxn>
                    <a:cxn ang="0">
                      <a:pos x="64" y="50"/>
                    </a:cxn>
                    <a:cxn ang="0">
                      <a:pos x="32" y="34"/>
                    </a:cxn>
                    <a:cxn ang="0">
                      <a:pos x="0" y="0"/>
                    </a:cxn>
                    <a:cxn ang="0">
                      <a:pos x="0" y="43"/>
                    </a:cxn>
                    <a:cxn ang="0">
                      <a:pos x="32" y="76"/>
                    </a:cxn>
                    <a:cxn ang="0">
                      <a:pos x="64" y="91"/>
                    </a:cxn>
                    <a:cxn ang="0">
                      <a:pos x="96" y="101"/>
                    </a:cxn>
                    <a:cxn ang="0">
                      <a:pos x="129" y="107"/>
                    </a:cxn>
                    <a:cxn ang="0">
                      <a:pos x="161" y="110"/>
                    </a:cxn>
                    <a:cxn ang="0">
                      <a:pos x="177" y="110"/>
                    </a:cxn>
                    <a:cxn ang="0">
                      <a:pos x="193" y="110"/>
                    </a:cxn>
                    <a:cxn ang="0">
                      <a:pos x="226" y="107"/>
                    </a:cxn>
                    <a:cxn ang="0">
                      <a:pos x="258" y="101"/>
                    </a:cxn>
                    <a:cxn ang="0">
                      <a:pos x="290" y="92"/>
                    </a:cxn>
                    <a:cxn ang="0">
                      <a:pos x="323" y="76"/>
                    </a:cxn>
                    <a:cxn ang="0">
                      <a:pos x="355" y="43"/>
                    </a:cxn>
                    <a:cxn ang="0">
                      <a:pos x="355" y="0"/>
                    </a:cxn>
                    <a:cxn ang="0">
                      <a:pos x="323" y="35"/>
                    </a:cxn>
                  </a:cxnLst>
                  <a:rect l="0" t="0" r="r" b="b"/>
                  <a:pathLst>
                    <a:path w="355" h="110">
                      <a:moveTo>
                        <a:pt x="323" y="35"/>
                      </a:moveTo>
                      <a:cubicBezTo>
                        <a:pt x="313" y="40"/>
                        <a:pt x="302" y="45"/>
                        <a:pt x="290" y="50"/>
                      </a:cubicBezTo>
                      <a:cubicBezTo>
                        <a:pt x="280" y="53"/>
                        <a:pt x="269" y="57"/>
                        <a:pt x="258" y="59"/>
                      </a:cubicBezTo>
                      <a:cubicBezTo>
                        <a:pt x="248" y="62"/>
                        <a:pt x="237" y="63"/>
                        <a:pt x="226" y="65"/>
                      </a:cubicBezTo>
                      <a:cubicBezTo>
                        <a:pt x="215" y="66"/>
                        <a:pt x="204" y="67"/>
                        <a:pt x="193" y="68"/>
                      </a:cubicBezTo>
                      <a:cubicBezTo>
                        <a:pt x="188" y="68"/>
                        <a:pt x="183" y="68"/>
                        <a:pt x="177" y="68"/>
                      </a:cubicBezTo>
                      <a:cubicBezTo>
                        <a:pt x="172" y="68"/>
                        <a:pt x="166" y="68"/>
                        <a:pt x="161" y="68"/>
                      </a:cubicBezTo>
                      <a:cubicBezTo>
                        <a:pt x="150" y="67"/>
                        <a:pt x="139" y="66"/>
                        <a:pt x="129" y="65"/>
                      </a:cubicBezTo>
                      <a:cubicBezTo>
                        <a:pt x="117" y="63"/>
                        <a:pt x="106" y="61"/>
                        <a:pt x="96" y="59"/>
                      </a:cubicBezTo>
                      <a:cubicBezTo>
                        <a:pt x="85" y="56"/>
                        <a:pt x="74" y="53"/>
                        <a:pt x="64" y="50"/>
                      </a:cubicBezTo>
                      <a:cubicBezTo>
                        <a:pt x="52" y="45"/>
                        <a:pt x="41" y="40"/>
                        <a:pt x="32" y="34"/>
                      </a:cubicBezTo>
                      <a:cubicBezTo>
                        <a:pt x="16" y="24"/>
                        <a:pt x="4" y="12"/>
                        <a:pt x="0" y="0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55"/>
                        <a:pt x="16" y="66"/>
                        <a:pt x="32" y="76"/>
                      </a:cubicBezTo>
                      <a:cubicBezTo>
                        <a:pt x="41" y="81"/>
                        <a:pt x="52" y="87"/>
                        <a:pt x="64" y="91"/>
                      </a:cubicBezTo>
                      <a:cubicBezTo>
                        <a:pt x="74" y="95"/>
                        <a:pt x="85" y="98"/>
                        <a:pt x="96" y="101"/>
                      </a:cubicBezTo>
                      <a:cubicBezTo>
                        <a:pt x="106" y="104"/>
                        <a:pt x="117" y="106"/>
                        <a:pt x="129" y="107"/>
                      </a:cubicBezTo>
                      <a:cubicBezTo>
                        <a:pt x="139" y="108"/>
                        <a:pt x="150" y="109"/>
                        <a:pt x="161" y="110"/>
                      </a:cubicBezTo>
                      <a:cubicBezTo>
                        <a:pt x="166" y="110"/>
                        <a:pt x="172" y="110"/>
                        <a:pt x="177" y="110"/>
                      </a:cubicBezTo>
                      <a:cubicBezTo>
                        <a:pt x="183" y="110"/>
                        <a:pt x="188" y="110"/>
                        <a:pt x="193" y="110"/>
                      </a:cubicBezTo>
                      <a:cubicBezTo>
                        <a:pt x="204" y="109"/>
                        <a:pt x="215" y="109"/>
                        <a:pt x="226" y="107"/>
                      </a:cubicBezTo>
                      <a:cubicBezTo>
                        <a:pt x="237" y="106"/>
                        <a:pt x="248" y="104"/>
                        <a:pt x="258" y="101"/>
                      </a:cubicBezTo>
                      <a:cubicBezTo>
                        <a:pt x="269" y="99"/>
                        <a:pt x="280" y="95"/>
                        <a:pt x="290" y="92"/>
                      </a:cubicBezTo>
                      <a:cubicBezTo>
                        <a:pt x="302" y="87"/>
                        <a:pt x="313" y="82"/>
                        <a:pt x="323" y="76"/>
                      </a:cubicBezTo>
                      <a:cubicBezTo>
                        <a:pt x="338" y="66"/>
                        <a:pt x="350" y="55"/>
                        <a:pt x="355" y="43"/>
                      </a:cubicBezTo>
                      <a:cubicBezTo>
                        <a:pt x="355" y="0"/>
                        <a:pt x="355" y="0"/>
                        <a:pt x="355" y="0"/>
                      </a:cubicBezTo>
                      <a:cubicBezTo>
                        <a:pt x="350" y="13"/>
                        <a:pt x="339" y="25"/>
                        <a:pt x="323" y="35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3" name="Group 178"/>
            <p:cNvGrpSpPr/>
            <p:nvPr/>
          </p:nvGrpSpPr>
          <p:grpSpPr>
            <a:xfrm>
              <a:off x="2677732" y="1790698"/>
              <a:ext cx="927614" cy="540707"/>
              <a:chOff x="2677732" y="1646868"/>
              <a:chExt cx="927614" cy="540707"/>
            </a:xfrm>
          </p:grpSpPr>
          <p:sp>
            <p:nvSpPr>
              <p:cNvPr id="180" name="Oval 16"/>
              <p:cNvSpPr>
                <a:spLocks noChangeArrowheads="1"/>
              </p:cNvSpPr>
              <p:nvPr/>
            </p:nvSpPr>
            <p:spPr bwMode="auto">
              <a:xfrm>
                <a:off x="2677732" y="1765472"/>
                <a:ext cx="927614" cy="422103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14" name="Group 180"/>
              <p:cNvGrpSpPr/>
              <p:nvPr/>
            </p:nvGrpSpPr>
            <p:grpSpPr>
              <a:xfrm>
                <a:off x="2677732" y="1646868"/>
                <a:ext cx="927614" cy="505511"/>
                <a:chOff x="2677732" y="2060123"/>
                <a:chExt cx="927614" cy="505511"/>
              </a:xfrm>
            </p:grpSpPr>
            <p:sp>
              <p:nvSpPr>
                <p:cNvPr id="182" name="Oval 19"/>
                <p:cNvSpPr>
                  <a:spLocks noChangeArrowheads="1"/>
                </p:cNvSpPr>
                <p:nvPr/>
              </p:nvSpPr>
              <p:spPr bwMode="auto">
                <a:xfrm>
                  <a:off x="2677732" y="2060123"/>
                  <a:ext cx="927614" cy="419574"/>
                </a:xfrm>
                <a:prstGeom prst="ellipse">
                  <a:avLst/>
                </a:prstGeom>
                <a:solidFill>
                  <a:schemeClr val="accent4"/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183" name="Freeform 61"/>
                <p:cNvSpPr>
                  <a:spLocks noEditPoints="1"/>
                </p:cNvSpPr>
                <p:nvPr/>
              </p:nvSpPr>
              <p:spPr bwMode="auto">
                <a:xfrm>
                  <a:off x="2753559" y="2090454"/>
                  <a:ext cx="775961" cy="328582"/>
                </a:xfrm>
                <a:custGeom>
                  <a:avLst/>
                  <a:gdLst/>
                  <a:ahLst/>
                  <a:cxnLst>
                    <a:cxn ang="0">
                      <a:pos x="148" y="126"/>
                    </a:cxn>
                    <a:cxn ang="0">
                      <a:pos x="148" y="126"/>
                    </a:cxn>
                    <a:cxn ang="0">
                      <a:pos x="0" y="63"/>
                    </a:cxn>
                    <a:cxn ang="0">
                      <a:pos x="148" y="0"/>
                    </a:cxn>
                    <a:cxn ang="0">
                      <a:pos x="297" y="63"/>
                    </a:cxn>
                    <a:cxn ang="0">
                      <a:pos x="148" y="126"/>
                    </a:cxn>
                    <a:cxn ang="0">
                      <a:pos x="148" y="17"/>
                    </a:cxn>
                    <a:cxn ang="0">
                      <a:pos x="18" y="63"/>
                    </a:cxn>
                    <a:cxn ang="0">
                      <a:pos x="148" y="108"/>
                    </a:cxn>
                    <a:cxn ang="0">
                      <a:pos x="279" y="63"/>
                    </a:cxn>
                    <a:cxn ang="0">
                      <a:pos x="148" y="17"/>
                    </a:cxn>
                  </a:cxnLst>
                  <a:rect l="0" t="0" r="r" b="b"/>
                  <a:pathLst>
                    <a:path w="297" h="126">
                      <a:moveTo>
                        <a:pt x="148" y="126"/>
                      </a:moveTo>
                      <a:cubicBezTo>
                        <a:pt x="148" y="126"/>
                        <a:pt x="148" y="126"/>
                        <a:pt x="148" y="126"/>
                      </a:cubicBezTo>
                      <a:cubicBezTo>
                        <a:pt x="77" y="126"/>
                        <a:pt x="0" y="104"/>
                        <a:pt x="0" y="63"/>
                      </a:cubicBezTo>
                      <a:cubicBezTo>
                        <a:pt x="0" y="22"/>
                        <a:pt x="77" y="0"/>
                        <a:pt x="148" y="0"/>
                      </a:cubicBezTo>
                      <a:cubicBezTo>
                        <a:pt x="220" y="0"/>
                        <a:pt x="297" y="22"/>
                        <a:pt x="297" y="63"/>
                      </a:cubicBezTo>
                      <a:cubicBezTo>
                        <a:pt x="297" y="104"/>
                        <a:pt x="220" y="126"/>
                        <a:pt x="148" y="126"/>
                      </a:cubicBezTo>
                      <a:moveTo>
                        <a:pt x="148" y="17"/>
                      </a:moveTo>
                      <a:cubicBezTo>
                        <a:pt x="71" y="17"/>
                        <a:pt x="18" y="41"/>
                        <a:pt x="18" y="63"/>
                      </a:cubicBezTo>
                      <a:cubicBezTo>
                        <a:pt x="18" y="84"/>
                        <a:pt x="71" y="108"/>
                        <a:pt x="148" y="108"/>
                      </a:cubicBezTo>
                      <a:cubicBezTo>
                        <a:pt x="225" y="108"/>
                        <a:pt x="279" y="84"/>
                        <a:pt x="279" y="63"/>
                      </a:cubicBezTo>
                      <a:cubicBezTo>
                        <a:pt x="279" y="41"/>
                        <a:pt x="225" y="17"/>
                        <a:pt x="148" y="17"/>
                      </a:cubicBez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184" name="Freeform 24"/>
                <p:cNvSpPr/>
                <p:nvPr/>
              </p:nvSpPr>
              <p:spPr bwMode="auto">
                <a:xfrm>
                  <a:off x="2677732" y="2277493"/>
                  <a:ext cx="927614" cy="288141"/>
                </a:xfrm>
                <a:custGeom>
                  <a:avLst/>
                  <a:gdLst/>
                  <a:ahLst/>
                  <a:cxnLst>
                    <a:cxn ang="0">
                      <a:pos x="323" y="35"/>
                    </a:cxn>
                    <a:cxn ang="0">
                      <a:pos x="290" y="50"/>
                    </a:cxn>
                    <a:cxn ang="0">
                      <a:pos x="258" y="59"/>
                    </a:cxn>
                    <a:cxn ang="0">
                      <a:pos x="226" y="65"/>
                    </a:cxn>
                    <a:cxn ang="0">
                      <a:pos x="193" y="68"/>
                    </a:cxn>
                    <a:cxn ang="0">
                      <a:pos x="177" y="68"/>
                    </a:cxn>
                    <a:cxn ang="0">
                      <a:pos x="161" y="68"/>
                    </a:cxn>
                    <a:cxn ang="0">
                      <a:pos x="129" y="65"/>
                    </a:cxn>
                    <a:cxn ang="0">
                      <a:pos x="96" y="59"/>
                    </a:cxn>
                    <a:cxn ang="0">
                      <a:pos x="64" y="50"/>
                    </a:cxn>
                    <a:cxn ang="0">
                      <a:pos x="32" y="34"/>
                    </a:cxn>
                    <a:cxn ang="0">
                      <a:pos x="0" y="0"/>
                    </a:cxn>
                    <a:cxn ang="0">
                      <a:pos x="0" y="43"/>
                    </a:cxn>
                    <a:cxn ang="0">
                      <a:pos x="32" y="76"/>
                    </a:cxn>
                    <a:cxn ang="0">
                      <a:pos x="64" y="91"/>
                    </a:cxn>
                    <a:cxn ang="0">
                      <a:pos x="96" y="101"/>
                    </a:cxn>
                    <a:cxn ang="0">
                      <a:pos x="129" y="107"/>
                    </a:cxn>
                    <a:cxn ang="0">
                      <a:pos x="161" y="110"/>
                    </a:cxn>
                    <a:cxn ang="0">
                      <a:pos x="177" y="110"/>
                    </a:cxn>
                    <a:cxn ang="0">
                      <a:pos x="193" y="110"/>
                    </a:cxn>
                    <a:cxn ang="0">
                      <a:pos x="226" y="107"/>
                    </a:cxn>
                    <a:cxn ang="0">
                      <a:pos x="258" y="101"/>
                    </a:cxn>
                    <a:cxn ang="0">
                      <a:pos x="290" y="92"/>
                    </a:cxn>
                    <a:cxn ang="0">
                      <a:pos x="323" y="76"/>
                    </a:cxn>
                    <a:cxn ang="0">
                      <a:pos x="355" y="43"/>
                    </a:cxn>
                    <a:cxn ang="0">
                      <a:pos x="355" y="0"/>
                    </a:cxn>
                    <a:cxn ang="0">
                      <a:pos x="323" y="35"/>
                    </a:cxn>
                  </a:cxnLst>
                  <a:rect l="0" t="0" r="r" b="b"/>
                  <a:pathLst>
                    <a:path w="355" h="110">
                      <a:moveTo>
                        <a:pt x="323" y="35"/>
                      </a:moveTo>
                      <a:cubicBezTo>
                        <a:pt x="313" y="40"/>
                        <a:pt x="302" y="45"/>
                        <a:pt x="290" y="50"/>
                      </a:cubicBezTo>
                      <a:cubicBezTo>
                        <a:pt x="280" y="53"/>
                        <a:pt x="269" y="57"/>
                        <a:pt x="258" y="59"/>
                      </a:cubicBezTo>
                      <a:cubicBezTo>
                        <a:pt x="248" y="62"/>
                        <a:pt x="237" y="63"/>
                        <a:pt x="226" y="65"/>
                      </a:cubicBezTo>
                      <a:cubicBezTo>
                        <a:pt x="215" y="66"/>
                        <a:pt x="204" y="67"/>
                        <a:pt x="193" y="68"/>
                      </a:cubicBezTo>
                      <a:cubicBezTo>
                        <a:pt x="188" y="68"/>
                        <a:pt x="183" y="68"/>
                        <a:pt x="177" y="68"/>
                      </a:cubicBezTo>
                      <a:cubicBezTo>
                        <a:pt x="172" y="68"/>
                        <a:pt x="166" y="68"/>
                        <a:pt x="161" y="68"/>
                      </a:cubicBezTo>
                      <a:cubicBezTo>
                        <a:pt x="150" y="67"/>
                        <a:pt x="139" y="66"/>
                        <a:pt x="129" y="65"/>
                      </a:cubicBezTo>
                      <a:cubicBezTo>
                        <a:pt x="117" y="63"/>
                        <a:pt x="106" y="61"/>
                        <a:pt x="96" y="59"/>
                      </a:cubicBezTo>
                      <a:cubicBezTo>
                        <a:pt x="85" y="56"/>
                        <a:pt x="74" y="53"/>
                        <a:pt x="64" y="50"/>
                      </a:cubicBezTo>
                      <a:cubicBezTo>
                        <a:pt x="52" y="45"/>
                        <a:pt x="41" y="40"/>
                        <a:pt x="32" y="34"/>
                      </a:cubicBezTo>
                      <a:cubicBezTo>
                        <a:pt x="16" y="24"/>
                        <a:pt x="4" y="12"/>
                        <a:pt x="0" y="0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55"/>
                        <a:pt x="16" y="66"/>
                        <a:pt x="32" y="76"/>
                      </a:cubicBezTo>
                      <a:cubicBezTo>
                        <a:pt x="41" y="81"/>
                        <a:pt x="52" y="87"/>
                        <a:pt x="64" y="91"/>
                      </a:cubicBezTo>
                      <a:cubicBezTo>
                        <a:pt x="74" y="95"/>
                        <a:pt x="85" y="98"/>
                        <a:pt x="96" y="101"/>
                      </a:cubicBezTo>
                      <a:cubicBezTo>
                        <a:pt x="106" y="104"/>
                        <a:pt x="117" y="106"/>
                        <a:pt x="129" y="107"/>
                      </a:cubicBezTo>
                      <a:cubicBezTo>
                        <a:pt x="139" y="108"/>
                        <a:pt x="150" y="109"/>
                        <a:pt x="161" y="110"/>
                      </a:cubicBezTo>
                      <a:cubicBezTo>
                        <a:pt x="166" y="110"/>
                        <a:pt x="172" y="110"/>
                        <a:pt x="177" y="110"/>
                      </a:cubicBezTo>
                      <a:cubicBezTo>
                        <a:pt x="183" y="110"/>
                        <a:pt x="188" y="110"/>
                        <a:pt x="193" y="110"/>
                      </a:cubicBezTo>
                      <a:cubicBezTo>
                        <a:pt x="204" y="109"/>
                        <a:pt x="215" y="109"/>
                        <a:pt x="226" y="107"/>
                      </a:cubicBezTo>
                      <a:cubicBezTo>
                        <a:pt x="237" y="106"/>
                        <a:pt x="248" y="104"/>
                        <a:pt x="258" y="101"/>
                      </a:cubicBezTo>
                      <a:cubicBezTo>
                        <a:pt x="269" y="99"/>
                        <a:pt x="280" y="95"/>
                        <a:pt x="290" y="92"/>
                      </a:cubicBezTo>
                      <a:cubicBezTo>
                        <a:pt x="302" y="87"/>
                        <a:pt x="313" y="82"/>
                        <a:pt x="323" y="76"/>
                      </a:cubicBezTo>
                      <a:cubicBezTo>
                        <a:pt x="338" y="66"/>
                        <a:pt x="350" y="55"/>
                        <a:pt x="355" y="43"/>
                      </a:cubicBezTo>
                      <a:cubicBezTo>
                        <a:pt x="355" y="0"/>
                        <a:pt x="355" y="0"/>
                        <a:pt x="355" y="0"/>
                      </a:cubicBezTo>
                      <a:cubicBezTo>
                        <a:pt x="350" y="13"/>
                        <a:pt x="339" y="25"/>
                        <a:pt x="323" y="35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5" name="Group 177"/>
            <p:cNvGrpSpPr/>
            <p:nvPr/>
          </p:nvGrpSpPr>
          <p:grpSpPr>
            <a:xfrm>
              <a:off x="2677732" y="1646868"/>
              <a:ext cx="927614" cy="540707"/>
              <a:chOff x="2677732" y="1646868"/>
              <a:chExt cx="927614" cy="540707"/>
            </a:xfrm>
          </p:grpSpPr>
          <p:sp>
            <p:nvSpPr>
              <p:cNvPr id="4112" name="Oval 16"/>
              <p:cNvSpPr>
                <a:spLocks noChangeArrowheads="1"/>
              </p:cNvSpPr>
              <p:nvPr/>
            </p:nvSpPr>
            <p:spPr bwMode="auto">
              <a:xfrm>
                <a:off x="2677732" y="1765472"/>
                <a:ext cx="927614" cy="422103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16" name="Group 176"/>
              <p:cNvGrpSpPr/>
              <p:nvPr/>
            </p:nvGrpSpPr>
            <p:grpSpPr>
              <a:xfrm>
                <a:off x="2677732" y="1646868"/>
                <a:ext cx="927614" cy="505511"/>
                <a:chOff x="2677732" y="2060123"/>
                <a:chExt cx="927614" cy="505511"/>
              </a:xfrm>
            </p:grpSpPr>
            <p:sp>
              <p:nvSpPr>
                <p:cNvPr id="4115" name="Oval 19"/>
                <p:cNvSpPr>
                  <a:spLocks noChangeArrowheads="1"/>
                </p:cNvSpPr>
                <p:nvPr/>
              </p:nvSpPr>
              <p:spPr bwMode="auto">
                <a:xfrm>
                  <a:off x="2677732" y="2060123"/>
                  <a:ext cx="927614" cy="419574"/>
                </a:xfrm>
                <a:prstGeom prst="ellipse">
                  <a:avLst/>
                </a:prstGeom>
                <a:solidFill>
                  <a:schemeClr val="accent4"/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4157" name="Freeform 61"/>
                <p:cNvSpPr>
                  <a:spLocks noEditPoints="1"/>
                </p:cNvSpPr>
                <p:nvPr/>
              </p:nvSpPr>
              <p:spPr bwMode="auto">
                <a:xfrm>
                  <a:off x="2753559" y="2090454"/>
                  <a:ext cx="775961" cy="328582"/>
                </a:xfrm>
                <a:custGeom>
                  <a:avLst/>
                  <a:gdLst/>
                  <a:ahLst/>
                  <a:cxnLst>
                    <a:cxn ang="0">
                      <a:pos x="148" y="126"/>
                    </a:cxn>
                    <a:cxn ang="0">
                      <a:pos x="148" y="126"/>
                    </a:cxn>
                    <a:cxn ang="0">
                      <a:pos x="0" y="63"/>
                    </a:cxn>
                    <a:cxn ang="0">
                      <a:pos x="148" y="0"/>
                    </a:cxn>
                    <a:cxn ang="0">
                      <a:pos x="297" y="63"/>
                    </a:cxn>
                    <a:cxn ang="0">
                      <a:pos x="148" y="126"/>
                    </a:cxn>
                    <a:cxn ang="0">
                      <a:pos x="148" y="17"/>
                    </a:cxn>
                    <a:cxn ang="0">
                      <a:pos x="18" y="63"/>
                    </a:cxn>
                    <a:cxn ang="0">
                      <a:pos x="148" y="108"/>
                    </a:cxn>
                    <a:cxn ang="0">
                      <a:pos x="279" y="63"/>
                    </a:cxn>
                    <a:cxn ang="0">
                      <a:pos x="148" y="17"/>
                    </a:cxn>
                  </a:cxnLst>
                  <a:rect l="0" t="0" r="r" b="b"/>
                  <a:pathLst>
                    <a:path w="297" h="126">
                      <a:moveTo>
                        <a:pt x="148" y="126"/>
                      </a:moveTo>
                      <a:cubicBezTo>
                        <a:pt x="148" y="126"/>
                        <a:pt x="148" y="126"/>
                        <a:pt x="148" y="126"/>
                      </a:cubicBezTo>
                      <a:cubicBezTo>
                        <a:pt x="77" y="126"/>
                        <a:pt x="0" y="104"/>
                        <a:pt x="0" y="63"/>
                      </a:cubicBezTo>
                      <a:cubicBezTo>
                        <a:pt x="0" y="22"/>
                        <a:pt x="77" y="0"/>
                        <a:pt x="148" y="0"/>
                      </a:cubicBezTo>
                      <a:cubicBezTo>
                        <a:pt x="220" y="0"/>
                        <a:pt x="297" y="22"/>
                        <a:pt x="297" y="63"/>
                      </a:cubicBezTo>
                      <a:cubicBezTo>
                        <a:pt x="297" y="104"/>
                        <a:pt x="220" y="126"/>
                        <a:pt x="148" y="126"/>
                      </a:cubicBezTo>
                      <a:moveTo>
                        <a:pt x="148" y="17"/>
                      </a:moveTo>
                      <a:cubicBezTo>
                        <a:pt x="71" y="17"/>
                        <a:pt x="18" y="41"/>
                        <a:pt x="18" y="63"/>
                      </a:cubicBezTo>
                      <a:cubicBezTo>
                        <a:pt x="18" y="84"/>
                        <a:pt x="71" y="108"/>
                        <a:pt x="148" y="108"/>
                      </a:cubicBezTo>
                      <a:cubicBezTo>
                        <a:pt x="225" y="108"/>
                        <a:pt x="279" y="84"/>
                        <a:pt x="279" y="63"/>
                      </a:cubicBezTo>
                      <a:cubicBezTo>
                        <a:pt x="279" y="41"/>
                        <a:pt x="225" y="17"/>
                        <a:pt x="148" y="17"/>
                      </a:cubicBez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176" name="Freeform 24"/>
                <p:cNvSpPr/>
                <p:nvPr/>
              </p:nvSpPr>
              <p:spPr bwMode="auto">
                <a:xfrm>
                  <a:off x="2677732" y="2277493"/>
                  <a:ext cx="927614" cy="288141"/>
                </a:xfrm>
                <a:custGeom>
                  <a:avLst/>
                  <a:gdLst/>
                  <a:ahLst/>
                  <a:cxnLst>
                    <a:cxn ang="0">
                      <a:pos x="323" y="35"/>
                    </a:cxn>
                    <a:cxn ang="0">
                      <a:pos x="290" y="50"/>
                    </a:cxn>
                    <a:cxn ang="0">
                      <a:pos x="258" y="59"/>
                    </a:cxn>
                    <a:cxn ang="0">
                      <a:pos x="226" y="65"/>
                    </a:cxn>
                    <a:cxn ang="0">
                      <a:pos x="193" y="68"/>
                    </a:cxn>
                    <a:cxn ang="0">
                      <a:pos x="177" y="68"/>
                    </a:cxn>
                    <a:cxn ang="0">
                      <a:pos x="161" y="68"/>
                    </a:cxn>
                    <a:cxn ang="0">
                      <a:pos x="129" y="65"/>
                    </a:cxn>
                    <a:cxn ang="0">
                      <a:pos x="96" y="59"/>
                    </a:cxn>
                    <a:cxn ang="0">
                      <a:pos x="64" y="50"/>
                    </a:cxn>
                    <a:cxn ang="0">
                      <a:pos x="32" y="34"/>
                    </a:cxn>
                    <a:cxn ang="0">
                      <a:pos x="0" y="0"/>
                    </a:cxn>
                    <a:cxn ang="0">
                      <a:pos x="0" y="43"/>
                    </a:cxn>
                    <a:cxn ang="0">
                      <a:pos x="32" y="76"/>
                    </a:cxn>
                    <a:cxn ang="0">
                      <a:pos x="64" y="91"/>
                    </a:cxn>
                    <a:cxn ang="0">
                      <a:pos x="96" y="101"/>
                    </a:cxn>
                    <a:cxn ang="0">
                      <a:pos x="129" y="107"/>
                    </a:cxn>
                    <a:cxn ang="0">
                      <a:pos x="161" y="110"/>
                    </a:cxn>
                    <a:cxn ang="0">
                      <a:pos x="177" y="110"/>
                    </a:cxn>
                    <a:cxn ang="0">
                      <a:pos x="193" y="110"/>
                    </a:cxn>
                    <a:cxn ang="0">
                      <a:pos x="226" y="107"/>
                    </a:cxn>
                    <a:cxn ang="0">
                      <a:pos x="258" y="101"/>
                    </a:cxn>
                    <a:cxn ang="0">
                      <a:pos x="290" y="92"/>
                    </a:cxn>
                    <a:cxn ang="0">
                      <a:pos x="323" y="76"/>
                    </a:cxn>
                    <a:cxn ang="0">
                      <a:pos x="355" y="43"/>
                    </a:cxn>
                    <a:cxn ang="0">
                      <a:pos x="355" y="0"/>
                    </a:cxn>
                    <a:cxn ang="0">
                      <a:pos x="323" y="35"/>
                    </a:cxn>
                  </a:cxnLst>
                  <a:rect l="0" t="0" r="r" b="b"/>
                  <a:pathLst>
                    <a:path w="355" h="110">
                      <a:moveTo>
                        <a:pt x="323" y="35"/>
                      </a:moveTo>
                      <a:cubicBezTo>
                        <a:pt x="313" y="40"/>
                        <a:pt x="302" y="45"/>
                        <a:pt x="290" y="50"/>
                      </a:cubicBezTo>
                      <a:cubicBezTo>
                        <a:pt x="280" y="53"/>
                        <a:pt x="269" y="57"/>
                        <a:pt x="258" y="59"/>
                      </a:cubicBezTo>
                      <a:cubicBezTo>
                        <a:pt x="248" y="62"/>
                        <a:pt x="237" y="63"/>
                        <a:pt x="226" y="65"/>
                      </a:cubicBezTo>
                      <a:cubicBezTo>
                        <a:pt x="215" y="66"/>
                        <a:pt x="204" y="67"/>
                        <a:pt x="193" y="68"/>
                      </a:cubicBezTo>
                      <a:cubicBezTo>
                        <a:pt x="188" y="68"/>
                        <a:pt x="183" y="68"/>
                        <a:pt x="177" y="68"/>
                      </a:cubicBezTo>
                      <a:cubicBezTo>
                        <a:pt x="172" y="68"/>
                        <a:pt x="166" y="68"/>
                        <a:pt x="161" y="68"/>
                      </a:cubicBezTo>
                      <a:cubicBezTo>
                        <a:pt x="150" y="67"/>
                        <a:pt x="139" y="66"/>
                        <a:pt x="129" y="65"/>
                      </a:cubicBezTo>
                      <a:cubicBezTo>
                        <a:pt x="117" y="63"/>
                        <a:pt x="106" y="61"/>
                        <a:pt x="96" y="59"/>
                      </a:cubicBezTo>
                      <a:cubicBezTo>
                        <a:pt x="85" y="56"/>
                        <a:pt x="74" y="53"/>
                        <a:pt x="64" y="50"/>
                      </a:cubicBezTo>
                      <a:cubicBezTo>
                        <a:pt x="52" y="45"/>
                        <a:pt x="41" y="40"/>
                        <a:pt x="32" y="34"/>
                      </a:cubicBezTo>
                      <a:cubicBezTo>
                        <a:pt x="16" y="24"/>
                        <a:pt x="4" y="12"/>
                        <a:pt x="0" y="0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55"/>
                        <a:pt x="16" y="66"/>
                        <a:pt x="32" y="76"/>
                      </a:cubicBezTo>
                      <a:cubicBezTo>
                        <a:pt x="41" y="81"/>
                        <a:pt x="52" y="87"/>
                        <a:pt x="64" y="91"/>
                      </a:cubicBezTo>
                      <a:cubicBezTo>
                        <a:pt x="74" y="95"/>
                        <a:pt x="85" y="98"/>
                        <a:pt x="96" y="101"/>
                      </a:cubicBezTo>
                      <a:cubicBezTo>
                        <a:pt x="106" y="104"/>
                        <a:pt x="117" y="106"/>
                        <a:pt x="129" y="107"/>
                      </a:cubicBezTo>
                      <a:cubicBezTo>
                        <a:pt x="139" y="108"/>
                        <a:pt x="150" y="109"/>
                        <a:pt x="161" y="110"/>
                      </a:cubicBezTo>
                      <a:cubicBezTo>
                        <a:pt x="166" y="110"/>
                        <a:pt x="172" y="110"/>
                        <a:pt x="177" y="110"/>
                      </a:cubicBezTo>
                      <a:cubicBezTo>
                        <a:pt x="183" y="110"/>
                        <a:pt x="188" y="110"/>
                        <a:pt x="193" y="110"/>
                      </a:cubicBezTo>
                      <a:cubicBezTo>
                        <a:pt x="204" y="109"/>
                        <a:pt x="215" y="109"/>
                        <a:pt x="226" y="107"/>
                      </a:cubicBezTo>
                      <a:cubicBezTo>
                        <a:pt x="237" y="106"/>
                        <a:pt x="248" y="104"/>
                        <a:pt x="258" y="101"/>
                      </a:cubicBezTo>
                      <a:cubicBezTo>
                        <a:pt x="269" y="99"/>
                        <a:pt x="280" y="95"/>
                        <a:pt x="290" y="92"/>
                      </a:cubicBezTo>
                      <a:cubicBezTo>
                        <a:pt x="302" y="87"/>
                        <a:pt x="313" y="82"/>
                        <a:pt x="323" y="76"/>
                      </a:cubicBezTo>
                      <a:cubicBezTo>
                        <a:pt x="338" y="66"/>
                        <a:pt x="350" y="55"/>
                        <a:pt x="355" y="43"/>
                      </a:cubicBezTo>
                      <a:cubicBezTo>
                        <a:pt x="355" y="0"/>
                        <a:pt x="355" y="0"/>
                        <a:pt x="355" y="0"/>
                      </a:cubicBezTo>
                      <a:cubicBezTo>
                        <a:pt x="350" y="13"/>
                        <a:pt x="339" y="25"/>
                        <a:pt x="323" y="35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7" name="Group 263"/>
          <p:cNvGrpSpPr/>
          <p:nvPr/>
        </p:nvGrpSpPr>
        <p:grpSpPr>
          <a:xfrm>
            <a:off x="2898157" y="2772130"/>
            <a:ext cx="837039" cy="1579034"/>
            <a:chOff x="3657600" y="1431448"/>
            <a:chExt cx="927614" cy="1749902"/>
          </a:xfrm>
        </p:grpSpPr>
        <p:sp>
          <p:nvSpPr>
            <p:cNvPr id="211" name="Freeform 5"/>
            <p:cNvSpPr/>
            <p:nvPr/>
          </p:nvSpPr>
          <p:spPr bwMode="auto">
            <a:xfrm>
              <a:off x="3657600" y="2893209"/>
              <a:ext cx="927614" cy="288141"/>
            </a:xfrm>
            <a:custGeom>
              <a:avLst/>
              <a:gdLst/>
              <a:ahLst/>
              <a:cxnLst>
                <a:cxn ang="0">
                  <a:pos x="355" y="0"/>
                </a:cxn>
                <a:cxn ang="0">
                  <a:pos x="355" y="0"/>
                </a:cxn>
                <a:cxn ang="0">
                  <a:pos x="323" y="35"/>
                </a:cxn>
                <a:cxn ang="0">
                  <a:pos x="290" y="50"/>
                </a:cxn>
                <a:cxn ang="0">
                  <a:pos x="258" y="59"/>
                </a:cxn>
                <a:cxn ang="0">
                  <a:pos x="226" y="65"/>
                </a:cxn>
                <a:cxn ang="0">
                  <a:pos x="193" y="67"/>
                </a:cxn>
                <a:cxn ang="0">
                  <a:pos x="177" y="68"/>
                </a:cxn>
                <a:cxn ang="0">
                  <a:pos x="161" y="67"/>
                </a:cxn>
                <a:cxn ang="0">
                  <a:pos x="129" y="65"/>
                </a:cxn>
                <a:cxn ang="0">
                  <a:pos x="96" y="59"/>
                </a:cxn>
                <a:cxn ang="0">
                  <a:pos x="64" y="50"/>
                </a:cxn>
                <a:cxn ang="0">
                  <a:pos x="32" y="3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43"/>
                </a:cxn>
                <a:cxn ang="0">
                  <a:pos x="32" y="76"/>
                </a:cxn>
                <a:cxn ang="0">
                  <a:pos x="64" y="91"/>
                </a:cxn>
                <a:cxn ang="0">
                  <a:pos x="96" y="101"/>
                </a:cxn>
                <a:cxn ang="0">
                  <a:pos x="129" y="107"/>
                </a:cxn>
                <a:cxn ang="0">
                  <a:pos x="161" y="110"/>
                </a:cxn>
                <a:cxn ang="0">
                  <a:pos x="177" y="110"/>
                </a:cxn>
                <a:cxn ang="0">
                  <a:pos x="193" y="110"/>
                </a:cxn>
                <a:cxn ang="0">
                  <a:pos x="226" y="107"/>
                </a:cxn>
                <a:cxn ang="0">
                  <a:pos x="258" y="101"/>
                </a:cxn>
                <a:cxn ang="0">
                  <a:pos x="290" y="92"/>
                </a:cxn>
                <a:cxn ang="0">
                  <a:pos x="323" y="76"/>
                </a:cxn>
                <a:cxn ang="0">
                  <a:pos x="355" y="43"/>
                </a:cxn>
                <a:cxn ang="0">
                  <a:pos x="355" y="0"/>
                </a:cxn>
              </a:cxnLst>
              <a:rect l="0" t="0" r="r" b="b"/>
              <a:pathLst>
                <a:path w="355" h="110">
                  <a:moveTo>
                    <a:pt x="355" y="0"/>
                  </a:moveTo>
                  <a:cubicBezTo>
                    <a:pt x="355" y="0"/>
                    <a:pt x="355" y="0"/>
                    <a:pt x="355" y="0"/>
                  </a:cubicBezTo>
                  <a:cubicBezTo>
                    <a:pt x="350" y="13"/>
                    <a:pt x="339" y="24"/>
                    <a:pt x="323" y="35"/>
                  </a:cubicBezTo>
                  <a:cubicBezTo>
                    <a:pt x="313" y="40"/>
                    <a:pt x="302" y="45"/>
                    <a:pt x="290" y="50"/>
                  </a:cubicBezTo>
                  <a:cubicBezTo>
                    <a:pt x="280" y="53"/>
                    <a:pt x="269" y="57"/>
                    <a:pt x="258" y="59"/>
                  </a:cubicBezTo>
                  <a:cubicBezTo>
                    <a:pt x="248" y="62"/>
                    <a:pt x="237" y="63"/>
                    <a:pt x="226" y="65"/>
                  </a:cubicBezTo>
                  <a:cubicBezTo>
                    <a:pt x="215" y="66"/>
                    <a:pt x="204" y="67"/>
                    <a:pt x="193" y="67"/>
                  </a:cubicBezTo>
                  <a:cubicBezTo>
                    <a:pt x="188" y="68"/>
                    <a:pt x="183" y="68"/>
                    <a:pt x="177" y="68"/>
                  </a:cubicBezTo>
                  <a:cubicBezTo>
                    <a:pt x="172" y="68"/>
                    <a:pt x="166" y="68"/>
                    <a:pt x="161" y="67"/>
                  </a:cubicBezTo>
                  <a:cubicBezTo>
                    <a:pt x="150" y="67"/>
                    <a:pt x="139" y="66"/>
                    <a:pt x="129" y="65"/>
                  </a:cubicBezTo>
                  <a:cubicBezTo>
                    <a:pt x="117" y="63"/>
                    <a:pt x="106" y="61"/>
                    <a:pt x="96" y="59"/>
                  </a:cubicBezTo>
                  <a:cubicBezTo>
                    <a:pt x="85" y="56"/>
                    <a:pt x="74" y="53"/>
                    <a:pt x="64" y="50"/>
                  </a:cubicBezTo>
                  <a:cubicBezTo>
                    <a:pt x="52" y="45"/>
                    <a:pt x="41" y="40"/>
                    <a:pt x="32" y="34"/>
                  </a:cubicBezTo>
                  <a:cubicBezTo>
                    <a:pt x="16" y="24"/>
                    <a:pt x="4" y="12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5" y="55"/>
                    <a:pt x="16" y="66"/>
                    <a:pt x="32" y="76"/>
                  </a:cubicBezTo>
                  <a:cubicBezTo>
                    <a:pt x="41" y="81"/>
                    <a:pt x="52" y="87"/>
                    <a:pt x="64" y="91"/>
                  </a:cubicBezTo>
                  <a:cubicBezTo>
                    <a:pt x="74" y="95"/>
                    <a:pt x="85" y="98"/>
                    <a:pt x="96" y="101"/>
                  </a:cubicBezTo>
                  <a:cubicBezTo>
                    <a:pt x="106" y="104"/>
                    <a:pt x="117" y="106"/>
                    <a:pt x="129" y="107"/>
                  </a:cubicBezTo>
                  <a:cubicBezTo>
                    <a:pt x="139" y="108"/>
                    <a:pt x="150" y="109"/>
                    <a:pt x="161" y="110"/>
                  </a:cubicBezTo>
                  <a:cubicBezTo>
                    <a:pt x="166" y="110"/>
                    <a:pt x="172" y="110"/>
                    <a:pt x="177" y="110"/>
                  </a:cubicBezTo>
                  <a:cubicBezTo>
                    <a:pt x="183" y="110"/>
                    <a:pt x="188" y="110"/>
                    <a:pt x="193" y="110"/>
                  </a:cubicBezTo>
                  <a:cubicBezTo>
                    <a:pt x="204" y="109"/>
                    <a:pt x="215" y="109"/>
                    <a:pt x="226" y="107"/>
                  </a:cubicBezTo>
                  <a:cubicBezTo>
                    <a:pt x="237" y="106"/>
                    <a:pt x="248" y="104"/>
                    <a:pt x="258" y="101"/>
                  </a:cubicBezTo>
                  <a:cubicBezTo>
                    <a:pt x="269" y="99"/>
                    <a:pt x="280" y="95"/>
                    <a:pt x="290" y="92"/>
                  </a:cubicBezTo>
                  <a:cubicBezTo>
                    <a:pt x="302" y="87"/>
                    <a:pt x="313" y="82"/>
                    <a:pt x="323" y="76"/>
                  </a:cubicBezTo>
                  <a:cubicBezTo>
                    <a:pt x="338" y="66"/>
                    <a:pt x="350" y="55"/>
                    <a:pt x="355" y="43"/>
                  </a:cubicBezTo>
                  <a:cubicBezTo>
                    <a:pt x="355" y="0"/>
                    <a:pt x="355" y="0"/>
                    <a:pt x="355" y="0"/>
                  </a:cubicBezTo>
                </a:path>
              </a:pathLst>
            </a:custGeom>
            <a:solidFill>
              <a:srgbClr val="BDB5A9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grpSp>
          <p:nvGrpSpPr>
            <p:cNvPr id="18" name="Group 211"/>
            <p:cNvGrpSpPr/>
            <p:nvPr/>
          </p:nvGrpSpPr>
          <p:grpSpPr>
            <a:xfrm>
              <a:off x="3657600" y="2609672"/>
              <a:ext cx="927614" cy="505511"/>
              <a:chOff x="2677732" y="2060123"/>
              <a:chExt cx="927614" cy="505511"/>
            </a:xfrm>
          </p:grpSpPr>
          <p:sp>
            <p:nvSpPr>
              <p:cNvPr id="243" name="Oval 19"/>
              <p:cNvSpPr>
                <a:spLocks noChangeArrowheads="1"/>
              </p:cNvSpPr>
              <p:nvPr/>
            </p:nvSpPr>
            <p:spPr bwMode="auto">
              <a:xfrm>
                <a:off x="2677732" y="2060123"/>
                <a:ext cx="927614" cy="419574"/>
              </a:xfrm>
              <a:prstGeom prst="ellipse">
                <a:avLst/>
              </a:prstGeom>
              <a:solidFill>
                <a:schemeClr val="accent4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244" name="Freeform 61"/>
              <p:cNvSpPr>
                <a:spLocks noEditPoints="1"/>
              </p:cNvSpPr>
              <p:nvPr/>
            </p:nvSpPr>
            <p:spPr bwMode="auto">
              <a:xfrm>
                <a:off x="2753559" y="2090454"/>
                <a:ext cx="775961" cy="328582"/>
              </a:xfrm>
              <a:custGeom>
                <a:avLst/>
                <a:gdLst/>
                <a:ahLst/>
                <a:cxnLst>
                  <a:cxn ang="0">
                    <a:pos x="148" y="126"/>
                  </a:cxn>
                  <a:cxn ang="0">
                    <a:pos x="148" y="126"/>
                  </a:cxn>
                  <a:cxn ang="0">
                    <a:pos x="0" y="63"/>
                  </a:cxn>
                  <a:cxn ang="0">
                    <a:pos x="148" y="0"/>
                  </a:cxn>
                  <a:cxn ang="0">
                    <a:pos x="297" y="63"/>
                  </a:cxn>
                  <a:cxn ang="0">
                    <a:pos x="148" y="126"/>
                  </a:cxn>
                  <a:cxn ang="0">
                    <a:pos x="148" y="17"/>
                  </a:cxn>
                  <a:cxn ang="0">
                    <a:pos x="18" y="63"/>
                  </a:cxn>
                  <a:cxn ang="0">
                    <a:pos x="148" y="108"/>
                  </a:cxn>
                  <a:cxn ang="0">
                    <a:pos x="279" y="63"/>
                  </a:cxn>
                  <a:cxn ang="0">
                    <a:pos x="148" y="17"/>
                  </a:cxn>
                </a:cxnLst>
                <a:rect l="0" t="0" r="r" b="b"/>
                <a:pathLst>
                  <a:path w="297" h="126">
                    <a:moveTo>
                      <a:pt x="148" y="126"/>
                    </a:moveTo>
                    <a:cubicBezTo>
                      <a:pt x="148" y="126"/>
                      <a:pt x="148" y="126"/>
                      <a:pt x="148" y="126"/>
                    </a:cubicBezTo>
                    <a:cubicBezTo>
                      <a:pt x="77" y="126"/>
                      <a:pt x="0" y="104"/>
                      <a:pt x="0" y="63"/>
                    </a:cubicBezTo>
                    <a:cubicBezTo>
                      <a:pt x="0" y="22"/>
                      <a:pt x="77" y="0"/>
                      <a:pt x="148" y="0"/>
                    </a:cubicBezTo>
                    <a:cubicBezTo>
                      <a:pt x="220" y="0"/>
                      <a:pt x="297" y="22"/>
                      <a:pt x="297" y="63"/>
                    </a:cubicBezTo>
                    <a:cubicBezTo>
                      <a:pt x="297" y="104"/>
                      <a:pt x="220" y="126"/>
                      <a:pt x="148" y="126"/>
                    </a:cubicBezTo>
                    <a:moveTo>
                      <a:pt x="148" y="17"/>
                    </a:moveTo>
                    <a:cubicBezTo>
                      <a:pt x="71" y="17"/>
                      <a:pt x="18" y="41"/>
                      <a:pt x="18" y="63"/>
                    </a:cubicBezTo>
                    <a:cubicBezTo>
                      <a:pt x="18" y="84"/>
                      <a:pt x="71" y="108"/>
                      <a:pt x="148" y="108"/>
                    </a:cubicBezTo>
                    <a:cubicBezTo>
                      <a:pt x="225" y="108"/>
                      <a:pt x="279" y="84"/>
                      <a:pt x="279" y="63"/>
                    </a:cubicBezTo>
                    <a:cubicBezTo>
                      <a:pt x="279" y="41"/>
                      <a:pt x="225" y="17"/>
                      <a:pt x="148" y="17"/>
                    </a:cubicBezTo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245" name="Freeform 24"/>
              <p:cNvSpPr/>
              <p:nvPr/>
            </p:nvSpPr>
            <p:spPr bwMode="auto">
              <a:xfrm>
                <a:off x="2677732" y="2277493"/>
                <a:ext cx="927614" cy="288141"/>
              </a:xfrm>
              <a:custGeom>
                <a:avLst/>
                <a:gdLst/>
                <a:ahLst/>
                <a:cxnLst>
                  <a:cxn ang="0">
                    <a:pos x="323" y="35"/>
                  </a:cxn>
                  <a:cxn ang="0">
                    <a:pos x="290" y="50"/>
                  </a:cxn>
                  <a:cxn ang="0">
                    <a:pos x="258" y="59"/>
                  </a:cxn>
                  <a:cxn ang="0">
                    <a:pos x="226" y="65"/>
                  </a:cxn>
                  <a:cxn ang="0">
                    <a:pos x="193" y="68"/>
                  </a:cxn>
                  <a:cxn ang="0">
                    <a:pos x="177" y="68"/>
                  </a:cxn>
                  <a:cxn ang="0">
                    <a:pos x="161" y="68"/>
                  </a:cxn>
                  <a:cxn ang="0">
                    <a:pos x="129" y="65"/>
                  </a:cxn>
                  <a:cxn ang="0">
                    <a:pos x="96" y="59"/>
                  </a:cxn>
                  <a:cxn ang="0">
                    <a:pos x="64" y="50"/>
                  </a:cxn>
                  <a:cxn ang="0">
                    <a:pos x="32" y="34"/>
                  </a:cxn>
                  <a:cxn ang="0">
                    <a:pos x="0" y="0"/>
                  </a:cxn>
                  <a:cxn ang="0">
                    <a:pos x="0" y="43"/>
                  </a:cxn>
                  <a:cxn ang="0">
                    <a:pos x="32" y="76"/>
                  </a:cxn>
                  <a:cxn ang="0">
                    <a:pos x="64" y="91"/>
                  </a:cxn>
                  <a:cxn ang="0">
                    <a:pos x="96" y="101"/>
                  </a:cxn>
                  <a:cxn ang="0">
                    <a:pos x="129" y="107"/>
                  </a:cxn>
                  <a:cxn ang="0">
                    <a:pos x="161" y="110"/>
                  </a:cxn>
                  <a:cxn ang="0">
                    <a:pos x="177" y="110"/>
                  </a:cxn>
                  <a:cxn ang="0">
                    <a:pos x="193" y="110"/>
                  </a:cxn>
                  <a:cxn ang="0">
                    <a:pos x="226" y="107"/>
                  </a:cxn>
                  <a:cxn ang="0">
                    <a:pos x="258" y="101"/>
                  </a:cxn>
                  <a:cxn ang="0">
                    <a:pos x="290" y="92"/>
                  </a:cxn>
                  <a:cxn ang="0">
                    <a:pos x="323" y="76"/>
                  </a:cxn>
                  <a:cxn ang="0">
                    <a:pos x="355" y="43"/>
                  </a:cxn>
                  <a:cxn ang="0">
                    <a:pos x="355" y="0"/>
                  </a:cxn>
                  <a:cxn ang="0">
                    <a:pos x="323" y="35"/>
                  </a:cxn>
                </a:cxnLst>
                <a:rect l="0" t="0" r="r" b="b"/>
                <a:pathLst>
                  <a:path w="355" h="110">
                    <a:moveTo>
                      <a:pt x="323" y="35"/>
                    </a:moveTo>
                    <a:cubicBezTo>
                      <a:pt x="313" y="40"/>
                      <a:pt x="302" y="45"/>
                      <a:pt x="290" y="50"/>
                    </a:cubicBezTo>
                    <a:cubicBezTo>
                      <a:pt x="280" y="53"/>
                      <a:pt x="269" y="57"/>
                      <a:pt x="258" y="59"/>
                    </a:cubicBezTo>
                    <a:cubicBezTo>
                      <a:pt x="248" y="62"/>
                      <a:pt x="237" y="63"/>
                      <a:pt x="226" y="65"/>
                    </a:cubicBezTo>
                    <a:cubicBezTo>
                      <a:pt x="215" y="66"/>
                      <a:pt x="204" y="67"/>
                      <a:pt x="193" y="68"/>
                    </a:cubicBezTo>
                    <a:cubicBezTo>
                      <a:pt x="188" y="68"/>
                      <a:pt x="183" y="68"/>
                      <a:pt x="177" y="68"/>
                    </a:cubicBezTo>
                    <a:cubicBezTo>
                      <a:pt x="172" y="68"/>
                      <a:pt x="166" y="68"/>
                      <a:pt x="161" y="68"/>
                    </a:cubicBezTo>
                    <a:cubicBezTo>
                      <a:pt x="150" y="67"/>
                      <a:pt x="139" y="66"/>
                      <a:pt x="129" y="65"/>
                    </a:cubicBezTo>
                    <a:cubicBezTo>
                      <a:pt x="117" y="63"/>
                      <a:pt x="106" y="61"/>
                      <a:pt x="96" y="59"/>
                    </a:cubicBezTo>
                    <a:cubicBezTo>
                      <a:pt x="85" y="56"/>
                      <a:pt x="74" y="53"/>
                      <a:pt x="64" y="50"/>
                    </a:cubicBezTo>
                    <a:cubicBezTo>
                      <a:pt x="52" y="45"/>
                      <a:pt x="41" y="40"/>
                      <a:pt x="32" y="34"/>
                    </a:cubicBezTo>
                    <a:cubicBezTo>
                      <a:pt x="16" y="24"/>
                      <a:pt x="4" y="12"/>
                      <a:pt x="0" y="0"/>
                    </a:cubicBezTo>
                    <a:cubicBezTo>
                      <a:pt x="0" y="43"/>
                      <a:pt x="0" y="43"/>
                      <a:pt x="0" y="43"/>
                    </a:cubicBezTo>
                    <a:cubicBezTo>
                      <a:pt x="5" y="55"/>
                      <a:pt x="16" y="66"/>
                      <a:pt x="32" y="76"/>
                    </a:cubicBezTo>
                    <a:cubicBezTo>
                      <a:pt x="41" y="81"/>
                      <a:pt x="52" y="87"/>
                      <a:pt x="64" y="91"/>
                    </a:cubicBezTo>
                    <a:cubicBezTo>
                      <a:pt x="74" y="95"/>
                      <a:pt x="85" y="98"/>
                      <a:pt x="96" y="101"/>
                    </a:cubicBezTo>
                    <a:cubicBezTo>
                      <a:pt x="106" y="104"/>
                      <a:pt x="117" y="106"/>
                      <a:pt x="129" y="107"/>
                    </a:cubicBezTo>
                    <a:cubicBezTo>
                      <a:pt x="139" y="108"/>
                      <a:pt x="150" y="109"/>
                      <a:pt x="161" y="110"/>
                    </a:cubicBezTo>
                    <a:cubicBezTo>
                      <a:pt x="166" y="110"/>
                      <a:pt x="172" y="110"/>
                      <a:pt x="177" y="110"/>
                    </a:cubicBezTo>
                    <a:cubicBezTo>
                      <a:pt x="183" y="110"/>
                      <a:pt x="188" y="110"/>
                      <a:pt x="193" y="110"/>
                    </a:cubicBezTo>
                    <a:cubicBezTo>
                      <a:pt x="204" y="109"/>
                      <a:pt x="215" y="109"/>
                      <a:pt x="226" y="107"/>
                    </a:cubicBezTo>
                    <a:cubicBezTo>
                      <a:pt x="237" y="106"/>
                      <a:pt x="248" y="104"/>
                      <a:pt x="258" y="101"/>
                    </a:cubicBezTo>
                    <a:cubicBezTo>
                      <a:pt x="269" y="99"/>
                      <a:pt x="280" y="95"/>
                      <a:pt x="290" y="92"/>
                    </a:cubicBezTo>
                    <a:cubicBezTo>
                      <a:pt x="302" y="87"/>
                      <a:pt x="313" y="82"/>
                      <a:pt x="323" y="76"/>
                    </a:cubicBezTo>
                    <a:cubicBezTo>
                      <a:pt x="338" y="66"/>
                      <a:pt x="350" y="55"/>
                      <a:pt x="355" y="43"/>
                    </a:cubicBezTo>
                    <a:cubicBezTo>
                      <a:pt x="355" y="0"/>
                      <a:pt x="355" y="0"/>
                      <a:pt x="355" y="0"/>
                    </a:cubicBezTo>
                    <a:cubicBezTo>
                      <a:pt x="350" y="13"/>
                      <a:pt x="339" y="25"/>
                      <a:pt x="323" y="35"/>
                    </a:cubicBezTo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</p:grpSp>
        <p:grpSp>
          <p:nvGrpSpPr>
            <p:cNvPr id="19" name="Group 212"/>
            <p:cNvGrpSpPr/>
            <p:nvPr/>
          </p:nvGrpSpPr>
          <p:grpSpPr>
            <a:xfrm>
              <a:off x="3657600" y="2465842"/>
              <a:ext cx="927614" cy="540707"/>
              <a:chOff x="2677732" y="1646868"/>
              <a:chExt cx="927614" cy="540707"/>
            </a:xfrm>
          </p:grpSpPr>
          <p:sp>
            <p:nvSpPr>
              <p:cNvPr id="238" name="Oval 16"/>
              <p:cNvSpPr>
                <a:spLocks noChangeArrowheads="1"/>
              </p:cNvSpPr>
              <p:nvPr/>
            </p:nvSpPr>
            <p:spPr bwMode="auto">
              <a:xfrm>
                <a:off x="2677732" y="1765472"/>
                <a:ext cx="927614" cy="422103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20" name="Group 238"/>
              <p:cNvGrpSpPr/>
              <p:nvPr/>
            </p:nvGrpSpPr>
            <p:grpSpPr>
              <a:xfrm>
                <a:off x="2677732" y="1646868"/>
                <a:ext cx="927614" cy="505511"/>
                <a:chOff x="2677732" y="2060123"/>
                <a:chExt cx="927614" cy="505511"/>
              </a:xfrm>
            </p:grpSpPr>
            <p:sp>
              <p:nvSpPr>
                <p:cNvPr id="240" name="Oval 19"/>
                <p:cNvSpPr>
                  <a:spLocks noChangeArrowheads="1"/>
                </p:cNvSpPr>
                <p:nvPr/>
              </p:nvSpPr>
              <p:spPr bwMode="auto">
                <a:xfrm>
                  <a:off x="2677732" y="2060123"/>
                  <a:ext cx="927614" cy="419574"/>
                </a:xfrm>
                <a:prstGeom prst="ellipse">
                  <a:avLst/>
                </a:prstGeom>
                <a:solidFill>
                  <a:schemeClr val="accent4"/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241" name="Freeform 61"/>
                <p:cNvSpPr>
                  <a:spLocks noEditPoints="1"/>
                </p:cNvSpPr>
                <p:nvPr/>
              </p:nvSpPr>
              <p:spPr bwMode="auto">
                <a:xfrm>
                  <a:off x="2753559" y="2090454"/>
                  <a:ext cx="775961" cy="328582"/>
                </a:xfrm>
                <a:custGeom>
                  <a:avLst/>
                  <a:gdLst/>
                  <a:ahLst/>
                  <a:cxnLst>
                    <a:cxn ang="0">
                      <a:pos x="148" y="126"/>
                    </a:cxn>
                    <a:cxn ang="0">
                      <a:pos x="148" y="126"/>
                    </a:cxn>
                    <a:cxn ang="0">
                      <a:pos x="0" y="63"/>
                    </a:cxn>
                    <a:cxn ang="0">
                      <a:pos x="148" y="0"/>
                    </a:cxn>
                    <a:cxn ang="0">
                      <a:pos x="297" y="63"/>
                    </a:cxn>
                    <a:cxn ang="0">
                      <a:pos x="148" y="126"/>
                    </a:cxn>
                    <a:cxn ang="0">
                      <a:pos x="148" y="17"/>
                    </a:cxn>
                    <a:cxn ang="0">
                      <a:pos x="18" y="63"/>
                    </a:cxn>
                    <a:cxn ang="0">
                      <a:pos x="148" y="108"/>
                    </a:cxn>
                    <a:cxn ang="0">
                      <a:pos x="279" y="63"/>
                    </a:cxn>
                    <a:cxn ang="0">
                      <a:pos x="148" y="17"/>
                    </a:cxn>
                  </a:cxnLst>
                  <a:rect l="0" t="0" r="r" b="b"/>
                  <a:pathLst>
                    <a:path w="297" h="126">
                      <a:moveTo>
                        <a:pt x="148" y="126"/>
                      </a:moveTo>
                      <a:cubicBezTo>
                        <a:pt x="148" y="126"/>
                        <a:pt x="148" y="126"/>
                        <a:pt x="148" y="126"/>
                      </a:cubicBezTo>
                      <a:cubicBezTo>
                        <a:pt x="77" y="126"/>
                        <a:pt x="0" y="104"/>
                        <a:pt x="0" y="63"/>
                      </a:cubicBezTo>
                      <a:cubicBezTo>
                        <a:pt x="0" y="22"/>
                        <a:pt x="77" y="0"/>
                        <a:pt x="148" y="0"/>
                      </a:cubicBezTo>
                      <a:cubicBezTo>
                        <a:pt x="220" y="0"/>
                        <a:pt x="297" y="22"/>
                        <a:pt x="297" y="63"/>
                      </a:cubicBezTo>
                      <a:cubicBezTo>
                        <a:pt x="297" y="104"/>
                        <a:pt x="220" y="126"/>
                        <a:pt x="148" y="126"/>
                      </a:cubicBezTo>
                      <a:moveTo>
                        <a:pt x="148" y="17"/>
                      </a:moveTo>
                      <a:cubicBezTo>
                        <a:pt x="71" y="17"/>
                        <a:pt x="18" y="41"/>
                        <a:pt x="18" y="63"/>
                      </a:cubicBezTo>
                      <a:cubicBezTo>
                        <a:pt x="18" y="84"/>
                        <a:pt x="71" y="108"/>
                        <a:pt x="148" y="108"/>
                      </a:cubicBezTo>
                      <a:cubicBezTo>
                        <a:pt x="225" y="108"/>
                        <a:pt x="279" y="84"/>
                        <a:pt x="279" y="63"/>
                      </a:cubicBezTo>
                      <a:cubicBezTo>
                        <a:pt x="279" y="41"/>
                        <a:pt x="225" y="17"/>
                        <a:pt x="148" y="17"/>
                      </a:cubicBez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242" name="Freeform 24"/>
                <p:cNvSpPr/>
                <p:nvPr/>
              </p:nvSpPr>
              <p:spPr bwMode="auto">
                <a:xfrm>
                  <a:off x="2677732" y="2277493"/>
                  <a:ext cx="927614" cy="288141"/>
                </a:xfrm>
                <a:custGeom>
                  <a:avLst/>
                  <a:gdLst/>
                  <a:ahLst/>
                  <a:cxnLst>
                    <a:cxn ang="0">
                      <a:pos x="323" y="35"/>
                    </a:cxn>
                    <a:cxn ang="0">
                      <a:pos x="290" y="50"/>
                    </a:cxn>
                    <a:cxn ang="0">
                      <a:pos x="258" y="59"/>
                    </a:cxn>
                    <a:cxn ang="0">
                      <a:pos x="226" y="65"/>
                    </a:cxn>
                    <a:cxn ang="0">
                      <a:pos x="193" y="68"/>
                    </a:cxn>
                    <a:cxn ang="0">
                      <a:pos x="177" y="68"/>
                    </a:cxn>
                    <a:cxn ang="0">
                      <a:pos x="161" y="68"/>
                    </a:cxn>
                    <a:cxn ang="0">
                      <a:pos x="129" y="65"/>
                    </a:cxn>
                    <a:cxn ang="0">
                      <a:pos x="96" y="59"/>
                    </a:cxn>
                    <a:cxn ang="0">
                      <a:pos x="64" y="50"/>
                    </a:cxn>
                    <a:cxn ang="0">
                      <a:pos x="32" y="34"/>
                    </a:cxn>
                    <a:cxn ang="0">
                      <a:pos x="0" y="0"/>
                    </a:cxn>
                    <a:cxn ang="0">
                      <a:pos x="0" y="43"/>
                    </a:cxn>
                    <a:cxn ang="0">
                      <a:pos x="32" y="76"/>
                    </a:cxn>
                    <a:cxn ang="0">
                      <a:pos x="64" y="91"/>
                    </a:cxn>
                    <a:cxn ang="0">
                      <a:pos x="96" y="101"/>
                    </a:cxn>
                    <a:cxn ang="0">
                      <a:pos x="129" y="107"/>
                    </a:cxn>
                    <a:cxn ang="0">
                      <a:pos x="161" y="110"/>
                    </a:cxn>
                    <a:cxn ang="0">
                      <a:pos x="177" y="110"/>
                    </a:cxn>
                    <a:cxn ang="0">
                      <a:pos x="193" y="110"/>
                    </a:cxn>
                    <a:cxn ang="0">
                      <a:pos x="226" y="107"/>
                    </a:cxn>
                    <a:cxn ang="0">
                      <a:pos x="258" y="101"/>
                    </a:cxn>
                    <a:cxn ang="0">
                      <a:pos x="290" y="92"/>
                    </a:cxn>
                    <a:cxn ang="0">
                      <a:pos x="323" y="76"/>
                    </a:cxn>
                    <a:cxn ang="0">
                      <a:pos x="355" y="43"/>
                    </a:cxn>
                    <a:cxn ang="0">
                      <a:pos x="355" y="0"/>
                    </a:cxn>
                    <a:cxn ang="0">
                      <a:pos x="323" y="35"/>
                    </a:cxn>
                  </a:cxnLst>
                  <a:rect l="0" t="0" r="r" b="b"/>
                  <a:pathLst>
                    <a:path w="355" h="110">
                      <a:moveTo>
                        <a:pt x="323" y="35"/>
                      </a:moveTo>
                      <a:cubicBezTo>
                        <a:pt x="313" y="40"/>
                        <a:pt x="302" y="45"/>
                        <a:pt x="290" y="50"/>
                      </a:cubicBezTo>
                      <a:cubicBezTo>
                        <a:pt x="280" y="53"/>
                        <a:pt x="269" y="57"/>
                        <a:pt x="258" y="59"/>
                      </a:cubicBezTo>
                      <a:cubicBezTo>
                        <a:pt x="248" y="62"/>
                        <a:pt x="237" y="63"/>
                        <a:pt x="226" y="65"/>
                      </a:cubicBezTo>
                      <a:cubicBezTo>
                        <a:pt x="215" y="66"/>
                        <a:pt x="204" y="67"/>
                        <a:pt x="193" y="68"/>
                      </a:cubicBezTo>
                      <a:cubicBezTo>
                        <a:pt x="188" y="68"/>
                        <a:pt x="183" y="68"/>
                        <a:pt x="177" y="68"/>
                      </a:cubicBezTo>
                      <a:cubicBezTo>
                        <a:pt x="172" y="68"/>
                        <a:pt x="166" y="68"/>
                        <a:pt x="161" y="68"/>
                      </a:cubicBezTo>
                      <a:cubicBezTo>
                        <a:pt x="150" y="67"/>
                        <a:pt x="139" y="66"/>
                        <a:pt x="129" y="65"/>
                      </a:cubicBezTo>
                      <a:cubicBezTo>
                        <a:pt x="117" y="63"/>
                        <a:pt x="106" y="61"/>
                        <a:pt x="96" y="59"/>
                      </a:cubicBezTo>
                      <a:cubicBezTo>
                        <a:pt x="85" y="56"/>
                        <a:pt x="74" y="53"/>
                        <a:pt x="64" y="50"/>
                      </a:cubicBezTo>
                      <a:cubicBezTo>
                        <a:pt x="52" y="45"/>
                        <a:pt x="41" y="40"/>
                        <a:pt x="32" y="34"/>
                      </a:cubicBezTo>
                      <a:cubicBezTo>
                        <a:pt x="16" y="24"/>
                        <a:pt x="4" y="12"/>
                        <a:pt x="0" y="0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55"/>
                        <a:pt x="16" y="66"/>
                        <a:pt x="32" y="76"/>
                      </a:cubicBezTo>
                      <a:cubicBezTo>
                        <a:pt x="41" y="81"/>
                        <a:pt x="52" y="87"/>
                        <a:pt x="64" y="91"/>
                      </a:cubicBezTo>
                      <a:cubicBezTo>
                        <a:pt x="74" y="95"/>
                        <a:pt x="85" y="98"/>
                        <a:pt x="96" y="101"/>
                      </a:cubicBezTo>
                      <a:cubicBezTo>
                        <a:pt x="106" y="104"/>
                        <a:pt x="117" y="106"/>
                        <a:pt x="129" y="107"/>
                      </a:cubicBezTo>
                      <a:cubicBezTo>
                        <a:pt x="139" y="108"/>
                        <a:pt x="150" y="109"/>
                        <a:pt x="161" y="110"/>
                      </a:cubicBezTo>
                      <a:cubicBezTo>
                        <a:pt x="166" y="110"/>
                        <a:pt x="172" y="110"/>
                        <a:pt x="177" y="110"/>
                      </a:cubicBezTo>
                      <a:cubicBezTo>
                        <a:pt x="183" y="110"/>
                        <a:pt x="188" y="110"/>
                        <a:pt x="193" y="110"/>
                      </a:cubicBezTo>
                      <a:cubicBezTo>
                        <a:pt x="204" y="109"/>
                        <a:pt x="215" y="109"/>
                        <a:pt x="226" y="107"/>
                      </a:cubicBezTo>
                      <a:cubicBezTo>
                        <a:pt x="237" y="106"/>
                        <a:pt x="248" y="104"/>
                        <a:pt x="258" y="101"/>
                      </a:cubicBezTo>
                      <a:cubicBezTo>
                        <a:pt x="269" y="99"/>
                        <a:pt x="280" y="95"/>
                        <a:pt x="290" y="92"/>
                      </a:cubicBezTo>
                      <a:cubicBezTo>
                        <a:pt x="302" y="87"/>
                        <a:pt x="313" y="82"/>
                        <a:pt x="323" y="76"/>
                      </a:cubicBezTo>
                      <a:cubicBezTo>
                        <a:pt x="338" y="66"/>
                        <a:pt x="350" y="55"/>
                        <a:pt x="355" y="43"/>
                      </a:cubicBezTo>
                      <a:cubicBezTo>
                        <a:pt x="355" y="0"/>
                        <a:pt x="355" y="0"/>
                        <a:pt x="355" y="0"/>
                      </a:cubicBezTo>
                      <a:cubicBezTo>
                        <a:pt x="350" y="13"/>
                        <a:pt x="339" y="25"/>
                        <a:pt x="323" y="35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1" name="Group 213"/>
            <p:cNvGrpSpPr/>
            <p:nvPr/>
          </p:nvGrpSpPr>
          <p:grpSpPr>
            <a:xfrm>
              <a:off x="3657600" y="2320210"/>
              <a:ext cx="927614" cy="540707"/>
              <a:chOff x="2677732" y="1646868"/>
              <a:chExt cx="927614" cy="540707"/>
            </a:xfrm>
          </p:grpSpPr>
          <p:sp>
            <p:nvSpPr>
              <p:cNvPr id="233" name="Oval 16"/>
              <p:cNvSpPr>
                <a:spLocks noChangeArrowheads="1"/>
              </p:cNvSpPr>
              <p:nvPr/>
            </p:nvSpPr>
            <p:spPr bwMode="auto">
              <a:xfrm>
                <a:off x="2677732" y="1765472"/>
                <a:ext cx="927614" cy="422103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22" name="Group 233"/>
              <p:cNvGrpSpPr/>
              <p:nvPr/>
            </p:nvGrpSpPr>
            <p:grpSpPr>
              <a:xfrm>
                <a:off x="2677732" y="1646868"/>
                <a:ext cx="927614" cy="505511"/>
                <a:chOff x="2677732" y="2060123"/>
                <a:chExt cx="927614" cy="505511"/>
              </a:xfrm>
            </p:grpSpPr>
            <p:sp>
              <p:nvSpPr>
                <p:cNvPr id="235" name="Oval 19"/>
                <p:cNvSpPr>
                  <a:spLocks noChangeArrowheads="1"/>
                </p:cNvSpPr>
                <p:nvPr/>
              </p:nvSpPr>
              <p:spPr bwMode="auto">
                <a:xfrm>
                  <a:off x="2677732" y="2060123"/>
                  <a:ext cx="927614" cy="419574"/>
                </a:xfrm>
                <a:prstGeom prst="ellipse">
                  <a:avLst/>
                </a:prstGeom>
                <a:solidFill>
                  <a:schemeClr val="accent4"/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236" name="Freeform 61"/>
                <p:cNvSpPr>
                  <a:spLocks noEditPoints="1"/>
                </p:cNvSpPr>
                <p:nvPr/>
              </p:nvSpPr>
              <p:spPr bwMode="auto">
                <a:xfrm>
                  <a:off x="2753559" y="2090454"/>
                  <a:ext cx="775961" cy="328582"/>
                </a:xfrm>
                <a:custGeom>
                  <a:avLst/>
                  <a:gdLst/>
                  <a:ahLst/>
                  <a:cxnLst>
                    <a:cxn ang="0">
                      <a:pos x="148" y="126"/>
                    </a:cxn>
                    <a:cxn ang="0">
                      <a:pos x="148" y="126"/>
                    </a:cxn>
                    <a:cxn ang="0">
                      <a:pos x="0" y="63"/>
                    </a:cxn>
                    <a:cxn ang="0">
                      <a:pos x="148" y="0"/>
                    </a:cxn>
                    <a:cxn ang="0">
                      <a:pos x="297" y="63"/>
                    </a:cxn>
                    <a:cxn ang="0">
                      <a:pos x="148" y="126"/>
                    </a:cxn>
                    <a:cxn ang="0">
                      <a:pos x="148" y="17"/>
                    </a:cxn>
                    <a:cxn ang="0">
                      <a:pos x="18" y="63"/>
                    </a:cxn>
                    <a:cxn ang="0">
                      <a:pos x="148" y="108"/>
                    </a:cxn>
                    <a:cxn ang="0">
                      <a:pos x="279" y="63"/>
                    </a:cxn>
                    <a:cxn ang="0">
                      <a:pos x="148" y="17"/>
                    </a:cxn>
                  </a:cxnLst>
                  <a:rect l="0" t="0" r="r" b="b"/>
                  <a:pathLst>
                    <a:path w="297" h="126">
                      <a:moveTo>
                        <a:pt x="148" y="126"/>
                      </a:moveTo>
                      <a:cubicBezTo>
                        <a:pt x="148" y="126"/>
                        <a:pt x="148" y="126"/>
                        <a:pt x="148" y="126"/>
                      </a:cubicBezTo>
                      <a:cubicBezTo>
                        <a:pt x="77" y="126"/>
                        <a:pt x="0" y="104"/>
                        <a:pt x="0" y="63"/>
                      </a:cubicBezTo>
                      <a:cubicBezTo>
                        <a:pt x="0" y="22"/>
                        <a:pt x="77" y="0"/>
                        <a:pt x="148" y="0"/>
                      </a:cubicBezTo>
                      <a:cubicBezTo>
                        <a:pt x="220" y="0"/>
                        <a:pt x="297" y="22"/>
                        <a:pt x="297" y="63"/>
                      </a:cubicBezTo>
                      <a:cubicBezTo>
                        <a:pt x="297" y="104"/>
                        <a:pt x="220" y="126"/>
                        <a:pt x="148" y="126"/>
                      </a:cubicBezTo>
                      <a:moveTo>
                        <a:pt x="148" y="17"/>
                      </a:moveTo>
                      <a:cubicBezTo>
                        <a:pt x="71" y="17"/>
                        <a:pt x="18" y="41"/>
                        <a:pt x="18" y="63"/>
                      </a:cubicBezTo>
                      <a:cubicBezTo>
                        <a:pt x="18" y="84"/>
                        <a:pt x="71" y="108"/>
                        <a:pt x="148" y="108"/>
                      </a:cubicBezTo>
                      <a:cubicBezTo>
                        <a:pt x="225" y="108"/>
                        <a:pt x="279" y="84"/>
                        <a:pt x="279" y="63"/>
                      </a:cubicBezTo>
                      <a:cubicBezTo>
                        <a:pt x="279" y="41"/>
                        <a:pt x="225" y="17"/>
                        <a:pt x="148" y="17"/>
                      </a:cubicBez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237" name="Freeform 24"/>
                <p:cNvSpPr/>
                <p:nvPr/>
              </p:nvSpPr>
              <p:spPr bwMode="auto">
                <a:xfrm>
                  <a:off x="2677732" y="2277493"/>
                  <a:ext cx="927614" cy="288141"/>
                </a:xfrm>
                <a:custGeom>
                  <a:avLst/>
                  <a:gdLst/>
                  <a:ahLst/>
                  <a:cxnLst>
                    <a:cxn ang="0">
                      <a:pos x="323" y="35"/>
                    </a:cxn>
                    <a:cxn ang="0">
                      <a:pos x="290" y="50"/>
                    </a:cxn>
                    <a:cxn ang="0">
                      <a:pos x="258" y="59"/>
                    </a:cxn>
                    <a:cxn ang="0">
                      <a:pos x="226" y="65"/>
                    </a:cxn>
                    <a:cxn ang="0">
                      <a:pos x="193" y="68"/>
                    </a:cxn>
                    <a:cxn ang="0">
                      <a:pos x="177" y="68"/>
                    </a:cxn>
                    <a:cxn ang="0">
                      <a:pos x="161" y="68"/>
                    </a:cxn>
                    <a:cxn ang="0">
                      <a:pos x="129" y="65"/>
                    </a:cxn>
                    <a:cxn ang="0">
                      <a:pos x="96" y="59"/>
                    </a:cxn>
                    <a:cxn ang="0">
                      <a:pos x="64" y="50"/>
                    </a:cxn>
                    <a:cxn ang="0">
                      <a:pos x="32" y="34"/>
                    </a:cxn>
                    <a:cxn ang="0">
                      <a:pos x="0" y="0"/>
                    </a:cxn>
                    <a:cxn ang="0">
                      <a:pos x="0" y="43"/>
                    </a:cxn>
                    <a:cxn ang="0">
                      <a:pos x="32" y="76"/>
                    </a:cxn>
                    <a:cxn ang="0">
                      <a:pos x="64" y="91"/>
                    </a:cxn>
                    <a:cxn ang="0">
                      <a:pos x="96" y="101"/>
                    </a:cxn>
                    <a:cxn ang="0">
                      <a:pos x="129" y="107"/>
                    </a:cxn>
                    <a:cxn ang="0">
                      <a:pos x="161" y="110"/>
                    </a:cxn>
                    <a:cxn ang="0">
                      <a:pos x="177" y="110"/>
                    </a:cxn>
                    <a:cxn ang="0">
                      <a:pos x="193" y="110"/>
                    </a:cxn>
                    <a:cxn ang="0">
                      <a:pos x="226" y="107"/>
                    </a:cxn>
                    <a:cxn ang="0">
                      <a:pos x="258" y="101"/>
                    </a:cxn>
                    <a:cxn ang="0">
                      <a:pos x="290" y="92"/>
                    </a:cxn>
                    <a:cxn ang="0">
                      <a:pos x="323" y="76"/>
                    </a:cxn>
                    <a:cxn ang="0">
                      <a:pos x="355" y="43"/>
                    </a:cxn>
                    <a:cxn ang="0">
                      <a:pos x="355" y="0"/>
                    </a:cxn>
                    <a:cxn ang="0">
                      <a:pos x="323" y="35"/>
                    </a:cxn>
                  </a:cxnLst>
                  <a:rect l="0" t="0" r="r" b="b"/>
                  <a:pathLst>
                    <a:path w="355" h="110">
                      <a:moveTo>
                        <a:pt x="323" y="35"/>
                      </a:moveTo>
                      <a:cubicBezTo>
                        <a:pt x="313" y="40"/>
                        <a:pt x="302" y="45"/>
                        <a:pt x="290" y="50"/>
                      </a:cubicBezTo>
                      <a:cubicBezTo>
                        <a:pt x="280" y="53"/>
                        <a:pt x="269" y="57"/>
                        <a:pt x="258" y="59"/>
                      </a:cubicBezTo>
                      <a:cubicBezTo>
                        <a:pt x="248" y="62"/>
                        <a:pt x="237" y="63"/>
                        <a:pt x="226" y="65"/>
                      </a:cubicBezTo>
                      <a:cubicBezTo>
                        <a:pt x="215" y="66"/>
                        <a:pt x="204" y="67"/>
                        <a:pt x="193" y="68"/>
                      </a:cubicBezTo>
                      <a:cubicBezTo>
                        <a:pt x="188" y="68"/>
                        <a:pt x="183" y="68"/>
                        <a:pt x="177" y="68"/>
                      </a:cubicBezTo>
                      <a:cubicBezTo>
                        <a:pt x="172" y="68"/>
                        <a:pt x="166" y="68"/>
                        <a:pt x="161" y="68"/>
                      </a:cubicBezTo>
                      <a:cubicBezTo>
                        <a:pt x="150" y="67"/>
                        <a:pt x="139" y="66"/>
                        <a:pt x="129" y="65"/>
                      </a:cubicBezTo>
                      <a:cubicBezTo>
                        <a:pt x="117" y="63"/>
                        <a:pt x="106" y="61"/>
                        <a:pt x="96" y="59"/>
                      </a:cubicBezTo>
                      <a:cubicBezTo>
                        <a:pt x="85" y="56"/>
                        <a:pt x="74" y="53"/>
                        <a:pt x="64" y="50"/>
                      </a:cubicBezTo>
                      <a:cubicBezTo>
                        <a:pt x="52" y="45"/>
                        <a:pt x="41" y="40"/>
                        <a:pt x="32" y="34"/>
                      </a:cubicBezTo>
                      <a:cubicBezTo>
                        <a:pt x="16" y="24"/>
                        <a:pt x="4" y="12"/>
                        <a:pt x="0" y="0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55"/>
                        <a:pt x="16" y="66"/>
                        <a:pt x="32" y="76"/>
                      </a:cubicBezTo>
                      <a:cubicBezTo>
                        <a:pt x="41" y="81"/>
                        <a:pt x="52" y="87"/>
                        <a:pt x="64" y="91"/>
                      </a:cubicBezTo>
                      <a:cubicBezTo>
                        <a:pt x="74" y="95"/>
                        <a:pt x="85" y="98"/>
                        <a:pt x="96" y="101"/>
                      </a:cubicBezTo>
                      <a:cubicBezTo>
                        <a:pt x="106" y="104"/>
                        <a:pt x="117" y="106"/>
                        <a:pt x="129" y="107"/>
                      </a:cubicBezTo>
                      <a:cubicBezTo>
                        <a:pt x="139" y="108"/>
                        <a:pt x="150" y="109"/>
                        <a:pt x="161" y="110"/>
                      </a:cubicBezTo>
                      <a:cubicBezTo>
                        <a:pt x="166" y="110"/>
                        <a:pt x="172" y="110"/>
                        <a:pt x="177" y="110"/>
                      </a:cubicBezTo>
                      <a:cubicBezTo>
                        <a:pt x="183" y="110"/>
                        <a:pt x="188" y="110"/>
                        <a:pt x="193" y="110"/>
                      </a:cubicBezTo>
                      <a:cubicBezTo>
                        <a:pt x="204" y="109"/>
                        <a:pt x="215" y="109"/>
                        <a:pt x="226" y="107"/>
                      </a:cubicBezTo>
                      <a:cubicBezTo>
                        <a:pt x="237" y="106"/>
                        <a:pt x="248" y="104"/>
                        <a:pt x="258" y="101"/>
                      </a:cubicBezTo>
                      <a:cubicBezTo>
                        <a:pt x="269" y="99"/>
                        <a:pt x="280" y="95"/>
                        <a:pt x="290" y="92"/>
                      </a:cubicBezTo>
                      <a:cubicBezTo>
                        <a:pt x="302" y="87"/>
                        <a:pt x="313" y="82"/>
                        <a:pt x="323" y="76"/>
                      </a:cubicBezTo>
                      <a:cubicBezTo>
                        <a:pt x="338" y="66"/>
                        <a:pt x="350" y="55"/>
                        <a:pt x="355" y="43"/>
                      </a:cubicBezTo>
                      <a:cubicBezTo>
                        <a:pt x="355" y="0"/>
                        <a:pt x="355" y="0"/>
                        <a:pt x="355" y="0"/>
                      </a:cubicBezTo>
                      <a:cubicBezTo>
                        <a:pt x="350" y="13"/>
                        <a:pt x="339" y="25"/>
                        <a:pt x="323" y="35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3" name="Group 214"/>
            <p:cNvGrpSpPr/>
            <p:nvPr/>
          </p:nvGrpSpPr>
          <p:grpSpPr>
            <a:xfrm>
              <a:off x="3657600" y="2176380"/>
              <a:ext cx="927614" cy="540707"/>
              <a:chOff x="2677732" y="1646868"/>
              <a:chExt cx="927614" cy="540707"/>
            </a:xfrm>
          </p:grpSpPr>
          <p:sp>
            <p:nvSpPr>
              <p:cNvPr id="228" name="Oval 16"/>
              <p:cNvSpPr>
                <a:spLocks noChangeArrowheads="1"/>
              </p:cNvSpPr>
              <p:nvPr/>
            </p:nvSpPr>
            <p:spPr bwMode="auto">
              <a:xfrm>
                <a:off x="2677732" y="1765472"/>
                <a:ext cx="927614" cy="422103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24" name="Group 228"/>
              <p:cNvGrpSpPr/>
              <p:nvPr/>
            </p:nvGrpSpPr>
            <p:grpSpPr>
              <a:xfrm>
                <a:off x="2677732" y="1646868"/>
                <a:ext cx="927614" cy="505511"/>
                <a:chOff x="2677732" y="2060123"/>
                <a:chExt cx="927614" cy="505511"/>
              </a:xfrm>
            </p:grpSpPr>
            <p:sp>
              <p:nvSpPr>
                <p:cNvPr id="230" name="Oval 19"/>
                <p:cNvSpPr>
                  <a:spLocks noChangeArrowheads="1"/>
                </p:cNvSpPr>
                <p:nvPr/>
              </p:nvSpPr>
              <p:spPr bwMode="auto">
                <a:xfrm>
                  <a:off x="2677732" y="2060123"/>
                  <a:ext cx="927614" cy="419574"/>
                </a:xfrm>
                <a:prstGeom prst="ellipse">
                  <a:avLst/>
                </a:prstGeom>
                <a:solidFill>
                  <a:schemeClr val="accent4"/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231" name="Freeform 61"/>
                <p:cNvSpPr>
                  <a:spLocks noEditPoints="1"/>
                </p:cNvSpPr>
                <p:nvPr/>
              </p:nvSpPr>
              <p:spPr bwMode="auto">
                <a:xfrm>
                  <a:off x="2753559" y="2090454"/>
                  <a:ext cx="775961" cy="328582"/>
                </a:xfrm>
                <a:custGeom>
                  <a:avLst/>
                  <a:gdLst/>
                  <a:ahLst/>
                  <a:cxnLst>
                    <a:cxn ang="0">
                      <a:pos x="148" y="126"/>
                    </a:cxn>
                    <a:cxn ang="0">
                      <a:pos x="148" y="126"/>
                    </a:cxn>
                    <a:cxn ang="0">
                      <a:pos x="0" y="63"/>
                    </a:cxn>
                    <a:cxn ang="0">
                      <a:pos x="148" y="0"/>
                    </a:cxn>
                    <a:cxn ang="0">
                      <a:pos x="297" y="63"/>
                    </a:cxn>
                    <a:cxn ang="0">
                      <a:pos x="148" y="126"/>
                    </a:cxn>
                    <a:cxn ang="0">
                      <a:pos x="148" y="17"/>
                    </a:cxn>
                    <a:cxn ang="0">
                      <a:pos x="18" y="63"/>
                    </a:cxn>
                    <a:cxn ang="0">
                      <a:pos x="148" y="108"/>
                    </a:cxn>
                    <a:cxn ang="0">
                      <a:pos x="279" y="63"/>
                    </a:cxn>
                    <a:cxn ang="0">
                      <a:pos x="148" y="17"/>
                    </a:cxn>
                  </a:cxnLst>
                  <a:rect l="0" t="0" r="r" b="b"/>
                  <a:pathLst>
                    <a:path w="297" h="126">
                      <a:moveTo>
                        <a:pt x="148" y="126"/>
                      </a:moveTo>
                      <a:cubicBezTo>
                        <a:pt x="148" y="126"/>
                        <a:pt x="148" y="126"/>
                        <a:pt x="148" y="126"/>
                      </a:cubicBezTo>
                      <a:cubicBezTo>
                        <a:pt x="77" y="126"/>
                        <a:pt x="0" y="104"/>
                        <a:pt x="0" y="63"/>
                      </a:cubicBezTo>
                      <a:cubicBezTo>
                        <a:pt x="0" y="22"/>
                        <a:pt x="77" y="0"/>
                        <a:pt x="148" y="0"/>
                      </a:cubicBezTo>
                      <a:cubicBezTo>
                        <a:pt x="220" y="0"/>
                        <a:pt x="297" y="22"/>
                        <a:pt x="297" y="63"/>
                      </a:cubicBezTo>
                      <a:cubicBezTo>
                        <a:pt x="297" y="104"/>
                        <a:pt x="220" y="126"/>
                        <a:pt x="148" y="126"/>
                      </a:cubicBezTo>
                      <a:moveTo>
                        <a:pt x="148" y="17"/>
                      </a:moveTo>
                      <a:cubicBezTo>
                        <a:pt x="71" y="17"/>
                        <a:pt x="18" y="41"/>
                        <a:pt x="18" y="63"/>
                      </a:cubicBezTo>
                      <a:cubicBezTo>
                        <a:pt x="18" y="84"/>
                        <a:pt x="71" y="108"/>
                        <a:pt x="148" y="108"/>
                      </a:cubicBezTo>
                      <a:cubicBezTo>
                        <a:pt x="225" y="108"/>
                        <a:pt x="279" y="84"/>
                        <a:pt x="279" y="63"/>
                      </a:cubicBezTo>
                      <a:cubicBezTo>
                        <a:pt x="279" y="41"/>
                        <a:pt x="225" y="17"/>
                        <a:pt x="148" y="17"/>
                      </a:cubicBez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232" name="Freeform 24"/>
                <p:cNvSpPr/>
                <p:nvPr/>
              </p:nvSpPr>
              <p:spPr bwMode="auto">
                <a:xfrm>
                  <a:off x="2677732" y="2277493"/>
                  <a:ext cx="927614" cy="288141"/>
                </a:xfrm>
                <a:custGeom>
                  <a:avLst/>
                  <a:gdLst/>
                  <a:ahLst/>
                  <a:cxnLst>
                    <a:cxn ang="0">
                      <a:pos x="323" y="35"/>
                    </a:cxn>
                    <a:cxn ang="0">
                      <a:pos x="290" y="50"/>
                    </a:cxn>
                    <a:cxn ang="0">
                      <a:pos x="258" y="59"/>
                    </a:cxn>
                    <a:cxn ang="0">
                      <a:pos x="226" y="65"/>
                    </a:cxn>
                    <a:cxn ang="0">
                      <a:pos x="193" y="68"/>
                    </a:cxn>
                    <a:cxn ang="0">
                      <a:pos x="177" y="68"/>
                    </a:cxn>
                    <a:cxn ang="0">
                      <a:pos x="161" y="68"/>
                    </a:cxn>
                    <a:cxn ang="0">
                      <a:pos x="129" y="65"/>
                    </a:cxn>
                    <a:cxn ang="0">
                      <a:pos x="96" y="59"/>
                    </a:cxn>
                    <a:cxn ang="0">
                      <a:pos x="64" y="50"/>
                    </a:cxn>
                    <a:cxn ang="0">
                      <a:pos x="32" y="34"/>
                    </a:cxn>
                    <a:cxn ang="0">
                      <a:pos x="0" y="0"/>
                    </a:cxn>
                    <a:cxn ang="0">
                      <a:pos x="0" y="43"/>
                    </a:cxn>
                    <a:cxn ang="0">
                      <a:pos x="32" y="76"/>
                    </a:cxn>
                    <a:cxn ang="0">
                      <a:pos x="64" y="91"/>
                    </a:cxn>
                    <a:cxn ang="0">
                      <a:pos x="96" y="101"/>
                    </a:cxn>
                    <a:cxn ang="0">
                      <a:pos x="129" y="107"/>
                    </a:cxn>
                    <a:cxn ang="0">
                      <a:pos x="161" y="110"/>
                    </a:cxn>
                    <a:cxn ang="0">
                      <a:pos x="177" y="110"/>
                    </a:cxn>
                    <a:cxn ang="0">
                      <a:pos x="193" y="110"/>
                    </a:cxn>
                    <a:cxn ang="0">
                      <a:pos x="226" y="107"/>
                    </a:cxn>
                    <a:cxn ang="0">
                      <a:pos x="258" y="101"/>
                    </a:cxn>
                    <a:cxn ang="0">
                      <a:pos x="290" y="92"/>
                    </a:cxn>
                    <a:cxn ang="0">
                      <a:pos x="323" y="76"/>
                    </a:cxn>
                    <a:cxn ang="0">
                      <a:pos x="355" y="43"/>
                    </a:cxn>
                    <a:cxn ang="0">
                      <a:pos x="355" y="0"/>
                    </a:cxn>
                    <a:cxn ang="0">
                      <a:pos x="323" y="35"/>
                    </a:cxn>
                  </a:cxnLst>
                  <a:rect l="0" t="0" r="r" b="b"/>
                  <a:pathLst>
                    <a:path w="355" h="110">
                      <a:moveTo>
                        <a:pt x="323" y="35"/>
                      </a:moveTo>
                      <a:cubicBezTo>
                        <a:pt x="313" y="40"/>
                        <a:pt x="302" y="45"/>
                        <a:pt x="290" y="50"/>
                      </a:cubicBezTo>
                      <a:cubicBezTo>
                        <a:pt x="280" y="53"/>
                        <a:pt x="269" y="57"/>
                        <a:pt x="258" y="59"/>
                      </a:cubicBezTo>
                      <a:cubicBezTo>
                        <a:pt x="248" y="62"/>
                        <a:pt x="237" y="63"/>
                        <a:pt x="226" y="65"/>
                      </a:cubicBezTo>
                      <a:cubicBezTo>
                        <a:pt x="215" y="66"/>
                        <a:pt x="204" y="67"/>
                        <a:pt x="193" y="68"/>
                      </a:cubicBezTo>
                      <a:cubicBezTo>
                        <a:pt x="188" y="68"/>
                        <a:pt x="183" y="68"/>
                        <a:pt x="177" y="68"/>
                      </a:cubicBezTo>
                      <a:cubicBezTo>
                        <a:pt x="172" y="68"/>
                        <a:pt x="166" y="68"/>
                        <a:pt x="161" y="68"/>
                      </a:cubicBezTo>
                      <a:cubicBezTo>
                        <a:pt x="150" y="67"/>
                        <a:pt x="139" y="66"/>
                        <a:pt x="129" y="65"/>
                      </a:cubicBezTo>
                      <a:cubicBezTo>
                        <a:pt x="117" y="63"/>
                        <a:pt x="106" y="61"/>
                        <a:pt x="96" y="59"/>
                      </a:cubicBezTo>
                      <a:cubicBezTo>
                        <a:pt x="85" y="56"/>
                        <a:pt x="74" y="53"/>
                        <a:pt x="64" y="50"/>
                      </a:cubicBezTo>
                      <a:cubicBezTo>
                        <a:pt x="52" y="45"/>
                        <a:pt x="41" y="40"/>
                        <a:pt x="32" y="34"/>
                      </a:cubicBezTo>
                      <a:cubicBezTo>
                        <a:pt x="16" y="24"/>
                        <a:pt x="4" y="12"/>
                        <a:pt x="0" y="0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55"/>
                        <a:pt x="16" y="66"/>
                        <a:pt x="32" y="76"/>
                      </a:cubicBezTo>
                      <a:cubicBezTo>
                        <a:pt x="41" y="81"/>
                        <a:pt x="52" y="87"/>
                        <a:pt x="64" y="91"/>
                      </a:cubicBezTo>
                      <a:cubicBezTo>
                        <a:pt x="74" y="95"/>
                        <a:pt x="85" y="98"/>
                        <a:pt x="96" y="101"/>
                      </a:cubicBezTo>
                      <a:cubicBezTo>
                        <a:pt x="106" y="104"/>
                        <a:pt x="117" y="106"/>
                        <a:pt x="129" y="107"/>
                      </a:cubicBezTo>
                      <a:cubicBezTo>
                        <a:pt x="139" y="108"/>
                        <a:pt x="150" y="109"/>
                        <a:pt x="161" y="110"/>
                      </a:cubicBezTo>
                      <a:cubicBezTo>
                        <a:pt x="166" y="110"/>
                        <a:pt x="172" y="110"/>
                        <a:pt x="177" y="110"/>
                      </a:cubicBezTo>
                      <a:cubicBezTo>
                        <a:pt x="183" y="110"/>
                        <a:pt x="188" y="110"/>
                        <a:pt x="193" y="110"/>
                      </a:cubicBezTo>
                      <a:cubicBezTo>
                        <a:pt x="204" y="109"/>
                        <a:pt x="215" y="109"/>
                        <a:pt x="226" y="107"/>
                      </a:cubicBezTo>
                      <a:cubicBezTo>
                        <a:pt x="237" y="106"/>
                        <a:pt x="248" y="104"/>
                        <a:pt x="258" y="101"/>
                      </a:cubicBezTo>
                      <a:cubicBezTo>
                        <a:pt x="269" y="99"/>
                        <a:pt x="280" y="95"/>
                        <a:pt x="290" y="92"/>
                      </a:cubicBezTo>
                      <a:cubicBezTo>
                        <a:pt x="302" y="87"/>
                        <a:pt x="313" y="82"/>
                        <a:pt x="323" y="76"/>
                      </a:cubicBezTo>
                      <a:cubicBezTo>
                        <a:pt x="338" y="66"/>
                        <a:pt x="350" y="55"/>
                        <a:pt x="355" y="43"/>
                      </a:cubicBezTo>
                      <a:cubicBezTo>
                        <a:pt x="355" y="0"/>
                        <a:pt x="355" y="0"/>
                        <a:pt x="355" y="0"/>
                      </a:cubicBezTo>
                      <a:cubicBezTo>
                        <a:pt x="350" y="13"/>
                        <a:pt x="339" y="25"/>
                        <a:pt x="323" y="35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5" name="Group 215"/>
            <p:cNvGrpSpPr/>
            <p:nvPr/>
          </p:nvGrpSpPr>
          <p:grpSpPr>
            <a:xfrm>
              <a:off x="3657600" y="2026431"/>
              <a:ext cx="927614" cy="540707"/>
              <a:chOff x="2677732" y="1646868"/>
              <a:chExt cx="927614" cy="540707"/>
            </a:xfrm>
          </p:grpSpPr>
          <p:sp>
            <p:nvSpPr>
              <p:cNvPr id="223" name="Oval 16"/>
              <p:cNvSpPr>
                <a:spLocks noChangeArrowheads="1"/>
              </p:cNvSpPr>
              <p:nvPr/>
            </p:nvSpPr>
            <p:spPr bwMode="auto">
              <a:xfrm>
                <a:off x="2677732" y="1765472"/>
                <a:ext cx="927614" cy="422103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26" name="Group 223"/>
              <p:cNvGrpSpPr/>
              <p:nvPr/>
            </p:nvGrpSpPr>
            <p:grpSpPr>
              <a:xfrm>
                <a:off x="2677732" y="1646868"/>
                <a:ext cx="927614" cy="505511"/>
                <a:chOff x="2677732" y="2060123"/>
                <a:chExt cx="927614" cy="505511"/>
              </a:xfrm>
            </p:grpSpPr>
            <p:sp>
              <p:nvSpPr>
                <p:cNvPr id="225" name="Oval 19"/>
                <p:cNvSpPr>
                  <a:spLocks noChangeArrowheads="1"/>
                </p:cNvSpPr>
                <p:nvPr/>
              </p:nvSpPr>
              <p:spPr bwMode="auto">
                <a:xfrm>
                  <a:off x="2677732" y="2060123"/>
                  <a:ext cx="927614" cy="419574"/>
                </a:xfrm>
                <a:prstGeom prst="ellipse">
                  <a:avLst/>
                </a:prstGeom>
                <a:solidFill>
                  <a:schemeClr val="accent4"/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226" name="Freeform 61"/>
                <p:cNvSpPr>
                  <a:spLocks noEditPoints="1"/>
                </p:cNvSpPr>
                <p:nvPr/>
              </p:nvSpPr>
              <p:spPr bwMode="auto">
                <a:xfrm>
                  <a:off x="2753559" y="2090454"/>
                  <a:ext cx="775961" cy="328582"/>
                </a:xfrm>
                <a:custGeom>
                  <a:avLst/>
                  <a:gdLst/>
                  <a:ahLst/>
                  <a:cxnLst>
                    <a:cxn ang="0">
                      <a:pos x="148" y="126"/>
                    </a:cxn>
                    <a:cxn ang="0">
                      <a:pos x="148" y="126"/>
                    </a:cxn>
                    <a:cxn ang="0">
                      <a:pos x="0" y="63"/>
                    </a:cxn>
                    <a:cxn ang="0">
                      <a:pos x="148" y="0"/>
                    </a:cxn>
                    <a:cxn ang="0">
                      <a:pos x="297" y="63"/>
                    </a:cxn>
                    <a:cxn ang="0">
                      <a:pos x="148" y="126"/>
                    </a:cxn>
                    <a:cxn ang="0">
                      <a:pos x="148" y="17"/>
                    </a:cxn>
                    <a:cxn ang="0">
                      <a:pos x="18" y="63"/>
                    </a:cxn>
                    <a:cxn ang="0">
                      <a:pos x="148" y="108"/>
                    </a:cxn>
                    <a:cxn ang="0">
                      <a:pos x="279" y="63"/>
                    </a:cxn>
                    <a:cxn ang="0">
                      <a:pos x="148" y="17"/>
                    </a:cxn>
                  </a:cxnLst>
                  <a:rect l="0" t="0" r="r" b="b"/>
                  <a:pathLst>
                    <a:path w="297" h="126">
                      <a:moveTo>
                        <a:pt x="148" y="126"/>
                      </a:moveTo>
                      <a:cubicBezTo>
                        <a:pt x="148" y="126"/>
                        <a:pt x="148" y="126"/>
                        <a:pt x="148" y="126"/>
                      </a:cubicBezTo>
                      <a:cubicBezTo>
                        <a:pt x="77" y="126"/>
                        <a:pt x="0" y="104"/>
                        <a:pt x="0" y="63"/>
                      </a:cubicBezTo>
                      <a:cubicBezTo>
                        <a:pt x="0" y="22"/>
                        <a:pt x="77" y="0"/>
                        <a:pt x="148" y="0"/>
                      </a:cubicBezTo>
                      <a:cubicBezTo>
                        <a:pt x="220" y="0"/>
                        <a:pt x="297" y="22"/>
                        <a:pt x="297" y="63"/>
                      </a:cubicBezTo>
                      <a:cubicBezTo>
                        <a:pt x="297" y="104"/>
                        <a:pt x="220" y="126"/>
                        <a:pt x="148" y="126"/>
                      </a:cubicBezTo>
                      <a:moveTo>
                        <a:pt x="148" y="17"/>
                      </a:moveTo>
                      <a:cubicBezTo>
                        <a:pt x="71" y="17"/>
                        <a:pt x="18" y="41"/>
                        <a:pt x="18" y="63"/>
                      </a:cubicBezTo>
                      <a:cubicBezTo>
                        <a:pt x="18" y="84"/>
                        <a:pt x="71" y="108"/>
                        <a:pt x="148" y="108"/>
                      </a:cubicBezTo>
                      <a:cubicBezTo>
                        <a:pt x="225" y="108"/>
                        <a:pt x="279" y="84"/>
                        <a:pt x="279" y="63"/>
                      </a:cubicBezTo>
                      <a:cubicBezTo>
                        <a:pt x="279" y="41"/>
                        <a:pt x="225" y="17"/>
                        <a:pt x="148" y="17"/>
                      </a:cubicBez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227" name="Freeform 24"/>
                <p:cNvSpPr/>
                <p:nvPr/>
              </p:nvSpPr>
              <p:spPr bwMode="auto">
                <a:xfrm>
                  <a:off x="2677732" y="2277493"/>
                  <a:ext cx="927614" cy="288141"/>
                </a:xfrm>
                <a:custGeom>
                  <a:avLst/>
                  <a:gdLst/>
                  <a:ahLst/>
                  <a:cxnLst>
                    <a:cxn ang="0">
                      <a:pos x="323" y="35"/>
                    </a:cxn>
                    <a:cxn ang="0">
                      <a:pos x="290" y="50"/>
                    </a:cxn>
                    <a:cxn ang="0">
                      <a:pos x="258" y="59"/>
                    </a:cxn>
                    <a:cxn ang="0">
                      <a:pos x="226" y="65"/>
                    </a:cxn>
                    <a:cxn ang="0">
                      <a:pos x="193" y="68"/>
                    </a:cxn>
                    <a:cxn ang="0">
                      <a:pos x="177" y="68"/>
                    </a:cxn>
                    <a:cxn ang="0">
                      <a:pos x="161" y="68"/>
                    </a:cxn>
                    <a:cxn ang="0">
                      <a:pos x="129" y="65"/>
                    </a:cxn>
                    <a:cxn ang="0">
                      <a:pos x="96" y="59"/>
                    </a:cxn>
                    <a:cxn ang="0">
                      <a:pos x="64" y="50"/>
                    </a:cxn>
                    <a:cxn ang="0">
                      <a:pos x="32" y="34"/>
                    </a:cxn>
                    <a:cxn ang="0">
                      <a:pos x="0" y="0"/>
                    </a:cxn>
                    <a:cxn ang="0">
                      <a:pos x="0" y="43"/>
                    </a:cxn>
                    <a:cxn ang="0">
                      <a:pos x="32" y="76"/>
                    </a:cxn>
                    <a:cxn ang="0">
                      <a:pos x="64" y="91"/>
                    </a:cxn>
                    <a:cxn ang="0">
                      <a:pos x="96" y="101"/>
                    </a:cxn>
                    <a:cxn ang="0">
                      <a:pos x="129" y="107"/>
                    </a:cxn>
                    <a:cxn ang="0">
                      <a:pos x="161" y="110"/>
                    </a:cxn>
                    <a:cxn ang="0">
                      <a:pos x="177" y="110"/>
                    </a:cxn>
                    <a:cxn ang="0">
                      <a:pos x="193" y="110"/>
                    </a:cxn>
                    <a:cxn ang="0">
                      <a:pos x="226" y="107"/>
                    </a:cxn>
                    <a:cxn ang="0">
                      <a:pos x="258" y="101"/>
                    </a:cxn>
                    <a:cxn ang="0">
                      <a:pos x="290" y="92"/>
                    </a:cxn>
                    <a:cxn ang="0">
                      <a:pos x="323" y="76"/>
                    </a:cxn>
                    <a:cxn ang="0">
                      <a:pos x="355" y="43"/>
                    </a:cxn>
                    <a:cxn ang="0">
                      <a:pos x="355" y="0"/>
                    </a:cxn>
                    <a:cxn ang="0">
                      <a:pos x="323" y="35"/>
                    </a:cxn>
                  </a:cxnLst>
                  <a:rect l="0" t="0" r="r" b="b"/>
                  <a:pathLst>
                    <a:path w="355" h="110">
                      <a:moveTo>
                        <a:pt x="323" y="35"/>
                      </a:moveTo>
                      <a:cubicBezTo>
                        <a:pt x="313" y="40"/>
                        <a:pt x="302" y="45"/>
                        <a:pt x="290" y="50"/>
                      </a:cubicBezTo>
                      <a:cubicBezTo>
                        <a:pt x="280" y="53"/>
                        <a:pt x="269" y="57"/>
                        <a:pt x="258" y="59"/>
                      </a:cubicBezTo>
                      <a:cubicBezTo>
                        <a:pt x="248" y="62"/>
                        <a:pt x="237" y="63"/>
                        <a:pt x="226" y="65"/>
                      </a:cubicBezTo>
                      <a:cubicBezTo>
                        <a:pt x="215" y="66"/>
                        <a:pt x="204" y="67"/>
                        <a:pt x="193" y="68"/>
                      </a:cubicBezTo>
                      <a:cubicBezTo>
                        <a:pt x="188" y="68"/>
                        <a:pt x="183" y="68"/>
                        <a:pt x="177" y="68"/>
                      </a:cubicBezTo>
                      <a:cubicBezTo>
                        <a:pt x="172" y="68"/>
                        <a:pt x="166" y="68"/>
                        <a:pt x="161" y="68"/>
                      </a:cubicBezTo>
                      <a:cubicBezTo>
                        <a:pt x="150" y="67"/>
                        <a:pt x="139" y="66"/>
                        <a:pt x="129" y="65"/>
                      </a:cubicBezTo>
                      <a:cubicBezTo>
                        <a:pt x="117" y="63"/>
                        <a:pt x="106" y="61"/>
                        <a:pt x="96" y="59"/>
                      </a:cubicBezTo>
                      <a:cubicBezTo>
                        <a:pt x="85" y="56"/>
                        <a:pt x="74" y="53"/>
                        <a:pt x="64" y="50"/>
                      </a:cubicBezTo>
                      <a:cubicBezTo>
                        <a:pt x="52" y="45"/>
                        <a:pt x="41" y="40"/>
                        <a:pt x="32" y="34"/>
                      </a:cubicBezTo>
                      <a:cubicBezTo>
                        <a:pt x="16" y="24"/>
                        <a:pt x="4" y="12"/>
                        <a:pt x="0" y="0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55"/>
                        <a:pt x="16" y="66"/>
                        <a:pt x="32" y="76"/>
                      </a:cubicBezTo>
                      <a:cubicBezTo>
                        <a:pt x="41" y="81"/>
                        <a:pt x="52" y="87"/>
                        <a:pt x="64" y="91"/>
                      </a:cubicBezTo>
                      <a:cubicBezTo>
                        <a:pt x="74" y="95"/>
                        <a:pt x="85" y="98"/>
                        <a:pt x="96" y="101"/>
                      </a:cubicBezTo>
                      <a:cubicBezTo>
                        <a:pt x="106" y="104"/>
                        <a:pt x="117" y="106"/>
                        <a:pt x="129" y="107"/>
                      </a:cubicBezTo>
                      <a:cubicBezTo>
                        <a:pt x="139" y="108"/>
                        <a:pt x="150" y="109"/>
                        <a:pt x="161" y="110"/>
                      </a:cubicBezTo>
                      <a:cubicBezTo>
                        <a:pt x="166" y="110"/>
                        <a:pt x="172" y="110"/>
                        <a:pt x="177" y="110"/>
                      </a:cubicBezTo>
                      <a:cubicBezTo>
                        <a:pt x="183" y="110"/>
                        <a:pt x="188" y="110"/>
                        <a:pt x="193" y="110"/>
                      </a:cubicBezTo>
                      <a:cubicBezTo>
                        <a:pt x="204" y="109"/>
                        <a:pt x="215" y="109"/>
                        <a:pt x="226" y="107"/>
                      </a:cubicBezTo>
                      <a:cubicBezTo>
                        <a:pt x="237" y="106"/>
                        <a:pt x="248" y="104"/>
                        <a:pt x="258" y="101"/>
                      </a:cubicBezTo>
                      <a:cubicBezTo>
                        <a:pt x="269" y="99"/>
                        <a:pt x="280" y="95"/>
                        <a:pt x="290" y="92"/>
                      </a:cubicBezTo>
                      <a:cubicBezTo>
                        <a:pt x="302" y="87"/>
                        <a:pt x="313" y="82"/>
                        <a:pt x="323" y="76"/>
                      </a:cubicBezTo>
                      <a:cubicBezTo>
                        <a:pt x="338" y="66"/>
                        <a:pt x="350" y="55"/>
                        <a:pt x="355" y="43"/>
                      </a:cubicBezTo>
                      <a:cubicBezTo>
                        <a:pt x="355" y="0"/>
                        <a:pt x="355" y="0"/>
                        <a:pt x="355" y="0"/>
                      </a:cubicBezTo>
                      <a:cubicBezTo>
                        <a:pt x="350" y="13"/>
                        <a:pt x="339" y="25"/>
                        <a:pt x="323" y="35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7" name="Group 216"/>
            <p:cNvGrpSpPr/>
            <p:nvPr/>
          </p:nvGrpSpPr>
          <p:grpSpPr>
            <a:xfrm>
              <a:off x="3657600" y="1882601"/>
              <a:ext cx="927614" cy="540707"/>
              <a:chOff x="2677732" y="1646868"/>
              <a:chExt cx="927614" cy="540707"/>
            </a:xfrm>
          </p:grpSpPr>
          <p:sp>
            <p:nvSpPr>
              <p:cNvPr id="218" name="Oval 16"/>
              <p:cNvSpPr>
                <a:spLocks noChangeArrowheads="1"/>
              </p:cNvSpPr>
              <p:nvPr/>
            </p:nvSpPr>
            <p:spPr bwMode="auto">
              <a:xfrm>
                <a:off x="2677732" y="1765472"/>
                <a:ext cx="927614" cy="422103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28" name="Group 218"/>
              <p:cNvGrpSpPr/>
              <p:nvPr/>
            </p:nvGrpSpPr>
            <p:grpSpPr>
              <a:xfrm>
                <a:off x="2677732" y="1646868"/>
                <a:ext cx="927614" cy="505511"/>
                <a:chOff x="2677732" y="2060123"/>
                <a:chExt cx="927614" cy="505511"/>
              </a:xfrm>
            </p:grpSpPr>
            <p:sp>
              <p:nvSpPr>
                <p:cNvPr id="220" name="Oval 19"/>
                <p:cNvSpPr>
                  <a:spLocks noChangeArrowheads="1"/>
                </p:cNvSpPr>
                <p:nvPr/>
              </p:nvSpPr>
              <p:spPr bwMode="auto">
                <a:xfrm>
                  <a:off x="2677732" y="2060123"/>
                  <a:ext cx="927614" cy="419574"/>
                </a:xfrm>
                <a:prstGeom prst="ellipse">
                  <a:avLst/>
                </a:prstGeom>
                <a:solidFill>
                  <a:schemeClr val="accent4"/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221" name="Freeform 61"/>
                <p:cNvSpPr>
                  <a:spLocks noEditPoints="1"/>
                </p:cNvSpPr>
                <p:nvPr/>
              </p:nvSpPr>
              <p:spPr bwMode="auto">
                <a:xfrm>
                  <a:off x="2753559" y="2090454"/>
                  <a:ext cx="775961" cy="328582"/>
                </a:xfrm>
                <a:custGeom>
                  <a:avLst/>
                  <a:gdLst/>
                  <a:ahLst/>
                  <a:cxnLst>
                    <a:cxn ang="0">
                      <a:pos x="148" y="126"/>
                    </a:cxn>
                    <a:cxn ang="0">
                      <a:pos x="148" y="126"/>
                    </a:cxn>
                    <a:cxn ang="0">
                      <a:pos x="0" y="63"/>
                    </a:cxn>
                    <a:cxn ang="0">
                      <a:pos x="148" y="0"/>
                    </a:cxn>
                    <a:cxn ang="0">
                      <a:pos x="297" y="63"/>
                    </a:cxn>
                    <a:cxn ang="0">
                      <a:pos x="148" y="126"/>
                    </a:cxn>
                    <a:cxn ang="0">
                      <a:pos x="148" y="17"/>
                    </a:cxn>
                    <a:cxn ang="0">
                      <a:pos x="18" y="63"/>
                    </a:cxn>
                    <a:cxn ang="0">
                      <a:pos x="148" y="108"/>
                    </a:cxn>
                    <a:cxn ang="0">
                      <a:pos x="279" y="63"/>
                    </a:cxn>
                    <a:cxn ang="0">
                      <a:pos x="148" y="17"/>
                    </a:cxn>
                  </a:cxnLst>
                  <a:rect l="0" t="0" r="r" b="b"/>
                  <a:pathLst>
                    <a:path w="297" h="126">
                      <a:moveTo>
                        <a:pt x="148" y="126"/>
                      </a:moveTo>
                      <a:cubicBezTo>
                        <a:pt x="148" y="126"/>
                        <a:pt x="148" y="126"/>
                        <a:pt x="148" y="126"/>
                      </a:cubicBezTo>
                      <a:cubicBezTo>
                        <a:pt x="77" y="126"/>
                        <a:pt x="0" y="104"/>
                        <a:pt x="0" y="63"/>
                      </a:cubicBezTo>
                      <a:cubicBezTo>
                        <a:pt x="0" y="22"/>
                        <a:pt x="77" y="0"/>
                        <a:pt x="148" y="0"/>
                      </a:cubicBezTo>
                      <a:cubicBezTo>
                        <a:pt x="220" y="0"/>
                        <a:pt x="297" y="22"/>
                        <a:pt x="297" y="63"/>
                      </a:cubicBezTo>
                      <a:cubicBezTo>
                        <a:pt x="297" y="104"/>
                        <a:pt x="220" y="126"/>
                        <a:pt x="148" y="126"/>
                      </a:cubicBezTo>
                      <a:moveTo>
                        <a:pt x="148" y="17"/>
                      </a:moveTo>
                      <a:cubicBezTo>
                        <a:pt x="71" y="17"/>
                        <a:pt x="18" y="41"/>
                        <a:pt x="18" y="63"/>
                      </a:cubicBezTo>
                      <a:cubicBezTo>
                        <a:pt x="18" y="84"/>
                        <a:pt x="71" y="108"/>
                        <a:pt x="148" y="108"/>
                      </a:cubicBezTo>
                      <a:cubicBezTo>
                        <a:pt x="225" y="108"/>
                        <a:pt x="279" y="84"/>
                        <a:pt x="279" y="63"/>
                      </a:cubicBezTo>
                      <a:cubicBezTo>
                        <a:pt x="279" y="41"/>
                        <a:pt x="225" y="17"/>
                        <a:pt x="148" y="17"/>
                      </a:cubicBez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222" name="Freeform 24"/>
                <p:cNvSpPr/>
                <p:nvPr/>
              </p:nvSpPr>
              <p:spPr bwMode="auto">
                <a:xfrm>
                  <a:off x="2677732" y="2277493"/>
                  <a:ext cx="927614" cy="288141"/>
                </a:xfrm>
                <a:custGeom>
                  <a:avLst/>
                  <a:gdLst/>
                  <a:ahLst/>
                  <a:cxnLst>
                    <a:cxn ang="0">
                      <a:pos x="323" y="35"/>
                    </a:cxn>
                    <a:cxn ang="0">
                      <a:pos x="290" y="50"/>
                    </a:cxn>
                    <a:cxn ang="0">
                      <a:pos x="258" y="59"/>
                    </a:cxn>
                    <a:cxn ang="0">
                      <a:pos x="226" y="65"/>
                    </a:cxn>
                    <a:cxn ang="0">
                      <a:pos x="193" y="68"/>
                    </a:cxn>
                    <a:cxn ang="0">
                      <a:pos x="177" y="68"/>
                    </a:cxn>
                    <a:cxn ang="0">
                      <a:pos x="161" y="68"/>
                    </a:cxn>
                    <a:cxn ang="0">
                      <a:pos x="129" y="65"/>
                    </a:cxn>
                    <a:cxn ang="0">
                      <a:pos x="96" y="59"/>
                    </a:cxn>
                    <a:cxn ang="0">
                      <a:pos x="64" y="50"/>
                    </a:cxn>
                    <a:cxn ang="0">
                      <a:pos x="32" y="34"/>
                    </a:cxn>
                    <a:cxn ang="0">
                      <a:pos x="0" y="0"/>
                    </a:cxn>
                    <a:cxn ang="0">
                      <a:pos x="0" y="43"/>
                    </a:cxn>
                    <a:cxn ang="0">
                      <a:pos x="32" y="76"/>
                    </a:cxn>
                    <a:cxn ang="0">
                      <a:pos x="64" y="91"/>
                    </a:cxn>
                    <a:cxn ang="0">
                      <a:pos x="96" y="101"/>
                    </a:cxn>
                    <a:cxn ang="0">
                      <a:pos x="129" y="107"/>
                    </a:cxn>
                    <a:cxn ang="0">
                      <a:pos x="161" y="110"/>
                    </a:cxn>
                    <a:cxn ang="0">
                      <a:pos x="177" y="110"/>
                    </a:cxn>
                    <a:cxn ang="0">
                      <a:pos x="193" y="110"/>
                    </a:cxn>
                    <a:cxn ang="0">
                      <a:pos x="226" y="107"/>
                    </a:cxn>
                    <a:cxn ang="0">
                      <a:pos x="258" y="101"/>
                    </a:cxn>
                    <a:cxn ang="0">
                      <a:pos x="290" y="92"/>
                    </a:cxn>
                    <a:cxn ang="0">
                      <a:pos x="323" y="76"/>
                    </a:cxn>
                    <a:cxn ang="0">
                      <a:pos x="355" y="43"/>
                    </a:cxn>
                    <a:cxn ang="0">
                      <a:pos x="355" y="0"/>
                    </a:cxn>
                    <a:cxn ang="0">
                      <a:pos x="323" y="35"/>
                    </a:cxn>
                  </a:cxnLst>
                  <a:rect l="0" t="0" r="r" b="b"/>
                  <a:pathLst>
                    <a:path w="355" h="110">
                      <a:moveTo>
                        <a:pt x="323" y="35"/>
                      </a:moveTo>
                      <a:cubicBezTo>
                        <a:pt x="313" y="40"/>
                        <a:pt x="302" y="45"/>
                        <a:pt x="290" y="50"/>
                      </a:cubicBezTo>
                      <a:cubicBezTo>
                        <a:pt x="280" y="53"/>
                        <a:pt x="269" y="57"/>
                        <a:pt x="258" y="59"/>
                      </a:cubicBezTo>
                      <a:cubicBezTo>
                        <a:pt x="248" y="62"/>
                        <a:pt x="237" y="63"/>
                        <a:pt x="226" y="65"/>
                      </a:cubicBezTo>
                      <a:cubicBezTo>
                        <a:pt x="215" y="66"/>
                        <a:pt x="204" y="67"/>
                        <a:pt x="193" y="68"/>
                      </a:cubicBezTo>
                      <a:cubicBezTo>
                        <a:pt x="188" y="68"/>
                        <a:pt x="183" y="68"/>
                        <a:pt x="177" y="68"/>
                      </a:cubicBezTo>
                      <a:cubicBezTo>
                        <a:pt x="172" y="68"/>
                        <a:pt x="166" y="68"/>
                        <a:pt x="161" y="68"/>
                      </a:cubicBezTo>
                      <a:cubicBezTo>
                        <a:pt x="150" y="67"/>
                        <a:pt x="139" y="66"/>
                        <a:pt x="129" y="65"/>
                      </a:cubicBezTo>
                      <a:cubicBezTo>
                        <a:pt x="117" y="63"/>
                        <a:pt x="106" y="61"/>
                        <a:pt x="96" y="59"/>
                      </a:cubicBezTo>
                      <a:cubicBezTo>
                        <a:pt x="85" y="56"/>
                        <a:pt x="74" y="53"/>
                        <a:pt x="64" y="50"/>
                      </a:cubicBezTo>
                      <a:cubicBezTo>
                        <a:pt x="52" y="45"/>
                        <a:pt x="41" y="40"/>
                        <a:pt x="32" y="34"/>
                      </a:cubicBezTo>
                      <a:cubicBezTo>
                        <a:pt x="16" y="24"/>
                        <a:pt x="4" y="12"/>
                        <a:pt x="0" y="0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55"/>
                        <a:pt x="16" y="66"/>
                        <a:pt x="32" y="76"/>
                      </a:cubicBezTo>
                      <a:cubicBezTo>
                        <a:pt x="41" y="81"/>
                        <a:pt x="52" y="87"/>
                        <a:pt x="64" y="91"/>
                      </a:cubicBezTo>
                      <a:cubicBezTo>
                        <a:pt x="74" y="95"/>
                        <a:pt x="85" y="98"/>
                        <a:pt x="96" y="101"/>
                      </a:cubicBezTo>
                      <a:cubicBezTo>
                        <a:pt x="106" y="104"/>
                        <a:pt x="117" y="106"/>
                        <a:pt x="129" y="107"/>
                      </a:cubicBezTo>
                      <a:cubicBezTo>
                        <a:pt x="139" y="108"/>
                        <a:pt x="150" y="109"/>
                        <a:pt x="161" y="110"/>
                      </a:cubicBezTo>
                      <a:cubicBezTo>
                        <a:pt x="166" y="110"/>
                        <a:pt x="172" y="110"/>
                        <a:pt x="177" y="110"/>
                      </a:cubicBezTo>
                      <a:cubicBezTo>
                        <a:pt x="183" y="110"/>
                        <a:pt x="188" y="110"/>
                        <a:pt x="193" y="110"/>
                      </a:cubicBezTo>
                      <a:cubicBezTo>
                        <a:pt x="204" y="109"/>
                        <a:pt x="215" y="109"/>
                        <a:pt x="226" y="107"/>
                      </a:cubicBezTo>
                      <a:cubicBezTo>
                        <a:pt x="237" y="106"/>
                        <a:pt x="248" y="104"/>
                        <a:pt x="258" y="101"/>
                      </a:cubicBezTo>
                      <a:cubicBezTo>
                        <a:pt x="269" y="99"/>
                        <a:pt x="280" y="95"/>
                        <a:pt x="290" y="92"/>
                      </a:cubicBezTo>
                      <a:cubicBezTo>
                        <a:pt x="302" y="87"/>
                        <a:pt x="313" y="82"/>
                        <a:pt x="323" y="76"/>
                      </a:cubicBezTo>
                      <a:cubicBezTo>
                        <a:pt x="338" y="66"/>
                        <a:pt x="350" y="55"/>
                        <a:pt x="355" y="43"/>
                      </a:cubicBezTo>
                      <a:cubicBezTo>
                        <a:pt x="355" y="0"/>
                        <a:pt x="355" y="0"/>
                        <a:pt x="355" y="0"/>
                      </a:cubicBezTo>
                      <a:cubicBezTo>
                        <a:pt x="350" y="13"/>
                        <a:pt x="339" y="25"/>
                        <a:pt x="323" y="35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9" name="Group 245"/>
            <p:cNvGrpSpPr/>
            <p:nvPr/>
          </p:nvGrpSpPr>
          <p:grpSpPr>
            <a:xfrm>
              <a:off x="3657600" y="1729385"/>
              <a:ext cx="927614" cy="540707"/>
              <a:chOff x="2677732" y="1646868"/>
              <a:chExt cx="927614" cy="540707"/>
            </a:xfrm>
          </p:grpSpPr>
          <p:sp>
            <p:nvSpPr>
              <p:cNvPr id="247" name="Oval 16"/>
              <p:cNvSpPr>
                <a:spLocks noChangeArrowheads="1"/>
              </p:cNvSpPr>
              <p:nvPr/>
            </p:nvSpPr>
            <p:spPr bwMode="auto">
              <a:xfrm>
                <a:off x="2677732" y="1765472"/>
                <a:ext cx="927614" cy="422103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31" name="Group 247"/>
              <p:cNvGrpSpPr/>
              <p:nvPr/>
            </p:nvGrpSpPr>
            <p:grpSpPr>
              <a:xfrm>
                <a:off x="2677732" y="1646868"/>
                <a:ext cx="927614" cy="505511"/>
                <a:chOff x="2677732" y="2060123"/>
                <a:chExt cx="927614" cy="505511"/>
              </a:xfrm>
            </p:grpSpPr>
            <p:sp>
              <p:nvSpPr>
                <p:cNvPr id="249" name="Oval 19"/>
                <p:cNvSpPr>
                  <a:spLocks noChangeArrowheads="1"/>
                </p:cNvSpPr>
                <p:nvPr/>
              </p:nvSpPr>
              <p:spPr bwMode="auto">
                <a:xfrm>
                  <a:off x="2677732" y="2060123"/>
                  <a:ext cx="927614" cy="419574"/>
                </a:xfrm>
                <a:prstGeom prst="ellipse">
                  <a:avLst/>
                </a:prstGeom>
                <a:solidFill>
                  <a:schemeClr val="accent4"/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250" name="Freeform 61"/>
                <p:cNvSpPr>
                  <a:spLocks noEditPoints="1"/>
                </p:cNvSpPr>
                <p:nvPr/>
              </p:nvSpPr>
              <p:spPr bwMode="auto">
                <a:xfrm>
                  <a:off x="2753559" y="2090454"/>
                  <a:ext cx="775961" cy="328582"/>
                </a:xfrm>
                <a:custGeom>
                  <a:avLst/>
                  <a:gdLst/>
                  <a:ahLst/>
                  <a:cxnLst>
                    <a:cxn ang="0">
                      <a:pos x="148" y="126"/>
                    </a:cxn>
                    <a:cxn ang="0">
                      <a:pos x="148" y="126"/>
                    </a:cxn>
                    <a:cxn ang="0">
                      <a:pos x="0" y="63"/>
                    </a:cxn>
                    <a:cxn ang="0">
                      <a:pos x="148" y="0"/>
                    </a:cxn>
                    <a:cxn ang="0">
                      <a:pos x="297" y="63"/>
                    </a:cxn>
                    <a:cxn ang="0">
                      <a:pos x="148" y="126"/>
                    </a:cxn>
                    <a:cxn ang="0">
                      <a:pos x="148" y="17"/>
                    </a:cxn>
                    <a:cxn ang="0">
                      <a:pos x="18" y="63"/>
                    </a:cxn>
                    <a:cxn ang="0">
                      <a:pos x="148" y="108"/>
                    </a:cxn>
                    <a:cxn ang="0">
                      <a:pos x="279" y="63"/>
                    </a:cxn>
                    <a:cxn ang="0">
                      <a:pos x="148" y="17"/>
                    </a:cxn>
                  </a:cxnLst>
                  <a:rect l="0" t="0" r="r" b="b"/>
                  <a:pathLst>
                    <a:path w="297" h="126">
                      <a:moveTo>
                        <a:pt x="148" y="126"/>
                      </a:moveTo>
                      <a:cubicBezTo>
                        <a:pt x="148" y="126"/>
                        <a:pt x="148" y="126"/>
                        <a:pt x="148" y="126"/>
                      </a:cubicBezTo>
                      <a:cubicBezTo>
                        <a:pt x="77" y="126"/>
                        <a:pt x="0" y="104"/>
                        <a:pt x="0" y="63"/>
                      </a:cubicBezTo>
                      <a:cubicBezTo>
                        <a:pt x="0" y="22"/>
                        <a:pt x="77" y="0"/>
                        <a:pt x="148" y="0"/>
                      </a:cubicBezTo>
                      <a:cubicBezTo>
                        <a:pt x="220" y="0"/>
                        <a:pt x="297" y="22"/>
                        <a:pt x="297" y="63"/>
                      </a:cubicBezTo>
                      <a:cubicBezTo>
                        <a:pt x="297" y="104"/>
                        <a:pt x="220" y="126"/>
                        <a:pt x="148" y="126"/>
                      </a:cubicBezTo>
                      <a:moveTo>
                        <a:pt x="148" y="17"/>
                      </a:moveTo>
                      <a:cubicBezTo>
                        <a:pt x="71" y="17"/>
                        <a:pt x="18" y="41"/>
                        <a:pt x="18" y="63"/>
                      </a:cubicBezTo>
                      <a:cubicBezTo>
                        <a:pt x="18" y="84"/>
                        <a:pt x="71" y="108"/>
                        <a:pt x="148" y="108"/>
                      </a:cubicBezTo>
                      <a:cubicBezTo>
                        <a:pt x="225" y="108"/>
                        <a:pt x="279" y="84"/>
                        <a:pt x="279" y="63"/>
                      </a:cubicBezTo>
                      <a:cubicBezTo>
                        <a:pt x="279" y="41"/>
                        <a:pt x="225" y="17"/>
                        <a:pt x="148" y="17"/>
                      </a:cubicBez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251" name="Freeform 24"/>
                <p:cNvSpPr/>
                <p:nvPr/>
              </p:nvSpPr>
              <p:spPr bwMode="auto">
                <a:xfrm>
                  <a:off x="2677732" y="2277493"/>
                  <a:ext cx="927614" cy="288141"/>
                </a:xfrm>
                <a:custGeom>
                  <a:avLst/>
                  <a:gdLst/>
                  <a:ahLst/>
                  <a:cxnLst>
                    <a:cxn ang="0">
                      <a:pos x="323" y="35"/>
                    </a:cxn>
                    <a:cxn ang="0">
                      <a:pos x="290" y="50"/>
                    </a:cxn>
                    <a:cxn ang="0">
                      <a:pos x="258" y="59"/>
                    </a:cxn>
                    <a:cxn ang="0">
                      <a:pos x="226" y="65"/>
                    </a:cxn>
                    <a:cxn ang="0">
                      <a:pos x="193" y="68"/>
                    </a:cxn>
                    <a:cxn ang="0">
                      <a:pos x="177" y="68"/>
                    </a:cxn>
                    <a:cxn ang="0">
                      <a:pos x="161" y="68"/>
                    </a:cxn>
                    <a:cxn ang="0">
                      <a:pos x="129" y="65"/>
                    </a:cxn>
                    <a:cxn ang="0">
                      <a:pos x="96" y="59"/>
                    </a:cxn>
                    <a:cxn ang="0">
                      <a:pos x="64" y="50"/>
                    </a:cxn>
                    <a:cxn ang="0">
                      <a:pos x="32" y="34"/>
                    </a:cxn>
                    <a:cxn ang="0">
                      <a:pos x="0" y="0"/>
                    </a:cxn>
                    <a:cxn ang="0">
                      <a:pos x="0" y="43"/>
                    </a:cxn>
                    <a:cxn ang="0">
                      <a:pos x="32" y="76"/>
                    </a:cxn>
                    <a:cxn ang="0">
                      <a:pos x="64" y="91"/>
                    </a:cxn>
                    <a:cxn ang="0">
                      <a:pos x="96" y="101"/>
                    </a:cxn>
                    <a:cxn ang="0">
                      <a:pos x="129" y="107"/>
                    </a:cxn>
                    <a:cxn ang="0">
                      <a:pos x="161" y="110"/>
                    </a:cxn>
                    <a:cxn ang="0">
                      <a:pos x="177" y="110"/>
                    </a:cxn>
                    <a:cxn ang="0">
                      <a:pos x="193" y="110"/>
                    </a:cxn>
                    <a:cxn ang="0">
                      <a:pos x="226" y="107"/>
                    </a:cxn>
                    <a:cxn ang="0">
                      <a:pos x="258" y="101"/>
                    </a:cxn>
                    <a:cxn ang="0">
                      <a:pos x="290" y="92"/>
                    </a:cxn>
                    <a:cxn ang="0">
                      <a:pos x="323" y="76"/>
                    </a:cxn>
                    <a:cxn ang="0">
                      <a:pos x="355" y="43"/>
                    </a:cxn>
                    <a:cxn ang="0">
                      <a:pos x="355" y="0"/>
                    </a:cxn>
                    <a:cxn ang="0">
                      <a:pos x="323" y="35"/>
                    </a:cxn>
                  </a:cxnLst>
                  <a:rect l="0" t="0" r="r" b="b"/>
                  <a:pathLst>
                    <a:path w="355" h="110">
                      <a:moveTo>
                        <a:pt x="323" y="35"/>
                      </a:moveTo>
                      <a:cubicBezTo>
                        <a:pt x="313" y="40"/>
                        <a:pt x="302" y="45"/>
                        <a:pt x="290" y="50"/>
                      </a:cubicBezTo>
                      <a:cubicBezTo>
                        <a:pt x="280" y="53"/>
                        <a:pt x="269" y="57"/>
                        <a:pt x="258" y="59"/>
                      </a:cubicBezTo>
                      <a:cubicBezTo>
                        <a:pt x="248" y="62"/>
                        <a:pt x="237" y="63"/>
                        <a:pt x="226" y="65"/>
                      </a:cubicBezTo>
                      <a:cubicBezTo>
                        <a:pt x="215" y="66"/>
                        <a:pt x="204" y="67"/>
                        <a:pt x="193" y="68"/>
                      </a:cubicBezTo>
                      <a:cubicBezTo>
                        <a:pt x="188" y="68"/>
                        <a:pt x="183" y="68"/>
                        <a:pt x="177" y="68"/>
                      </a:cubicBezTo>
                      <a:cubicBezTo>
                        <a:pt x="172" y="68"/>
                        <a:pt x="166" y="68"/>
                        <a:pt x="161" y="68"/>
                      </a:cubicBezTo>
                      <a:cubicBezTo>
                        <a:pt x="150" y="67"/>
                        <a:pt x="139" y="66"/>
                        <a:pt x="129" y="65"/>
                      </a:cubicBezTo>
                      <a:cubicBezTo>
                        <a:pt x="117" y="63"/>
                        <a:pt x="106" y="61"/>
                        <a:pt x="96" y="59"/>
                      </a:cubicBezTo>
                      <a:cubicBezTo>
                        <a:pt x="85" y="56"/>
                        <a:pt x="74" y="53"/>
                        <a:pt x="64" y="50"/>
                      </a:cubicBezTo>
                      <a:cubicBezTo>
                        <a:pt x="52" y="45"/>
                        <a:pt x="41" y="40"/>
                        <a:pt x="32" y="34"/>
                      </a:cubicBezTo>
                      <a:cubicBezTo>
                        <a:pt x="16" y="24"/>
                        <a:pt x="4" y="12"/>
                        <a:pt x="0" y="0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55"/>
                        <a:pt x="16" y="66"/>
                        <a:pt x="32" y="76"/>
                      </a:cubicBezTo>
                      <a:cubicBezTo>
                        <a:pt x="41" y="81"/>
                        <a:pt x="52" y="87"/>
                        <a:pt x="64" y="91"/>
                      </a:cubicBezTo>
                      <a:cubicBezTo>
                        <a:pt x="74" y="95"/>
                        <a:pt x="85" y="98"/>
                        <a:pt x="96" y="101"/>
                      </a:cubicBezTo>
                      <a:cubicBezTo>
                        <a:pt x="106" y="104"/>
                        <a:pt x="117" y="106"/>
                        <a:pt x="129" y="107"/>
                      </a:cubicBezTo>
                      <a:cubicBezTo>
                        <a:pt x="139" y="108"/>
                        <a:pt x="150" y="109"/>
                        <a:pt x="161" y="110"/>
                      </a:cubicBezTo>
                      <a:cubicBezTo>
                        <a:pt x="166" y="110"/>
                        <a:pt x="172" y="110"/>
                        <a:pt x="177" y="110"/>
                      </a:cubicBezTo>
                      <a:cubicBezTo>
                        <a:pt x="183" y="110"/>
                        <a:pt x="188" y="110"/>
                        <a:pt x="193" y="110"/>
                      </a:cubicBezTo>
                      <a:cubicBezTo>
                        <a:pt x="204" y="109"/>
                        <a:pt x="215" y="109"/>
                        <a:pt x="226" y="107"/>
                      </a:cubicBezTo>
                      <a:cubicBezTo>
                        <a:pt x="237" y="106"/>
                        <a:pt x="248" y="104"/>
                        <a:pt x="258" y="101"/>
                      </a:cubicBezTo>
                      <a:cubicBezTo>
                        <a:pt x="269" y="99"/>
                        <a:pt x="280" y="95"/>
                        <a:pt x="290" y="92"/>
                      </a:cubicBezTo>
                      <a:cubicBezTo>
                        <a:pt x="302" y="87"/>
                        <a:pt x="313" y="82"/>
                        <a:pt x="323" y="76"/>
                      </a:cubicBezTo>
                      <a:cubicBezTo>
                        <a:pt x="338" y="66"/>
                        <a:pt x="350" y="55"/>
                        <a:pt x="355" y="43"/>
                      </a:cubicBezTo>
                      <a:cubicBezTo>
                        <a:pt x="355" y="0"/>
                        <a:pt x="355" y="0"/>
                        <a:pt x="355" y="0"/>
                      </a:cubicBezTo>
                      <a:cubicBezTo>
                        <a:pt x="350" y="13"/>
                        <a:pt x="339" y="25"/>
                        <a:pt x="323" y="35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28" name="Group 251"/>
            <p:cNvGrpSpPr/>
            <p:nvPr/>
          </p:nvGrpSpPr>
          <p:grpSpPr>
            <a:xfrm>
              <a:off x="3657600" y="1582398"/>
              <a:ext cx="927614" cy="540707"/>
              <a:chOff x="2677732" y="1646868"/>
              <a:chExt cx="927614" cy="540707"/>
            </a:xfrm>
          </p:grpSpPr>
          <p:sp>
            <p:nvSpPr>
              <p:cNvPr id="253" name="Oval 16"/>
              <p:cNvSpPr>
                <a:spLocks noChangeArrowheads="1"/>
              </p:cNvSpPr>
              <p:nvPr/>
            </p:nvSpPr>
            <p:spPr bwMode="auto">
              <a:xfrm>
                <a:off x="2677732" y="1765472"/>
                <a:ext cx="927614" cy="422103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129" name="Group 253"/>
              <p:cNvGrpSpPr/>
              <p:nvPr/>
            </p:nvGrpSpPr>
            <p:grpSpPr>
              <a:xfrm>
                <a:off x="2677732" y="1646868"/>
                <a:ext cx="927614" cy="505511"/>
                <a:chOff x="2677732" y="2060123"/>
                <a:chExt cx="927614" cy="505511"/>
              </a:xfrm>
            </p:grpSpPr>
            <p:sp>
              <p:nvSpPr>
                <p:cNvPr id="255" name="Oval 19"/>
                <p:cNvSpPr>
                  <a:spLocks noChangeArrowheads="1"/>
                </p:cNvSpPr>
                <p:nvPr/>
              </p:nvSpPr>
              <p:spPr bwMode="auto">
                <a:xfrm>
                  <a:off x="2677732" y="2060123"/>
                  <a:ext cx="927614" cy="419574"/>
                </a:xfrm>
                <a:prstGeom prst="ellipse">
                  <a:avLst/>
                </a:prstGeom>
                <a:solidFill>
                  <a:schemeClr val="accent4"/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256" name="Freeform 61"/>
                <p:cNvSpPr>
                  <a:spLocks noEditPoints="1"/>
                </p:cNvSpPr>
                <p:nvPr/>
              </p:nvSpPr>
              <p:spPr bwMode="auto">
                <a:xfrm>
                  <a:off x="2753559" y="2090454"/>
                  <a:ext cx="775961" cy="328582"/>
                </a:xfrm>
                <a:custGeom>
                  <a:avLst/>
                  <a:gdLst/>
                  <a:ahLst/>
                  <a:cxnLst>
                    <a:cxn ang="0">
                      <a:pos x="148" y="126"/>
                    </a:cxn>
                    <a:cxn ang="0">
                      <a:pos x="148" y="126"/>
                    </a:cxn>
                    <a:cxn ang="0">
                      <a:pos x="0" y="63"/>
                    </a:cxn>
                    <a:cxn ang="0">
                      <a:pos x="148" y="0"/>
                    </a:cxn>
                    <a:cxn ang="0">
                      <a:pos x="297" y="63"/>
                    </a:cxn>
                    <a:cxn ang="0">
                      <a:pos x="148" y="126"/>
                    </a:cxn>
                    <a:cxn ang="0">
                      <a:pos x="148" y="17"/>
                    </a:cxn>
                    <a:cxn ang="0">
                      <a:pos x="18" y="63"/>
                    </a:cxn>
                    <a:cxn ang="0">
                      <a:pos x="148" y="108"/>
                    </a:cxn>
                    <a:cxn ang="0">
                      <a:pos x="279" y="63"/>
                    </a:cxn>
                    <a:cxn ang="0">
                      <a:pos x="148" y="17"/>
                    </a:cxn>
                  </a:cxnLst>
                  <a:rect l="0" t="0" r="r" b="b"/>
                  <a:pathLst>
                    <a:path w="297" h="126">
                      <a:moveTo>
                        <a:pt x="148" y="126"/>
                      </a:moveTo>
                      <a:cubicBezTo>
                        <a:pt x="148" y="126"/>
                        <a:pt x="148" y="126"/>
                        <a:pt x="148" y="126"/>
                      </a:cubicBezTo>
                      <a:cubicBezTo>
                        <a:pt x="77" y="126"/>
                        <a:pt x="0" y="104"/>
                        <a:pt x="0" y="63"/>
                      </a:cubicBezTo>
                      <a:cubicBezTo>
                        <a:pt x="0" y="22"/>
                        <a:pt x="77" y="0"/>
                        <a:pt x="148" y="0"/>
                      </a:cubicBezTo>
                      <a:cubicBezTo>
                        <a:pt x="220" y="0"/>
                        <a:pt x="297" y="22"/>
                        <a:pt x="297" y="63"/>
                      </a:cubicBezTo>
                      <a:cubicBezTo>
                        <a:pt x="297" y="104"/>
                        <a:pt x="220" y="126"/>
                        <a:pt x="148" y="126"/>
                      </a:cubicBezTo>
                      <a:moveTo>
                        <a:pt x="148" y="17"/>
                      </a:moveTo>
                      <a:cubicBezTo>
                        <a:pt x="71" y="17"/>
                        <a:pt x="18" y="41"/>
                        <a:pt x="18" y="63"/>
                      </a:cubicBezTo>
                      <a:cubicBezTo>
                        <a:pt x="18" y="84"/>
                        <a:pt x="71" y="108"/>
                        <a:pt x="148" y="108"/>
                      </a:cubicBezTo>
                      <a:cubicBezTo>
                        <a:pt x="225" y="108"/>
                        <a:pt x="279" y="84"/>
                        <a:pt x="279" y="63"/>
                      </a:cubicBezTo>
                      <a:cubicBezTo>
                        <a:pt x="279" y="41"/>
                        <a:pt x="225" y="17"/>
                        <a:pt x="148" y="17"/>
                      </a:cubicBez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257" name="Freeform 24"/>
                <p:cNvSpPr/>
                <p:nvPr/>
              </p:nvSpPr>
              <p:spPr bwMode="auto">
                <a:xfrm>
                  <a:off x="2677732" y="2277493"/>
                  <a:ext cx="927614" cy="288141"/>
                </a:xfrm>
                <a:custGeom>
                  <a:avLst/>
                  <a:gdLst/>
                  <a:ahLst/>
                  <a:cxnLst>
                    <a:cxn ang="0">
                      <a:pos x="323" y="35"/>
                    </a:cxn>
                    <a:cxn ang="0">
                      <a:pos x="290" y="50"/>
                    </a:cxn>
                    <a:cxn ang="0">
                      <a:pos x="258" y="59"/>
                    </a:cxn>
                    <a:cxn ang="0">
                      <a:pos x="226" y="65"/>
                    </a:cxn>
                    <a:cxn ang="0">
                      <a:pos x="193" y="68"/>
                    </a:cxn>
                    <a:cxn ang="0">
                      <a:pos x="177" y="68"/>
                    </a:cxn>
                    <a:cxn ang="0">
                      <a:pos x="161" y="68"/>
                    </a:cxn>
                    <a:cxn ang="0">
                      <a:pos x="129" y="65"/>
                    </a:cxn>
                    <a:cxn ang="0">
                      <a:pos x="96" y="59"/>
                    </a:cxn>
                    <a:cxn ang="0">
                      <a:pos x="64" y="50"/>
                    </a:cxn>
                    <a:cxn ang="0">
                      <a:pos x="32" y="34"/>
                    </a:cxn>
                    <a:cxn ang="0">
                      <a:pos x="0" y="0"/>
                    </a:cxn>
                    <a:cxn ang="0">
                      <a:pos x="0" y="43"/>
                    </a:cxn>
                    <a:cxn ang="0">
                      <a:pos x="32" y="76"/>
                    </a:cxn>
                    <a:cxn ang="0">
                      <a:pos x="64" y="91"/>
                    </a:cxn>
                    <a:cxn ang="0">
                      <a:pos x="96" y="101"/>
                    </a:cxn>
                    <a:cxn ang="0">
                      <a:pos x="129" y="107"/>
                    </a:cxn>
                    <a:cxn ang="0">
                      <a:pos x="161" y="110"/>
                    </a:cxn>
                    <a:cxn ang="0">
                      <a:pos x="177" y="110"/>
                    </a:cxn>
                    <a:cxn ang="0">
                      <a:pos x="193" y="110"/>
                    </a:cxn>
                    <a:cxn ang="0">
                      <a:pos x="226" y="107"/>
                    </a:cxn>
                    <a:cxn ang="0">
                      <a:pos x="258" y="101"/>
                    </a:cxn>
                    <a:cxn ang="0">
                      <a:pos x="290" y="92"/>
                    </a:cxn>
                    <a:cxn ang="0">
                      <a:pos x="323" y="76"/>
                    </a:cxn>
                    <a:cxn ang="0">
                      <a:pos x="355" y="43"/>
                    </a:cxn>
                    <a:cxn ang="0">
                      <a:pos x="355" y="0"/>
                    </a:cxn>
                    <a:cxn ang="0">
                      <a:pos x="323" y="35"/>
                    </a:cxn>
                  </a:cxnLst>
                  <a:rect l="0" t="0" r="r" b="b"/>
                  <a:pathLst>
                    <a:path w="355" h="110">
                      <a:moveTo>
                        <a:pt x="323" y="35"/>
                      </a:moveTo>
                      <a:cubicBezTo>
                        <a:pt x="313" y="40"/>
                        <a:pt x="302" y="45"/>
                        <a:pt x="290" y="50"/>
                      </a:cubicBezTo>
                      <a:cubicBezTo>
                        <a:pt x="280" y="53"/>
                        <a:pt x="269" y="57"/>
                        <a:pt x="258" y="59"/>
                      </a:cubicBezTo>
                      <a:cubicBezTo>
                        <a:pt x="248" y="62"/>
                        <a:pt x="237" y="63"/>
                        <a:pt x="226" y="65"/>
                      </a:cubicBezTo>
                      <a:cubicBezTo>
                        <a:pt x="215" y="66"/>
                        <a:pt x="204" y="67"/>
                        <a:pt x="193" y="68"/>
                      </a:cubicBezTo>
                      <a:cubicBezTo>
                        <a:pt x="188" y="68"/>
                        <a:pt x="183" y="68"/>
                        <a:pt x="177" y="68"/>
                      </a:cubicBezTo>
                      <a:cubicBezTo>
                        <a:pt x="172" y="68"/>
                        <a:pt x="166" y="68"/>
                        <a:pt x="161" y="68"/>
                      </a:cubicBezTo>
                      <a:cubicBezTo>
                        <a:pt x="150" y="67"/>
                        <a:pt x="139" y="66"/>
                        <a:pt x="129" y="65"/>
                      </a:cubicBezTo>
                      <a:cubicBezTo>
                        <a:pt x="117" y="63"/>
                        <a:pt x="106" y="61"/>
                        <a:pt x="96" y="59"/>
                      </a:cubicBezTo>
                      <a:cubicBezTo>
                        <a:pt x="85" y="56"/>
                        <a:pt x="74" y="53"/>
                        <a:pt x="64" y="50"/>
                      </a:cubicBezTo>
                      <a:cubicBezTo>
                        <a:pt x="52" y="45"/>
                        <a:pt x="41" y="40"/>
                        <a:pt x="32" y="34"/>
                      </a:cubicBezTo>
                      <a:cubicBezTo>
                        <a:pt x="16" y="24"/>
                        <a:pt x="4" y="12"/>
                        <a:pt x="0" y="0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55"/>
                        <a:pt x="16" y="66"/>
                        <a:pt x="32" y="76"/>
                      </a:cubicBezTo>
                      <a:cubicBezTo>
                        <a:pt x="41" y="81"/>
                        <a:pt x="52" y="87"/>
                        <a:pt x="64" y="91"/>
                      </a:cubicBezTo>
                      <a:cubicBezTo>
                        <a:pt x="74" y="95"/>
                        <a:pt x="85" y="98"/>
                        <a:pt x="96" y="101"/>
                      </a:cubicBezTo>
                      <a:cubicBezTo>
                        <a:pt x="106" y="104"/>
                        <a:pt x="117" y="106"/>
                        <a:pt x="129" y="107"/>
                      </a:cubicBezTo>
                      <a:cubicBezTo>
                        <a:pt x="139" y="108"/>
                        <a:pt x="150" y="109"/>
                        <a:pt x="161" y="110"/>
                      </a:cubicBezTo>
                      <a:cubicBezTo>
                        <a:pt x="166" y="110"/>
                        <a:pt x="172" y="110"/>
                        <a:pt x="177" y="110"/>
                      </a:cubicBezTo>
                      <a:cubicBezTo>
                        <a:pt x="183" y="110"/>
                        <a:pt x="188" y="110"/>
                        <a:pt x="193" y="110"/>
                      </a:cubicBezTo>
                      <a:cubicBezTo>
                        <a:pt x="204" y="109"/>
                        <a:pt x="215" y="109"/>
                        <a:pt x="226" y="107"/>
                      </a:cubicBezTo>
                      <a:cubicBezTo>
                        <a:pt x="237" y="106"/>
                        <a:pt x="248" y="104"/>
                        <a:pt x="258" y="101"/>
                      </a:cubicBezTo>
                      <a:cubicBezTo>
                        <a:pt x="269" y="99"/>
                        <a:pt x="280" y="95"/>
                        <a:pt x="290" y="92"/>
                      </a:cubicBezTo>
                      <a:cubicBezTo>
                        <a:pt x="302" y="87"/>
                        <a:pt x="313" y="82"/>
                        <a:pt x="323" y="76"/>
                      </a:cubicBezTo>
                      <a:cubicBezTo>
                        <a:pt x="338" y="66"/>
                        <a:pt x="350" y="55"/>
                        <a:pt x="355" y="43"/>
                      </a:cubicBezTo>
                      <a:cubicBezTo>
                        <a:pt x="355" y="0"/>
                        <a:pt x="355" y="0"/>
                        <a:pt x="355" y="0"/>
                      </a:cubicBezTo>
                      <a:cubicBezTo>
                        <a:pt x="350" y="13"/>
                        <a:pt x="339" y="25"/>
                        <a:pt x="323" y="35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30" name="Group 257"/>
            <p:cNvGrpSpPr/>
            <p:nvPr/>
          </p:nvGrpSpPr>
          <p:grpSpPr>
            <a:xfrm>
              <a:off x="3657600" y="1431448"/>
              <a:ext cx="927614" cy="540707"/>
              <a:chOff x="2677732" y="1646868"/>
              <a:chExt cx="927614" cy="540707"/>
            </a:xfrm>
          </p:grpSpPr>
          <p:sp>
            <p:nvSpPr>
              <p:cNvPr id="259" name="Oval 16"/>
              <p:cNvSpPr>
                <a:spLocks noChangeArrowheads="1"/>
              </p:cNvSpPr>
              <p:nvPr/>
            </p:nvSpPr>
            <p:spPr bwMode="auto">
              <a:xfrm>
                <a:off x="2677732" y="1765472"/>
                <a:ext cx="927614" cy="422103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131" name="Group 259"/>
              <p:cNvGrpSpPr/>
              <p:nvPr/>
            </p:nvGrpSpPr>
            <p:grpSpPr>
              <a:xfrm>
                <a:off x="2677732" y="1646868"/>
                <a:ext cx="927614" cy="505511"/>
                <a:chOff x="2677732" y="2060123"/>
                <a:chExt cx="927614" cy="505511"/>
              </a:xfrm>
            </p:grpSpPr>
            <p:sp>
              <p:nvSpPr>
                <p:cNvPr id="261" name="Oval 19"/>
                <p:cNvSpPr>
                  <a:spLocks noChangeArrowheads="1"/>
                </p:cNvSpPr>
                <p:nvPr/>
              </p:nvSpPr>
              <p:spPr bwMode="auto">
                <a:xfrm>
                  <a:off x="2677732" y="2060123"/>
                  <a:ext cx="927614" cy="419574"/>
                </a:xfrm>
                <a:prstGeom prst="ellipse">
                  <a:avLst/>
                </a:prstGeom>
                <a:solidFill>
                  <a:schemeClr val="accent4"/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262" name="Freeform 61"/>
                <p:cNvSpPr>
                  <a:spLocks noEditPoints="1"/>
                </p:cNvSpPr>
                <p:nvPr/>
              </p:nvSpPr>
              <p:spPr bwMode="auto">
                <a:xfrm>
                  <a:off x="2753559" y="2090454"/>
                  <a:ext cx="775961" cy="328582"/>
                </a:xfrm>
                <a:custGeom>
                  <a:avLst/>
                  <a:gdLst/>
                  <a:ahLst/>
                  <a:cxnLst>
                    <a:cxn ang="0">
                      <a:pos x="148" y="126"/>
                    </a:cxn>
                    <a:cxn ang="0">
                      <a:pos x="148" y="126"/>
                    </a:cxn>
                    <a:cxn ang="0">
                      <a:pos x="0" y="63"/>
                    </a:cxn>
                    <a:cxn ang="0">
                      <a:pos x="148" y="0"/>
                    </a:cxn>
                    <a:cxn ang="0">
                      <a:pos x="297" y="63"/>
                    </a:cxn>
                    <a:cxn ang="0">
                      <a:pos x="148" y="126"/>
                    </a:cxn>
                    <a:cxn ang="0">
                      <a:pos x="148" y="17"/>
                    </a:cxn>
                    <a:cxn ang="0">
                      <a:pos x="18" y="63"/>
                    </a:cxn>
                    <a:cxn ang="0">
                      <a:pos x="148" y="108"/>
                    </a:cxn>
                    <a:cxn ang="0">
                      <a:pos x="279" y="63"/>
                    </a:cxn>
                    <a:cxn ang="0">
                      <a:pos x="148" y="17"/>
                    </a:cxn>
                  </a:cxnLst>
                  <a:rect l="0" t="0" r="r" b="b"/>
                  <a:pathLst>
                    <a:path w="297" h="126">
                      <a:moveTo>
                        <a:pt x="148" y="126"/>
                      </a:moveTo>
                      <a:cubicBezTo>
                        <a:pt x="148" y="126"/>
                        <a:pt x="148" y="126"/>
                        <a:pt x="148" y="126"/>
                      </a:cubicBezTo>
                      <a:cubicBezTo>
                        <a:pt x="77" y="126"/>
                        <a:pt x="0" y="104"/>
                        <a:pt x="0" y="63"/>
                      </a:cubicBezTo>
                      <a:cubicBezTo>
                        <a:pt x="0" y="22"/>
                        <a:pt x="77" y="0"/>
                        <a:pt x="148" y="0"/>
                      </a:cubicBezTo>
                      <a:cubicBezTo>
                        <a:pt x="220" y="0"/>
                        <a:pt x="297" y="22"/>
                        <a:pt x="297" y="63"/>
                      </a:cubicBezTo>
                      <a:cubicBezTo>
                        <a:pt x="297" y="104"/>
                        <a:pt x="220" y="126"/>
                        <a:pt x="148" y="126"/>
                      </a:cubicBezTo>
                      <a:moveTo>
                        <a:pt x="148" y="17"/>
                      </a:moveTo>
                      <a:cubicBezTo>
                        <a:pt x="71" y="17"/>
                        <a:pt x="18" y="41"/>
                        <a:pt x="18" y="63"/>
                      </a:cubicBezTo>
                      <a:cubicBezTo>
                        <a:pt x="18" y="84"/>
                        <a:pt x="71" y="108"/>
                        <a:pt x="148" y="108"/>
                      </a:cubicBezTo>
                      <a:cubicBezTo>
                        <a:pt x="225" y="108"/>
                        <a:pt x="279" y="84"/>
                        <a:pt x="279" y="63"/>
                      </a:cubicBezTo>
                      <a:cubicBezTo>
                        <a:pt x="279" y="41"/>
                        <a:pt x="225" y="17"/>
                        <a:pt x="148" y="17"/>
                      </a:cubicBez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263" name="Freeform 24"/>
                <p:cNvSpPr/>
                <p:nvPr/>
              </p:nvSpPr>
              <p:spPr bwMode="auto">
                <a:xfrm>
                  <a:off x="2677732" y="2277493"/>
                  <a:ext cx="927614" cy="288141"/>
                </a:xfrm>
                <a:custGeom>
                  <a:avLst/>
                  <a:gdLst/>
                  <a:ahLst/>
                  <a:cxnLst>
                    <a:cxn ang="0">
                      <a:pos x="323" y="35"/>
                    </a:cxn>
                    <a:cxn ang="0">
                      <a:pos x="290" y="50"/>
                    </a:cxn>
                    <a:cxn ang="0">
                      <a:pos x="258" y="59"/>
                    </a:cxn>
                    <a:cxn ang="0">
                      <a:pos x="226" y="65"/>
                    </a:cxn>
                    <a:cxn ang="0">
                      <a:pos x="193" y="68"/>
                    </a:cxn>
                    <a:cxn ang="0">
                      <a:pos x="177" y="68"/>
                    </a:cxn>
                    <a:cxn ang="0">
                      <a:pos x="161" y="68"/>
                    </a:cxn>
                    <a:cxn ang="0">
                      <a:pos x="129" y="65"/>
                    </a:cxn>
                    <a:cxn ang="0">
                      <a:pos x="96" y="59"/>
                    </a:cxn>
                    <a:cxn ang="0">
                      <a:pos x="64" y="50"/>
                    </a:cxn>
                    <a:cxn ang="0">
                      <a:pos x="32" y="34"/>
                    </a:cxn>
                    <a:cxn ang="0">
                      <a:pos x="0" y="0"/>
                    </a:cxn>
                    <a:cxn ang="0">
                      <a:pos x="0" y="43"/>
                    </a:cxn>
                    <a:cxn ang="0">
                      <a:pos x="32" y="76"/>
                    </a:cxn>
                    <a:cxn ang="0">
                      <a:pos x="64" y="91"/>
                    </a:cxn>
                    <a:cxn ang="0">
                      <a:pos x="96" y="101"/>
                    </a:cxn>
                    <a:cxn ang="0">
                      <a:pos x="129" y="107"/>
                    </a:cxn>
                    <a:cxn ang="0">
                      <a:pos x="161" y="110"/>
                    </a:cxn>
                    <a:cxn ang="0">
                      <a:pos x="177" y="110"/>
                    </a:cxn>
                    <a:cxn ang="0">
                      <a:pos x="193" y="110"/>
                    </a:cxn>
                    <a:cxn ang="0">
                      <a:pos x="226" y="107"/>
                    </a:cxn>
                    <a:cxn ang="0">
                      <a:pos x="258" y="101"/>
                    </a:cxn>
                    <a:cxn ang="0">
                      <a:pos x="290" y="92"/>
                    </a:cxn>
                    <a:cxn ang="0">
                      <a:pos x="323" y="76"/>
                    </a:cxn>
                    <a:cxn ang="0">
                      <a:pos x="355" y="43"/>
                    </a:cxn>
                    <a:cxn ang="0">
                      <a:pos x="355" y="0"/>
                    </a:cxn>
                    <a:cxn ang="0">
                      <a:pos x="323" y="35"/>
                    </a:cxn>
                  </a:cxnLst>
                  <a:rect l="0" t="0" r="r" b="b"/>
                  <a:pathLst>
                    <a:path w="355" h="110">
                      <a:moveTo>
                        <a:pt x="323" y="35"/>
                      </a:moveTo>
                      <a:cubicBezTo>
                        <a:pt x="313" y="40"/>
                        <a:pt x="302" y="45"/>
                        <a:pt x="290" y="50"/>
                      </a:cubicBezTo>
                      <a:cubicBezTo>
                        <a:pt x="280" y="53"/>
                        <a:pt x="269" y="57"/>
                        <a:pt x="258" y="59"/>
                      </a:cubicBezTo>
                      <a:cubicBezTo>
                        <a:pt x="248" y="62"/>
                        <a:pt x="237" y="63"/>
                        <a:pt x="226" y="65"/>
                      </a:cubicBezTo>
                      <a:cubicBezTo>
                        <a:pt x="215" y="66"/>
                        <a:pt x="204" y="67"/>
                        <a:pt x="193" y="68"/>
                      </a:cubicBezTo>
                      <a:cubicBezTo>
                        <a:pt x="188" y="68"/>
                        <a:pt x="183" y="68"/>
                        <a:pt x="177" y="68"/>
                      </a:cubicBezTo>
                      <a:cubicBezTo>
                        <a:pt x="172" y="68"/>
                        <a:pt x="166" y="68"/>
                        <a:pt x="161" y="68"/>
                      </a:cubicBezTo>
                      <a:cubicBezTo>
                        <a:pt x="150" y="67"/>
                        <a:pt x="139" y="66"/>
                        <a:pt x="129" y="65"/>
                      </a:cubicBezTo>
                      <a:cubicBezTo>
                        <a:pt x="117" y="63"/>
                        <a:pt x="106" y="61"/>
                        <a:pt x="96" y="59"/>
                      </a:cubicBezTo>
                      <a:cubicBezTo>
                        <a:pt x="85" y="56"/>
                        <a:pt x="74" y="53"/>
                        <a:pt x="64" y="50"/>
                      </a:cubicBezTo>
                      <a:cubicBezTo>
                        <a:pt x="52" y="45"/>
                        <a:pt x="41" y="40"/>
                        <a:pt x="32" y="34"/>
                      </a:cubicBezTo>
                      <a:cubicBezTo>
                        <a:pt x="16" y="24"/>
                        <a:pt x="4" y="12"/>
                        <a:pt x="0" y="0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55"/>
                        <a:pt x="16" y="66"/>
                        <a:pt x="32" y="76"/>
                      </a:cubicBezTo>
                      <a:cubicBezTo>
                        <a:pt x="41" y="81"/>
                        <a:pt x="52" y="87"/>
                        <a:pt x="64" y="91"/>
                      </a:cubicBezTo>
                      <a:cubicBezTo>
                        <a:pt x="74" y="95"/>
                        <a:pt x="85" y="98"/>
                        <a:pt x="96" y="101"/>
                      </a:cubicBezTo>
                      <a:cubicBezTo>
                        <a:pt x="106" y="104"/>
                        <a:pt x="117" y="106"/>
                        <a:pt x="129" y="107"/>
                      </a:cubicBezTo>
                      <a:cubicBezTo>
                        <a:pt x="139" y="108"/>
                        <a:pt x="150" y="109"/>
                        <a:pt x="161" y="110"/>
                      </a:cubicBezTo>
                      <a:cubicBezTo>
                        <a:pt x="166" y="110"/>
                        <a:pt x="172" y="110"/>
                        <a:pt x="177" y="110"/>
                      </a:cubicBezTo>
                      <a:cubicBezTo>
                        <a:pt x="183" y="110"/>
                        <a:pt x="188" y="110"/>
                        <a:pt x="193" y="110"/>
                      </a:cubicBezTo>
                      <a:cubicBezTo>
                        <a:pt x="204" y="109"/>
                        <a:pt x="215" y="109"/>
                        <a:pt x="226" y="107"/>
                      </a:cubicBezTo>
                      <a:cubicBezTo>
                        <a:pt x="237" y="106"/>
                        <a:pt x="248" y="104"/>
                        <a:pt x="258" y="101"/>
                      </a:cubicBezTo>
                      <a:cubicBezTo>
                        <a:pt x="269" y="99"/>
                        <a:pt x="280" y="95"/>
                        <a:pt x="290" y="92"/>
                      </a:cubicBezTo>
                      <a:cubicBezTo>
                        <a:pt x="302" y="87"/>
                        <a:pt x="313" y="82"/>
                        <a:pt x="323" y="76"/>
                      </a:cubicBezTo>
                      <a:cubicBezTo>
                        <a:pt x="338" y="66"/>
                        <a:pt x="350" y="55"/>
                        <a:pt x="355" y="43"/>
                      </a:cubicBezTo>
                      <a:cubicBezTo>
                        <a:pt x="355" y="0"/>
                        <a:pt x="355" y="0"/>
                        <a:pt x="355" y="0"/>
                      </a:cubicBezTo>
                      <a:cubicBezTo>
                        <a:pt x="350" y="13"/>
                        <a:pt x="339" y="25"/>
                        <a:pt x="323" y="35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33" name="Group 392"/>
          <p:cNvGrpSpPr/>
          <p:nvPr/>
        </p:nvGrpSpPr>
        <p:grpSpPr>
          <a:xfrm>
            <a:off x="3909233" y="2357494"/>
            <a:ext cx="837039" cy="1993670"/>
            <a:chOff x="3865107" y="2415718"/>
            <a:chExt cx="911586" cy="2171228"/>
          </a:xfrm>
        </p:grpSpPr>
        <p:sp>
          <p:nvSpPr>
            <p:cNvPr id="132" name="Freeform 5"/>
            <p:cNvSpPr/>
            <p:nvPr/>
          </p:nvSpPr>
          <p:spPr bwMode="auto">
            <a:xfrm>
              <a:off x="3865107" y="4303784"/>
              <a:ext cx="911586" cy="283162"/>
            </a:xfrm>
            <a:custGeom>
              <a:avLst/>
              <a:gdLst/>
              <a:ahLst/>
              <a:cxnLst>
                <a:cxn ang="0">
                  <a:pos x="355" y="0"/>
                </a:cxn>
                <a:cxn ang="0">
                  <a:pos x="355" y="0"/>
                </a:cxn>
                <a:cxn ang="0">
                  <a:pos x="323" y="35"/>
                </a:cxn>
                <a:cxn ang="0">
                  <a:pos x="290" y="50"/>
                </a:cxn>
                <a:cxn ang="0">
                  <a:pos x="258" y="59"/>
                </a:cxn>
                <a:cxn ang="0">
                  <a:pos x="226" y="65"/>
                </a:cxn>
                <a:cxn ang="0">
                  <a:pos x="193" y="67"/>
                </a:cxn>
                <a:cxn ang="0">
                  <a:pos x="177" y="68"/>
                </a:cxn>
                <a:cxn ang="0">
                  <a:pos x="161" y="67"/>
                </a:cxn>
                <a:cxn ang="0">
                  <a:pos x="129" y="65"/>
                </a:cxn>
                <a:cxn ang="0">
                  <a:pos x="96" y="59"/>
                </a:cxn>
                <a:cxn ang="0">
                  <a:pos x="64" y="50"/>
                </a:cxn>
                <a:cxn ang="0">
                  <a:pos x="32" y="3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43"/>
                </a:cxn>
                <a:cxn ang="0">
                  <a:pos x="32" y="76"/>
                </a:cxn>
                <a:cxn ang="0">
                  <a:pos x="64" y="91"/>
                </a:cxn>
                <a:cxn ang="0">
                  <a:pos x="96" y="101"/>
                </a:cxn>
                <a:cxn ang="0">
                  <a:pos x="129" y="107"/>
                </a:cxn>
                <a:cxn ang="0">
                  <a:pos x="161" y="110"/>
                </a:cxn>
                <a:cxn ang="0">
                  <a:pos x="177" y="110"/>
                </a:cxn>
                <a:cxn ang="0">
                  <a:pos x="193" y="110"/>
                </a:cxn>
                <a:cxn ang="0">
                  <a:pos x="226" y="107"/>
                </a:cxn>
                <a:cxn ang="0">
                  <a:pos x="258" y="101"/>
                </a:cxn>
                <a:cxn ang="0">
                  <a:pos x="290" y="92"/>
                </a:cxn>
                <a:cxn ang="0">
                  <a:pos x="323" y="76"/>
                </a:cxn>
                <a:cxn ang="0">
                  <a:pos x="355" y="43"/>
                </a:cxn>
                <a:cxn ang="0">
                  <a:pos x="355" y="0"/>
                </a:cxn>
              </a:cxnLst>
              <a:rect l="0" t="0" r="r" b="b"/>
              <a:pathLst>
                <a:path w="355" h="110">
                  <a:moveTo>
                    <a:pt x="355" y="0"/>
                  </a:moveTo>
                  <a:cubicBezTo>
                    <a:pt x="355" y="0"/>
                    <a:pt x="355" y="0"/>
                    <a:pt x="355" y="0"/>
                  </a:cubicBezTo>
                  <a:cubicBezTo>
                    <a:pt x="350" y="13"/>
                    <a:pt x="339" y="24"/>
                    <a:pt x="323" y="35"/>
                  </a:cubicBezTo>
                  <a:cubicBezTo>
                    <a:pt x="313" y="40"/>
                    <a:pt x="302" y="45"/>
                    <a:pt x="290" y="50"/>
                  </a:cubicBezTo>
                  <a:cubicBezTo>
                    <a:pt x="280" y="53"/>
                    <a:pt x="269" y="57"/>
                    <a:pt x="258" y="59"/>
                  </a:cubicBezTo>
                  <a:cubicBezTo>
                    <a:pt x="248" y="62"/>
                    <a:pt x="237" y="63"/>
                    <a:pt x="226" y="65"/>
                  </a:cubicBezTo>
                  <a:cubicBezTo>
                    <a:pt x="215" y="66"/>
                    <a:pt x="204" y="67"/>
                    <a:pt x="193" y="67"/>
                  </a:cubicBezTo>
                  <a:cubicBezTo>
                    <a:pt x="188" y="68"/>
                    <a:pt x="183" y="68"/>
                    <a:pt x="177" y="68"/>
                  </a:cubicBezTo>
                  <a:cubicBezTo>
                    <a:pt x="172" y="68"/>
                    <a:pt x="166" y="68"/>
                    <a:pt x="161" y="67"/>
                  </a:cubicBezTo>
                  <a:cubicBezTo>
                    <a:pt x="150" y="67"/>
                    <a:pt x="139" y="66"/>
                    <a:pt x="129" y="65"/>
                  </a:cubicBezTo>
                  <a:cubicBezTo>
                    <a:pt x="117" y="63"/>
                    <a:pt x="106" y="61"/>
                    <a:pt x="96" y="59"/>
                  </a:cubicBezTo>
                  <a:cubicBezTo>
                    <a:pt x="85" y="56"/>
                    <a:pt x="74" y="53"/>
                    <a:pt x="64" y="50"/>
                  </a:cubicBezTo>
                  <a:cubicBezTo>
                    <a:pt x="52" y="45"/>
                    <a:pt x="41" y="40"/>
                    <a:pt x="32" y="34"/>
                  </a:cubicBezTo>
                  <a:cubicBezTo>
                    <a:pt x="16" y="24"/>
                    <a:pt x="4" y="12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5" y="55"/>
                    <a:pt x="16" y="66"/>
                    <a:pt x="32" y="76"/>
                  </a:cubicBezTo>
                  <a:cubicBezTo>
                    <a:pt x="41" y="81"/>
                    <a:pt x="52" y="87"/>
                    <a:pt x="64" y="91"/>
                  </a:cubicBezTo>
                  <a:cubicBezTo>
                    <a:pt x="74" y="95"/>
                    <a:pt x="85" y="98"/>
                    <a:pt x="96" y="101"/>
                  </a:cubicBezTo>
                  <a:cubicBezTo>
                    <a:pt x="106" y="104"/>
                    <a:pt x="117" y="106"/>
                    <a:pt x="129" y="107"/>
                  </a:cubicBezTo>
                  <a:cubicBezTo>
                    <a:pt x="139" y="108"/>
                    <a:pt x="150" y="109"/>
                    <a:pt x="161" y="110"/>
                  </a:cubicBezTo>
                  <a:cubicBezTo>
                    <a:pt x="166" y="110"/>
                    <a:pt x="172" y="110"/>
                    <a:pt x="177" y="110"/>
                  </a:cubicBezTo>
                  <a:cubicBezTo>
                    <a:pt x="183" y="110"/>
                    <a:pt x="188" y="110"/>
                    <a:pt x="193" y="110"/>
                  </a:cubicBezTo>
                  <a:cubicBezTo>
                    <a:pt x="204" y="109"/>
                    <a:pt x="215" y="109"/>
                    <a:pt x="226" y="107"/>
                  </a:cubicBezTo>
                  <a:cubicBezTo>
                    <a:pt x="237" y="106"/>
                    <a:pt x="248" y="104"/>
                    <a:pt x="258" y="101"/>
                  </a:cubicBezTo>
                  <a:cubicBezTo>
                    <a:pt x="269" y="99"/>
                    <a:pt x="280" y="95"/>
                    <a:pt x="290" y="92"/>
                  </a:cubicBezTo>
                  <a:cubicBezTo>
                    <a:pt x="302" y="87"/>
                    <a:pt x="313" y="82"/>
                    <a:pt x="323" y="76"/>
                  </a:cubicBezTo>
                  <a:cubicBezTo>
                    <a:pt x="338" y="66"/>
                    <a:pt x="350" y="55"/>
                    <a:pt x="355" y="43"/>
                  </a:cubicBezTo>
                  <a:cubicBezTo>
                    <a:pt x="355" y="0"/>
                    <a:pt x="355" y="0"/>
                    <a:pt x="355" y="0"/>
                  </a:cubicBezTo>
                </a:path>
              </a:pathLst>
            </a:custGeom>
            <a:solidFill>
              <a:srgbClr val="BDB5A9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grpSp>
          <p:nvGrpSpPr>
            <p:cNvPr id="134" name="Group 211"/>
            <p:cNvGrpSpPr/>
            <p:nvPr/>
          </p:nvGrpSpPr>
          <p:grpSpPr>
            <a:xfrm>
              <a:off x="3865107" y="4025146"/>
              <a:ext cx="911586" cy="496776"/>
              <a:chOff x="2677732" y="2060123"/>
              <a:chExt cx="927614" cy="505511"/>
            </a:xfrm>
          </p:grpSpPr>
          <p:sp>
            <p:nvSpPr>
              <p:cNvPr id="191" name="Oval 19"/>
              <p:cNvSpPr>
                <a:spLocks noChangeArrowheads="1"/>
              </p:cNvSpPr>
              <p:nvPr/>
            </p:nvSpPr>
            <p:spPr bwMode="auto">
              <a:xfrm>
                <a:off x="2677732" y="2060123"/>
                <a:ext cx="927614" cy="419574"/>
              </a:xfrm>
              <a:prstGeom prst="ellipse">
                <a:avLst/>
              </a:prstGeom>
              <a:solidFill>
                <a:schemeClr val="accent4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193" name="Freeform 61"/>
              <p:cNvSpPr>
                <a:spLocks noEditPoints="1"/>
              </p:cNvSpPr>
              <p:nvPr/>
            </p:nvSpPr>
            <p:spPr bwMode="auto">
              <a:xfrm>
                <a:off x="2753559" y="2090454"/>
                <a:ext cx="775961" cy="328582"/>
              </a:xfrm>
              <a:custGeom>
                <a:avLst/>
                <a:gdLst/>
                <a:ahLst/>
                <a:cxnLst>
                  <a:cxn ang="0">
                    <a:pos x="148" y="126"/>
                  </a:cxn>
                  <a:cxn ang="0">
                    <a:pos x="148" y="126"/>
                  </a:cxn>
                  <a:cxn ang="0">
                    <a:pos x="0" y="63"/>
                  </a:cxn>
                  <a:cxn ang="0">
                    <a:pos x="148" y="0"/>
                  </a:cxn>
                  <a:cxn ang="0">
                    <a:pos x="297" y="63"/>
                  </a:cxn>
                  <a:cxn ang="0">
                    <a:pos x="148" y="126"/>
                  </a:cxn>
                  <a:cxn ang="0">
                    <a:pos x="148" y="17"/>
                  </a:cxn>
                  <a:cxn ang="0">
                    <a:pos x="18" y="63"/>
                  </a:cxn>
                  <a:cxn ang="0">
                    <a:pos x="148" y="108"/>
                  </a:cxn>
                  <a:cxn ang="0">
                    <a:pos x="279" y="63"/>
                  </a:cxn>
                  <a:cxn ang="0">
                    <a:pos x="148" y="17"/>
                  </a:cxn>
                </a:cxnLst>
                <a:rect l="0" t="0" r="r" b="b"/>
                <a:pathLst>
                  <a:path w="297" h="126">
                    <a:moveTo>
                      <a:pt x="148" y="126"/>
                    </a:moveTo>
                    <a:cubicBezTo>
                      <a:pt x="148" y="126"/>
                      <a:pt x="148" y="126"/>
                      <a:pt x="148" y="126"/>
                    </a:cubicBezTo>
                    <a:cubicBezTo>
                      <a:pt x="77" y="126"/>
                      <a:pt x="0" y="104"/>
                      <a:pt x="0" y="63"/>
                    </a:cubicBezTo>
                    <a:cubicBezTo>
                      <a:pt x="0" y="22"/>
                      <a:pt x="77" y="0"/>
                      <a:pt x="148" y="0"/>
                    </a:cubicBezTo>
                    <a:cubicBezTo>
                      <a:pt x="220" y="0"/>
                      <a:pt x="297" y="22"/>
                      <a:pt x="297" y="63"/>
                    </a:cubicBezTo>
                    <a:cubicBezTo>
                      <a:pt x="297" y="104"/>
                      <a:pt x="220" y="126"/>
                      <a:pt x="148" y="126"/>
                    </a:cubicBezTo>
                    <a:moveTo>
                      <a:pt x="148" y="17"/>
                    </a:moveTo>
                    <a:cubicBezTo>
                      <a:pt x="71" y="17"/>
                      <a:pt x="18" y="41"/>
                      <a:pt x="18" y="63"/>
                    </a:cubicBezTo>
                    <a:cubicBezTo>
                      <a:pt x="18" y="84"/>
                      <a:pt x="71" y="108"/>
                      <a:pt x="148" y="108"/>
                    </a:cubicBezTo>
                    <a:cubicBezTo>
                      <a:pt x="225" y="108"/>
                      <a:pt x="279" y="84"/>
                      <a:pt x="279" y="63"/>
                    </a:cubicBezTo>
                    <a:cubicBezTo>
                      <a:pt x="279" y="41"/>
                      <a:pt x="225" y="17"/>
                      <a:pt x="148" y="17"/>
                    </a:cubicBezTo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197" name="Freeform 24"/>
              <p:cNvSpPr/>
              <p:nvPr/>
            </p:nvSpPr>
            <p:spPr bwMode="auto">
              <a:xfrm>
                <a:off x="2677732" y="2277493"/>
                <a:ext cx="927614" cy="288141"/>
              </a:xfrm>
              <a:custGeom>
                <a:avLst/>
                <a:gdLst/>
                <a:ahLst/>
                <a:cxnLst>
                  <a:cxn ang="0">
                    <a:pos x="323" y="35"/>
                  </a:cxn>
                  <a:cxn ang="0">
                    <a:pos x="290" y="50"/>
                  </a:cxn>
                  <a:cxn ang="0">
                    <a:pos x="258" y="59"/>
                  </a:cxn>
                  <a:cxn ang="0">
                    <a:pos x="226" y="65"/>
                  </a:cxn>
                  <a:cxn ang="0">
                    <a:pos x="193" y="68"/>
                  </a:cxn>
                  <a:cxn ang="0">
                    <a:pos x="177" y="68"/>
                  </a:cxn>
                  <a:cxn ang="0">
                    <a:pos x="161" y="68"/>
                  </a:cxn>
                  <a:cxn ang="0">
                    <a:pos x="129" y="65"/>
                  </a:cxn>
                  <a:cxn ang="0">
                    <a:pos x="96" y="59"/>
                  </a:cxn>
                  <a:cxn ang="0">
                    <a:pos x="64" y="50"/>
                  </a:cxn>
                  <a:cxn ang="0">
                    <a:pos x="32" y="34"/>
                  </a:cxn>
                  <a:cxn ang="0">
                    <a:pos x="0" y="0"/>
                  </a:cxn>
                  <a:cxn ang="0">
                    <a:pos x="0" y="43"/>
                  </a:cxn>
                  <a:cxn ang="0">
                    <a:pos x="32" y="76"/>
                  </a:cxn>
                  <a:cxn ang="0">
                    <a:pos x="64" y="91"/>
                  </a:cxn>
                  <a:cxn ang="0">
                    <a:pos x="96" y="101"/>
                  </a:cxn>
                  <a:cxn ang="0">
                    <a:pos x="129" y="107"/>
                  </a:cxn>
                  <a:cxn ang="0">
                    <a:pos x="161" y="110"/>
                  </a:cxn>
                  <a:cxn ang="0">
                    <a:pos x="177" y="110"/>
                  </a:cxn>
                  <a:cxn ang="0">
                    <a:pos x="193" y="110"/>
                  </a:cxn>
                  <a:cxn ang="0">
                    <a:pos x="226" y="107"/>
                  </a:cxn>
                  <a:cxn ang="0">
                    <a:pos x="258" y="101"/>
                  </a:cxn>
                  <a:cxn ang="0">
                    <a:pos x="290" y="92"/>
                  </a:cxn>
                  <a:cxn ang="0">
                    <a:pos x="323" y="76"/>
                  </a:cxn>
                  <a:cxn ang="0">
                    <a:pos x="355" y="43"/>
                  </a:cxn>
                  <a:cxn ang="0">
                    <a:pos x="355" y="0"/>
                  </a:cxn>
                  <a:cxn ang="0">
                    <a:pos x="323" y="35"/>
                  </a:cxn>
                </a:cxnLst>
                <a:rect l="0" t="0" r="r" b="b"/>
                <a:pathLst>
                  <a:path w="355" h="110">
                    <a:moveTo>
                      <a:pt x="323" y="35"/>
                    </a:moveTo>
                    <a:cubicBezTo>
                      <a:pt x="313" y="40"/>
                      <a:pt x="302" y="45"/>
                      <a:pt x="290" y="50"/>
                    </a:cubicBezTo>
                    <a:cubicBezTo>
                      <a:pt x="280" y="53"/>
                      <a:pt x="269" y="57"/>
                      <a:pt x="258" y="59"/>
                    </a:cubicBezTo>
                    <a:cubicBezTo>
                      <a:pt x="248" y="62"/>
                      <a:pt x="237" y="63"/>
                      <a:pt x="226" y="65"/>
                    </a:cubicBezTo>
                    <a:cubicBezTo>
                      <a:pt x="215" y="66"/>
                      <a:pt x="204" y="67"/>
                      <a:pt x="193" y="68"/>
                    </a:cubicBezTo>
                    <a:cubicBezTo>
                      <a:pt x="188" y="68"/>
                      <a:pt x="183" y="68"/>
                      <a:pt x="177" y="68"/>
                    </a:cubicBezTo>
                    <a:cubicBezTo>
                      <a:pt x="172" y="68"/>
                      <a:pt x="166" y="68"/>
                      <a:pt x="161" y="68"/>
                    </a:cubicBezTo>
                    <a:cubicBezTo>
                      <a:pt x="150" y="67"/>
                      <a:pt x="139" y="66"/>
                      <a:pt x="129" y="65"/>
                    </a:cubicBezTo>
                    <a:cubicBezTo>
                      <a:pt x="117" y="63"/>
                      <a:pt x="106" y="61"/>
                      <a:pt x="96" y="59"/>
                    </a:cubicBezTo>
                    <a:cubicBezTo>
                      <a:pt x="85" y="56"/>
                      <a:pt x="74" y="53"/>
                      <a:pt x="64" y="50"/>
                    </a:cubicBezTo>
                    <a:cubicBezTo>
                      <a:pt x="52" y="45"/>
                      <a:pt x="41" y="40"/>
                      <a:pt x="32" y="34"/>
                    </a:cubicBezTo>
                    <a:cubicBezTo>
                      <a:pt x="16" y="24"/>
                      <a:pt x="4" y="12"/>
                      <a:pt x="0" y="0"/>
                    </a:cubicBezTo>
                    <a:cubicBezTo>
                      <a:pt x="0" y="43"/>
                      <a:pt x="0" y="43"/>
                      <a:pt x="0" y="43"/>
                    </a:cubicBezTo>
                    <a:cubicBezTo>
                      <a:pt x="5" y="55"/>
                      <a:pt x="16" y="66"/>
                      <a:pt x="32" y="76"/>
                    </a:cubicBezTo>
                    <a:cubicBezTo>
                      <a:pt x="41" y="81"/>
                      <a:pt x="52" y="87"/>
                      <a:pt x="64" y="91"/>
                    </a:cubicBezTo>
                    <a:cubicBezTo>
                      <a:pt x="74" y="95"/>
                      <a:pt x="85" y="98"/>
                      <a:pt x="96" y="101"/>
                    </a:cubicBezTo>
                    <a:cubicBezTo>
                      <a:pt x="106" y="104"/>
                      <a:pt x="117" y="106"/>
                      <a:pt x="129" y="107"/>
                    </a:cubicBezTo>
                    <a:cubicBezTo>
                      <a:pt x="139" y="108"/>
                      <a:pt x="150" y="109"/>
                      <a:pt x="161" y="110"/>
                    </a:cubicBezTo>
                    <a:cubicBezTo>
                      <a:pt x="166" y="110"/>
                      <a:pt x="172" y="110"/>
                      <a:pt x="177" y="110"/>
                    </a:cubicBezTo>
                    <a:cubicBezTo>
                      <a:pt x="183" y="110"/>
                      <a:pt x="188" y="110"/>
                      <a:pt x="193" y="110"/>
                    </a:cubicBezTo>
                    <a:cubicBezTo>
                      <a:pt x="204" y="109"/>
                      <a:pt x="215" y="109"/>
                      <a:pt x="226" y="107"/>
                    </a:cubicBezTo>
                    <a:cubicBezTo>
                      <a:pt x="237" y="106"/>
                      <a:pt x="248" y="104"/>
                      <a:pt x="258" y="101"/>
                    </a:cubicBezTo>
                    <a:cubicBezTo>
                      <a:pt x="269" y="99"/>
                      <a:pt x="280" y="95"/>
                      <a:pt x="290" y="92"/>
                    </a:cubicBezTo>
                    <a:cubicBezTo>
                      <a:pt x="302" y="87"/>
                      <a:pt x="313" y="82"/>
                      <a:pt x="323" y="76"/>
                    </a:cubicBezTo>
                    <a:cubicBezTo>
                      <a:pt x="338" y="66"/>
                      <a:pt x="350" y="55"/>
                      <a:pt x="355" y="43"/>
                    </a:cubicBezTo>
                    <a:cubicBezTo>
                      <a:pt x="355" y="0"/>
                      <a:pt x="355" y="0"/>
                      <a:pt x="355" y="0"/>
                    </a:cubicBezTo>
                    <a:cubicBezTo>
                      <a:pt x="350" y="13"/>
                      <a:pt x="339" y="25"/>
                      <a:pt x="323" y="35"/>
                    </a:cubicBezTo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</p:grpSp>
        <p:grpSp>
          <p:nvGrpSpPr>
            <p:cNvPr id="135" name="Group 212"/>
            <p:cNvGrpSpPr/>
            <p:nvPr/>
          </p:nvGrpSpPr>
          <p:grpSpPr>
            <a:xfrm>
              <a:off x="3865107" y="3883802"/>
              <a:ext cx="911586" cy="531364"/>
              <a:chOff x="2677732" y="1646868"/>
              <a:chExt cx="927614" cy="540707"/>
            </a:xfrm>
          </p:grpSpPr>
          <p:sp>
            <p:nvSpPr>
              <p:cNvPr id="178" name="Oval 16"/>
              <p:cNvSpPr>
                <a:spLocks noChangeArrowheads="1"/>
              </p:cNvSpPr>
              <p:nvPr/>
            </p:nvSpPr>
            <p:spPr bwMode="auto">
              <a:xfrm>
                <a:off x="2677732" y="1765472"/>
                <a:ext cx="927614" cy="422103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136" name="Group 238"/>
              <p:cNvGrpSpPr/>
              <p:nvPr/>
            </p:nvGrpSpPr>
            <p:grpSpPr>
              <a:xfrm>
                <a:off x="2677732" y="1646868"/>
                <a:ext cx="927614" cy="505511"/>
                <a:chOff x="2677732" y="2060123"/>
                <a:chExt cx="927614" cy="505511"/>
              </a:xfrm>
            </p:grpSpPr>
            <p:sp>
              <p:nvSpPr>
                <p:cNvPr id="181" name="Oval 19"/>
                <p:cNvSpPr>
                  <a:spLocks noChangeArrowheads="1"/>
                </p:cNvSpPr>
                <p:nvPr/>
              </p:nvSpPr>
              <p:spPr bwMode="auto">
                <a:xfrm>
                  <a:off x="2677732" y="2060123"/>
                  <a:ext cx="927614" cy="419574"/>
                </a:xfrm>
                <a:prstGeom prst="ellipse">
                  <a:avLst/>
                </a:prstGeom>
                <a:solidFill>
                  <a:schemeClr val="accent4"/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185" name="Freeform 61"/>
                <p:cNvSpPr>
                  <a:spLocks noEditPoints="1"/>
                </p:cNvSpPr>
                <p:nvPr/>
              </p:nvSpPr>
              <p:spPr bwMode="auto">
                <a:xfrm>
                  <a:off x="2753559" y="2090454"/>
                  <a:ext cx="775961" cy="328582"/>
                </a:xfrm>
                <a:custGeom>
                  <a:avLst/>
                  <a:gdLst/>
                  <a:ahLst/>
                  <a:cxnLst>
                    <a:cxn ang="0">
                      <a:pos x="148" y="126"/>
                    </a:cxn>
                    <a:cxn ang="0">
                      <a:pos x="148" y="126"/>
                    </a:cxn>
                    <a:cxn ang="0">
                      <a:pos x="0" y="63"/>
                    </a:cxn>
                    <a:cxn ang="0">
                      <a:pos x="148" y="0"/>
                    </a:cxn>
                    <a:cxn ang="0">
                      <a:pos x="297" y="63"/>
                    </a:cxn>
                    <a:cxn ang="0">
                      <a:pos x="148" y="126"/>
                    </a:cxn>
                    <a:cxn ang="0">
                      <a:pos x="148" y="17"/>
                    </a:cxn>
                    <a:cxn ang="0">
                      <a:pos x="18" y="63"/>
                    </a:cxn>
                    <a:cxn ang="0">
                      <a:pos x="148" y="108"/>
                    </a:cxn>
                    <a:cxn ang="0">
                      <a:pos x="279" y="63"/>
                    </a:cxn>
                    <a:cxn ang="0">
                      <a:pos x="148" y="17"/>
                    </a:cxn>
                  </a:cxnLst>
                  <a:rect l="0" t="0" r="r" b="b"/>
                  <a:pathLst>
                    <a:path w="297" h="126">
                      <a:moveTo>
                        <a:pt x="148" y="126"/>
                      </a:moveTo>
                      <a:cubicBezTo>
                        <a:pt x="148" y="126"/>
                        <a:pt x="148" y="126"/>
                        <a:pt x="148" y="126"/>
                      </a:cubicBezTo>
                      <a:cubicBezTo>
                        <a:pt x="77" y="126"/>
                        <a:pt x="0" y="104"/>
                        <a:pt x="0" y="63"/>
                      </a:cubicBezTo>
                      <a:cubicBezTo>
                        <a:pt x="0" y="22"/>
                        <a:pt x="77" y="0"/>
                        <a:pt x="148" y="0"/>
                      </a:cubicBezTo>
                      <a:cubicBezTo>
                        <a:pt x="220" y="0"/>
                        <a:pt x="297" y="22"/>
                        <a:pt x="297" y="63"/>
                      </a:cubicBezTo>
                      <a:cubicBezTo>
                        <a:pt x="297" y="104"/>
                        <a:pt x="220" y="126"/>
                        <a:pt x="148" y="126"/>
                      </a:cubicBezTo>
                      <a:moveTo>
                        <a:pt x="148" y="17"/>
                      </a:moveTo>
                      <a:cubicBezTo>
                        <a:pt x="71" y="17"/>
                        <a:pt x="18" y="41"/>
                        <a:pt x="18" y="63"/>
                      </a:cubicBezTo>
                      <a:cubicBezTo>
                        <a:pt x="18" y="84"/>
                        <a:pt x="71" y="108"/>
                        <a:pt x="148" y="108"/>
                      </a:cubicBezTo>
                      <a:cubicBezTo>
                        <a:pt x="225" y="108"/>
                        <a:pt x="279" y="84"/>
                        <a:pt x="279" y="63"/>
                      </a:cubicBezTo>
                      <a:cubicBezTo>
                        <a:pt x="279" y="41"/>
                        <a:pt x="225" y="17"/>
                        <a:pt x="148" y="17"/>
                      </a:cubicBez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187" name="Freeform 24"/>
                <p:cNvSpPr/>
                <p:nvPr/>
              </p:nvSpPr>
              <p:spPr bwMode="auto">
                <a:xfrm>
                  <a:off x="2677732" y="2277493"/>
                  <a:ext cx="927614" cy="288141"/>
                </a:xfrm>
                <a:custGeom>
                  <a:avLst/>
                  <a:gdLst/>
                  <a:ahLst/>
                  <a:cxnLst>
                    <a:cxn ang="0">
                      <a:pos x="323" y="35"/>
                    </a:cxn>
                    <a:cxn ang="0">
                      <a:pos x="290" y="50"/>
                    </a:cxn>
                    <a:cxn ang="0">
                      <a:pos x="258" y="59"/>
                    </a:cxn>
                    <a:cxn ang="0">
                      <a:pos x="226" y="65"/>
                    </a:cxn>
                    <a:cxn ang="0">
                      <a:pos x="193" y="68"/>
                    </a:cxn>
                    <a:cxn ang="0">
                      <a:pos x="177" y="68"/>
                    </a:cxn>
                    <a:cxn ang="0">
                      <a:pos x="161" y="68"/>
                    </a:cxn>
                    <a:cxn ang="0">
                      <a:pos x="129" y="65"/>
                    </a:cxn>
                    <a:cxn ang="0">
                      <a:pos x="96" y="59"/>
                    </a:cxn>
                    <a:cxn ang="0">
                      <a:pos x="64" y="50"/>
                    </a:cxn>
                    <a:cxn ang="0">
                      <a:pos x="32" y="34"/>
                    </a:cxn>
                    <a:cxn ang="0">
                      <a:pos x="0" y="0"/>
                    </a:cxn>
                    <a:cxn ang="0">
                      <a:pos x="0" y="43"/>
                    </a:cxn>
                    <a:cxn ang="0">
                      <a:pos x="32" y="76"/>
                    </a:cxn>
                    <a:cxn ang="0">
                      <a:pos x="64" y="91"/>
                    </a:cxn>
                    <a:cxn ang="0">
                      <a:pos x="96" y="101"/>
                    </a:cxn>
                    <a:cxn ang="0">
                      <a:pos x="129" y="107"/>
                    </a:cxn>
                    <a:cxn ang="0">
                      <a:pos x="161" y="110"/>
                    </a:cxn>
                    <a:cxn ang="0">
                      <a:pos x="177" y="110"/>
                    </a:cxn>
                    <a:cxn ang="0">
                      <a:pos x="193" y="110"/>
                    </a:cxn>
                    <a:cxn ang="0">
                      <a:pos x="226" y="107"/>
                    </a:cxn>
                    <a:cxn ang="0">
                      <a:pos x="258" y="101"/>
                    </a:cxn>
                    <a:cxn ang="0">
                      <a:pos x="290" y="92"/>
                    </a:cxn>
                    <a:cxn ang="0">
                      <a:pos x="323" y="76"/>
                    </a:cxn>
                    <a:cxn ang="0">
                      <a:pos x="355" y="43"/>
                    </a:cxn>
                    <a:cxn ang="0">
                      <a:pos x="355" y="0"/>
                    </a:cxn>
                    <a:cxn ang="0">
                      <a:pos x="323" y="35"/>
                    </a:cxn>
                  </a:cxnLst>
                  <a:rect l="0" t="0" r="r" b="b"/>
                  <a:pathLst>
                    <a:path w="355" h="110">
                      <a:moveTo>
                        <a:pt x="323" y="35"/>
                      </a:moveTo>
                      <a:cubicBezTo>
                        <a:pt x="313" y="40"/>
                        <a:pt x="302" y="45"/>
                        <a:pt x="290" y="50"/>
                      </a:cubicBezTo>
                      <a:cubicBezTo>
                        <a:pt x="280" y="53"/>
                        <a:pt x="269" y="57"/>
                        <a:pt x="258" y="59"/>
                      </a:cubicBezTo>
                      <a:cubicBezTo>
                        <a:pt x="248" y="62"/>
                        <a:pt x="237" y="63"/>
                        <a:pt x="226" y="65"/>
                      </a:cubicBezTo>
                      <a:cubicBezTo>
                        <a:pt x="215" y="66"/>
                        <a:pt x="204" y="67"/>
                        <a:pt x="193" y="68"/>
                      </a:cubicBezTo>
                      <a:cubicBezTo>
                        <a:pt x="188" y="68"/>
                        <a:pt x="183" y="68"/>
                        <a:pt x="177" y="68"/>
                      </a:cubicBezTo>
                      <a:cubicBezTo>
                        <a:pt x="172" y="68"/>
                        <a:pt x="166" y="68"/>
                        <a:pt x="161" y="68"/>
                      </a:cubicBezTo>
                      <a:cubicBezTo>
                        <a:pt x="150" y="67"/>
                        <a:pt x="139" y="66"/>
                        <a:pt x="129" y="65"/>
                      </a:cubicBezTo>
                      <a:cubicBezTo>
                        <a:pt x="117" y="63"/>
                        <a:pt x="106" y="61"/>
                        <a:pt x="96" y="59"/>
                      </a:cubicBezTo>
                      <a:cubicBezTo>
                        <a:pt x="85" y="56"/>
                        <a:pt x="74" y="53"/>
                        <a:pt x="64" y="50"/>
                      </a:cubicBezTo>
                      <a:cubicBezTo>
                        <a:pt x="52" y="45"/>
                        <a:pt x="41" y="40"/>
                        <a:pt x="32" y="34"/>
                      </a:cubicBezTo>
                      <a:cubicBezTo>
                        <a:pt x="16" y="24"/>
                        <a:pt x="4" y="12"/>
                        <a:pt x="0" y="0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55"/>
                        <a:pt x="16" y="66"/>
                        <a:pt x="32" y="76"/>
                      </a:cubicBezTo>
                      <a:cubicBezTo>
                        <a:pt x="41" y="81"/>
                        <a:pt x="52" y="87"/>
                        <a:pt x="64" y="91"/>
                      </a:cubicBezTo>
                      <a:cubicBezTo>
                        <a:pt x="74" y="95"/>
                        <a:pt x="85" y="98"/>
                        <a:pt x="96" y="101"/>
                      </a:cubicBezTo>
                      <a:cubicBezTo>
                        <a:pt x="106" y="104"/>
                        <a:pt x="117" y="106"/>
                        <a:pt x="129" y="107"/>
                      </a:cubicBezTo>
                      <a:cubicBezTo>
                        <a:pt x="139" y="108"/>
                        <a:pt x="150" y="109"/>
                        <a:pt x="161" y="110"/>
                      </a:cubicBezTo>
                      <a:cubicBezTo>
                        <a:pt x="166" y="110"/>
                        <a:pt x="172" y="110"/>
                        <a:pt x="177" y="110"/>
                      </a:cubicBezTo>
                      <a:cubicBezTo>
                        <a:pt x="183" y="110"/>
                        <a:pt x="188" y="110"/>
                        <a:pt x="193" y="110"/>
                      </a:cubicBezTo>
                      <a:cubicBezTo>
                        <a:pt x="204" y="109"/>
                        <a:pt x="215" y="109"/>
                        <a:pt x="226" y="107"/>
                      </a:cubicBezTo>
                      <a:cubicBezTo>
                        <a:pt x="237" y="106"/>
                        <a:pt x="248" y="104"/>
                        <a:pt x="258" y="101"/>
                      </a:cubicBezTo>
                      <a:cubicBezTo>
                        <a:pt x="269" y="99"/>
                        <a:pt x="280" y="95"/>
                        <a:pt x="290" y="92"/>
                      </a:cubicBezTo>
                      <a:cubicBezTo>
                        <a:pt x="302" y="87"/>
                        <a:pt x="313" y="82"/>
                        <a:pt x="323" y="76"/>
                      </a:cubicBezTo>
                      <a:cubicBezTo>
                        <a:pt x="338" y="66"/>
                        <a:pt x="350" y="55"/>
                        <a:pt x="355" y="43"/>
                      </a:cubicBezTo>
                      <a:cubicBezTo>
                        <a:pt x="355" y="0"/>
                        <a:pt x="355" y="0"/>
                        <a:pt x="355" y="0"/>
                      </a:cubicBezTo>
                      <a:cubicBezTo>
                        <a:pt x="350" y="13"/>
                        <a:pt x="339" y="25"/>
                        <a:pt x="323" y="35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213"/>
            <p:cNvGrpSpPr/>
            <p:nvPr/>
          </p:nvGrpSpPr>
          <p:grpSpPr>
            <a:xfrm>
              <a:off x="3865107" y="3740686"/>
              <a:ext cx="911586" cy="531364"/>
              <a:chOff x="2677732" y="1646868"/>
              <a:chExt cx="927614" cy="540707"/>
            </a:xfrm>
          </p:grpSpPr>
          <p:sp>
            <p:nvSpPr>
              <p:cNvPr id="172" name="Oval 16"/>
              <p:cNvSpPr>
                <a:spLocks noChangeArrowheads="1"/>
              </p:cNvSpPr>
              <p:nvPr/>
            </p:nvSpPr>
            <p:spPr bwMode="auto">
              <a:xfrm>
                <a:off x="2677732" y="1765472"/>
                <a:ext cx="927614" cy="422103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138" name="Group 233"/>
              <p:cNvGrpSpPr/>
              <p:nvPr/>
            </p:nvGrpSpPr>
            <p:grpSpPr>
              <a:xfrm>
                <a:off x="2677732" y="1646868"/>
                <a:ext cx="927614" cy="505511"/>
                <a:chOff x="2677732" y="2060123"/>
                <a:chExt cx="927614" cy="505511"/>
              </a:xfrm>
            </p:grpSpPr>
            <p:sp>
              <p:nvSpPr>
                <p:cNvPr id="174" name="Oval 19"/>
                <p:cNvSpPr>
                  <a:spLocks noChangeArrowheads="1"/>
                </p:cNvSpPr>
                <p:nvPr/>
              </p:nvSpPr>
              <p:spPr bwMode="auto">
                <a:xfrm>
                  <a:off x="2677732" y="2060123"/>
                  <a:ext cx="927614" cy="419574"/>
                </a:xfrm>
                <a:prstGeom prst="ellipse">
                  <a:avLst/>
                </a:prstGeom>
                <a:solidFill>
                  <a:schemeClr val="accent4"/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175" name="Freeform 61"/>
                <p:cNvSpPr>
                  <a:spLocks noEditPoints="1"/>
                </p:cNvSpPr>
                <p:nvPr/>
              </p:nvSpPr>
              <p:spPr bwMode="auto">
                <a:xfrm>
                  <a:off x="2753559" y="2090454"/>
                  <a:ext cx="775961" cy="328582"/>
                </a:xfrm>
                <a:custGeom>
                  <a:avLst/>
                  <a:gdLst/>
                  <a:ahLst/>
                  <a:cxnLst>
                    <a:cxn ang="0">
                      <a:pos x="148" y="126"/>
                    </a:cxn>
                    <a:cxn ang="0">
                      <a:pos x="148" y="126"/>
                    </a:cxn>
                    <a:cxn ang="0">
                      <a:pos x="0" y="63"/>
                    </a:cxn>
                    <a:cxn ang="0">
                      <a:pos x="148" y="0"/>
                    </a:cxn>
                    <a:cxn ang="0">
                      <a:pos x="297" y="63"/>
                    </a:cxn>
                    <a:cxn ang="0">
                      <a:pos x="148" y="126"/>
                    </a:cxn>
                    <a:cxn ang="0">
                      <a:pos x="148" y="17"/>
                    </a:cxn>
                    <a:cxn ang="0">
                      <a:pos x="18" y="63"/>
                    </a:cxn>
                    <a:cxn ang="0">
                      <a:pos x="148" y="108"/>
                    </a:cxn>
                    <a:cxn ang="0">
                      <a:pos x="279" y="63"/>
                    </a:cxn>
                    <a:cxn ang="0">
                      <a:pos x="148" y="17"/>
                    </a:cxn>
                  </a:cxnLst>
                  <a:rect l="0" t="0" r="r" b="b"/>
                  <a:pathLst>
                    <a:path w="297" h="126">
                      <a:moveTo>
                        <a:pt x="148" y="126"/>
                      </a:moveTo>
                      <a:cubicBezTo>
                        <a:pt x="148" y="126"/>
                        <a:pt x="148" y="126"/>
                        <a:pt x="148" y="126"/>
                      </a:cubicBezTo>
                      <a:cubicBezTo>
                        <a:pt x="77" y="126"/>
                        <a:pt x="0" y="104"/>
                        <a:pt x="0" y="63"/>
                      </a:cubicBezTo>
                      <a:cubicBezTo>
                        <a:pt x="0" y="22"/>
                        <a:pt x="77" y="0"/>
                        <a:pt x="148" y="0"/>
                      </a:cubicBezTo>
                      <a:cubicBezTo>
                        <a:pt x="220" y="0"/>
                        <a:pt x="297" y="22"/>
                        <a:pt x="297" y="63"/>
                      </a:cubicBezTo>
                      <a:cubicBezTo>
                        <a:pt x="297" y="104"/>
                        <a:pt x="220" y="126"/>
                        <a:pt x="148" y="126"/>
                      </a:cubicBezTo>
                      <a:moveTo>
                        <a:pt x="148" y="17"/>
                      </a:moveTo>
                      <a:cubicBezTo>
                        <a:pt x="71" y="17"/>
                        <a:pt x="18" y="41"/>
                        <a:pt x="18" y="63"/>
                      </a:cubicBezTo>
                      <a:cubicBezTo>
                        <a:pt x="18" y="84"/>
                        <a:pt x="71" y="108"/>
                        <a:pt x="148" y="108"/>
                      </a:cubicBezTo>
                      <a:cubicBezTo>
                        <a:pt x="225" y="108"/>
                        <a:pt x="279" y="84"/>
                        <a:pt x="279" y="63"/>
                      </a:cubicBezTo>
                      <a:cubicBezTo>
                        <a:pt x="279" y="41"/>
                        <a:pt x="225" y="17"/>
                        <a:pt x="148" y="17"/>
                      </a:cubicBez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177" name="Freeform 24"/>
                <p:cNvSpPr/>
                <p:nvPr/>
              </p:nvSpPr>
              <p:spPr bwMode="auto">
                <a:xfrm>
                  <a:off x="2677732" y="2277493"/>
                  <a:ext cx="927614" cy="288141"/>
                </a:xfrm>
                <a:custGeom>
                  <a:avLst/>
                  <a:gdLst/>
                  <a:ahLst/>
                  <a:cxnLst>
                    <a:cxn ang="0">
                      <a:pos x="323" y="35"/>
                    </a:cxn>
                    <a:cxn ang="0">
                      <a:pos x="290" y="50"/>
                    </a:cxn>
                    <a:cxn ang="0">
                      <a:pos x="258" y="59"/>
                    </a:cxn>
                    <a:cxn ang="0">
                      <a:pos x="226" y="65"/>
                    </a:cxn>
                    <a:cxn ang="0">
                      <a:pos x="193" y="68"/>
                    </a:cxn>
                    <a:cxn ang="0">
                      <a:pos x="177" y="68"/>
                    </a:cxn>
                    <a:cxn ang="0">
                      <a:pos x="161" y="68"/>
                    </a:cxn>
                    <a:cxn ang="0">
                      <a:pos x="129" y="65"/>
                    </a:cxn>
                    <a:cxn ang="0">
                      <a:pos x="96" y="59"/>
                    </a:cxn>
                    <a:cxn ang="0">
                      <a:pos x="64" y="50"/>
                    </a:cxn>
                    <a:cxn ang="0">
                      <a:pos x="32" y="34"/>
                    </a:cxn>
                    <a:cxn ang="0">
                      <a:pos x="0" y="0"/>
                    </a:cxn>
                    <a:cxn ang="0">
                      <a:pos x="0" y="43"/>
                    </a:cxn>
                    <a:cxn ang="0">
                      <a:pos x="32" y="76"/>
                    </a:cxn>
                    <a:cxn ang="0">
                      <a:pos x="64" y="91"/>
                    </a:cxn>
                    <a:cxn ang="0">
                      <a:pos x="96" y="101"/>
                    </a:cxn>
                    <a:cxn ang="0">
                      <a:pos x="129" y="107"/>
                    </a:cxn>
                    <a:cxn ang="0">
                      <a:pos x="161" y="110"/>
                    </a:cxn>
                    <a:cxn ang="0">
                      <a:pos x="177" y="110"/>
                    </a:cxn>
                    <a:cxn ang="0">
                      <a:pos x="193" y="110"/>
                    </a:cxn>
                    <a:cxn ang="0">
                      <a:pos x="226" y="107"/>
                    </a:cxn>
                    <a:cxn ang="0">
                      <a:pos x="258" y="101"/>
                    </a:cxn>
                    <a:cxn ang="0">
                      <a:pos x="290" y="92"/>
                    </a:cxn>
                    <a:cxn ang="0">
                      <a:pos x="323" y="76"/>
                    </a:cxn>
                    <a:cxn ang="0">
                      <a:pos x="355" y="43"/>
                    </a:cxn>
                    <a:cxn ang="0">
                      <a:pos x="355" y="0"/>
                    </a:cxn>
                    <a:cxn ang="0">
                      <a:pos x="323" y="35"/>
                    </a:cxn>
                  </a:cxnLst>
                  <a:rect l="0" t="0" r="r" b="b"/>
                  <a:pathLst>
                    <a:path w="355" h="110">
                      <a:moveTo>
                        <a:pt x="323" y="35"/>
                      </a:moveTo>
                      <a:cubicBezTo>
                        <a:pt x="313" y="40"/>
                        <a:pt x="302" y="45"/>
                        <a:pt x="290" y="50"/>
                      </a:cubicBezTo>
                      <a:cubicBezTo>
                        <a:pt x="280" y="53"/>
                        <a:pt x="269" y="57"/>
                        <a:pt x="258" y="59"/>
                      </a:cubicBezTo>
                      <a:cubicBezTo>
                        <a:pt x="248" y="62"/>
                        <a:pt x="237" y="63"/>
                        <a:pt x="226" y="65"/>
                      </a:cubicBezTo>
                      <a:cubicBezTo>
                        <a:pt x="215" y="66"/>
                        <a:pt x="204" y="67"/>
                        <a:pt x="193" y="68"/>
                      </a:cubicBezTo>
                      <a:cubicBezTo>
                        <a:pt x="188" y="68"/>
                        <a:pt x="183" y="68"/>
                        <a:pt x="177" y="68"/>
                      </a:cubicBezTo>
                      <a:cubicBezTo>
                        <a:pt x="172" y="68"/>
                        <a:pt x="166" y="68"/>
                        <a:pt x="161" y="68"/>
                      </a:cubicBezTo>
                      <a:cubicBezTo>
                        <a:pt x="150" y="67"/>
                        <a:pt x="139" y="66"/>
                        <a:pt x="129" y="65"/>
                      </a:cubicBezTo>
                      <a:cubicBezTo>
                        <a:pt x="117" y="63"/>
                        <a:pt x="106" y="61"/>
                        <a:pt x="96" y="59"/>
                      </a:cubicBezTo>
                      <a:cubicBezTo>
                        <a:pt x="85" y="56"/>
                        <a:pt x="74" y="53"/>
                        <a:pt x="64" y="50"/>
                      </a:cubicBezTo>
                      <a:cubicBezTo>
                        <a:pt x="52" y="45"/>
                        <a:pt x="41" y="40"/>
                        <a:pt x="32" y="34"/>
                      </a:cubicBezTo>
                      <a:cubicBezTo>
                        <a:pt x="16" y="24"/>
                        <a:pt x="4" y="12"/>
                        <a:pt x="0" y="0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55"/>
                        <a:pt x="16" y="66"/>
                        <a:pt x="32" y="76"/>
                      </a:cubicBezTo>
                      <a:cubicBezTo>
                        <a:pt x="41" y="81"/>
                        <a:pt x="52" y="87"/>
                        <a:pt x="64" y="91"/>
                      </a:cubicBezTo>
                      <a:cubicBezTo>
                        <a:pt x="74" y="95"/>
                        <a:pt x="85" y="98"/>
                        <a:pt x="96" y="101"/>
                      </a:cubicBezTo>
                      <a:cubicBezTo>
                        <a:pt x="106" y="104"/>
                        <a:pt x="117" y="106"/>
                        <a:pt x="129" y="107"/>
                      </a:cubicBezTo>
                      <a:cubicBezTo>
                        <a:pt x="139" y="108"/>
                        <a:pt x="150" y="109"/>
                        <a:pt x="161" y="110"/>
                      </a:cubicBezTo>
                      <a:cubicBezTo>
                        <a:pt x="166" y="110"/>
                        <a:pt x="172" y="110"/>
                        <a:pt x="177" y="110"/>
                      </a:cubicBezTo>
                      <a:cubicBezTo>
                        <a:pt x="183" y="110"/>
                        <a:pt x="188" y="110"/>
                        <a:pt x="193" y="110"/>
                      </a:cubicBezTo>
                      <a:cubicBezTo>
                        <a:pt x="204" y="109"/>
                        <a:pt x="215" y="109"/>
                        <a:pt x="226" y="107"/>
                      </a:cubicBezTo>
                      <a:cubicBezTo>
                        <a:pt x="237" y="106"/>
                        <a:pt x="248" y="104"/>
                        <a:pt x="258" y="101"/>
                      </a:cubicBezTo>
                      <a:cubicBezTo>
                        <a:pt x="269" y="99"/>
                        <a:pt x="280" y="95"/>
                        <a:pt x="290" y="92"/>
                      </a:cubicBezTo>
                      <a:cubicBezTo>
                        <a:pt x="302" y="87"/>
                        <a:pt x="313" y="82"/>
                        <a:pt x="323" y="76"/>
                      </a:cubicBezTo>
                      <a:cubicBezTo>
                        <a:pt x="338" y="66"/>
                        <a:pt x="350" y="55"/>
                        <a:pt x="355" y="43"/>
                      </a:cubicBezTo>
                      <a:cubicBezTo>
                        <a:pt x="355" y="0"/>
                        <a:pt x="355" y="0"/>
                        <a:pt x="355" y="0"/>
                      </a:cubicBezTo>
                      <a:cubicBezTo>
                        <a:pt x="350" y="13"/>
                        <a:pt x="339" y="25"/>
                        <a:pt x="323" y="35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39" name="Group 214"/>
            <p:cNvGrpSpPr/>
            <p:nvPr/>
          </p:nvGrpSpPr>
          <p:grpSpPr>
            <a:xfrm>
              <a:off x="3865107" y="3599342"/>
              <a:ext cx="911586" cy="531364"/>
              <a:chOff x="2677732" y="1646868"/>
              <a:chExt cx="927614" cy="540707"/>
            </a:xfrm>
          </p:grpSpPr>
          <p:sp>
            <p:nvSpPr>
              <p:cNvPr id="167" name="Oval 16"/>
              <p:cNvSpPr>
                <a:spLocks noChangeArrowheads="1"/>
              </p:cNvSpPr>
              <p:nvPr/>
            </p:nvSpPr>
            <p:spPr bwMode="auto">
              <a:xfrm>
                <a:off x="2677732" y="1765472"/>
                <a:ext cx="927614" cy="422103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140" name="Group 228"/>
              <p:cNvGrpSpPr/>
              <p:nvPr/>
            </p:nvGrpSpPr>
            <p:grpSpPr>
              <a:xfrm>
                <a:off x="2677732" y="1646868"/>
                <a:ext cx="927614" cy="505511"/>
                <a:chOff x="2677732" y="2060123"/>
                <a:chExt cx="927614" cy="505511"/>
              </a:xfrm>
            </p:grpSpPr>
            <p:sp>
              <p:nvSpPr>
                <p:cNvPr id="169" name="Oval 19"/>
                <p:cNvSpPr>
                  <a:spLocks noChangeArrowheads="1"/>
                </p:cNvSpPr>
                <p:nvPr/>
              </p:nvSpPr>
              <p:spPr bwMode="auto">
                <a:xfrm>
                  <a:off x="2677732" y="2060123"/>
                  <a:ext cx="927614" cy="419574"/>
                </a:xfrm>
                <a:prstGeom prst="ellipse">
                  <a:avLst/>
                </a:prstGeom>
                <a:solidFill>
                  <a:schemeClr val="accent4"/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170" name="Freeform 61"/>
                <p:cNvSpPr>
                  <a:spLocks noEditPoints="1"/>
                </p:cNvSpPr>
                <p:nvPr/>
              </p:nvSpPr>
              <p:spPr bwMode="auto">
                <a:xfrm>
                  <a:off x="2753559" y="2090454"/>
                  <a:ext cx="775961" cy="328582"/>
                </a:xfrm>
                <a:custGeom>
                  <a:avLst/>
                  <a:gdLst/>
                  <a:ahLst/>
                  <a:cxnLst>
                    <a:cxn ang="0">
                      <a:pos x="148" y="126"/>
                    </a:cxn>
                    <a:cxn ang="0">
                      <a:pos x="148" y="126"/>
                    </a:cxn>
                    <a:cxn ang="0">
                      <a:pos x="0" y="63"/>
                    </a:cxn>
                    <a:cxn ang="0">
                      <a:pos x="148" y="0"/>
                    </a:cxn>
                    <a:cxn ang="0">
                      <a:pos x="297" y="63"/>
                    </a:cxn>
                    <a:cxn ang="0">
                      <a:pos x="148" y="126"/>
                    </a:cxn>
                    <a:cxn ang="0">
                      <a:pos x="148" y="17"/>
                    </a:cxn>
                    <a:cxn ang="0">
                      <a:pos x="18" y="63"/>
                    </a:cxn>
                    <a:cxn ang="0">
                      <a:pos x="148" y="108"/>
                    </a:cxn>
                    <a:cxn ang="0">
                      <a:pos x="279" y="63"/>
                    </a:cxn>
                    <a:cxn ang="0">
                      <a:pos x="148" y="17"/>
                    </a:cxn>
                  </a:cxnLst>
                  <a:rect l="0" t="0" r="r" b="b"/>
                  <a:pathLst>
                    <a:path w="297" h="126">
                      <a:moveTo>
                        <a:pt x="148" y="126"/>
                      </a:moveTo>
                      <a:cubicBezTo>
                        <a:pt x="148" y="126"/>
                        <a:pt x="148" y="126"/>
                        <a:pt x="148" y="126"/>
                      </a:cubicBezTo>
                      <a:cubicBezTo>
                        <a:pt x="77" y="126"/>
                        <a:pt x="0" y="104"/>
                        <a:pt x="0" y="63"/>
                      </a:cubicBezTo>
                      <a:cubicBezTo>
                        <a:pt x="0" y="22"/>
                        <a:pt x="77" y="0"/>
                        <a:pt x="148" y="0"/>
                      </a:cubicBezTo>
                      <a:cubicBezTo>
                        <a:pt x="220" y="0"/>
                        <a:pt x="297" y="22"/>
                        <a:pt x="297" y="63"/>
                      </a:cubicBezTo>
                      <a:cubicBezTo>
                        <a:pt x="297" y="104"/>
                        <a:pt x="220" y="126"/>
                        <a:pt x="148" y="126"/>
                      </a:cubicBezTo>
                      <a:moveTo>
                        <a:pt x="148" y="17"/>
                      </a:moveTo>
                      <a:cubicBezTo>
                        <a:pt x="71" y="17"/>
                        <a:pt x="18" y="41"/>
                        <a:pt x="18" y="63"/>
                      </a:cubicBezTo>
                      <a:cubicBezTo>
                        <a:pt x="18" y="84"/>
                        <a:pt x="71" y="108"/>
                        <a:pt x="148" y="108"/>
                      </a:cubicBezTo>
                      <a:cubicBezTo>
                        <a:pt x="225" y="108"/>
                        <a:pt x="279" y="84"/>
                        <a:pt x="279" y="63"/>
                      </a:cubicBezTo>
                      <a:cubicBezTo>
                        <a:pt x="279" y="41"/>
                        <a:pt x="225" y="17"/>
                        <a:pt x="148" y="17"/>
                      </a:cubicBez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171" name="Freeform 24"/>
                <p:cNvSpPr/>
                <p:nvPr/>
              </p:nvSpPr>
              <p:spPr bwMode="auto">
                <a:xfrm>
                  <a:off x="2677732" y="2277493"/>
                  <a:ext cx="927614" cy="288141"/>
                </a:xfrm>
                <a:custGeom>
                  <a:avLst/>
                  <a:gdLst/>
                  <a:ahLst/>
                  <a:cxnLst>
                    <a:cxn ang="0">
                      <a:pos x="323" y="35"/>
                    </a:cxn>
                    <a:cxn ang="0">
                      <a:pos x="290" y="50"/>
                    </a:cxn>
                    <a:cxn ang="0">
                      <a:pos x="258" y="59"/>
                    </a:cxn>
                    <a:cxn ang="0">
                      <a:pos x="226" y="65"/>
                    </a:cxn>
                    <a:cxn ang="0">
                      <a:pos x="193" y="68"/>
                    </a:cxn>
                    <a:cxn ang="0">
                      <a:pos x="177" y="68"/>
                    </a:cxn>
                    <a:cxn ang="0">
                      <a:pos x="161" y="68"/>
                    </a:cxn>
                    <a:cxn ang="0">
                      <a:pos x="129" y="65"/>
                    </a:cxn>
                    <a:cxn ang="0">
                      <a:pos x="96" y="59"/>
                    </a:cxn>
                    <a:cxn ang="0">
                      <a:pos x="64" y="50"/>
                    </a:cxn>
                    <a:cxn ang="0">
                      <a:pos x="32" y="34"/>
                    </a:cxn>
                    <a:cxn ang="0">
                      <a:pos x="0" y="0"/>
                    </a:cxn>
                    <a:cxn ang="0">
                      <a:pos x="0" y="43"/>
                    </a:cxn>
                    <a:cxn ang="0">
                      <a:pos x="32" y="76"/>
                    </a:cxn>
                    <a:cxn ang="0">
                      <a:pos x="64" y="91"/>
                    </a:cxn>
                    <a:cxn ang="0">
                      <a:pos x="96" y="101"/>
                    </a:cxn>
                    <a:cxn ang="0">
                      <a:pos x="129" y="107"/>
                    </a:cxn>
                    <a:cxn ang="0">
                      <a:pos x="161" y="110"/>
                    </a:cxn>
                    <a:cxn ang="0">
                      <a:pos x="177" y="110"/>
                    </a:cxn>
                    <a:cxn ang="0">
                      <a:pos x="193" y="110"/>
                    </a:cxn>
                    <a:cxn ang="0">
                      <a:pos x="226" y="107"/>
                    </a:cxn>
                    <a:cxn ang="0">
                      <a:pos x="258" y="101"/>
                    </a:cxn>
                    <a:cxn ang="0">
                      <a:pos x="290" y="92"/>
                    </a:cxn>
                    <a:cxn ang="0">
                      <a:pos x="323" y="76"/>
                    </a:cxn>
                    <a:cxn ang="0">
                      <a:pos x="355" y="43"/>
                    </a:cxn>
                    <a:cxn ang="0">
                      <a:pos x="355" y="0"/>
                    </a:cxn>
                    <a:cxn ang="0">
                      <a:pos x="323" y="35"/>
                    </a:cxn>
                  </a:cxnLst>
                  <a:rect l="0" t="0" r="r" b="b"/>
                  <a:pathLst>
                    <a:path w="355" h="110">
                      <a:moveTo>
                        <a:pt x="323" y="35"/>
                      </a:moveTo>
                      <a:cubicBezTo>
                        <a:pt x="313" y="40"/>
                        <a:pt x="302" y="45"/>
                        <a:pt x="290" y="50"/>
                      </a:cubicBezTo>
                      <a:cubicBezTo>
                        <a:pt x="280" y="53"/>
                        <a:pt x="269" y="57"/>
                        <a:pt x="258" y="59"/>
                      </a:cubicBezTo>
                      <a:cubicBezTo>
                        <a:pt x="248" y="62"/>
                        <a:pt x="237" y="63"/>
                        <a:pt x="226" y="65"/>
                      </a:cubicBezTo>
                      <a:cubicBezTo>
                        <a:pt x="215" y="66"/>
                        <a:pt x="204" y="67"/>
                        <a:pt x="193" y="68"/>
                      </a:cubicBezTo>
                      <a:cubicBezTo>
                        <a:pt x="188" y="68"/>
                        <a:pt x="183" y="68"/>
                        <a:pt x="177" y="68"/>
                      </a:cubicBezTo>
                      <a:cubicBezTo>
                        <a:pt x="172" y="68"/>
                        <a:pt x="166" y="68"/>
                        <a:pt x="161" y="68"/>
                      </a:cubicBezTo>
                      <a:cubicBezTo>
                        <a:pt x="150" y="67"/>
                        <a:pt x="139" y="66"/>
                        <a:pt x="129" y="65"/>
                      </a:cubicBezTo>
                      <a:cubicBezTo>
                        <a:pt x="117" y="63"/>
                        <a:pt x="106" y="61"/>
                        <a:pt x="96" y="59"/>
                      </a:cubicBezTo>
                      <a:cubicBezTo>
                        <a:pt x="85" y="56"/>
                        <a:pt x="74" y="53"/>
                        <a:pt x="64" y="50"/>
                      </a:cubicBezTo>
                      <a:cubicBezTo>
                        <a:pt x="52" y="45"/>
                        <a:pt x="41" y="40"/>
                        <a:pt x="32" y="34"/>
                      </a:cubicBezTo>
                      <a:cubicBezTo>
                        <a:pt x="16" y="24"/>
                        <a:pt x="4" y="12"/>
                        <a:pt x="0" y="0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55"/>
                        <a:pt x="16" y="66"/>
                        <a:pt x="32" y="76"/>
                      </a:cubicBezTo>
                      <a:cubicBezTo>
                        <a:pt x="41" y="81"/>
                        <a:pt x="52" y="87"/>
                        <a:pt x="64" y="91"/>
                      </a:cubicBezTo>
                      <a:cubicBezTo>
                        <a:pt x="74" y="95"/>
                        <a:pt x="85" y="98"/>
                        <a:pt x="96" y="101"/>
                      </a:cubicBezTo>
                      <a:cubicBezTo>
                        <a:pt x="106" y="104"/>
                        <a:pt x="117" y="106"/>
                        <a:pt x="129" y="107"/>
                      </a:cubicBezTo>
                      <a:cubicBezTo>
                        <a:pt x="139" y="108"/>
                        <a:pt x="150" y="109"/>
                        <a:pt x="161" y="110"/>
                      </a:cubicBezTo>
                      <a:cubicBezTo>
                        <a:pt x="166" y="110"/>
                        <a:pt x="172" y="110"/>
                        <a:pt x="177" y="110"/>
                      </a:cubicBezTo>
                      <a:cubicBezTo>
                        <a:pt x="183" y="110"/>
                        <a:pt x="188" y="110"/>
                        <a:pt x="193" y="110"/>
                      </a:cubicBezTo>
                      <a:cubicBezTo>
                        <a:pt x="204" y="109"/>
                        <a:pt x="215" y="109"/>
                        <a:pt x="226" y="107"/>
                      </a:cubicBezTo>
                      <a:cubicBezTo>
                        <a:pt x="237" y="106"/>
                        <a:pt x="248" y="104"/>
                        <a:pt x="258" y="101"/>
                      </a:cubicBezTo>
                      <a:cubicBezTo>
                        <a:pt x="269" y="99"/>
                        <a:pt x="280" y="95"/>
                        <a:pt x="290" y="92"/>
                      </a:cubicBezTo>
                      <a:cubicBezTo>
                        <a:pt x="302" y="87"/>
                        <a:pt x="313" y="82"/>
                        <a:pt x="323" y="76"/>
                      </a:cubicBezTo>
                      <a:cubicBezTo>
                        <a:pt x="338" y="66"/>
                        <a:pt x="350" y="55"/>
                        <a:pt x="355" y="43"/>
                      </a:cubicBezTo>
                      <a:cubicBezTo>
                        <a:pt x="355" y="0"/>
                        <a:pt x="355" y="0"/>
                        <a:pt x="355" y="0"/>
                      </a:cubicBezTo>
                      <a:cubicBezTo>
                        <a:pt x="350" y="13"/>
                        <a:pt x="339" y="25"/>
                        <a:pt x="323" y="35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41" name="Group 215"/>
            <p:cNvGrpSpPr/>
            <p:nvPr/>
          </p:nvGrpSpPr>
          <p:grpSpPr>
            <a:xfrm>
              <a:off x="3865107" y="3451984"/>
              <a:ext cx="911586" cy="531364"/>
              <a:chOff x="2677732" y="1646868"/>
              <a:chExt cx="927614" cy="540707"/>
            </a:xfrm>
          </p:grpSpPr>
          <p:sp>
            <p:nvSpPr>
              <p:cNvPr id="162" name="Oval 16"/>
              <p:cNvSpPr>
                <a:spLocks noChangeArrowheads="1"/>
              </p:cNvSpPr>
              <p:nvPr/>
            </p:nvSpPr>
            <p:spPr bwMode="auto">
              <a:xfrm>
                <a:off x="2677732" y="1765472"/>
                <a:ext cx="927614" cy="422103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143" name="Group 223"/>
              <p:cNvGrpSpPr/>
              <p:nvPr/>
            </p:nvGrpSpPr>
            <p:grpSpPr>
              <a:xfrm>
                <a:off x="2677732" y="1646868"/>
                <a:ext cx="927614" cy="505511"/>
                <a:chOff x="2677732" y="2060123"/>
                <a:chExt cx="927614" cy="505511"/>
              </a:xfrm>
            </p:grpSpPr>
            <p:sp>
              <p:nvSpPr>
                <p:cNvPr id="164" name="Oval 19"/>
                <p:cNvSpPr>
                  <a:spLocks noChangeArrowheads="1"/>
                </p:cNvSpPr>
                <p:nvPr/>
              </p:nvSpPr>
              <p:spPr bwMode="auto">
                <a:xfrm>
                  <a:off x="2677732" y="2060123"/>
                  <a:ext cx="927614" cy="419574"/>
                </a:xfrm>
                <a:prstGeom prst="ellipse">
                  <a:avLst/>
                </a:prstGeom>
                <a:solidFill>
                  <a:schemeClr val="accent4"/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165" name="Freeform 61"/>
                <p:cNvSpPr>
                  <a:spLocks noEditPoints="1"/>
                </p:cNvSpPr>
                <p:nvPr/>
              </p:nvSpPr>
              <p:spPr bwMode="auto">
                <a:xfrm>
                  <a:off x="2753559" y="2090454"/>
                  <a:ext cx="775961" cy="328582"/>
                </a:xfrm>
                <a:custGeom>
                  <a:avLst/>
                  <a:gdLst/>
                  <a:ahLst/>
                  <a:cxnLst>
                    <a:cxn ang="0">
                      <a:pos x="148" y="126"/>
                    </a:cxn>
                    <a:cxn ang="0">
                      <a:pos x="148" y="126"/>
                    </a:cxn>
                    <a:cxn ang="0">
                      <a:pos x="0" y="63"/>
                    </a:cxn>
                    <a:cxn ang="0">
                      <a:pos x="148" y="0"/>
                    </a:cxn>
                    <a:cxn ang="0">
                      <a:pos x="297" y="63"/>
                    </a:cxn>
                    <a:cxn ang="0">
                      <a:pos x="148" y="126"/>
                    </a:cxn>
                    <a:cxn ang="0">
                      <a:pos x="148" y="17"/>
                    </a:cxn>
                    <a:cxn ang="0">
                      <a:pos x="18" y="63"/>
                    </a:cxn>
                    <a:cxn ang="0">
                      <a:pos x="148" y="108"/>
                    </a:cxn>
                    <a:cxn ang="0">
                      <a:pos x="279" y="63"/>
                    </a:cxn>
                    <a:cxn ang="0">
                      <a:pos x="148" y="17"/>
                    </a:cxn>
                  </a:cxnLst>
                  <a:rect l="0" t="0" r="r" b="b"/>
                  <a:pathLst>
                    <a:path w="297" h="126">
                      <a:moveTo>
                        <a:pt x="148" y="126"/>
                      </a:moveTo>
                      <a:cubicBezTo>
                        <a:pt x="148" y="126"/>
                        <a:pt x="148" y="126"/>
                        <a:pt x="148" y="126"/>
                      </a:cubicBezTo>
                      <a:cubicBezTo>
                        <a:pt x="77" y="126"/>
                        <a:pt x="0" y="104"/>
                        <a:pt x="0" y="63"/>
                      </a:cubicBezTo>
                      <a:cubicBezTo>
                        <a:pt x="0" y="22"/>
                        <a:pt x="77" y="0"/>
                        <a:pt x="148" y="0"/>
                      </a:cubicBezTo>
                      <a:cubicBezTo>
                        <a:pt x="220" y="0"/>
                        <a:pt x="297" y="22"/>
                        <a:pt x="297" y="63"/>
                      </a:cubicBezTo>
                      <a:cubicBezTo>
                        <a:pt x="297" y="104"/>
                        <a:pt x="220" y="126"/>
                        <a:pt x="148" y="126"/>
                      </a:cubicBezTo>
                      <a:moveTo>
                        <a:pt x="148" y="17"/>
                      </a:moveTo>
                      <a:cubicBezTo>
                        <a:pt x="71" y="17"/>
                        <a:pt x="18" y="41"/>
                        <a:pt x="18" y="63"/>
                      </a:cubicBezTo>
                      <a:cubicBezTo>
                        <a:pt x="18" y="84"/>
                        <a:pt x="71" y="108"/>
                        <a:pt x="148" y="108"/>
                      </a:cubicBezTo>
                      <a:cubicBezTo>
                        <a:pt x="225" y="108"/>
                        <a:pt x="279" y="84"/>
                        <a:pt x="279" y="63"/>
                      </a:cubicBezTo>
                      <a:cubicBezTo>
                        <a:pt x="279" y="41"/>
                        <a:pt x="225" y="17"/>
                        <a:pt x="148" y="17"/>
                      </a:cubicBez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166" name="Freeform 24"/>
                <p:cNvSpPr/>
                <p:nvPr/>
              </p:nvSpPr>
              <p:spPr bwMode="auto">
                <a:xfrm>
                  <a:off x="2677732" y="2277493"/>
                  <a:ext cx="927614" cy="288141"/>
                </a:xfrm>
                <a:custGeom>
                  <a:avLst/>
                  <a:gdLst/>
                  <a:ahLst/>
                  <a:cxnLst>
                    <a:cxn ang="0">
                      <a:pos x="323" y="35"/>
                    </a:cxn>
                    <a:cxn ang="0">
                      <a:pos x="290" y="50"/>
                    </a:cxn>
                    <a:cxn ang="0">
                      <a:pos x="258" y="59"/>
                    </a:cxn>
                    <a:cxn ang="0">
                      <a:pos x="226" y="65"/>
                    </a:cxn>
                    <a:cxn ang="0">
                      <a:pos x="193" y="68"/>
                    </a:cxn>
                    <a:cxn ang="0">
                      <a:pos x="177" y="68"/>
                    </a:cxn>
                    <a:cxn ang="0">
                      <a:pos x="161" y="68"/>
                    </a:cxn>
                    <a:cxn ang="0">
                      <a:pos x="129" y="65"/>
                    </a:cxn>
                    <a:cxn ang="0">
                      <a:pos x="96" y="59"/>
                    </a:cxn>
                    <a:cxn ang="0">
                      <a:pos x="64" y="50"/>
                    </a:cxn>
                    <a:cxn ang="0">
                      <a:pos x="32" y="34"/>
                    </a:cxn>
                    <a:cxn ang="0">
                      <a:pos x="0" y="0"/>
                    </a:cxn>
                    <a:cxn ang="0">
                      <a:pos x="0" y="43"/>
                    </a:cxn>
                    <a:cxn ang="0">
                      <a:pos x="32" y="76"/>
                    </a:cxn>
                    <a:cxn ang="0">
                      <a:pos x="64" y="91"/>
                    </a:cxn>
                    <a:cxn ang="0">
                      <a:pos x="96" y="101"/>
                    </a:cxn>
                    <a:cxn ang="0">
                      <a:pos x="129" y="107"/>
                    </a:cxn>
                    <a:cxn ang="0">
                      <a:pos x="161" y="110"/>
                    </a:cxn>
                    <a:cxn ang="0">
                      <a:pos x="177" y="110"/>
                    </a:cxn>
                    <a:cxn ang="0">
                      <a:pos x="193" y="110"/>
                    </a:cxn>
                    <a:cxn ang="0">
                      <a:pos x="226" y="107"/>
                    </a:cxn>
                    <a:cxn ang="0">
                      <a:pos x="258" y="101"/>
                    </a:cxn>
                    <a:cxn ang="0">
                      <a:pos x="290" y="92"/>
                    </a:cxn>
                    <a:cxn ang="0">
                      <a:pos x="323" y="76"/>
                    </a:cxn>
                    <a:cxn ang="0">
                      <a:pos x="355" y="43"/>
                    </a:cxn>
                    <a:cxn ang="0">
                      <a:pos x="355" y="0"/>
                    </a:cxn>
                    <a:cxn ang="0">
                      <a:pos x="323" y="35"/>
                    </a:cxn>
                  </a:cxnLst>
                  <a:rect l="0" t="0" r="r" b="b"/>
                  <a:pathLst>
                    <a:path w="355" h="110">
                      <a:moveTo>
                        <a:pt x="323" y="35"/>
                      </a:moveTo>
                      <a:cubicBezTo>
                        <a:pt x="313" y="40"/>
                        <a:pt x="302" y="45"/>
                        <a:pt x="290" y="50"/>
                      </a:cubicBezTo>
                      <a:cubicBezTo>
                        <a:pt x="280" y="53"/>
                        <a:pt x="269" y="57"/>
                        <a:pt x="258" y="59"/>
                      </a:cubicBezTo>
                      <a:cubicBezTo>
                        <a:pt x="248" y="62"/>
                        <a:pt x="237" y="63"/>
                        <a:pt x="226" y="65"/>
                      </a:cubicBezTo>
                      <a:cubicBezTo>
                        <a:pt x="215" y="66"/>
                        <a:pt x="204" y="67"/>
                        <a:pt x="193" y="68"/>
                      </a:cubicBezTo>
                      <a:cubicBezTo>
                        <a:pt x="188" y="68"/>
                        <a:pt x="183" y="68"/>
                        <a:pt x="177" y="68"/>
                      </a:cubicBezTo>
                      <a:cubicBezTo>
                        <a:pt x="172" y="68"/>
                        <a:pt x="166" y="68"/>
                        <a:pt x="161" y="68"/>
                      </a:cubicBezTo>
                      <a:cubicBezTo>
                        <a:pt x="150" y="67"/>
                        <a:pt x="139" y="66"/>
                        <a:pt x="129" y="65"/>
                      </a:cubicBezTo>
                      <a:cubicBezTo>
                        <a:pt x="117" y="63"/>
                        <a:pt x="106" y="61"/>
                        <a:pt x="96" y="59"/>
                      </a:cubicBezTo>
                      <a:cubicBezTo>
                        <a:pt x="85" y="56"/>
                        <a:pt x="74" y="53"/>
                        <a:pt x="64" y="50"/>
                      </a:cubicBezTo>
                      <a:cubicBezTo>
                        <a:pt x="52" y="45"/>
                        <a:pt x="41" y="40"/>
                        <a:pt x="32" y="34"/>
                      </a:cubicBezTo>
                      <a:cubicBezTo>
                        <a:pt x="16" y="24"/>
                        <a:pt x="4" y="12"/>
                        <a:pt x="0" y="0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55"/>
                        <a:pt x="16" y="66"/>
                        <a:pt x="32" y="76"/>
                      </a:cubicBezTo>
                      <a:cubicBezTo>
                        <a:pt x="41" y="81"/>
                        <a:pt x="52" y="87"/>
                        <a:pt x="64" y="91"/>
                      </a:cubicBezTo>
                      <a:cubicBezTo>
                        <a:pt x="74" y="95"/>
                        <a:pt x="85" y="98"/>
                        <a:pt x="96" y="101"/>
                      </a:cubicBezTo>
                      <a:cubicBezTo>
                        <a:pt x="106" y="104"/>
                        <a:pt x="117" y="106"/>
                        <a:pt x="129" y="107"/>
                      </a:cubicBezTo>
                      <a:cubicBezTo>
                        <a:pt x="139" y="108"/>
                        <a:pt x="150" y="109"/>
                        <a:pt x="161" y="110"/>
                      </a:cubicBezTo>
                      <a:cubicBezTo>
                        <a:pt x="166" y="110"/>
                        <a:pt x="172" y="110"/>
                        <a:pt x="177" y="110"/>
                      </a:cubicBezTo>
                      <a:cubicBezTo>
                        <a:pt x="183" y="110"/>
                        <a:pt x="188" y="110"/>
                        <a:pt x="193" y="110"/>
                      </a:cubicBezTo>
                      <a:cubicBezTo>
                        <a:pt x="204" y="109"/>
                        <a:pt x="215" y="109"/>
                        <a:pt x="226" y="107"/>
                      </a:cubicBezTo>
                      <a:cubicBezTo>
                        <a:pt x="237" y="106"/>
                        <a:pt x="248" y="104"/>
                        <a:pt x="258" y="101"/>
                      </a:cubicBezTo>
                      <a:cubicBezTo>
                        <a:pt x="269" y="99"/>
                        <a:pt x="280" y="95"/>
                        <a:pt x="290" y="92"/>
                      </a:cubicBezTo>
                      <a:cubicBezTo>
                        <a:pt x="302" y="87"/>
                        <a:pt x="313" y="82"/>
                        <a:pt x="323" y="76"/>
                      </a:cubicBezTo>
                      <a:cubicBezTo>
                        <a:pt x="338" y="66"/>
                        <a:pt x="350" y="55"/>
                        <a:pt x="355" y="43"/>
                      </a:cubicBezTo>
                      <a:cubicBezTo>
                        <a:pt x="355" y="0"/>
                        <a:pt x="355" y="0"/>
                        <a:pt x="355" y="0"/>
                      </a:cubicBezTo>
                      <a:cubicBezTo>
                        <a:pt x="350" y="13"/>
                        <a:pt x="339" y="25"/>
                        <a:pt x="323" y="35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48" name="Group 216"/>
            <p:cNvGrpSpPr/>
            <p:nvPr/>
          </p:nvGrpSpPr>
          <p:grpSpPr>
            <a:xfrm>
              <a:off x="3865107" y="3310639"/>
              <a:ext cx="911586" cy="531364"/>
              <a:chOff x="2677732" y="1646868"/>
              <a:chExt cx="927614" cy="540707"/>
            </a:xfrm>
          </p:grpSpPr>
          <p:sp>
            <p:nvSpPr>
              <p:cNvPr id="157" name="Oval 16"/>
              <p:cNvSpPr>
                <a:spLocks noChangeArrowheads="1"/>
              </p:cNvSpPr>
              <p:nvPr/>
            </p:nvSpPr>
            <p:spPr bwMode="auto">
              <a:xfrm>
                <a:off x="2677732" y="1765472"/>
                <a:ext cx="927614" cy="422103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153" name="Group 218"/>
              <p:cNvGrpSpPr/>
              <p:nvPr/>
            </p:nvGrpSpPr>
            <p:grpSpPr>
              <a:xfrm>
                <a:off x="2677732" y="1646868"/>
                <a:ext cx="927614" cy="505511"/>
                <a:chOff x="2677732" y="2060123"/>
                <a:chExt cx="927614" cy="505511"/>
              </a:xfrm>
            </p:grpSpPr>
            <p:sp>
              <p:nvSpPr>
                <p:cNvPr id="159" name="Oval 19"/>
                <p:cNvSpPr>
                  <a:spLocks noChangeArrowheads="1"/>
                </p:cNvSpPr>
                <p:nvPr/>
              </p:nvSpPr>
              <p:spPr bwMode="auto">
                <a:xfrm>
                  <a:off x="2677732" y="2060123"/>
                  <a:ext cx="927614" cy="419574"/>
                </a:xfrm>
                <a:prstGeom prst="ellipse">
                  <a:avLst/>
                </a:prstGeom>
                <a:solidFill>
                  <a:schemeClr val="accent4"/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160" name="Freeform 61"/>
                <p:cNvSpPr>
                  <a:spLocks noEditPoints="1"/>
                </p:cNvSpPr>
                <p:nvPr/>
              </p:nvSpPr>
              <p:spPr bwMode="auto">
                <a:xfrm>
                  <a:off x="2753559" y="2090454"/>
                  <a:ext cx="775961" cy="328582"/>
                </a:xfrm>
                <a:custGeom>
                  <a:avLst/>
                  <a:gdLst/>
                  <a:ahLst/>
                  <a:cxnLst>
                    <a:cxn ang="0">
                      <a:pos x="148" y="126"/>
                    </a:cxn>
                    <a:cxn ang="0">
                      <a:pos x="148" y="126"/>
                    </a:cxn>
                    <a:cxn ang="0">
                      <a:pos x="0" y="63"/>
                    </a:cxn>
                    <a:cxn ang="0">
                      <a:pos x="148" y="0"/>
                    </a:cxn>
                    <a:cxn ang="0">
                      <a:pos x="297" y="63"/>
                    </a:cxn>
                    <a:cxn ang="0">
                      <a:pos x="148" y="126"/>
                    </a:cxn>
                    <a:cxn ang="0">
                      <a:pos x="148" y="17"/>
                    </a:cxn>
                    <a:cxn ang="0">
                      <a:pos x="18" y="63"/>
                    </a:cxn>
                    <a:cxn ang="0">
                      <a:pos x="148" y="108"/>
                    </a:cxn>
                    <a:cxn ang="0">
                      <a:pos x="279" y="63"/>
                    </a:cxn>
                    <a:cxn ang="0">
                      <a:pos x="148" y="17"/>
                    </a:cxn>
                  </a:cxnLst>
                  <a:rect l="0" t="0" r="r" b="b"/>
                  <a:pathLst>
                    <a:path w="297" h="126">
                      <a:moveTo>
                        <a:pt x="148" y="126"/>
                      </a:moveTo>
                      <a:cubicBezTo>
                        <a:pt x="148" y="126"/>
                        <a:pt x="148" y="126"/>
                        <a:pt x="148" y="126"/>
                      </a:cubicBezTo>
                      <a:cubicBezTo>
                        <a:pt x="77" y="126"/>
                        <a:pt x="0" y="104"/>
                        <a:pt x="0" y="63"/>
                      </a:cubicBezTo>
                      <a:cubicBezTo>
                        <a:pt x="0" y="22"/>
                        <a:pt x="77" y="0"/>
                        <a:pt x="148" y="0"/>
                      </a:cubicBezTo>
                      <a:cubicBezTo>
                        <a:pt x="220" y="0"/>
                        <a:pt x="297" y="22"/>
                        <a:pt x="297" y="63"/>
                      </a:cubicBezTo>
                      <a:cubicBezTo>
                        <a:pt x="297" y="104"/>
                        <a:pt x="220" y="126"/>
                        <a:pt x="148" y="126"/>
                      </a:cubicBezTo>
                      <a:moveTo>
                        <a:pt x="148" y="17"/>
                      </a:moveTo>
                      <a:cubicBezTo>
                        <a:pt x="71" y="17"/>
                        <a:pt x="18" y="41"/>
                        <a:pt x="18" y="63"/>
                      </a:cubicBezTo>
                      <a:cubicBezTo>
                        <a:pt x="18" y="84"/>
                        <a:pt x="71" y="108"/>
                        <a:pt x="148" y="108"/>
                      </a:cubicBezTo>
                      <a:cubicBezTo>
                        <a:pt x="225" y="108"/>
                        <a:pt x="279" y="84"/>
                        <a:pt x="279" y="63"/>
                      </a:cubicBezTo>
                      <a:cubicBezTo>
                        <a:pt x="279" y="41"/>
                        <a:pt x="225" y="17"/>
                        <a:pt x="148" y="17"/>
                      </a:cubicBez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161" name="Freeform 24"/>
                <p:cNvSpPr/>
                <p:nvPr/>
              </p:nvSpPr>
              <p:spPr bwMode="auto">
                <a:xfrm>
                  <a:off x="2677732" y="2277493"/>
                  <a:ext cx="927614" cy="288141"/>
                </a:xfrm>
                <a:custGeom>
                  <a:avLst/>
                  <a:gdLst/>
                  <a:ahLst/>
                  <a:cxnLst>
                    <a:cxn ang="0">
                      <a:pos x="323" y="35"/>
                    </a:cxn>
                    <a:cxn ang="0">
                      <a:pos x="290" y="50"/>
                    </a:cxn>
                    <a:cxn ang="0">
                      <a:pos x="258" y="59"/>
                    </a:cxn>
                    <a:cxn ang="0">
                      <a:pos x="226" y="65"/>
                    </a:cxn>
                    <a:cxn ang="0">
                      <a:pos x="193" y="68"/>
                    </a:cxn>
                    <a:cxn ang="0">
                      <a:pos x="177" y="68"/>
                    </a:cxn>
                    <a:cxn ang="0">
                      <a:pos x="161" y="68"/>
                    </a:cxn>
                    <a:cxn ang="0">
                      <a:pos x="129" y="65"/>
                    </a:cxn>
                    <a:cxn ang="0">
                      <a:pos x="96" y="59"/>
                    </a:cxn>
                    <a:cxn ang="0">
                      <a:pos x="64" y="50"/>
                    </a:cxn>
                    <a:cxn ang="0">
                      <a:pos x="32" y="34"/>
                    </a:cxn>
                    <a:cxn ang="0">
                      <a:pos x="0" y="0"/>
                    </a:cxn>
                    <a:cxn ang="0">
                      <a:pos x="0" y="43"/>
                    </a:cxn>
                    <a:cxn ang="0">
                      <a:pos x="32" y="76"/>
                    </a:cxn>
                    <a:cxn ang="0">
                      <a:pos x="64" y="91"/>
                    </a:cxn>
                    <a:cxn ang="0">
                      <a:pos x="96" y="101"/>
                    </a:cxn>
                    <a:cxn ang="0">
                      <a:pos x="129" y="107"/>
                    </a:cxn>
                    <a:cxn ang="0">
                      <a:pos x="161" y="110"/>
                    </a:cxn>
                    <a:cxn ang="0">
                      <a:pos x="177" y="110"/>
                    </a:cxn>
                    <a:cxn ang="0">
                      <a:pos x="193" y="110"/>
                    </a:cxn>
                    <a:cxn ang="0">
                      <a:pos x="226" y="107"/>
                    </a:cxn>
                    <a:cxn ang="0">
                      <a:pos x="258" y="101"/>
                    </a:cxn>
                    <a:cxn ang="0">
                      <a:pos x="290" y="92"/>
                    </a:cxn>
                    <a:cxn ang="0">
                      <a:pos x="323" y="76"/>
                    </a:cxn>
                    <a:cxn ang="0">
                      <a:pos x="355" y="43"/>
                    </a:cxn>
                    <a:cxn ang="0">
                      <a:pos x="355" y="0"/>
                    </a:cxn>
                    <a:cxn ang="0">
                      <a:pos x="323" y="35"/>
                    </a:cxn>
                  </a:cxnLst>
                  <a:rect l="0" t="0" r="r" b="b"/>
                  <a:pathLst>
                    <a:path w="355" h="110">
                      <a:moveTo>
                        <a:pt x="323" y="35"/>
                      </a:moveTo>
                      <a:cubicBezTo>
                        <a:pt x="313" y="40"/>
                        <a:pt x="302" y="45"/>
                        <a:pt x="290" y="50"/>
                      </a:cubicBezTo>
                      <a:cubicBezTo>
                        <a:pt x="280" y="53"/>
                        <a:pt x="269" y="57"/>
                        <a:pt x="258" y="59"/>
                      </a:cubicBezTo>
                      <a:cubicBezTo>
                        <a:pt x="248" y="62"/>
                        <a:pt x="237" y="63"/>
                        <a:pt x="226" y="65"/>
                      </a:cubicBezTo>
                      <a:cubicBezTo>
                        <a:pt x="215" y="66"/>
                        <a:pt x="204" y="67"/>
                        <a:pt x="193" y="68"/>
                      </a:cubicBezTo>
                      <a:cubicBezTo>
                        <a:pt x="188" y="68"/>
                        <a:pt x="183" y="68"/>
                        <a:pt x="177" y="68"/>
                      </a:cubicBezTo>
                      <a:cubicBezTo>
                        <a:pt x="172" y="68"/>
                        <a:pt x="166" y="68"/>
                        <a:pt x="161" y="68"/>
                      </a:cubicBezTo>
                      <a:cubicBezTo>
                        <a:pt x="150" y="67"/>
                        <a:pt x="139" y="66"/>
                        <a:pt x="129" y="65"/>
                      </a:cubicBezTo>
                      <a:cubicBezTo>
                        <a:pt x="117" y="63"/>
                        <a:pt x="106" y="61"/>
                        <a:pt x="96" y="59"/>
                      </a:cubicBezTo>
                      <a:cubicBezTo>
                        <a:pt x="85" y="56"/>
                        <a:pt x="74" y="53"/>
                        <a:pt x="64" y="50"/>
                      </a:cubicBezTo>
                      <a:cubicBezTo>
                        <a:pt x="52" y="45"/>
                        <a:pt x="41" y="40"/>
                        <a:pt x="32" y="34"/>
                      </a:cubicBezTo>
                      <a:cubicBezTo>
                        <a:pt x="16" y="24"/>
                        <a:pt x="4" y="12"/>
                        <a:pt x="0" y="0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55"/>
                        <a:pt x="16" y="66"/>
                        <a:pt x="32" y="76"/>
                      </a:cubicBezTo>
                      <a:cubicBezTo>
                        <a:pt x="41" y="81"/>
                        <a:pt x="52" y="87"/>
                        <a:pt x="64" y="91"/>
                      </a:cubicBezTo>
                      <a:cubicBezTo>
                        <a:pt x="74" y="95"/>
                        <a:pt x="85" y="98"/>
                        <a:pt x="96" y="101"/>
                      </a:cubicBezTo>
                      <a:cubicBezTo>
                        <a:pt x="106" y="104"/>
                        <a:pt x="117" y="106"/>
                        <a:pt x="129" y="107"/>
                      </a:cubicBezTo>
                      <a:cubicBezTo>
                        <a:pt x="139" y="108"/>
                        <a:pt x="150" y="109"/>
                        <a:pt x="161" y="110"/>
                      </a:cubicBezTo>
                      <a:cubicBezTo>
                        <a:pt x="166" y="110"/>
                        <a:pt x="172" y="110"/>
                        <a:pt x="177" y="110"/>
                      </a:cubicBezTo>
                      <a:cubicBezTo>
                        <a:pt x="183" y="110"/>
                        <a:pt x="188" y="110"/>
                        <a:pt x="193" y="110"/>
                      </a:cubicBezTo>
                      <a:cubicBezTo>
                        <a:pt x="204" y="109"/>
                        <a:pt x="215" y="109"/>
                        <a:pt x="226" y="107"/>
                      </a:cubicBezTo>
                      <a:cubicBezTo>
                        <a:pt x="237" y="106"/>
                        <a:pt x="248" y="104"/>
                        <a:pt x="258" y="101"/>
                      </a:cubicBezTo>
                      <a:cubicBezTo>
                        <a:pt x="269" y="99"/>
                        <a:pt x="280" y="95"/>
                        <a:pt x="290" y="92"/>
                      </a:cubicBezTo>
                      <a:cubicBezTo>
                        <a:pt x="302" y="87"/>
                        <a:pt x="313" y="82"/>
                        <a:pt x="323" y="76"/>
                      </a:cubicBezTo>
                      <a:cubicBezTo>
                        <a:pt x="338" y="66"/>
                        <a:pt x="350" y="55"/>
                        <a:pt x="355" y="43"/>
                      </a:cubicBezTo>
                      <a:cubicBezTo>
                        <a:pt x="355" y="0"/>
                        <a:pt x="355" y="0"/>
                        <a:pt x="355" y="0"/>
                      </a:cubicBezTo>
                      <a:cubicBezTo>
                        <a:pt x="350" y="13"/>
                        <a:pt x="339" y="25"/>
                        <a:pt x="323" y="35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58" name="Group 245"/>
            <p:cNvGrpSpPr/>
            <p:nvPr/>
          </p:nvGrpSpPr>
          <p:grpSpPr>
            <a:xfrm>
              <a:off x="3865107" y="3160071"/>
              <a:ext cx="911586" cy="531364"/>
              <a:chOff x="2677732" y="1646868"/>
              <a:chExt cx="927614" cy="540707"/>
            </a:xfrm>
          </p:grpSpPr>
          <p:sp>
            <p:nvSpPr>
              <p:cNvPr id="152" name="Oval 16"/>
              <p:cNvSpPr>
                <a:spLocks noChangeArrowheads="1"/>
              </p:cNvSpPr>
              <p:nvPr/>
            </p:nvSpPr>
            <p:spPr bwMode="auto">
              <a:xfrm>
                <a:off x="2677732" y="1765472"/>
                <a:ext cx="927614" cy="422103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163" name="Group 247"/>
              <p:cNvGrpSpPr/>
              <p:nvPr/>
            </p:nvGrpSpPr>
            <p:grpSpPr>
              <a:xfrm>
                <a:off x="2677732" y="1646868"/>
                <a:ext cx="927614" cy="505511"/>
                <a:chOff x="2677732" y="2060123"/>
                <a:chExt cx="927614" cy="505511"/>
              </a:xfrm>
            </p:grpSpPr>
            <p:sp>
              <p:nvSpPr>
                <p:cNvPr id="154" name="Oval 19"/>
                <p:cNvSpPr>
                  <a:spLocks noChangeArrowheads="1"/>
                </p:cNvSpPr>
                <p:nvPr/>
              </p:nvSpPr>
              <p:spPr bwMode="auto">
                <a:xfrm>
                  <a:off x="2677732" y="2060123"/>
                  <a:ext cx="927614" cy="419574"/>
                </a:xfrm>
                <a:prstGeom prst="ellipse">
                  <a:avLst/>
                </a:prstGeom>
                <a:solidFill>
                  <a:schemeClr val="accent4"/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155" name="Freeform 61"/>
                <p:cNvSpPr>
                  <a:spLocks noEditPoints="1"/>
                </p:cNvSpPr>
                <p:nvPr/>
              </p:nvSpPr>
              <p:spPr bwMode="auto">
                <a:xfrm>
                  <a:off x="2753559" y="2090454"/>
                  <a:ext cx="775961" cy="328582"/>
                </a:xfrm>
                <a:custGeom>
                  <a:avLst/>
                  <a:gdLst/>
                  <a:ahLst/>
                  <a:cxnLst>
                    <a:cxn ang="0">
                      <a:pos x="148" y="126"/>
                    </a:cxn>
                    <a:cxn ang="0">
                      <a:pos x="148" y="126"/>
                    </a:cxn>
                    <a:cxn ang="0">
                      <a:pos x="0" y="63"/>
                    </a:cxn>
                    <a:cxn ang="0">
                      <a:pos x="148" y="0"/>
                    </a:cxn>
                    <a:cxn ang="0">
                      <a:pos x="297" y="63"/>
                    </a:cxn>
                    <a:cxn ang="0">
                      <a:pos x="148" y="126"/>
                    </a:cxn>
                    <a:cxn ang="0">
                      <a:pos x="148" y="17"/>
                    </a:cxn>
                    <a:cxn ang="0">
                      <a:pos x="18" y="63"/>
                    </a:cxn>
                    <a:cxn ang="0">
                      <a:pos x="148" y="108"/>
                    </a:cxn>
                    <a:cxn ang="0">
                      <a:pos x="279" y="63"/>
                    </a:cxn>
                    <a:cxn ang="0">
                      <a:pos x="148" y="17"/>
                    </a:cxn>
                  </a:cxnLst>
                  <a:rect l="0" t="0" r="r" b="b"/>
                  <a:pathLst>
                    <a:path w="297" h="126">
                      <a:moveTo>
                        <a:pt x="148" y="126"/>
                      </a:moveTo>
                      <a:cubicBezTo>
                        <a:pt x="148" y="126"/>
                        <a:pt x="148" y="126"/>
                        <a:pt x="148" y="126"/>
                      </a:cubicBezTo>
                      <a:cubicBezTo>
                        <a:pt x="77" y="126"/>
                        <a:pt x="0" y="104"/>
                        <a:pt x="0" y="63"/>
                      </a:cubicBezTo>
                      <a:cubicBezTo>
                        <a:pt x="0" y="22"/>
                        <a:pt x="77" y="0"/>
                        <a:pt x="148" y="0"/>
                      </a:cubicBezTo>
                      <a:cubicBezTo>
                        <a:pt x="220" y="0"/>
                        <a:pt x="297" y="22"/>
                        <a:pt x="297" y="63"/>
                      </a:cubicBezTo>
                      <a:cubicBezTo>
                        <a:pt x="297" y="104"/>
                        <a:pt x="220" y="126"/>
                        <a:pt x="148" y="126"/>
                      </a:cubicBezTo>
                      <a:moveTo>
                        <a:pt x="148" y="17"/>
                      </a:moveTo>
                      <a:cubicBezTo>
                        <a:pt x="71" y="17"/>
                        <a:pt x="18" y="41"/>
                        <a:pt x="18" y="63"/>
                      </a:cubicBezTo>
                      <a:cubicBezTo>
                        <a:pt x="18" y="84"/>
                        <a:pt x="71" y="108"/>
                        <a:pt x="148" y="108"/>
                      </a:cubicBezTo>
                      <a:cubicBezTo>
                        <a:pt x="225" y="108"/>
                        <a:pt x="279" y="84"/>
                        <a:pt x="279" y="63"/>
                      </a:cubicBezTo>
                      <a:cubicBezTo>
                        <a:pt x="279" y="41"/>
                        <a:pt x="225" y="17"/>
                        <a:pt x="148" y="17"/>
                      </a:cubicBez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156" name="Freeform 24"/>
                <p:cNvSpPr/>
                <p:nvPr/>
              </p:nvSpPr>
              <p:spPr bwMode="auto">
                <a:xfrm>
                  <a:off x="2677732" y="2277493"/>
                  <a:ext cx="927614" cy="288141"/>
                </a:xfrm>
                <a:custGeom>
                  <a:avLst/>
                  <a:gdLst/>
                  <a:ahLst/>
                  <a:cxnLst>
                    <a:cxn ang="0">
                      <a:pos x="323" y="35"/>
                    </a:cxn>
                    <a:cxn ang="0">
                      <a:pos x="290" y="50"/>
                    </a:cxn>
                    <a:cxn ang="0">
                      <a:pos x="258" y="59"/>
                    </a:cxn>
                    <a:cxn ang="0">
                      <a:pos x="226" y="65"/>
                    </a:cxn>
                    <a:cxn ang="0">
                      <a:pos x="193" y="68"/>
                    </a:cxn>
                    <a:cxn ang="0">
                      <a:pos x="177" y="68"/>
                    </a:cxn>
                    <a:cxn ang="0">
                      <a:pos x="161" y="68"/>
                    </a:cxn>
                    <a:cxn ang="0">
                      <a:pos x="129" y="65"/>
                    </a:cxn>
                    <a:cxn ang="0">
                      <a:pos x="96" y="59"/>
                    </a:cxn>
                    <a:cxn ang="0">
                      <a:pos x="64" y="50"/>
                    </a:cxn>
                    <a:cxn ang="0">
                      <a:pos x="32" y="34"/>
                    </a:cxn>
                    <a:cxn ang="0">
                      <a:pos x="0" y="0"/>
                    </a:cxn>
                    <a:cxn ang="0">
                      <a:pos x="0" y="43"/>
                    </a:cxn>
                    <a:cxn ang="0">
                      <a:pos x="32" y="76"/>
                    </a:cxn>
                    <a:cxn ang="0">
                      <a:pos x="64" y="91"/>
                    </a:cxn>
                    <a:cxn ang="0">
                      <a:pos x="96" y="101"/>
                    </a:cxn>
                    <a:cxn ang="0">
                      <a:pos x="129" y="107"/>
                    </a:cxn>
                    <a:cxn ang="0">
                      <a:pos x="161" y="110"/>
                    </a:cxn>
                    <a:cxn ang="0">
                      <a:pos x="177" y="110"/>
                    </a:cxn>
                    <a:cxn ang="0">
                      <a:pos x="193" y="110"/>
                    </a:cxn>
                    <a:cxn ang="0">
                      <a:pos x="226" y="107"/>
                    </a:cxn>
                    <a:cxn ang="0">
                      <a:pos x="258" y="101"/>
                    </a:cxn>
                    <a:cxn ang="0">
                      <a:pos x="290" y="92"/>
                    </a:cxn>
                    <a:cxn ang="0">
                      <a:pos x="323" y="76"/>
                    </a:cxn>
                    <a:cxn ang="0">
                      <a:pos x="355" y="43"/>
                    </a:cxn>
                    <a:cxn ang="0">
                      <a:pos x="355" y="0"/>
                    </a:cxn>
                    <a:cxn ang="0">
                      <a:pos x="323" y="35"/>
                    </a:cxn>
                  </a:cxnLst>
                  <a:rect l="0" t="0" r="r" b="b"/>
                  <a:pathLst>
                    <a:path w="355" h="110">
                      <a:moveTo>
                        <a:pt x="323" y="35"/>
                      </a:moveTo>
                      <a:cubicBezTo>
                        <a:pt x="313" y="40"/>
                        <a:pt x="302" y="45"/>
                        <a:pt x="290" y="50"/>
                      </a:cubicBezTo>
                      <a:cubicBezTo>
                        <a:pt x="280" y="53"/>
                        <a:pt x="269" y="57"/>
                        <a:pt x="258" y="59"/>
                      </a:cubicBezTo>
                      <a:cubicBezTo>
                        <a:pt x="248" y="62"/>
                        <a:pt x="237" y="63"/>
                        <a:pt x="226" y="65"/>
                      </a:cubicBezTo>
                      <a:cubicBezTo>
                        <a:pt x="215" y="66"/>
                        <a:pt x="204" y="67"/>
                        <a:pt x="193" y="68"/>
                      </a:cubicBezTo>
                      <a:cubicBezTo>
                        <a:pt x="188" y="68"/>
                        <a:pt x="183" y="68"/>
                        <a:pt x="177" y="68"/>
                      </a:cubicBezTo>
                      <a:cubicBezTo>
                        <a:pt x="172" y="68"/>
                        <a:pt x="166" y="68"/>
                        <a:pt x="161" y="68"/>
                      </a:cubicBezTo>
                      <a:cubicBezTo>
                        <a:pt x="150" y="67"/>
                        <a:pt x="139" y="66"/>
                        <a:pt x="129" y="65"/>
                      </a:cubicBezTo>
                      <a:cubicBezTo>
                        <a:pt x="117" y="63"/>
                        <a:pt x="106" y="61"/>
                        <a:pt x="96" y="59"/>
                      </a:cubicBezTo>
                      <a:cubicBezTo>
                        <a:pt x="85" y="56"/>
                        <a:pt x="74" y="53"/>
                        <a:pt x="64" y="50"/>
                      </a:cubicBezTo>
                      <a:cubicBezTo>
                        <a:pt x="52" y="45"/>
                        <a:pt x="41" y="40"/>
                        <a:pt x="32" y="34"/>
                      </a:cubicBezTo>
                      <a:cubicBezTo>
                        <a:pt x="16" y="24"/>
                        <a:pt x="4" y="12"/>
                        <a:pt x="0" y="0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55"/>
                        <a:pt x="16" y="66"/>
                        <a:pt x="32" y="76"/>
                      </a:cubicBezTo>
                      <a:cubicBezTo>
                        <a:pt x="41" y="81"/>
                        <a:pt x="52" y="87"/>
                        <a:pt x="64" y="91"/>
                      </a:cubicBezTo>
                      <a:cubicBezTo>
                        <a:pt x="74" y="95"/>
                        <a:pt x="85" y="98"/>
                        <a:pt x="96" y="101"/>
                      </a:cubicBezTo>
                      <a:cubicBezTo>
                        <a:pt x="106" y="104"/>
                        <a:pt x="117" y="106"/>
                        <a:pt x="129" y="107"/>
                      </a:cubicBezTo>
                      <a:cubicBezTo>
                        <a:pt x="139" y="108"/>
                        <a:pt x="150" y="109"/>
                        <a:pt x="161" y="110"/>
                      </a:cubicBezTo>
                      <a:cubicBezTo>
                        <a:pt x="166" y="110"/>
                        <a:pt x="172" y="110"/>
                        <a:pt x="177" y="110"/>
                      </a:cubicBezTo>
                      <a:cubicBezTo>
                        <a:pt x="183" y="110"/>
                        <a:pt x="188" y="110"/>
                        <a:pt x="193" y="110"/>
                      </a:cubicBezTo>
                      <a:cubicBezTo>
                        <a:pt x="204" y="109"/>
                        <a:pt x="215" y="109"/>
                        <a:pt x="226" y="107"/>
                      </a:cubicBezTo>
                      <a:cubicBezTo>
                        <a:pt x="237" y="106"/>
                        <a:pt x="248" y="104"/>
                        <a:pt x="258" y="101"/>
                      </a:cubicBezTo>
                      <a:cubicBezTo>
                        <a:pt x="269" y="99"/>
                        <a:pt x="280" y="95"/>
                        <a:pt x="290" y="92"/>
                      </a:cubicBezTo>
                      <a:cubicBezTo>
                        <a:pt x="302" y="87"/>
                        <a:pt x="313" y="82"/>
                        <a:pt x="323" y="76"/>
                      </a:cubicBezTo>
                      <a:cubicBezTo>
                        <a:pt x="338" y="66"/>
                        <a:pt x="350" y="55"/>
                        <a:pt x="355" y="43"/>
                      </a:cubicBezTo>
                      <a:cubicBezTo>
                        <a:pt x="355" y="0"/>
                        <a:pt x="355" y="0"/>
                        <a:pt x="355" y="0"/>
                      </a:cubicBezTo>
                      <a:cubicBezTo>
                        <a:pt x="350" y="13"/>
                        <a:pt x="339" y="25"/>
                        <a:pt x="323" y="35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68" name="Group 251"/>
            <p:cNvGrpSpPr/>
            <p:nvPr/>
          </p:nvGrpSpPr>
          <p:grpSpPr>
            <a:xfrm>
              <a:off x="3865107" y="3015624"/>
              <a:ext cx="911586" cy="531364"/>
              <a:chOff x="2677732" y="1646868"/>
              <a:chExt cx="927614" cy="540707"/>
            </a:xfrm>
          </p:grpSpPr>
          <p:sp>
            <p:nvSpPr>
              <p:cNvPr id="147" name="Oval 16"/>
              <p:cNvSpPr>
                <a:spLocks noChangeArrowheads="1"/>
              </p:cNvSpPr>
              <p:nvPr/>
            </p:nvSpPr>
            <p:spPr bwMode="auto">
              <a:xfrm>
                <a:off x="2677732" y="1765472"/>
                <a:ext cx="927614" cy="422103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173" name="Group 253"/>
              <p:cNvGrpSpPr/>
              <p:nvPr/>
            </p:nvGrpSpPr>
            <p:grpSpPr>
              <a:xfrm>
                <a:off x="2677732" y="1646868"/>
                <a:ext cx="927614" cy="505511"/>
                <a:chOff x="2677732" y="2060123"/>
                <a:chExt cx="927614" cy="505511"/>
              </a:xfrm>
            </p:grpSpPr>
            <p:sp>
              <p:nvSpPr>
                <p:cNvPr id="149" name="Oval 19"/>
                <p:cNvSpPr>
                  <a:spLocks noChangeArrowheads="1"/>
                </p:cNvSpPr>
                <p:nvPr/>
              </p:nvSpPr>
              <p:spPr bwMode="auto">
                <a:xfrm>
                  <a:off x="2677732" y="2060123"/>
                  <a:ext cx="927614" cy="419574"/>
                </a:xfrm>
                <a:prstGeom prst="ellipse">
                  <a:avLst/>
                </a:prstGeom>
                <a:solidFill>
                  <a:schemeClr val="accent4"/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150" name="Freeform 61"/>
                <p:cNvSpPr>
                  <a:spLocks noEditPoints="1"/>
                </p:cNvSpPr>
                <p:nvPr/>
              </p:nvSpPr>
              <p:spPr bwMode="auto">
                <a:xfrm>
                  <a:off x="2753559" y="2090454"/>
                  <a:ext cx="775961" cy="328582"/>
                </a:xfrm>
                <a:custGeom>
                  <a:avLst/>
                  <a:gdLst/>
                  <a:ahLst/>
                  <a:cxnLst>
                    <a:cxn ang="0">
                      <a:pos x="148" y="126"/>
                    </a:cxn>
                    <a:cxn ang="0">
                      <a:pos x="148" y="126"/>
                    </a:cxn>
                    <a:cxn ang="0">
                      <a:pos x="0" y="63"/>
                    </a:cxn>
                    <a:cxn ang="0">
                      <a:pos x="148" y="0"/>
                    </a:cxn>
                    <a:cxn ang="0">
                      <a:pos x="297" y="63"/>
                    </a:cxn>
                    <a:cxn ang="0">
                      <a:pos x="148" y="126"/>
                    </a:cxn>
                    <a:cxn ang="0">
                      <a:pos x="148" y="17"/>
                    </a:cxn>
                    <a:cxn ang="0">
                      <a:pos x="18" y="63"/>
                    </a:cxn>
                    <a:cxn ang="0">
                      <a:pos x="148" y="108"/>
                    </a:cxn>
                    <a:cxn ang="0">
                      <a:pos x="279" y="63"/>
                    </a:cxn>
                    <a:cxn ang="0">
                      <a:pos x="148" y="17"/>
                    </a:cxn>
                  </a:cxnLst>
                  <a:rect l="0" t="0" r="r" b="b"/>
                  <a:pathLst>
                    <a:path w="297" h="126">
                      <a:moveTo>
                        <a:pt x="148" y="126"/>
                      </a:moveTo>
                      <a:cubicBezTo>
                        <a:pt x="148" y="126"/>
                        <a:pt x="148" y="126"/>
                        <a:pt x="148" y="126"/>
                      </a:cubicBezTo>
                      <a:cubicBezTo>
                        <a:pt x="77" y="126"/>
                        <a:pt x="0" y="104"/>
                        <a:pt x="0" y="63"/>
                      </a:cubicBezTo>
                      <a:cubicBezTo>
                        <a:pt x="0" y="22"/>
                        <a:pt x="77" y="0"/>
                        <a:pt x="148" y="0"/>
                      </a:cubicBezTo>
                      <a:cubicBezTo>
                        <a:pt x="220" y="0"/>
                        <a:pt x="297" y="22"/>
                        <a:pt x="297" y="63"/>
                      </a:cubicBezTo>
                      <a:cubicBezTo>
                        <a:pt x="297" y="104"/>
                        <a:pt x="220" y="126"/>
                        <a:pt x="148" y="126"/>
                      </a:cubicBezTo>
                      <a:moveTo>
                        <a:pt x="148" y="17"/>
                      </a:moveTo>
                      <a:cubicBezTo>
                        <a:pt x="71" y="17"/>
                        <a:pt x="18" y="41"/>
                        <a:pt x="18" y="63"/>
                      </a:cubicBezTo>
                      <a:cubicBezTo>
                        <a:pt x="18" y="84"/>
                        <a:pt x="71" y="108"/>
                        <a:pt x="148" y="108"/>
                      </a:cubicBezTo>
                      <a:cubicBezTo>
                        <a:pt x="225" y="108"/>
                        <a:pt x="279" y="84"/>
                        <a:pt x="279" y="63"/>
                      </a:cubicBezTo>
                      <a:cubicBezTo>
                        <a:pt x="279" y="41"/>
                        <a:pt x="225" y="17"/>
                        <a:pt x="148" y="17"/>
                      </a:cubicBez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151" name="Freeform 24"/>
                <p:cNvSpPr/>
                <p:nvPr/>
              </p:nvSpPr>
              <p:spPr bwMode="auto">
                <a:xfrm>
                  <a:off x="2677732" y="2277493"/>
                  <a:ext cx="927614" cy="288141"/>
                </a:xfrm>
                <a:custGeom>
                  <a:avLst/>
                  <a:gdLst/>
                  <a:ahLst/>
                  <a:cxnLst>
                    <a:cxn ang="0">
                      <a:pos x="323" y="35"/>
                    </a:cxn>
                    <a:cxn ang="0">
                      <a:pos x="290" y="50"/>
                    </a:cxn>
                    <a:cxn ang="0">
                      <a:pos x="258" y="59"/>
                    </a:cxn>
                    <a:cxn ang="0">
                      <a:pos x="226" y="65"/>
                    </a:cxn>
                    <a:cxn ang="0">
                      <a:pos x="193" y="68"/>
                    </a:cxn>
                    <a:cxn ang="0">
                      <a:pos x="177" y="68"/>
                    </a:cxn>
                    <a:cxn ang="0">
                      <a:pos x="161" y="68"/>
                    </a:cxn>
                    <a:cxn ang="0">
                      <a:pos x="129" y="65"/>
                    </a:cxn>
                    <a:cxn ang="0">
                      <a:pos x="96" y="59"/>
                    </a:cxn>
                    <a:cxn ang="0">
                      <a:pos x="64" y="50"/>
                    </a:cxn>
                    <a:cxn ang="0">
                      <a:pos x="32" y="34"/>
                    </a:cxn>
                    <a:cxn ang="0">
                      <a:pos x="0" y="0"/>
                    </a:cxn>
                    <a:cxn ang="0">
                      <a:pos x="0" y="43"/>
                    </a:cxn>
                    <a:cxn ang="0">
                      <a:pos x="32" y="76"/>
                    </a:cxn>
                    <a:cxn ang="0">
                      <a:pos x="64" y="91"/>
                    </a:cxn>
                    <a:cxn ang="0">
                      <a:pos x="96" y="101"/>
                    </a:cxn>
                    <a:cxn ang="0">
                      <a:pos x="129" y="107"/>
                    </a:cxn>
                    <a:cxn ang="0">
                      <a:pos x="161" y="110"/>
                    </a:cxn>
                    <a:cxn ang="0">
                      <a:pos x="177" y="110"/>
                    </a:cxn>
                    <a:cxn ang="0">
                      <a:pos x="193" y="110"/>
                    </a:cxn>
                    <a:cxn ang="0">
                      <a:pos x="226" y="107"/>
                    </a:cxn>
                    <a:cxn ang="0">
                      <a:pos x="258" y="101"/>
                    </a:cxn>
                    <a:cxn ang="0">
                      <a:pos x="290" y="92"/>
                    </a:cxn>
                    <a:cxn ang="0">
                      <a:pos x="323" y="76"/>
                    </a:cxn>
                    <a:cxn ang="0">
                      <a:pos x="355" y="43"/>
                    </a:cxn>
                    <a:cxn ang="0">
                      <a:pos x="355" y="0"/>
                    </a:cxn>
                    <a:cxn ang="0">
                      <a:pos x="323" y="35"/>
                    </a:cxn>
                  </a:cxnLst>
                  <a:rect l="0" t="0" r="r" b="b"/>
                  <a:pathLst>
                    <a:path w="355" h="110">
                      <a:moveTo>
                        <a:pt x="323" y="35"/>
                      </a:moveTo>
                      <a:cubicBezTo>
                        <a:pt x="313" y="40"/>
                        <a:pt x="302" y="45"/>
                        <a:pt x="290" y="50"/>
                      </a:cubicBezTo>
                      <a:cubicBezTo>
                        <a:pt x="280" y="53"/>
                        <a:pt x="269" y="57"/>
                        <a:pt x="258" y="59"/>
                      </a:cubicBezTo>
                      <a:cubicBezTo>
                        <a:pt x="248" y="62"/>
                        <a:pt x="237" y="63"/>
                        <a:pt x="226" y="65"/>
                      </a:cubicBezTo>
                      <a:cubicBezTo>
                        <a:pt x="215" y="66"/>
                        <a:pt x="204" y="67"/>
                        <a:pt x="193" y="68"/>
                      </a:cubicBezTo>
                      <a:cubicBezTo>
                        <a:pt x="188" y="68"/>
                        <a:pt x="183" y="68"/>
                        <a:pt x="177" y="68"/>
                      </a:cubicBezTo>
                      <a:cubicBezTo>
                        <a:pt x="172" y="68"/>
                        <a:pt x="166" y="68"/>
                        <a:pt x="161" y="68"/>
                      </a:cubicBezTo>
                      <a:cubicBezTo>
                        <a:pt x="150" y="67"/>
                        <a:pt x="139" y="66"/>
                        <a:pt x="129" y="65"/>
                      </a:cubicBezTo>
                      <a:cubicBezTo>
                        <a:pt x="117" y="63"/>
                        <a:pt x="106" y="61"/>
                        <a:pt x="96" y="59"/>
                      </a:cubicBezTo>
                      <a:cubicBezTo>
                        <a:pt x="85" y="56"/>
                        <a:pt x="74" y="53"/>
                        <a:pt x="64" y="50"/>
                      </a:cubicBezTo>
                      <a:cubicBezTo>
                        <a:pt x="52" y="45"/>
                        <a:pt x="41" y="40"/>
                        <a:pt x="32" y="34"/>
                      </a:cubicBezTo>
                      <a:cubicBezTo>
                        <a:pt x="16" y="24"/>
                        <a:pt x="4" y="12"/>
                        <a:pt x="0" y="0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55"/>
                        <a:pt x="16" y="66"/>
                        <a:pt x="32" y="76"/>
                      </a:cubicBezTo>
                      <a:cubicBezTo>
                        <a:pt x="41" y="81"/>
                        <a:pt x="52" y="87"/>
                        <a:pt x="64" y="91"/>
                      </a:cubicBezTo>
                      <a:cubicBezTo>
                        <a:pt x="74" y="95"/>
                        <a:pt x="85" y="98"/>
                        <a:pt x="96" y="101"/>
                      </a:cubicBezTo>
                      <a:cubicBezTo>
                        <a:pt x="106" y="104"/>
                        <a:pt x="117" y="106"/>
                        <a:pt x="129" y="107"/>
                      </a:cubicBezTo>
                      <a:cubicBezTo>
                        <a:pt x="139" y="108"/>
                        <a:pt x="150" y="109"/>
                        <a:pt x="161" y="110"/>
                      </a:cubicBezTo>
                      <a:cubicBezTo>
                        <a:pt x="166" y="110"/>
                        <a:pt x="172" y="110"/>
                        <a:pt x="177" y="110"/>
                      </a:cubicBezTo>
                      <a:cubicBezTo>
                        <a:pt x="183" y="110"/>
                        <a:pt x="188" y="110"/>
                        <a:pt x="193" y="110"/>
                      </a:cubicBezTo>
                      <a:cubicBezTo>
                        <a:pt x="204" y="109"/>
                        <a:pt x="215" y="109"/>
                        <a:pt x="226" y="107"/>
                      </a:cubicBezTo>
                      <a:cubicBezTo>
                        <a:pt x="237" y="106"/>
                        <a:pt x="248" y="104"/>
                        <a:pt x="258" y="101"/>
                      </a:cubicBezTo>
                      <a:cubicBezTo>
                        <a:pt x="269" y="99"/>
                        <a:pt x="280" y="95"/>
                        <a:pt x="290" y="92"/>
                      </a:cubicBezTo>
                      <a:cubicBezTo>
                        <a:pt x="302" y="87"/>
                        <a:pt x="313" y="82"/>
                        <a:pt x="323" y="76"/>
                      </a:cubicBezTo>
                      <a:cubicBezTo>
                        <a:pt x="338" y="66"/>
                        <a:pt x="350" y="55"/>
                        <a:pt x="355" y="43"/>
                      </a:cubicBezTo>
                      <a:cubicBezTo>
                        <a:pt x="355" y="0"/>
                        <a:pt x="355" y="0"/>
                        <a:pt x="355" y="0"/>
                      </a:cubicBezTo>
                      <a:cubicBezTo>
                        <a:pt x="350" y="13"/>
                        <a:pt x="339" y="25"/>
                        <a:pt x="323" y="35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79" name="Group 257"/>
            <p:cNvGrpSpPr/>
            <p:nvPr/>
          </p:nvGrpSpPr>
          <p:grpSpPr>
            <a:xfrm>
              <a:off x="3865107" y="2867282"/>
              <a:ext cx="911586" cy="531364"/>
              <a:chOff x="2677732" y="1646868"/>
              <a:chExt cx="927614" cy="540707"/>
            </a:xfrm>
          </p:grpSpPr>
          <p:sp>
            <p:nvSpPr>
              <p:cNvPr id="142" name="Oval 16"/>
              <p:cNvSpPr>
                <a:spLocks noChangeArrowheads="1"/>
              </p:cNvSpPr>
              <p:nvPr/>
            </p:nvSpPr>
            <p:spPr bwMode="auto">
              <a:xfrm>
                <a:off x="2677732" y="1765472"/>
                <a:ext cx="927614" cy="422103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198" name="Group 259"/>
              <p:cNvGrpSpPr/>
              <p:nvPr/>
            </p:nvGrpSpPr>
            <p:grpSpPr>
              <a:xfrm>
                <a:off x="2677732" y="1646868"/>
                <a:ext cx="927614" cy="505511"/>
                <a:chOff x="2677732" y="2060123"/>
                <a:chExt cx="927614" cy="505511"/>
              </a:xfrm>
            </p:grpSpPr>
            <p:sp>
              <p:nvSpPr>
                <p:cNvPr id="144" name="Oval 19"/>
                <p:cNvSpPr>
                  <a:spLocks noChangeArrowheads="1"/>
                </p:cNvSpPr>
                <p:nvPr/>
              </p:nvSpPr>
              <p:spPr bwMode="auto">
                <a:xfrm>
                  <a:off x="2677732" y="2060123"/>
                  <a:ext cx="927614" cy="419574"/>
                </a:xfrm>
                <a:prstGeom prst="ellipse">
                  <a:avLst/>
                </a:prstGeom>
                <a:solidFill>
                  <a:schemeClr val="accent4"/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145" name="Freeform 61"/>
                <p:cNvSpPr>
                  <a:spLocks noEditPoints="1"/>
                </p:cNvSpPr>
                <p:nvPr/>
              </p:nvSpPr>
              <p:spPr bwMode="auto">
                <a:xfrm>
                  <a:off x="2753559" y="2090454"/>
                  <a:ext cx="775961" cy="328582"/>
                </a:xfrm>
                <a:custGeom>
                  <a:avLst/>
                  <a:gdLst/>
                  <a:ahLst/>
                  <a:cxnLst>
                    <a:cxn ang="0">
                      <a:pos x="148" y="126"/>
                    </a:cxn>
                    <a:cxn ang="0">
                      <a:pos x="148" y="126"/>
                    </a:cxn>
                    <a:cxn ang="0">
                      <a:pos x="0" y="63"/>
                    </a:cxn>
                    <a:cxn ang="0">
                      <a:pos x="148" y="0"/>
                    </a:cxn>
                    <a:cxn ang="0">
                      <a:pos x="297" y="63"/>
                    </a:cxn>
                    <a:cxn ang="0">
                      <a:pos x="148" y="126"/>
                    </a:cxn>
                    <a:cxn ang="0">
                      <a:pos x="148" y="17"/>
                    </a:cxn>
                    <a:cxn ang="0">
                      <a:pos x="18" y="63"/>
                    </a:cxn>
                    <a:cxn ang="0">
                      <a:pos x="148" y="108"/>
                    </a:cxn>
                    <a:cxn ang="0">
                      <a:pos x="279" y="63"/>
                    </a:cxn>
                    <a:cxn ang="0">
                      <a:pos x="148" y="17"/>
                    </a:cxn>
                  </a:cxnLst>
                  <a:rect l="0" t="0" r="r" b="b"/>
                  <a:pathLst>
                    <a:path w="297" h="126">
                      <a:moveTo>
                        <a:pt x="148" y="126"/>
                      </a:moveTo>
                      <a:cubicBezTo>
                        <a:pt x="148" y="126"/>
                        <a:pt x="148" y="126"/>
                        <a:pt x="148" y="126"/>
                      </a:cubicBezTo>
                      <a:cubicBezTo>
                        <a:pt x="77" y="126"/>
                        <a:pt x="0" y="104"/>
                        <a:pt x="0" y="63"/>
                      </a:cubicBezTo>
                      <a:cubicBezTo>
                        <a:pt x="0" y="22"/>
                        <a:pt x="77" y="0"/>
                        <a:pt x="148" y="0"/>
                      </a:cubicBezTo>
                      <a:cubicBezTo>
                        <a:pt x="220" y="0"/>
                        <a:pt x="297" y="22"/>
                        <a:pt x="297" y="63"/>
                      </a:cubicBezTo>
                      <a:cubicBezTo>
                        <a:pt x="297" y="104"/>
                        <a:pt x="220" y="126"/>
                        <a:pt x="148" y="126"/>
                      </a:cubicBezTo>
                      <a:moveTo>
                        <a:pt x="148" y="17"/>
                      </a:moveTo>
                      <a:cubicBezTo>
                        <a:pt x="71" y="17"/>
                        <a:pt x="18" y="41"/>
                        <a:pt x="18" y="63"/>
                      </a:cubicBezTo>
                      <a:cubicBezTo>
                        <a:pt x="18" y="84"/>
                        <a:pt x="71" y="108"/>
                        <a:pt x="148" y="108"/>
                      </a:cubicBezTo>
                      <a:cubicBezTo>
                        <a:pt x="225" y="108"/>
                        <a:pt x="279" y="84"/>
                        <a:pt x="279" y="63"/>
                      </a:cubicBezTo>
                      <a:cubicBezTo>
                        <a:pt x="279" y="41"/>
                        <a:pt x="225" y="17"/>
                        <a:pt x="148" y="17"/>
                      </a:cubicBez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146" name="Freeform 24"/>
                <p:cNvSpPr/>
                <p:nvPr/>
              </p:nvSpPr>
              <p:spPr bwMode="auto">
                <a:xfrm>
                  <a:off x="2677732" y="2277493"/>
                  <a:ext cx="927614" cy="288141"/>
                </a:xfrm>
                <a:custGeom>
                  <a:avLst/>
                  <a:gdLst/>
                  <a:ahLst/>
                  <a:cxnLst>
                    <a:cxn ang="0">
                      <a:pos x="323" y="35"/>
                    </a:cxn>
                    <a:cxn ang="0">
                      <a:pos x="290" y="50"/>
                    </a:cxn>
                    <a:cxn ang="0">
                      <a:pos x="258" y="59"/>
                    </a:cxn>
                    <a:cxn ang="0">
                      <a:pos x="226" y="65"/>
                    </a:cxn>
                    <a:cxn ang="0">
                      <a:pos x="193" y="68"/>
                    </a:cxn>
                    <a:cxn ang="0">
                      <a:pos x="177" y="68"/>
                    </a:cxn>
                    <a:cxn ang="0">
                      <a:pos x="161" y="68"/>
                    </a:cxn>
                    <a:cxn ang="0">
                      <a:pos x="129" y="65"/>
                    </a:cxn>
                    <a:cxn ang="0">
                      <a:pos x="96" y="59"/>
                    </a:cxn>
                    <a:cxn ang="0">
                      <a:pos x="64" y="50"/>
                    </a:cxn>
                    <a:cxn ang="0">
                      <a:pos x="32" y="34"/>
                    </a:cxn>
                    <a:cxn ang="0">
                      <a:pos x="0" y="0"/>
                    </a:cxn>
                    <a:cxn ang="0">
                      <a:pos x="0" y="43"/>
                    </a:cxn>
                    <a:cxn ang="0">
                      <a:pos x="32" y="76"/>
                    </a:cxn>
                    <a:cxn ang="0">
                      <a:pos x="64" y="91"/>
                    </a:cxn>
                    <a:cxn ang="0">
                      <a:pos x="96" y="101"/>
                    </a:cxn>
                    <a:cxn ang="0">
                      <a:pos x="129" y="107"/>
                    </a:cxn>
                    <a:cxn ang="0">
                      <a:pos x="161" y="110"/>
                    </a:cxn>
                    <a:cxn ang="0">
                      <a:pos x="177" y="110"/>
                    </a:cxn>
                    <a:cxn ang="0">
                      <a:pos x="193" y="110"/>
                    </a:cxn>
                    <a:cxn ang="0">
                      <a:pos x="226" y="107"/>
                    </a:cxn>
                    <a:cxn ang="0">
                      <a:pos x="258" y="101"/>
                    </a:cxn>
                    <a:cxn ang="0">
                      <a:pos x="290" y="92"/>
                    </a:cxn>
                    <a:cxn ang="0">
                      <a:pos x="323" y="76"/>
                    </a:cxn>
                    <a:cxn ang="0">
                      <a:pos x="355" y="43"/>
                    </a:cxn>
                    <a:cxn ang="0">
                      <a:pos x="355" y="0"/>
                    </a:cxn>
                    <a:cxn ang="0">
                      <a:pos x="323" y="35"/>
                    </a:cxn>
                  </a:cxnLst>
                  <a:rect l="0" t="0" r="r" b="b"/>
                  <a:pathLst>
                    <a:path w="355" h="110">
                      <a:moveTo>
                        <a:pt x="323" y="35"/>
                      </a:moveTo>
                      <a:cubicBezTo>
                        <a:pt x="313" y="40"/>
                        <a:pt x="302" y="45"/>
                        <a:pt x="290" y="50"/>
                      </a:cubicBezTo>
                      <a:cubicBezTo>
                        <a:pt x="280" y="53"/>
                        <a:pt x="269" y="57"/>
                        <a:pt x="258" y="59"/>
                      </a:cubicBezTo>
                      <a:cubicBezTo>
                        <a:pt x="248" y="62"/>
                        <a:pt x="237" y="63"/>
                        <a:pt x="226" y="65"/>
                      </a:cubicBezTo>
                      <a:cubicBezTo>
                        <a:pt x="215" y="66"/>
                        <a:pt x="204" y="67"/>
                        <a:pt x="193" y="68"/>
                      </a:cubicBezTo>
                      <a:cubicBezTo>
                        <a:pt x="188" y="68"/>
                        <a:pt x="183" y="68"/>
                        <a:pt x="177" y="68"/>
                      </a:cubicBezTo>
                      <a:cubicBezTo>
                        <a:pt x="172" y="68"/>
                        <a:pt x="166" y="68"/>
                        <a:pt x="161" y="68"/>
                      </a:cubicBezTo>
                      <a:cubicBezTo>
                        <a:pt x="150" y="67"/>
                        <a:pt x="139" y="66"/>
                        <a:pt x="129" y="65"/>
                      </a:cubicBezTo>
                      <a:cubicBezTo>
                        <a:pt x="117" y="63"/>
                        <a:pt x="106" y="61"/>
                        <a:pt x="96" y="59"/>
                      </a:cubicBezTo>
                      <a:cubicBezTo>
                        <a:pt x="85" y="56"/>
                        <a:pt x="74" y="53"/>
                        <a:pt x="64" y="50"/>
                      </a:cubicBezTo>
                      <a:cubicBezTo>
                        <a:pt x="52" y="45"/>
                        <a:pt x="41" y="40"/>
                        <a:pt x="32" y="34"/>
                      </a:cubicBezTo>
                      <a:cubicBezTo>
                        <a:pt x="16" y="24"/>
                        <a:pt x="4" y="12"/>
                        <a:pt x="0" y="0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55"/>
                        <a:pt x="16" y="66"/>
                        <a:pt x="32" y="76"/>
                      </a:cubicBezTo>
                      <a:cubicBezTo>
                        <a:pt x="41" y="81"/>
                        <a:pt x="52" y="87"/>
                        <a:pt x="64" y="91"/>
                      </a:cubicBezTo>
                      <a:cubicBezTo>
                        <a:pt x="74" y="95"/>
                        <a:pt x="85" y="98"/>
                        <a:pt x="96" y="101"/>
                      </a:cubicBezTo>
                      <a:cubicBezTo>
                        <a:pt x="106" y="104"/>
                        <a:pt x="117" y="106"/>
                        <a:pt x="129" y="107"/>
                      </a:cubicBezTo>
                      <a:cubicBezTo>
                        <a:pt x="139" y="108"/>
                        <a:pt x="150" y="109"/>
                        <a:pt x="161" y="110"/>
                      </a:cubicBezTo>
                      <a:cubicBezTo>
                        <a:pt x="166" y="110"/>
                        <a:pt x="172" y="110"/>
                        <a:pt x="177" y="110"/>
                      </a:cubicBezTo>
                      <a:cubicBezTo>
                        <a:pt x="183" y="110"/>
                        <a:pt x="188" y="110"/>
                        <a:pt x="193" y="110"/>
                      </a:cubicBezTo>
                      <a:cubicBezTo>
                        <a:pt x="204" y="109"/>
                        <a:pt x="215" y="109"/>
                        <a:pt x="226" y="107"/>
                      </a:cubicBezTo>
                      <a:cubicBezTo>
                        <a:pt x="237" y="106"/>
                        <a:pt x="248" y="104"/>
                        <a:pt x="258" y="101"/>
                      </a:cubicBezTo>
                      <a:cubicBezTo>
                        <a:pt x="269" y="99"/>
                        <a:pt x="280" y="95"/>
                        <a:pt x="290" y="92"/>
                      </a:cubicBezTo>
                      <a:cubicBezTo>
                        <a:pt x="302" y="87"/>
                        <a:pt x="313" y="82"/>
                        <a:pt x="323" y="76"/>
                      </a:cubicBezTo>
                      <a:cubicBezTo>
                        <a:pt x="338" y="66"/>
                        <a:pt x="350" y="55"/>
                        <a:pt x="355" y="43"/>
                      </a:cubicBezTo>
                      <a:cubicBezTo>
                        <a:pt x="355" y="0"/>
                        <a:pt x="355" y="0"/>
                        <a:pt x="355" y="0"/>
                      </a:cubicBezTo>
                      <a:cubicBezTo>
                        <a:pt x="350" y="13"/>
                        <a:pt x="339" y="25"/>
                        <a:pt x="323" y="35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03" name="Group 245"/>
            <p:cNvGrpSpPr/>
            <p:nvPr/>
          </p:nvGrpSpPr>
          <p:grpSpPr>
            <a:xfrm>
              <a:off x="3865107" y="2708507"/>
              <a:ext cx="911586" cy="531364"/>
              <a:chOff x="2677732" y="1646868"/>
              <a:chExt cx="927614" cy="540707"/>
            </a:xfrm>
          </p:grpSpPr>
          <p:sp>
            <p:nvSpPr>
              <p:cNvPr id="199" name="Oval 16"/>
              <p:cNvSpPr>
                <a:spLocks noChangeArrowheads="1"/>
              </p:cNvSpPr>
              <p:nvPr/>
            </p:nvSpPr>
            <p:spPr bwMode="auto">
              <a:xfrm>
                <a:off x="2677732" y="1765472"/>
                <a:ext cx="927614" cy="422103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212" name="Group 247"/>
              <p:cNvGrpSpPr/>
              <p:nvPr/>
            </p:nvGrpSpPr>
            <p:grpSpPr>
              <a:xfrm>
                <a:off x="2677732" y="1646868"/>
                <a:ext cx="927614" cy="505511"/>
                <a:chOff x="2677732" y="2060123"/>
                <a:chExt cx="927614" cy="505511"/>
              </a:xfrm>
            </p:grpSpPr>
            <p:sp>
              <p:nvSpPr>
                <p:cNvPr id="205" name="Oval 19"/>
                <p:cNvSpPr>
                  <a:spLocks noChangeArrowheads="1"/>
                </p:cNvSpPr>
                <p:nvPr/>
              </p:nvSpPr>
              <p:spPr bwMode="auto">
                <a:xfrm>
                  <a:off x="2677732" y="2060123"/>
                  <a:ext cx="927614" cy="419574"/>
                </a:xfrm>
                <a:prstGeom prst="ellipse">
                  <a:avLst/>
                </a:prstGeom>
                <a:solidFill>
                  <a:schemeClr val="accent4"/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209" name="Freeform 61"/>
                <p:cNvSpPr>
                  <a:spLocks noEditPoints="1"/>
                </p:cNvSpPr>
                <p:nvPr/>
              </p:nvSpPr>
              <p:spPr bwMode="auto">
                <a:xfrm>
                  <a:off x="2753559" y="2090454"/>
                  <a:ext cx="775961" cy="328582"/>
                </a:xfrm>
                <a:custGeom>
                  <a:avLst/>
                  <a:gdLst/>
                  <a:ahLst/>
                  <a:cxnLst>
                    <a:cxn ang="0">
                      <a:pos x="148" y="126"/>
                    </a:cxn>
                    <a:cxn ang="0">
                      <a:pos x="148" y="126"/>
                    </a:cxn>
                    <a:cxn ang="0">
                      <a:pos x="0" y="63"/>
                    </a:cxn>
                    <a:cxn ang="0">
                      <a:pos x="148" y="0"/>
                    </a:cxn>
                    <a:cxn ang="0">
                      <a:pos x="297" y="63"/>
                    </a:cxn>
                    <a:cxn ang="0">
                      <a:pos x="148" y="126"/>
                    </a:cxn>
                    <a:cxn ang="0">
                      <a:pos x="148" y="17"/>
                    </a:cxn>
                    <a:cxn ang="0">
                      <a:pos x="18" y="63"/>
                    </a:cxn>
                    <a:cxn ang="0">
                      <a:pos x="148" y="108"/>
                    </a:cxn>
                    <a:cxn ang="0">
                      <a:pos x="279" y="63"/>
                    </a:cxn>
                    <a:cxn ang="0">
                      <a:pos x="148" y="17"/>
                    </a:cxn>
                  </a:cxnLst>
                  <a:rect l="0" t="0" r="r" b="b"/>
                  <a:pathLst>
                    <a:path w="297" h="126">
                      <a:moveTo>
                        <a:pt x="148" y="126"/>
                      </a:moveTo>
                      <a:cubicBezTo>
                        <a:pt x="148" y="126"/>
                        <a:pt x="148" y="126"/>
                        <a:pt x="148" y="126"/>
                      </a:cubicBezTo>
                      <a:cubicBezTo>
                        <a:pt x="77" y="126"/>
                        <a:pt x="0" y="104"/>
                        <a:pt x="0" y="63"/>
                      </a:cubicBezTo>
                      <a:cubicBezTo>
                        <a:pt x="0" y="22"/>
                        <a:pt x="77" y="0"/>
                        <a:pt x="148" y="0"/>
                      </a:cubicBezTo>
                      <a:cubicBezTo>
                        <a:pt x="220" y="0"/>
                        <a:pt x="297" y="22"/>
                        <a:pt x="297" y="63"/>
                      </a:cubicBezTo>
                      <a:cubicBezTo>
                        <a:pt x="297" y="104"/>
                        <a:pt x="220" y="126"/>
                        <a:pt x="148" y="126"/>
                      </a:cubicBezTo>
                      <a:moveTo>
                        <a:pt x="148" y="17"/>
                      </a:moveTo>
                      <a:cubicBezTo>
                        <a:pt x="71" y="17"/>
                        <a:pt x="18" y="41"/>
                        <a:pt x="18" y="63"/>
                      </a:cubicBezTo>
                      <a:cubicBezTo>
                        <a:pt x="18" y="84"/>
                        <a:pt x="71" y="108"/>
                        <a:pt x="148" y="108"/>
                      </a:cubicBezTo>
                      <a:cubicBezTo>
                        <a:pt x="225" y="108"/>
                        <a:pt x="279" y="84"/>
                        <a:pt x="279" y="63"/>
                      </a:cubicBezTo>
                      <a:cubicBezTo>
                        <a:pt x="279" y="41"/>
                        <a:pt x="225" y="17"/>
                        <a:pt x="148" y="17"/>
                      </a:cubicBez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210" name="Freeform 24"/>
                <p:cNvSpPr/>
                <p:nvPr/>
              </p:nvSpPr>
              <p:spPr bwMode="auto">
                <a:xfrm>
                  <a:off x="2677732" y="2277493"/>
                  <a:ext cx="927614" cy="288141"/>
                </a:xfrm>
                <a:custGeom>
                  <a:avLst/>
                  <a:gdLst/>
                  <a:ahLst/>
                  <a:cxnLst>
                    <a:cxn ang="0">
                      <a:pos x="323" y="35"/>
                    </a:cxn>
                    <a:cxn ang="0">
                      <a:pos x="290" y="50"/>
                    </a:cxn>
                    <a:cxn ang="0">
                      <a:pos x="258" y="59"/>
                    </a:cxn>
                    <a:cxn ang="0">
                      <a:pos x="226" y="65"/>
                    </a:cxn>
                    <a:cxn ang="0">
                      <a:pos x="193" y="68"/>
                    </a:cxn>
                    <a:cxn ang="0">
                      <a:pos x="177" y="68"/>
                    </a:cxn>
                    <a:cxn ang="0">
                      <a:pos x="161" y="68"/>
                    </a:cxn>
                    <a:cxn ang="0">
                      <a:pos x="129" y="65"/>
                    </a:cxn>
                    <a:cxn ang="0">
                      <a:pos x="96" y="59"/>
                    </a:cxn>
                    <a:cxn ang="0">
                      <a:pos x="64" y="50"/>
                    </a:cxn>
                    <a:cxn ang="0">
                      <a:pos x="32" y="34"/>
                    </a:cxn>
                    <a:cxn ang="0">
                      <a:pos x="0" y="0"/>
                    </a:cxn>
                    <a:cxn ang="0">
                      <a:pos x="0" y="43"/>
                    </a:cxn>
                    <a:cxn ang="0">
                      <a:pos x="32" y="76"/>
                    </a:cxn>
                    <a:cxn ang="0">
                      <a:pos x="64" y="91"/>
                    </a:cxn>
                    <a:cxn ang="0">
                      <a:pos x="96" y="101"/>
                    </a:cxn>
                    <a:cxn ang="0">
                      <a:pos x="129" y="107"/>
                    </a:cxn>
                    <a:cxn ang="0">
                      <a:pos x="161" y="110"/>
                    </a:cxn>
                    <a:cxn ang="0">
                      <a:pos x="177" y="110"/>
                    </a:cxn>
                    <a:cxn ang="0">
                      <a:pos x="193" y="110"/>
                    </a:cxn>
                    <a:cxn ang="0">
                      <a:pos x="226" y="107"/>
                    </a:cxn>
                    <a:cxn ang="0">
                      <a:pos x="258" y="101"/>
                    </a:cxn>
                    <a:cxn ang="0">
                      <a:pos x="290" y="92"/>
                    </a:cxn>
                    <a:cxn ang="0">
                      <a:pos x="323" y="76"/>
                    </a:cxn>
                    <a:cxn ang="0">
                      <a:pos x="355" y="43"/>
                    </a:cxn>
                    <a:cxn ang="0">
                      <a:pos x="355" y="0"/>
                    </a:cxn>
                    <a:cxn ang="0">
                      <a:pos x="323" y="35"/>
                    </a:cxn>
                  </a:cxnLst>
                  <a:rect l="0" t="0" r="r" b="b"/>
                  <a:pathLst>
                    <a:path w="355" h="110">
                      <a:moveTo>
                        <a:pt x="323" y="35"/>
                      </a:moveTo>
                      <a:cubicBezTo>
                        <a:pt x="313" y="40"/>
                        <a:pt x="302" y="45"/>
                        <a:pt x="290" y="50"/>
                      </a:cubicBezTo>
                      <a:cubicBezTo>
                        <a:pt x="280" y="53"/>
                        <a:pt x="269" y="57"/>
                        <a:pt x="258" y="59"/>
                      </a:cubicBezTo>
                      <a:cubicBezTo>
                        <a:pt x="248" y="62"/>
                        <a:pt x="237" y="63"/>
                        <a:pt x="226" y="65"/>
                      </a:cubicBezTo>
                      <a:cubicBezTo>
                        <a:pt x="215" y="66"/>
                        <a:pt x="204" y="67"/>
                        <a:pt x="193" y="68"/>
                      </a:cubicBezTo>
                      <a:cubicBezTo>
                        <a:pt x="188" y="68"/>
                        <a:pt x="183" y="68"/>
                        <a:pt x="177" y="68"/>
                      </a:cubicBezTo>
                      <a:cubicBezTo>
                        <a:pt x="172" y="68"/>
                        <a:pt x="166" y="68"/>
                        <a:pt x="161" y="68"/>
                      </a:cubicBezTo>
                      <a:cubicBezTo>
                        <a:pt x="150" y="67"/>
                        <a:pt x="139" y="66"/>
                        <a:pt x="129" y="65"/>
                      </a:cubicBezTo>
                      <a:cubicBezTo>
                        <a:pt x="117" y="63"/>
                        <a:pt x="106" y="61"/>
                        <a:pt x="96" y="59"/>
                      </a:cubicBezTo>
                      <a:cubicBezTo>
                        <a:pt x="85" y="56"/>
                        <a:pt x="74" y="53"/>
                        <a:pt x="64" y="50"/>
                      </a:cubicBezTo>
                      <a:cubicBezTo>
                        <a:pt x="52" y="45"/>
                        <a:pt x="41" y="40"/>
                        <a:pt x="32" y="34"/>
                      </a:cubicBezTo>
                      <a:cubicBezTo>
                        <a:pt x="16" y="24"/>
                        <a:pt x="4" y="12"/>
                        <a:pt x="0" y="0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55"/>
                        <a:pt x="16" y="66"/>
                        <a:pt x="32" y="76"/>
                      </a:cubicBezTo>
                      <a:cubicBezTo>
                        <a:pt x="41" y="81"/>
                        <a:pt x="52" y="87"/>
                        <a:pt x="64" y="91"/>
                      </a:cubicBezTo>
                      <a:cubicBezTo>
                        <a:pt x="74" y="95"/>
                        <a:pt x="85" y="98"/>
                        <a:pt x="96" y="101"/>
                      </a:cubicBezTo>
                      <a:cubicBezTo>
                        <a:pt x="106" y="104"/>
                        <a:pt x="117" y="106"/>
                        <a:pt x="129" y="107"/>
                      </a:cubicBezTo>
                      <a:cubicBezTo>
                        <a:pt x="139" y="108"/>
                        <a:pt x="150" y="109"/>
                        <a:pt x="161" y="110"/>
                      </a:cubicBezTo>
                      <a:cubicBezTo>
                        <a:pt x="166" y="110"/>
                        <a:pt x="172" y="110"/>
                        <a:pt x="177" y="110"/>
                      </a:cubicBezTo>
                      <a:cubicBezTo>
                        <a:pt x="183" y="110"/>
                        <a:pt x="188" y="110"/>
                        <a:pt x="193" y="110"/>
                      </a:cubicBezTo>
                      <a:cubicBezTo>
                        <a:pt x="204" y="109"/>
                        <a:pt x="215" y="109"/>
                        <a:pt x="226" y="107"/>
                      </a:cubicBezTo>
                      <a:cubicBezTo>
                        <a:pt x="237" y="106"/>
                        <a:pt x="248" y="104"/>
                        <a:pt x="258" y="101"/>
                      </a:cubicBezTo>
                      <a:cubicBezTo>
                        <a:pt x="269" y="99"/>
                        <a:pt x="280" y="95"/>
                        <a:pt x="290" y="92"/>
                      </a:cubicBezTo>
                      <a:cubicBezTo>
                        <a:pt x="302" y="87"/>
                        <a:pt x="313" y="82"/>
                        <a:pt x="323" y="76"/>
                      </a:cubicBezTo>
                      <a:cubicBezTo>
                        <a:pt x="338" y="66"/>
                        <a:pt x="350" y="55"/>
                        <a:pt x="355" y="43"/>
                      </a:cubicBezTo>
                      <a:cubicBezTo>
                        <a:pt x="355" y="0"/>
                        <a:pt x="355" y="0"/>
                        <a:pt x="355" y="0"/>
                      </a:cubicBezTo>
                      <a:cubicBezTo>
                        <a:pt x="350" y="13"/>
                        <a:pt x="339" y="25"/>
                        <a:pt x="323" y="35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14" name="Group 251"/>
            <p:cNvGrpSpPr/>
            <p:nvPr/>
          </p:nvGrpSpPr>
          <p:grpSpPr>
            <a:xfrm>
              <a:off x="3865107" y="2564060"/>
              <a:ext cx="911586" cy="531364"/>
              <a:chOff x="2677732" y="1646868"/>
              <a:chExt cx="927614" cy="540707"/>
            </a:xfrm>
          </p:grpSpPr>
          <p:sp>
            <p:nvSpPr>
              <p:cNvPr id="213" name="Oval 16"/>
              <p:cNvSpPr>
                <a:spLocks noChangeArrowheads="1"/>
              </p:cNvSpPr>
              <p:nvPr/>
            </p:nvSpPr>
            <p:spPr bwMode="auto">
              <a:xfrm>
                <a:off x="2677732" y="1765472"/>
                <a:ext cx="927614" cy="422103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219" name="Group 253"/>
              <p:cNvGrpSpPr/>
              <p:nvPr/>
            </p:nvGrpSpPr>
            <p:grpSpPr>
              <a:xfrm>
                <a:off x="2677732" y="1646868"/>
                <a:ext cx="927614" cy="505511"/>
                <a:chOff x="2677732" y="2060123"/>
                <a:chExt cx="927614" cy="505511"/>
              </a:xfrm>
            </p:grpSpPr>
            <p:sp>
              <p:nvSpPr>
                <p:cNvPr id="215" name="Oval 19"/>
                <p:cNvSpPr>
                  <a:spLocks noChangeArrowheads="1"/>
                </p:cNvSpPr>
                <p:nvPr/>
              </p:nvSpPr>
              <p:spPr bwMode="auto">
                <a:xfrm>
                  <a:off x="2677732" y="2060123"/>
                  <a:ext cx="927614" cy="419574"/>
                </a:xfrm>
                <a:prstGeom prst="ellipse">
                  <a:avLst/>
                </a:prstGeom>
                <a:solidFill>
                  <a:schemeClr val="accent4"/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216" name="Freeform 61"/>
                <p:cNvSpPr>
                  <a:spLocks noEditPoints="1"/>
                </p:cNvSpPr>
                <p:nvPr/>
              </p:nvSpPr>
              <p:spPr bwMode="auto">
                <a:xfrm>
                  <a:off x="2753559" y="2090454"/>
                  <a:ext cx="775961" cy="328582"/>
                </a:xfrm>
                <a:custGeom>
                  <a:avLst/>
                  <a:gdLst/>
                  <a:ahLst/>
                  <a:cxnLst>
                    <a:cxn ang="0">
                      <a:pos x="148" y="126"/>
                    </a:cxn>
                    <a:cxn ang="0">
                      <a:pos x="148" y="126"/>
                    </a:cxn>
                    <a:cxn ang="0">
                      <a:pos x="0" y="63"/>
                    </a:cxn>
                    <a:cxn ang="0">
                      <a:pos x="148" y="0"/>
                    </a:cxn>
                    <a:cxn ang="0">
                      <a:pos x="297" y="63"/>
                    </a:cxn>
                    <a:cxn ang="0">
                      <a:pos x="148" y="126"/>
                    </a:cxn>
                    <a:cxn ang="0">
                      <a:pos x="148" y="17"/>
                    </a:cxn>
                    <a:cxn ang="0">
                      <a:pos x="18" y="63"/>
                    </a:cxn>
                    <a:cxn ang="0">
                      <a:pos x="148" y="108"/>
                    </a:cxn>
                    <a:cxn ang="0">
                      <a:pos x="279" y="63"/>
                    </a:cxn>
                    <a:cxn ang="0">
                      <a:pos x="148" y="17"/>
                    </a:cxn>
                  </a:cxnLst>
                  <a:rect l="0" t="0" r="r" b="b"/>
                  <a:pathLst>
                    <a:path w="297" h="126">
                      <a:moveTo>
                        <a:pt x="148" y="126"/>
                      </a:moveTo>
                      <a:cubicBezTo>
                        <a:pt x="148" y="126"/>
                        <a:pt x="148" y="126"/>
                        <a:pt x="148" y="126"/>
                      </a:cubicBezTo>
                      <a:cubicBezTo>
                        <a:pt x="77" y="126"/>
                        <a:pt x="0" y="104"/>
                        <a:pt x="0" y="63"/>
                      </a:cubicBezTo>
                      <a:cubicBezTo>
                        <a:pt x="0" y="22"/>
                        <a:pt x="77" y="0"/>
                        <a:pt x="148" y="0"/>
                      </a:cubicBezTo>
                      <a:cubicBezTo>
                        <a:pt x="220" y="0"/>
                        <a:pt x="297" y="22"/>
                        <a:pt x="297" y="63"/>
                      </a:cubicBezTo>
                      <a:cubicBezTo>
                        <a:pt x="297" y="104"/>
                        <a:pt x="220" y="126"/>
                        <a:pt x="148" y="126"/>
                      </a:cubicBezTo>
                      <a:moveTo>
                        <a:pt x="148" y="17"/>
                      </a:moveTo>
                      <a:cubicBezTo>
                        <a:pt x="71" y="17"/>
                        <a:pt x="18" y="41"/>
                        <a:pt x="18" y="63"/>
                      </a:cubicBezTo>
                      <a:cubicBezTo>
                        <a:pt x="18" y="84"/>
                        <a:pt x="71" y="108"/>
                        <a:pt x="148" y="108"/>
                      </a:cubicBezTo>
                      <a:cubicBezTo>
                        <a:pt x="225" y="108"/>
                        <a:pt x="279" y="84"/>
                        <a:pt x="279" y="63"/>
                      </a:cubicBezTo>
                      <a:cubicBezTo>
                        <a:pt x="279" y="41"/>
                        <a:pt x="225" y="17"/>
                        <a:pt x="148" y="17"/>
                      </a:cubicBez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217" name="Freeform 24"/>
                <p:cNvSpPr/>
                <p:nvPr/>
              </p:nvSpPr>
              <p:spPr bwMode="auto">
                <a:xfrm>
                  <a:off x="2677732" y="2277493"/>
                  <a:ext cx="927614" cy="288141"/>
                </a:xfrm>
                <a:custGeom>
                  <a:avLst/>
                  <a:gdLst/>
                  <a:ahLst/>
                  <a:cxnLst>
                    <a:cxn ang="0">
                      <a:pos x="323" y="35"/>
                    </a:cxn>
                    <a:cxn ang="0">
                      <a:pos x="290" y="50"/>
                    </a:cxn>
                    <a:cxn ang="0">
                      <a:pos x="258" y="59"/>
                    </a:cxn>
                    <a:cxn ang="0">
                      <a:pos x="226" y="65"/>
                    </a:cxn>
                    <a:cxn ang="0">
                      <a:pos x="193" y="68"/>
                    </a:cxn>
                    <a:cxn ang="0">
                      <a:pos x="177" y="68"/>
                    </a:cxn>
                    <a:cxn ang="0">
                      <a:pos x="161" y="68"/>
                    </a:cxn>
                    <a:cxn ang="0">
                      <a:pos x="129" y="65"/>
                    </a:cxn>
                    <a:cxn ang="0">
                      <a:pos x="96" y="59"/>
                    </a:cxn>
                    <a:cxn ang="0">
                      <a:pos x="64" y="50"/>
                    </a:cxn>
                    <a:cxn ang="0">
                      <a:pos x="32" y="34"/>
                    </a:cxn>
                    <a:cxn ang="0">
                      <a:pos x="0" y="0"/>
                    </a:cxn>
                    <a:cxn ang="0">
                      <a:pos x="0" y="43"/>
                    </a:cxn>
                    <a:cxn ang="0">
                      <a:pos x="32" y="76"/>
                    </a:cxn>
                    <a:cxn ang="0">
                      <a:pos x="64" y="91"/>
                    </a:cxn>
                    <a:cxn ang="0">
                      <a:pos x="96" y="101"/>
                    </a:cxn>
                    <a:cxn ang="0">
                      <a:pos x="129" y="107"/>
                    </a:cxn>
                    <a:cxn ang="0">
                      <a:pos x="161" y="110"/>
                    </a:cxn>
                    <a:cxn ang="0">
                      <a:pos x="177" y="110"/>
                    </a:cxn>
                    <a:cxn ang="0">
                      <a:pos x="193" y="110"/>
                    </a:cxn>
                    <a:cxn ang="0">
                      <a:pos x="226" y="107"/>
                    </a:cxn>
                    <a:cxn ang="0">
                      <a:pos x="258" y="101"/>
                    </a:cxn>
                    <a:cxn ang="0">
                      <a:pos x="290" y="92"/>
                    </a:cxn>
                    <a:cxn ang="0">
                      <a:pos x="323" y="76"/>
                    </a:cxn>
                    <a:cxn ang="0">
                      <a:pos x="355" y="43"/>
                    </a:cxn>
                    <a:cxn ang="0">
                      <a:pos x="355" y="0"/>
                    </a:cxn>
                    <a:cxn ang="0">
                      <a:pos x="323" y="35"/>
                    </a:cxn>
                  </a:cxnLst>
                  <a:rect l="0" t="0" r="r" b="b"/>
                  <a:pathLst>
                    <a:path w="355" h="110">
                      <a:moveTo>
                        <a:pt x="323" y="35"/>
                      </a:moveTo>
                      <a:cubicBezTo>
                        <a:pt x="313" y="40"/>
                        <a:pt x="302" y="45"/>
                        <a:pt x="290" y="50"/>
                      </a:cubicBezTo>
                      <a:cubicBezTo>
                        <a:pt x="280" y="53"/>
                        <a:pt x="269" y="57"/>
                        <a:pt x="258" y="59"/>
                      </a:cubicBezTo>
                      <a:cubicBezTo>
                        <a:pt x="248" y="62"/>
                        <a:pt x="237" y="63"/>
                        <a:pt x="226" y="65"/>
                      </a:cubicBezTo>
                      <a:cubicBezTo>
                        <a:pt x="215" y="66"/>
                        <a:pt x="204" y="67"/>
                        <a:pt x="193" y="68"/>
                      </a:cubicBezTo>
                      <a:cubicBezTo>
                        <a:pt x="188" y="68"/>
                        <a:pt x="183" y="68"/>
                        <a:pt x="177" y="68"/>
                      </a:cubicBezTo>
                      <a:cubicBezTo>
                        <a:pt x="172" y="68"/>
                        <a:pt x="166" y="68"/>
                        <a:pt x="161" y="68"/>
                      </a:cubicBezTo>
                      <a:cubicBezTo>
                        <a:pt x="150" y="67"/>
                        <a:pt x="139" y="66"/>
                        <a:pt x="129" y="65"/>
                      </a:cubicBezTo>
                      <a:cubicBezTo>
                        <a:pt x="117" y="63"/>
                        <a:pt x="106" y="61"/>
                        <a:pt x="96" y="59"/>
                      </a:cubicBezTo>
                      <a:cubicBezTo>
                        <a:pt x="85" y="56"/>
                        <a:pt x="74" y="53"/>
                        <a:pt x="64" y="50"/>
                      </a:cubicBezTo>
                      <a:cubicBezTo>
                        <a:pt x="52" y="45"/>
                        <a:pt x="41" y="40"/>
                        <a:pt x="32" y="34"/>
                      </a:cubicBezTo>
                      <a:cubicBezTo>
                        <a:pt x="16" y="24"/>
                        <a:pt x="4" y="12"/>
                        <a:pt x="0" y="0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55"/>
                        <a:pt x="16" y="66"/>
                        <a:pt x="32" y="76"/>
                      </a:cubicBezTo>
                      <a:cubicBezTo>
                        <a:pt x="41" y="81"/>
                        <a:pt x="52" y="87"/>
                        <a:pt x="64" y="91"/>
                      </a:cubicBezTo>
                      <a:cubicBezTo>
                        <a:pt x="74" y="95"/>
                        <a:pt x="85" y="98"/>
                        <a:pt x="96" y="101"/>
                      </a:cubicBezTo>
                      <a:cubicBezTo>
                        <a:pt x="106" y="104"/>
                        <a:pt x="117" y="106"/>
                        <a:pt x="129" y="107"/>
                      </a:cubicBezTo>
                      <a:cubicBezTo>
                        <a:pt x="139" y="108"/>
                        <a:pt x="150" y="109"/>
                        <a:pt x="161" y="110"/>
                      </a:cubicBezTo>
                      <a:cubicBezTo>
                        <a:pt x="166" y="110"/>
                        <a:pt x="172" y="110"/>
                        <a:pt x="177" y="110"/>
                      </a:cubicBezTo>
                      <a:cubicBezTo>
                        <a:pt x="183" y="110"/>
                        <a:pt x="188" y="110"/>
                        <a:pt x="193" y="110"/>
                      </a:cubicBezTo>
                      <a:cubicBezTo>
                        <a:pt x="204" y="109"/>
                        <a:pt x="215" y="109"/>
                        <a:pt x="226" y="107"/>
                      </a:cubicBezTo>
                      <a:cubicBezTo>
                        <a:pt x="237" y="106"/>
                        <a:pt x="248" y="104"/>
                        <a:pt x="258" y="101"/>
                      </a:cubicBezTo>
                      <a:cubicBezTo>
                        <a:pt x="269" y="99"/>
                        <a:pt x="280" y="95"/>
                        <a:pt x="290" y="92"/>
                      </a:cubicBezTo>
                      <a:cubicBezTo>
                        <a:pt x="302" y="87"/>
                        <a:pt x="313" y="82"/>
                        <a:pt x="323" y="76"/>
                      </a:cubicBezTo>
                      <a:cubicBezTo>
                        <a:pt x="338" y="66"/>
                        <a:pt x="350" y="55"/>
                        <a:pt x="355" y="43"/>
                      </a:cubicBezTo>
                      <a:cubicBezTo>
                        <a:pt x="355" y="0"/>
                        <a:pt x="355" y="0"/>
                        <a:pt x="355" y="0"/>
                      </a:cubicBezTo>
                      <a:cubicBezTo>
                        <a:pt x="350" y="13"/>
                        <a:pt x="339" y="25"/>
                        <a:pt x="323" y="35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24" name="Group 257"/>
            <p:cNvGrpSpPr/>
            <p:nvPr/>
          </p:nvGrpSpPr>
          <p:grpSpPr>
            <a:xfrm>
              <a:off x="3865107" y="2415718"/>
              <a:ext cx="911586" cy="531364"/>
              <a:chOff x="2677732" y="1646868"/>
              <a:chExt cx="927614" cy="540707"/>
            </a:xfrm>
          </p:grpSpPr>
          <p:sp>
            <p:nvSpPr>
              <p:cNvPr id="264" name="Oval 16"/>
              <p:cNvSpPr>
                <a:spLocks noChangeArrowheads="1"/>
              </p:cNvSpPr>
              <p:nvPr/>
            </p:nvSpPr>
            <p:spPr bwMode="auto">
              <a:xfrm>
                <a:off x="2677732" y="1765472"/>
                <a:ext cx="927614" cy="422103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229" name="Group 259"/>
              <p:cNvGrpSpPr/>
              <p:nvPr/>
            </p:nvGrpSpPr>
            <p:grpSpPr>
              <a:xfrm>
                <a:off x="2677732" y="1646868"/>
                <a:ext cx="927614" cy="505511"/>
                <a:chOff x="2677732" y="2060123"/>
                <a:chExt cx="927614" cy="505511"/>
              </a:xfrm>
            </p:grpSpPr>
            <p:sp>
              <p:nvSpPr>
                <p:cNvPr id="266" name="Oval 19"/>
                <p:cNvSpPr>
                  <a:spLocks noChangeArrowheads="1"/>
                </p:cNvSpPr>
                <p:nvPr/>
              </p:nvSpPr>
              <p:spPr bwMode="auto">
                <a:xfrm>
                  <a:off x="2677732" y="2060123"/>
                  <a:ext cx="927614" cy="419574"/>
                </a:xfrm>
                <a:prstGeom prst="ellipse">
                  <a:avLst/>
                </a:prstGeom>
                <a:solidFill>
                  <a:schemeClr val="accent4"/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270" name="Freeform 61"/>
                <p:cNvSpPr>
                  <a:spLocks noEditPoints="1"/>
                </p:cNvSpPr>
                <p:nvPr/>
              </p:nvSpPr>
              <p:spPr bwMode="auto">
                <a:xfrm>
                  <a:off x="2753559" y="2090454"/>
                  <a:ext cx="775961" cy="328582"/>
                </a:xfrm>
                <a:custGeom>
                  <a:avLst/>
                  <a:gdLst/>
                  <a:ahLst/>
                  <a:cxnLst>
                    <a:cxn ang="0">
                      <a:pos x="148" y="126"/>
                    </a:cxn>
                    <a:cxn ang="0">
                      <a:pos x="148" y="126"/>
                    </a:cxn>
                    <a:cxn ang="0">
                      <a:pos x="0" y="63"/>
                    </a:cxn>
                    <a:cxn ang="0">
                      <a:pos x="148" y="0"/>
                    </a:cxn>
                    <a:cxn ang="0">
                      <a:pos x="297" y="63"/>
                    </a:cxn>
                    <a:cxn ang="0">
                      <a:pos x="148" y="126"/>
                    </a:cxn>
                    <a:cxn ang="0">
                      <a:pos x="148" y="17"/>
                    </a:cxn>
                    <a:cxn ang="0">
                      <a:pos x="18" y="63"/>
                    </a:cxn>
                    <a:cxn ang="0">
                      <a:pos x="148" y="108"/>
                    </a:cxn>
                    <a:cxn ang="0">
                      <a:pos x="279" y="63"/>
                    </a:cxn>
                    <a:cxn ang="0">
                      <a:pos x="148" y="17"/>
                    </a:cxn>
                  </a:cxnLst>
                  <a:rect l="0" t="0" r="r" b="b"/>
                  <a:pathLst>
                    <a:path w="297" h="126">
                      <a:moveTo>
                        <a:pt x="148" y="126"/>
                      </a:moveTo>
                      <a:cubicBezTo>
                        <a:pt x="148" y="126"/>
                        <a:pt x="148" y="126"/>
                        <a:pt x="148" y="126"/>
                      </a:cubicBezTo>
                      <a:cubicBezTo>
                        <a:pt x="77" y="126"/>
                        <a:pt x="0" y="104"/>
                        <a:pt x="0" y="63"/>
                      </a:cubicBezTo>
                      <a:cubicBezTo>
                        <a:pt x="0" y="22"/>
                        <a:pt x="77" y="0"/>
                        <a:pt x="148" y="0"/>
                      </a:cubicBezTo>
                      <a:cubicBezTo>
                        <a:pt x="220" y="0"/>
                        <a:pt x="297" y="22"/>
                        <a:pt x="297" y="63"/>
                      </a:cubicBezTo>
                      <a:cubicBezTo>
                        <a:pt x="297" y="104"/>
                        <a:pt x="220" y="126"/>
                        <a:pt x="148" y="126"/>
                      </a:cubicBezTo>
                      <a:moveTo>
                        <a:pt x="148" y="17"/>
                      </a:moveTo>
                      <a:cubicBezTo>
                        <a:pt x="71" y="17"/>
                        <a:pt x="18" y="41"/>
                        <a:pt x="18" y="63"/>
                      </a:cubicBezTo>
                      <a:cubicBezTo>
                        <a:pt x="18" y="84"/>
                        <a:pt x="71" y="108"/>
                        <a:pt x="148" y="108"/>
                      </a:cubicBezTo>
                      <a:cubicBezTo>
                        <a:pt x="225" y="108"/>
                        <a:pt x="279" y="84"/>
                        <a:pt x="279" y="63"/>
                      </a:cubicBezTo>
                      <a:cubicBezTo>
                        <a:pt x="279" y="41"/>
                        <a:pt x="225" y="17"/>
                        <a:pt x="148" y="17"/>
                      </a:cubicBez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271" name="Freeform 24"/>
                <p:cNvSpPr/>
                <p:nvPr/>
              </p:nvSpPr>
              <p:spPr bwMode="auto">
                <a:xfrm>
                  <a:off x="2677732" y="2277493"/>
                  <a:ext cx="927614" cy="288141"/>
                </a:xfrm>
                <a:custGeom>
                  <a:avLst/>
                  <a:gdLst/>
                  <a:ahLst/>
                  <a:cxnLst>
                    <a:cxn ang="0">
                      <a:pos x="323" y="35"/>
                    </a:cxn>
                    <a:cxn ang="0">
                      <a:pos x="290" y="50"/>
                    </a:cxn>
                    <a:cxn ang="0">
                      <a:pos x="258" y="59"/>
                    </a:cxn>
                    <a:cxn ang="0">
                      <a:pos x="226" y="65"/>
                    </a:cxn>
                    <a:cxn ang="0">
                      <a:pos x="193" y="68"/>
                    </a:cxn>
                    <a:cxn ang="0">
                      <a:pos x="177" y="68"/>
                    </a:cxn>
                    <a:cxn ang="0">
                      <a:pos x="161" y="68"/>
                    </a:cxn>
                    <a:cxn ang="0">
                      <a:pos x="129" y="65"/>
                    </a:cxn>
                    <a:cxn ang="0">
                      <a:pos x="96" y="59"/>
                    </a:cxn>
                    <a:cxn ang="0">
                      <a:pos x="64" y="50"/>
                    </a:cxn>
                    <a:cxn ang="0">
                      <a:pos x="32" y="34"/>
                    </a:cxn>
                    <a:cxn ang="0">
                      <a:pos x="0" y="0"/>
                    </a:cxn>
                    <a:cxn ang="0">
                      <a:pos x="0" y="43"/>
                    </a:cxn>
                    <a:cxn ang="0">
                      <a:pos x="32" y="76"/>
                    </a:cxn>
                    <a:cxn ang="0">
                      <a:pos x="64" y="91"/>
                    </a:cxn>
                    <a:cxn ang="0">
                      <a:pos x="96" y="101"/>
                    </a:cxn>
                    <a:cxn ang="0">
                      <a:pos x="129" y="107"/>
                    </a:cxn>
                    <a:cxn ang="0">
                      <a:pos x="161" y="110"/>
                    </a:cxn>
                    <a:cxn ang="0">
                      <a:pos x="177" y="110"/>
                    </a:cxn>
                    <a:cxn ang="0">
                      <a:pos x="193" y="110"/>
                    </a:cxn>
                    <a:cxn ang="0">
                      <a:pos x="226" y="107"/>
                    </a:cxn>
                    <a:cxn ang="0">
                      <a:pos x="258" y="101"/>
                    </a:cxn>
                    <a:cxn ang="0">
                      <a:pos x="290" y="92"/>
                    </a:cxn>
                    <a:cxn ang="0">
                      <a:pos x="323" y="76"/>
                    </a:cxn>
                    <a:cxn ang="0">
                      <a:pos x="355" y="43"/>
                    </a:cxn>
                    <a:cxn ang="0">
                      <a:pos x="355" y="0"/>
                    </a:cxn>
                    <a:cxn ang="0">
                      <a:pos x="323" y="35"/>
                    </a:cxn>
                  </a:cxnLst>
                  <a:rect l="0" t="0" r="r" b="b"/>
                  <a:pathLst>
                    <a:path w="355" h="110">
                      <a:moveTo>
                        <a:pt x="323" y="35"/>
                      </a:moveTo>
                      <a:cubicBezTo>
                        <a:pt x="313" y="40"/>
                        <a:pt x="302" y="45"/>
                        <a:pt x="290" y="50"/>
                      </a:cubicBezTo>
                      <a:cubicBezTo>
                        <a:pt x="280" y="53"/>
                        <a:pt x="269" y="57"/>
                        <a:pt x="258" y="59"/>
                      </a:cubicBezTo>
                      <a:cubicBezTo>
                        <a:pt x="248" y="62"/>
                        <a:pt x="237" y="63"/>
                        <a:pt x="226" y="65"/>
                      </a:cubicBezTo>
                      <a:cubicBezTo>
                        <a:pt x="215" y="66"/>
                        <a:pt x="204" y="67"/>
                        <a:pt x="193" y="68"/>
                      </a:cubicBezTo>
                      <a:cubicBezTo>
                        <a:pt x="188" y="68"/>
                        <a:pt x="183" y="68"/>
                        <a:pt x="177" y="68"/>
                      </a:cubicBezTo>
                      <a:cubicBezTo>
                        <a:pt x="172" y="68"/>
                        <a:pt x="166" y="68"/>
                        <a:pt x="161" y="68"/>
                      </a:cubicBezTo>
                      <a:cubicBezTo>
                        <a:pt x="150" y="67"/>
                        <a:pt x="139" y="66"/>
                        <a:pt x="129" y="65"/>
                      </a:cubicBezTo>
                      <a:cubicBezTo>
                        <a:pt x="117" y="63"/>
                        <a:pt x="106" y="61"/>
                        <a:pt x="96" y="59"/>
                      </a:cubicBezTo>
                      <a:cubicBezTo>
                        <a:pt x="85" y="56"/>
                        <a:pt x="74" y="53"/>
                        <a:pt x="64" y="50"/>
                      </a:cubicBezTo>
                      <a:cubicBezTo>
                        <a:pt x="52" y="45"/>
                        <a:pt x="41" y="40"/>
                        <a:pt x="32" y="34"/>
                      </a:cubicBezTo>
                      <a:cubicBezTo>
                        <a:pt x="16" y="24"/>
                        <a:pt x="4" y="12"/>
                        <a:pt x="0" y="0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55"/>
                        <a:pt x="16" y="66"/>
                        <a:pt x="32" y="76"/>
                      </a:cubicBezTo>
                      <a:cubicBezTo>
                        <a:pt x="41" y="81"/>
                        <a:pt x="52" y="87"/>
                        <a:pt x="64" y="91"/>
                      </a:cubicBezTo>
                      <a:cubicBezTo>
                        <a:pt x="74" y="95"/>
                        <a:pt x="85" y="98"/>
                        <a:pt x="96" y="101"/>
                      </a:cubicBezTo>
                      <a:cubicBezTo>
                        <a:pt x="106" y="104"/>
                        <a:pt x="117" y="106"/>
                        <a:pt x="129" y="107"/>
                      </a:cubicBezTo>
                      <a:cubicBezTo>
                        <a:pt x="139" y="108"/>
                        <a:pt x="150" y="109"/>
                        <a:pt x="161" y="110"/>
                      </a:cubicBezTo>
                      <a:cubicBezTo>
                        <a:pt x="166" y="110"/>
                        <a:pt x="172" y="110"/>
                        <a:pt x="177" y="110"/>
                      </a:cubicBezTo>
                      <a:cubicBezTo>
                        <a:pt x="183" y="110"/>
                        <a:pt x="188" y="110"/>
                        <a:pt x="193" y="110"/>
                      </a:cubicBezTo>
                      <a:cubicBezTo>
                        <a:pt x="204" y="109"/>
                        <a:pt x="215" y="109"/>
                        <a:pt x="226" y="107"/>
                      </a:cubicBezTo>
                      <a:cubicBezTo>
                        <a:pt x="237" y="106"/>
                        <a:pt x="248" y="104"/>
                        <a:pt x="258" y="101"/>
                      </a:cubicBezTo>
                      <a:cubicBezTo>
                        <a:pt x="269" y="99"/>
                        <a:pt x="280" y="95"/>
                        <a:pt x="290" y="92"/>
                      </a:cubicBezTo>
                      <a:cubicBezTo>
                        <a:pt x="302" y="87"/>
                        <a:pt x="313" y="82"/>
                        <a:pt x="323" y="76"/>
                      </a:cubicBezTo>
                      <a:cubicBezTo>
                        <a:pt x="338" y="66"/>
                        <a:pt x="350" y="55"/>
                        <a:pt x="355" y="43"/>
                      </a:cubicBezTo>
                      <a:cubicBezTo>
                        <a:pt x="355" y="0"/>
                        <a:pt x="355" y="0"/>
                        <a:pt x="355" y="0"/>
                      </a:cubicBezTo>
                      <a:cubicBezTo>
                        <a:pt x="350" y="13"/>
                        <a:pt x="339" y="25"/>
                        <a:pt x="323" y="35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34" name="Group 263"/>
          <p:cNvGrpSpPr/>
          <p:nvPr/>
        </p:nvGrpSpPr>
        <p:grpSpPr>
          <a:xfrm>
            <a:off x="4924204" y="2772130"/>
            <a:ext cx="837039" cy="1579034"/>
            <a:chOff x="3657600" y="1431448"/>
            <a:chExt cx="927614" cy="1749902"/>
          </a:xfrm>
        </p:grpSpPr>
        <p:sp>
          <p:nvSpPr>
            <p:cNvPr id="276" name="Freeform 5"/>
            <p:cNvSpPr/>
            <p:nvPr/>
          </p:nvSpPr>
          <p:spPr bwMode="auto">
            <a:xfrm>
              <a:off x="3657600" y="2893209"/>
              <a:ext cx="927614" cy="288141"/>
            </a:xfrm>
            <a:custGeom>
              <a:avLst/>
              <a:gdLst/>
              <a:ahLst/>
              <a:cxnLst>
                <a:cxn ang="0">
                  <a:pos x="355" y="0"/>
                </a:cxn>
                <a:cxn ang="0">
                  <a:pos x="355" y="0"/>
                </a:cxn>
                <a:cxn ang="0">
                  <a:pos x="323" y="35"/>
                </a:cxn>
                <a:cxn ang="0">
                  <a:pos x="290" y="50"/>
                </a:cxn>
                <a:cxn ang="0">
                  <a:pos x="258" y="59"/>
                </a:cxn>
                <a:cxn ang="0">
                  <a:pos x="226" y="65"/>
                </a:cxn>
                <a:cxn ang="0">
                  <a:pos x="193" y="67"/>
                </a:cxn>
                <a:cxn ang="0">
                  <a:pos x="177" y="68"/>
                </a:cxn>
                <a:cxn ang="0">
                  <a:pos x="161" y="67"/>
                </a:cxn>
                <a:cxn ang="0">
                  <a:pos x="129" y="65"/>
                </a:cxn>
                <a:cxn ang="0">
                  <a:pos x="96" y="59"/>
                </a:cxn>
                <a:cxn ang="0">
                  <a:pos x="64" y="50"/>
                </a:cxn>
                <a:cxn ang="0">
                  <a:pos x="32" y="3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43"/>
                </a:cxn>
                <a:cxn ang="0">
                  <a:pos x="32" y="76"/>
                </a:cxn>
                <a:cxn ang="0">
                  <a:pos x="64" y="91"/>
                </a:cxn>
                <a:cxn ang="0">
                  <a:pos x="96" y="101"/>
                </a:cxn>
                <a:cxn ang="0">
                  <a:pos x="129" y="107"/>
                </a:cxn>
                <a:cxn ang="0">
                  <a:pos x="161" y="110"/>
                </a:cxn>
                <a:cxn ang="0">
                  <a:pos x="177" y="110"/>
                </a:cxn>
                <a:cxn ang="0">
                  <a:pos x="193" y="110"/>
                </a:cxn>
                <a:cxn ang="0">
                  <a:pos x="226" y="107"/>
                </a:cxn>
                <a:cxn ang="0">
                  <a:pos x="258" y="101"/>
                </a:cxn>
                <a:cxn ang="0">
                  <a:pos x="290" y="92"/>
                </a:cxn>
                <a:cxn ang="0">
                  <a:pos x="323" y="76"/>
                </a:cxn>
                <a:cxn ang="0">
                  <a:pos x="355" y="43"/>
                </a:cxn>
                <a:cxn ang="0">
                  <a:pos x="355" y="0"/>
                </a:cxn>
              </a:cxnLst>
              <a:rect l="0" t="0" r="r" b="b"/>
              <a:pathLst>
                <a:path w="355" h="110">
                  <a:moveTo>
                    <a:pt x="355" y="0"/>
                  </a:moveTo>
                  <a:cubicBezTo>
                    <a:pt x="355" y="0"/>
                    <a:pt x="355" y="0"/>
                    <a:pt x="355" y="0"/>
                  </a:cubicBezTo>
                  <a:cubicBezTo>
                    <a:pt x="350" y="13"/>
                    <a:pt x="339" y="24"/>
                    <a:pt x="323" y="35"/>
                  </a:cubicBezTo>
                  <a:cubicBezTo>
                    <a:pt x="313" y="40"/>
                    <a:pt x="302" y="45"/>
                    <a:pt x="290" y="50"/>
                  </a:cubicBezTo>
                  <a:cubicBezTo>
                    <a:pt x="280" y="53"/>
                    <a:pt x="269" y="57"/>
                    <a:pt x="258" y="59"/>
                  </a:cubicBezTo>
                  <a:cubicBezTo>
                    <a:pt x="248" y="62"/>
                    <a:pt x="237" y="63"/>
                    <a:pt x="226" y="65"/>
                  </a:cubicBezTo>
                  <a:cubicBezTo>
                    <a:pt x="215" y="66"/>
                    <a:pt x="204" y="67"/>
                    <a:pt x="193" y="67"/>
                  </a:cubicBezTo>
                  <a:cubicBezTo>
                    <a:pt x="188" y="68"/>
                    <a:pt x="183" y="68"/>
                    <a:pt x="177" y="68"/>
                  </a:cubicBezTo>
                  <a:cubicBezTo>
                    <a:pt x="172" y="68"/>
                    <a:pt x="166" y="68"/>
                    <a:pt x="161" y="67"/>
                  </a:cubicBezTo>
                  <a:cubicBezTo>
                    <a:pt x="150" y="67"/>
                    <a:pt x="139" y="66"/>
                    <a:pt x="129" y="65"/>
                  </a:cubicBezTo>
                  <a:cubicBezTo>
                    <a:pt x="117" y="63"/>
                    <a:pt x="106" y="61"/>
                    <a:pt x="96" y="59"/>
                  </a:cubicBezTo>
                  <a:cubicBezTo>
                    <a:pt x="85" y="56"/>
                    <a:pt x="74" y="53"/>
                    <a:pt x="64" y="50"/>
                  </a:cubicBezTo>
                  <a:cubicBezTo>
                    <a:pt x="52" y="45"/>
                    <a:pt x="41" y="40"/>
                    <a:pt x="32" y="34"/>
                  </a:cubicBezTo>
                  <a:cubicBezTo>
                    <a:pt x="16" y="24"/>
                    <a:pt x="4" y="12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5" y="55"/>
                    <a:pt x="16" y="66"/>
                    <a:pt x="32" y="76"/>
                  </a:cubicBezTo>
                  <a:cubicBezTo>
                    <a:pt x="41" y="81"/>
                    <a:pt x="52" y="87"/>
                    <a:pt x="64" y="91"/>
                  </a:cubicBezTo>
                  <a:cubicBezTo>
                    <a:pt x="74" y="95"/>
                    <a:pt x="85" y="98"/>
                    <a:pt x="96" y="101"/>
                  </a:cubicBezTo>
                  <a:cubicBezTo>
                    <a:pt x="106" y="104"/>
                    <a:pt x="117" y="106"/>
                    <a:pt x="129" y="107"/>
                  </a:cubicBezTo>
                  <a:cubicBezTo>
                    <a:pt x="139" y="108"/>
                    <a:pt x="150" y="109"/>
                    <a:pt x="161" y="110"/>
                  </a:cubicBezTo>
                  <a:cubicBezTo>
                    <a:pt x="166" y="110"/>
                    <a:pt x="172" y="110"/>
                    <a:pt x="177" y="110"/>
                  </a:cubicBezTo>
                  <a:cubicBezTo>
                    <a:pt x="183" y="110"/>
                    <a:pt x="188" y="110"/>
                    <a:pt x="193" y="110"/>
                  </a:cubicBezTo>
                  <a:cubicBezTo>
                    <a:pt x="204" y="109"/>
                    <a:pt x="215" y="109"/>
                    <a:pt x="226" y="107"/>
                  </a:cubicBezTo>
                  <a:cubicBezTo>
                    <a:pt x="237" y="106"/>
                    <a:pt x="248" y="104"/>
                    <a:pt x="258" y="101"/>
                  </a:cubicBezTo>
                  <a:cubicBezTo>
                    <a:pt x="269" y="99"/>
                    <a:pt x="280" y="95"/>
                    <a:pt x="290" y="92"/>
                  </a:cubicBezTo>
                  <a:cubicBezTo>
                    <a:pt x="302" y="87"/>
                    <a:pt x="313" y="82"/>
                    <a:pt x="323" y="76"/>
                  </a:cubicBezTo>
                  <a:cubicBezTo>
                    <a:pt x="338" y="66"/>
                    <a:pt x="350" y="55"/>
                    <a:pt x="355" y="43"/>
                  </a:cubicBezTo>
                  <a:cubicBezTo>
                    <a:pt x="355" y="0"/>
                    <a:pt x="355" y="0"/>
                    <a:pt x="355" y="0"/>
                  </a:cubicBezTo>
                </a:path>
              </a:pathLst>
            </a:custGeom>
            <a:solidFill>
              <a:srgbClr val="BDB5A9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grpSp>
          <p:nvGrpSpPr>
            <p:cNvPr id="239" name="Group 211"/>
            <p:cNvGrpSpPr/>
            <p:nvPr/>
          </p:nvGrpSpPr>
          <p:grpSpPr>
            <a:xfrm>
              <a:off x="3657600" y="2609672"/>
              <a:ext cx="927614" cy="505511"/>
              <a:chOff x="2677732" y="2060123"/>
              <a:chExt cx="927614" cy="505511"/>
            </a:xfrm>
          </p:grpSpPr>
          <p:sp>
            <p:nvSpPr>
              <p:cNvPr id="333" name="Oval 19"/>
              <p:cNvSpPr>
                <a:spLocks noChangeArrowheads="1"/>
              </p:cNvSpPr>
              <p:nvPr/>
            </p:nvSpPr>
            <p:spPr bwMode="auto">
              <a:xfrm>
                <a:off x="2677732" y="2060123"/>
                <a:ext cx="927614" cy="419574"/>
              </a:xfrm>
              <a:prstGeom prst="ellipse">
                <a:avLst/>
              </a:prstGeom>
              <a:solidFill>
                <a:schemeClr val="accent4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334" name="Freeform 61"/>
              <p:cNvSpPr>
                <a:spLocks noEditPoints="1"/>
              </p:cNvSpPr>
              <p:nvPr/>
            </p:nvSpPr>
            <p:spPr bwMode="auto">
              <a:xfrm>
                <a:off x="2753559" y="2090454"/>
                <a:ext cx="775961" cy="328582"/>
              </a:xfrm>
              <a:custGeom>
                <a:avLst/>
                <a:gdLst/>
                <a:ahLst/>
                <a:cxnLst>
                  <a:cxn ang="0">
                    <a:pos x="148" y="126"/>
                  </a:cxn>
                  <a:cxn ang="0">
                    <a:pos x="148" y="126"/>
                  </a:cxn>
                  <a:cxn ang="0">
                    <a:pos x="0" y="63"/>
                  </a:cxn>
                  <a:cxn ang="0">
                    <a:pos x="148" y="0"/>
                  </a:cxn>
                  <a:cxn ang="0">
                    <a:pos x="297" y="63"/>
                  </a:cxn>
                  <a:cxn ang="0">
                    <a:pos x="148" y="126"/>
                  </a:cxn>
                  <a:cxn ang="0">
                    <a:pos x="148" y="17"/>
                  </a:cxn>
                  <a:cxn ang="0">
                    <a:pos x="18" y="63"/>
                  </a:cxn>
                  <a:cxn ang="0">
                    <a:pos x="148" y="108"/>
                  </a:cxn>
                  <a:cxn ang="0">
                    <a:pos x="279" y="63"/>
                  </a:cxn>
                  <a:cxn ang="0">
                    <a:pos x="148" y="17"/>
                  </a:cxn>
                </a:cxnLst>
                <a:rect l="0" t="0" r="r" b="b"/>
                <a:pathLst>
                  <a:path w="297" h="126">
                    <a:moveTo>
                      <a:pt x="148" y="126"/>
                    </a:moveTo>
                    <a:cubicBezTo>
                      <a:pt x="148" y="126"/>
                      <a:pt x="148" y="126"/>
                      <a:pt x="148" y="126"/>
                    </a:cubicBezTo>
                    <a:cubicBezTo>
                      <a:pt x="77" y="126"/>
                      <a:pt x="0" y="104"/>
                      <a:pt x="0" y="63"/>
                    </a:cubicBezTo>
                    <a:cubicBezTo>
                      <a:pt x="0" y="22"/>
                      <a:pt x="77" y="0"/>
                      <a:pt x="148" y="0"/>
                    </a:cubicBezTo>
                    <a:cubicBezTo>
                      <a:pt x="220" y="0"/>
                      <a:pt x="297" y="22"/>
                      <a:pt x="297" y="63"/>
                    </a:cubicBezTo>
                    <a:cubicBezTo>
                      <a:pt x="297" y="104"/>
                      <a:pt x="220" y="126"/>
                      <a:pt x="148" y="126"/>
                    </a:cubicBezTo>
                    <a:moveTo>
                      <a:pt x="148" y="17"/>
                    </a:moveTo>
                    <a:cubicBezTo>
                      <a:pt x="71" y="17"/>
                      <a:pt x="18" y="41"/>
                      <a:pt x="18" y="63"/>
                    </a:cubicBezTo>
                    <a:cubicBezTo>
                      <a:pt x="18" y="84"/>
                      <a:pt x="71" y="108"/>
                      <a:pt x="148" y="108"/>
                    </a:cubicBezTo>
                    <a:cubicBezTo>
                      <a:pt x="225" y="108"/>
                      <a:pt x="279" y="84"/>
                      <a:pt x="279" y="63"/>
                    </a:cubicBezTo>
                    <a:cubicBezTo>
                      <a:pt x="279" y="41"/>
                      <a:pt x="225" y="17"/>
                      <a:pt x="148" y="17"/>
                    </a:cubicBezTo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335" name="Freeform 24"/>
              <p:cNvSpPr/>
              <p:nvPr/>
            </p:nvSpPr>
            <p:spPr bwMode="auto">
              <a:xfrm>
                <a:off x="2677732" y="2277493"/>
                <a:ext cx="927614" cy="288141"/>
              </a:xfrm>
              <a:custGeom>
                <a:avLst/>
                <a:gdLst/>
                <a:ahLst/>
                <a:cxnLst>
                  <a:cxn ang="0">
                    <a:pos x="323" y="35"/>
                  </a:cxn>
                  <a:cxn ang="0">
                    <a:pos x="290" y="50"/>
                  </a:cxn>
                  <a:cxn ang="0">
                    <a:pos x="258" y="59"/>
                  </a:cxn>
                  <a:cxn ang="0">
                    <a:pos x="226" y="65"/>
                  </a:cxn>
                  <a:cxn ang="0">
                    <a:pos x="193" y="68"/>
                  </a:cxn>
                  <a:cxn ang="0">
                    <a:pos x="177" y="68"/>
                  </a:cxn>
                  <a:cxn ang="0">
                    <a:pos x="161" y="68"/>
                  </a:cxn>
                  <a:cxn ang="0">
                    <a:pos x="129" y="65"/>
                  </a:cxn>
                  <a:cxn ang="0">
                    <a:pos x="96" y="59"/>
                  </a:cxn>
                  <a:cxn ang="0">
                    <a:pos x="64" y="50"/>
                  </a:cxn>
                  <a:cxn ang="0">
                    <a:pos x="32" y="34"/>
                  </a:cxn>
                  <a:cxn ang="0">
                    <a:pos x="0" y="0"/>
                  </a:cxn>
                  <a:cxn ang="0">
                    <a:pos x="0" y="43"/>
                  </a:cxn>
                  <a:cxn ang="0">
                    <a:pos x="32" y="76"/>
                  </a:cxn>
                  <a:cxn ang="0">
                    <a:pos x="64" y="91"/>
                  </a:cxn>
                  <a:cxn ang="0">
                    <a:pos x="96" y="101"/>
                  </a:cxn>
                  <a:cxn ang="0">
                    <a:pos x="129" y="107"/>
                  </a:cxn>
                  <a:cxn ang="0">
                    <a:pos x="161" y="110"/>
                  </a:cxn>
                  <a:cxn ang="0">
                    <a:pos x="177" y="110"/>
                  </a:cxn>
                  <a:cxn ang="0">
                    <a:pos x="193" y="110"/>
                  </a:cxn>
                  <a:cxn ang="0">
                    <a:pos x="226" y="107"/>
                  </a:cxn>
                  <a:cxn ang="0">
                    <a:pos x="258" y="101"/>
                  </a:cxn>
                  <a:cxn ang="0">
                    <a:pos x="290" y="92"/>
                  </a:cxn>
                  <a:cxn ang="0">
                    <a:pos x="323" y="76"/>
                  </a:cxn>
                  <a:cxn ang="0">
                    <a:pos x="355" y="43"/>
                  </a:cxn>
                  <a:cxn ang="0">
                    <a:pos x="355" y="0"/>
                  </a:cxn>
                  <a:cxn ang="0">
                    <a:pos x="323" y="35"/>
                  </a:cxn>
                </a:cxnLst>
                <a:rect l="0" t="0" r="r" b="b"/>
                <a:pathLst>
                  <a:path w="355" h="110">
                    <a:moveTo>
                      <a:pt x="323" y="35"/>
                    </a:moveTo>
                    <a:cubicBezTo>
                      <a:pt x="313" y="40"/>
                      <a:pt x="302" y="45"/>
                      <a:pt x="290" y="50"/>
                    </a:cubicBezTo>
                    <a:cubicBezTo>
                      <a:pt x="280" y="53"/>
                      <a:pt x="269" y="57"/>
                      <a:pt x="258" y="59"/>
                    </a:cubicBezTo>
                    <a:cubicBezTo>
                      <a:pt x="248" y="62"/>
                      <a:pt x="237" y="63"/>
                      <a:pt x="226" y="65"/>
                    </a:cubicBezTo>
                    <a:cubicBezTo>
                      <a:pt x="215" y="66"/>
                      <a:pt x="204" y="67"/>
                      <a:pt x="193" y="68"/>
                    </a:cubicBezTo>
                    <a:cubicBezTo>
                      <a:pt x="188" y="68"/>
                      <a:pt x="183" y="68"/>
                      <a:pt x="177" y="68"/>
                    </a:cubicBezTo>
                    <a:cubicBezTo>
                      <a:pt x="172" y="68"/>
                      <a:pt x="166" y="68"/>
                      <a:pt x="161" y="68"/>
                    </a:cubicBezTo>
                    <a:cubicBezTo>
                      <a:pt x="150" y="67"/>
                      <a:pt x="139" y="66"/>
                      <a:pt x="129" y="65"/>
                    </a:cubicBezTo>
                    <a:cubicBezTo>
                      <a:pt x="117" y="63"/>
                      <a:pt x="106" y="61"/>
                      <a:pt x="96" y="59"/>
                    </a:cubicBezTo>
                    <a:cubicBezTo>
                      <a:pt x="85" y="56"/>
                      <a:pt x="74" y="53"/>
                      <a:pt x="64" y="50"/>
                    </a:cubicBezTo>
                    <a:cubicBezTo>
                      <a:pt x="52" y="45"/>
                      <a:pt x="41" y="40"/>
                      <a:pt x="32" y="34"/>
                    </a:cubicBezTo>
                    <a:cubicBezTo>
                      <a:pt x="16" y="24"/>
                      <a:pt x="4" y="12"/>
                      <a:pt x="0" y="0"/>
                    </a:cubicBezTo>
                    <a:cubicBezTo>
                      <a:pt x="0" y="43"/>
                      <a:pt x="0" y="43"/>
                      <a:pt x="0" y="43"/>
                    </a:cubicBezTo>
                    <a:cubicBezTo>
                      <a:pt x="5" y="55"/>
                      <a:pt x="16" y="66"/>
                      <a:pt x="32" y="76"/>
                    </a:cubicBezTo>
                    <a:cubicBezTo>
                      <a:pt x="41" y="81"/>
                      <a:pt x="52" y="87"/>
                      <a:pt x="64" y="91"/>
                    </a:cubicBezTo>
                    <a:cubicBezTo>
                      <a:pt x="74" y="95"/>
                      <a:pt x="85" y="98"/>
                      <a:pt x="96" y="101"/>
                    </a:cubicBezTo>
                    <a:cubicBezTo>
                      <a:pt x="106" y="104"/>
                      <a:pt x="117" y="106"/>
                      <a:pt x="129" y="107"/>
                    </a:cubicBezTo>
                    <a:cubicBezTo>
                      <a:pt x="139" y="108"/>
                      <a:pt x="150" y="109"/>
                      <a:pt x="161" y="110"/>
                    </a:cubicBezTo>
                    <a:cubicBezTo>
                      <a:pt x="166" y="110"/>
                      <a:pt x="172" y="110"/>
                      <a:pt x="177" y="110"/>
                    </a:cubicBezTo>
                    <a:cubicBezTo>
                      <a:pt x="183" y="110"/>
                      <a:pt x="188" y="110"/>
                      <a:pt x="193" y="110"/>
                    </a:cubicBezTo>
                    <a:cubicBezTo>
                      <a:pt x="204" y="109"/>
                      <a:pt x="215" y="109"/>
                      <a:pt x="226" y="107"/>
                    </a:cubicBezTo>
                    <a:cubicBezTo>
                      <a:pt x="237" y="106"/>
                      <a:pt x="248" y="104"/>
                      <a:pt x="258" y="101"/>
                    </a:cubicBezTo>
                    <a:cubicBezTo>
                      <a:pt x="269" y="99"/>
                      <a:pt x="280" y="95"/>
                      <a:pt x="290" y="92"/>
                    </a:cubicBezTo>
                    <a:cubicBezTo>
                      <a:pt x="302" y="87"/>
                      <a:pt x="313" y="82"/>
                      <a:pt x="323" y="76"/>
                    </a:cubicBezTo>
                    <a:cubicBezTo>
                      <a:pt x="338" y="66"/>
                      <a:pt x="350" y="55"/>
                      <a:pt x="355" y="43"/>
                    </a:cubicBezTo>
                    <a:cubicBezTo>
                      <a:pt x="355" y="0"/>
                      <a:pt x="355" y="0"/>
                      <a:pt x="355" y="0"/>
                    </a:cubicBezTo>
                    <a:cubicBezTo>
                      <a:pt x="350" y="13"/>
                      <a:pt x="339" y="25"/>
                      <a:pt x="323" y="35"/>
                    </a:cubicBezTo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</p:grpSp>
        <p:grpSp>
          <p:nvGrpSpPr>
            <p:cNvPr id="246" name="Group 212"/>
            <p:cNvGrpSpPr/>
            <p:nvPr/>
          </p:nvGrpSpPr>
          <p:grpSpPr>
            <a:xfrm>
              <a:off x="3657600" y="2465842"/>
              <a:ext cx="927614" cy="540707"/>
              <a:chOff x="2677732" y="1646868"/>
              <a:chExt cx="927614" cy="540707"/>
            </a:xfrm>
          </p:grpSpPr>
          <p:sp>
            <p:nvSpPr>
              <p:cNvPr id="328" name="Oval 16"/>
              <p:cNvSpPr>
                <a:spLocks noChangeArrowheads="1"/>
              </p:cNvSpPr>
              <p:nvPr/>
            </p:nvSpPr>
            <p:spPr bwMode="auto">
              <a:xfrm>
                <a:off x="2677732" y="1765472"/>
                <a:ext cx="927614" cy="422103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248" name="Group 238"/>
              <p:cNvGrpSpPr/>
              <p:nvPr/>
            </p:nvGrpSpPr>
            <p:grpSpPr>
              <a:xfrm>
                <a:off x="2677732" y="1646868"/>
                <a:ext cx="927614" cy="505511"/>
                <a:chOff x="2677732" y="2060123"/>
                <a:chExt cx="927614" cy="505511"/>
              </a:xfrm>
            </p:grpSpPr>
            <p:sp>
              <p:nvSpPr>
                <p:cNvPr id="330" name="Oval 19"/>
                <p:cNvSpPr>
                  <a:spLocks noChangeArrowheads="1"/>
                </p:cNvSpPr>
                <p:nvPr/>
              </p:nvSpPr>
              <p:spPr bwMode="auto">
                <a:xfrm>
                  <a:off x="2677732" y="2060123"/>
                  <a:ext cx="927614" cy="419574"/>
                </a:xfrm>
                <a:prstGeom prst="ellipse">
                  <a:avLst/>
                </a:prstGeom>
                <a:solidFill>
                  <a:schemeClr val="accent4"/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331" name="Freeform 61"/>
                <p:cNvSpPr>
                  <a:spLocks noEditPoints="1"/>
                </p:cNvSpPr>
                <p:nvPr/>
              </p:nvSpPr>
              <p:spPr bwMode="auto">
                <a:xfrm>
                  <a:off x="2753559" y="2090454"/>
                  <a:ext cx="775961" cy="328582"/>
                </a:xfrm>
                <a:custGeom>
                  <a:avLst/>
                  <a:gdLst/>
                  <a:ahLst/>
                  <a:cxnLst>
                    <a:cxn ang="0">
                      <a:pos x="148" y="126"/>
                    </a:cxn>
                    <a:cxn ang="0">
                      <a:pos x="148" y="126"/>
                    </a:cxn>
                    <a:cxn ang="0">
                      <a:pos x="0" y="63"/>
                    </a:cxn>
                    <a:cxn ang="0">
                      <a:pos x="148" y="0"/>
                    </a:cxn>
                    <a:cxn ang="0">
                      <a:pos x="297" y="63"/>
                    </a:cxn>
                    <a:cxn ang="0">
                      <a:pos x="148" y="126"/>
                    </a:cxn>
                    <a:cxn ang="0">
                      <a:pos x="148" y="17"/>
                    </a:cxn>
                    <a:cxn ang="0">
                      <a:pos x="18" y="63"/>
                    </a:cxn>
                    <a:cxn ang="0">
                      <a:pos x="148" y="108"/>
                    </a:cxn>
                    <a:cxn ang="0">
                      <a:pos x="279" y="63"/>
                    </a:cxn>
                    <a:cxn ang="0">
                      <a:pos x="148" y="17"/>
                    </a:cxn>
                  </a:cxnLst>
                  <a:rect l="0" t="0" r="r" b="b"/>
                  <a:pathLst>
                    <a:path w="297" h="126">
                      <a:moveTo>
                        <a:pt x="148" y="126"/>
                      </a:moveTo>
                      <a:cubicBezTo>
                        <a:pt x="148" y="126"/>
                        <a:pt x="148" y="126"/>
                        <a:pt x="148" y="126"/>
                      </a:cubicBezTo>
                      <a:cubicBezTo>
                        <a:pt x="77" y="126"/>
                        <a:pt x="0" y="104"/>
                        <a:pt x="0" y="63"/>
                      </a:cubicBezTo>
                      <a:cubicBezTo>
                        <a:pt x="0" y="22"/>
                        <a:pt x="77" y="0"/>
                        <a:pt x="148" y="0"/>
                      </a:cubicBezTo>
                      <a:cubicBezTo>
                        <a:pt x="220" y="0"/>
                        <a:pt x="297" y="22"/>
                        <a:pt x="297" y="63"/>
                      </a:cubicBezTo>
                      <a:cubicBezTo>
                        <a:pt x="297" y="104"/>
                        <a:pt x="220" y="126"/>
                        <a:pt x="148" y="126"/>
                      </a:cubicBezTo>
                      <a:moveTo>
                        <a:pt x="148" y="17"/>
                      </a:moveTo>
                      <a:cubicBezTo>
                        <a:pt x="71" y="17"/>
                        <a:pt x="18" y="41"/>
                        <a:pt x="18" y="63"/>
                      </a:cubicBezTo>
                      <a:cubicBezTo>
                        <a:pt x="18" y="84"/>
                        <a:pt x="71" y="108"/>
                        <a:pt x="148" y="108"/>
                      </a:cubicBezTo>
                      <a:cubicBezTo>
                        <a:pt x="225" y="108"/>
                        <a:pt x="279" y="84"/>
                        <a:pt x="279" y="63"/>
                      </a:cubicBezTo>
                      <a:cubicBezTo>
                        <a:pt x="279" y="41"/>
                        <a:pt x="225" y="17"/>
                        <a:pt x="148" y="17"/>
                      </a:cubicBez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332" name="Freeform 24"/>
                <p:cNvSpPr/>
                <p:nvPr/>
              </p:nvSpPr>
              <p:spPr bwMode="auto">
                <a:xfrm>
                  <a:off x="2677732" y="2277493"/>
                  <a:ext cx="927614" cy="288141"/>
                </a:xfrm>
                <a:custGeom>
                  <a:avLst/>
                  <a:gdLst/>
                  <a:ahLst/>
                  <a:cxnLst>
                    <a:cxn ang="0">
                      <a:pos x="323" y="35"/>
                    </a:cxn>
                    <a:cxn ang="0">
                      <a:pos x="290" y="50"/>
                    </a:cxn>
                    <a:cxn ang="0">
                      <a:pos x="258" y="59"/>
                    </a:cxn>
                    <a:cxn ang="0">
                      <a:pos x="226" y="65"/>
                    </a:cxn>
                    <a:cxn ang="0">
                      <a:pos x="193" y="68"/>
                    </a:cxn>
                    <a:cxn ang="0">
                      <a:pos x="177" y="68"/>
                    </a:cxn>
                    <a:cxn ang="0">
                      <a:pos x="161" y="68"/>
                    </a:cxn>
                    <a:cxn ang="0">
                      <a:pos x="129" y="65"/>
                    </a:cxn>
                    <a:cxn ang="0">
                      <a:pos x="96" y="59"/>
                    </a:cxn>
                    <a:cxn ang="0">
                      <a:pos x="64" y="50"/>
                    </a:cxn>
                    <a:cxn ang="0">
                      <a:pos x="32" y="34"/>
                    </a:cxn>
                    <a:cxn ang="0">
                      <a:pos x="0" y="0"/>
                    </a:cxn>
                    <a:cxn ang="0">
                      <a:pos x="0" y="43"/>
                    </a:cxn>
                    <a:cxn ang="0">
                      <a:pos x="32" y="76"/>
                    </a:cxn>
                    <a:cxn ang="0">
                      <a:pos x="64" y="91"/>
                    </a:cxn>
                    <a:cxn ang="0">
                      <a:pos x="96" y="101"/>
                    </a:cxn>
                    <a:cxn ang="0">
                      <a:pos x="129" y="107"/>
                    </a:cxn>
                    <a:cxn ang="0">
                      <a:pos x="161" y="110"/>
                    </a:cxn>
                    <a:cxn ang="0">
                      <a:pos x="177" y="110"/>
                    </a:cxn>
                    <a:cxn ang="0">
                      <a:pos x="193" y="110"/>
                    </a:cxn>
                    <a:cxn ang="0">
                      <a:pos x="226" y="107"/>
                    </a:cxn>
                    <a:cxn ang="0">
                      <a:pos x="258" y="101"/>
                    </a:cxn>
                    <a:cxn ang="0">
                      <a:pos x="290" y="92"/>
                    </a:cxn>
                    <a:cxn ang="0">
                      <a:pos x="323" y="76"/>
                    </a:cxn>
                    <a:cxn ang="0">
                      <a:pos x="355" y="43"/>
                    </a:cxn>
                    <a:cxn ang="0">
                      <a:pos x="355" y="0"/>
                    </a:cxn>
                    <a:cxn ang="0">
                      <a:pos x="323" y="35"/>
                    </a:cxn>
                  </a:cxnLst>
                  <a:rect l="0" t="0" r="r" b="b"/>
                  <a:pathLst>
                    <a:path w="355" h="110">
                      <a:moveTo>
                        <a:pt x="323" y="35"/>
                      </a:moveTo>
                      <a:cubicBezTo>
                        <a:pt x="313" y="40"/>
                        <a:pt x="302" y="45"/>
                        <a:pt x="290" y="50"/>
                      </a:cubicBezTo>
                      <a:cubicBezTo>
                        <a:pt x="280" y="53"/>
                        <a:pt x="269" y="57"/>
                        <a:pt x="258" y="59"/>
                      </a:cubicBezTo>
                      <a:cubicBezTo>
                        <a:pt x="248" y="62"/>
                        <a:pt x="237" y="63"/>
                        <a:pt x="226" y="65"/>
                      </a:cubicBezTo>
                      <a:cubicBezTo>
                        <a:pt x="215" y="66"/>
                        <a:pt x="204" y="67"/>
                        <a:pt x="193" y="68"/>
                      </a:cubicBezTo>
                      <a:cubicBezTo>
                        <a:pt x="188" y="68"/>
                        <a:pt x="183" y="68"/>
                        <a:pt x="177" y="68"/>
                      </a:cubicBezTo>
                      <a:cubicBezTo>
                        <a:pt x="172" y="68"/>
                        <a:pt x="166" y="68"/>
                        <a:pt x="161" y="68"/>
                      </a:cubicBezTo>
                      <a:cubicBezTo>
                        <a:pt x="150" y="67"/>
                        <a:pt x="139" y="66"/>
                        <a:pt x="129" y="65"/>
                      </a:cubicBezTo>
                      <a:cubicBezTo>
                        <a:pt x="117" y="63"/>
                        <a:pt x="106" y="61"/>
                        <a:pt x="96" y="59"/>
                      </a:cubicBezTo>
                      <a:cubicBezTo>
                        <a:pt x="85" y="56"/>
                        <a:pt x="74" y="53"/>
                        <a:pt x="64" y="50"/>
                      </a:cubicBezTo>
                      <a:cubicBezTo>
                        <a:pt x="52" y="45"/>
                        <a:pt x="41" y="40"/>
                        <a:pt x="32" y="34"/>
                      </a:cubicBezTo>
                      <a:cubicBezTo>
                        <a:pt x="16" y="24"/>
                        <a:pt x="4" y="12"/>
                        <a:pt x="0" y="0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55"/>
                        <a:pt x="16" y="66"/>
                        <a:pt x="32" y="76"/>
                      </a:cubicBezTo>
                      <a:cubicBezTo>
                        <a:pt x="41" y="81"/>
                        <a:pt x="52" y="87"/>
                        <a:pt x="64" y="91"/>
                      </a:cubicBezTo>
                      <a:cubicBezTo>
                        <a:pt x="74" y="95"/>
                        <a:pt x="85" y="98"/>
                        <a:pt x="96" y="101"/>
                      </a:cubicBezTo>
                      <a:cubicBezTo>
                        <a:pt x="106" y="104"/>
                        <a:pt x="117" y="106"/>
                        <a:pt x="129" y="107"/>
                      </a:cubicBezTo>
                      <a:cubicBezTo>
                        <a:pt x="139" y="108"/>
                        <a:pt x="150" y="109"/>
                        <a:pt x="161" y="110"/>
                      </a:cubicBezTo>
                      <a:cubicBezTo>
                        <a:pt x="166" y="110"/>
                        <a:pt x="172" y="110"/>
                        <a:pt x="177" y="110"/>
                      </a:cubicBezTo>
                      <a:cubicBezTo>
                        <a:pt x="183" y="110"/>
                        <a:pt x="188" y="110"/>
                        <a:pt x="193" y="110"/>
                      </a:cubicBezTo>
                      <a:cubicBezTo>
                        <a:pt x="204" y="109"/>
                        <a:pt x="215" y="109"/>
                        <a:pt x="226" y="107"/>
                      </a:cubicBezTo>
                      <a:cubicBezTo>
                        <a:pt x="237" y="106"/>
                        <a:pt x="248" y="104"/>
                        <a:pt x="258" y="101"/>
                      </a:cubicBezTo>
                      <a:cubicBezTo>
                        <a:pt x="269" y="99"/>
                        <a:pt x="280" y="95"/>
                        <a:pt x="290" y="92"/>
                      </a:cubicBezTo>
                      <a:cubicBezTo>
                        <a:pt x="302" y="87"/>
                        <a:pt x="313" y="82"/>
                        <a:pt x="323" y="76"/>
                      </a:cubicBezTo>
                      <a:cubicBezTo>
                        <a:pt x="338" y="66"/>
                        <a:pt x="350" y="55"/>
                        <a:pt x="355" y="43"/>
                      </a:cubicBezTo>
                      <a:cubicBezTo>
                        <a:pt x="355" y="0"/>
                        <a:pt x="355" y="0"/>
                        <a:pt x="355" y="0"/>
                      </a:cubicBezTo>
                      <a:cubicBezTo>
                        <a:pt x="350" y="13"/>
                        <a:pt x="339" y="25"/>
                        <a:pt x="323" y="35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52" name="Group 213"/>
            <p:cNvGrpSpPr/>
            <p:nvPr/>
          </p:nvGrpSpPr>
          <p:grpSpPr>
            <a:xfrm>
              <a:off x="3657600" y="2320210"/>
              <a:ext cx="927614" cy="540707"/>
              <a:chOff x="2677732" y="1646868"/>
              <a:chExt cx="927614" cy="540707"/>
            </a:xfrm>
          </p:grpSpPr>
          <p:sp>
            <p:nvSpPr>
              <p:cNvPr id="323" name="Oval 16"/>
              <p:cNvSpPr>
                <a:spLocks noChangeArrowheads="1"/>
              </p:cNvSpPr>
              <p:nvPr/>
            </p:nvSpPr>
            <p:spPr bwMode="auto">
              <a:xfrm>
                <a:off x="2677732" y="1765472"/>
                <a:ext cx="927614" cy="422103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254" name="Group 233"/>
              <p:cNvGrpSpPr/>
              <p:nvPr/>
            </p:nvGrpSpPr>
            <p:grpSpPr>
              <a:xfrm>
                <a:off x="2677732" y="1646868"/>
                <a:ext cx="927614" cy="505511"/>
                <a:chOff x="2677732" y="2060123"/>
                <a:chExt cx="927614" cy="505511"/>
              </a:xfrm>
            </p:grpSpPr>
            <p:sp>
              <p:nvSpPr>
                <p:cNvPr id="325" name="Oval 19"/>
                <p:cNvSpPr>
                  <a:spLocks noChangeArrowheads="1"/>
                </p:cNvSpPr>
                <p:nvPr/>
              </p:nvSpPr>
              <p:spPr bwMode="auto">
                <a:xfrm>
                  <a:off x="2677732" y="2060123"/>
                  <a:ext cx="927614" cy="419574"/>
                </a:xfrm>
                <a:prstGeom prst="ellipse">
                  <a:avLst/>
                </a:prstGeom>
                <a:solidFill>
                  <a:schemeClr val="accent4"/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326" name="Freeform 61"/>
                <p:cNvSpPr>
                  <a:spLocks noEditPoints="1"/>
                </p:cNvSpPr>
                <p:nvPr/>
              </p:nvSpPr>
              <p:spPr bwMode="auto">
                <a:xfrm>
                  <a:off x="2753559" y="2090454"/>
                  <a:ext cx="775961" cy="328582"/>
                </a:xfrm>
                <a:custGeom>
                  <a:avLst/>
                  <a:gdLst/>
                  <a:ahLst/>
                  <a:cxnLst>
                    <a:cxn ang="0">
                      <a:pos x="148" y="126"/>
                    </a:cxn>
                    <a:cxn ang="0">
                      <a:pos x="148" y="126"/>
                    </a:cxn>
                    <a:cxn ang="0">
                      <a:pos x="0" y="63"/>
                    </a:cxn>
                    <a:cxn ang="0">
                      <a:pos x="148" y="0"/>
                    </a:cxn>
                    <a:cxn ang="0">
                      <a:pos x="297" y="63"/>
                    </a:cxn>
                    <a:cxn ang="0">
                      <a:pos x="148" y="126"/>
                    </a:cxn>
                    <a:cxn ang="0">
                      <a:pos x="148" y="17"/>
                    </a:cxn>
                    <a:cxn ang="0">
                      <a:pos x="18" y="63"/>
                    </a:cxn>
                    <a:cxn ang="0">
                      <a:pos x="148" y="108"/>
                    </a:cxn>
                    <a:cxn ang="0">
                      <a:pos x="279" y="63"/>
                    </a:cxn>
                    <a:cxn ang="0">
                      <a:pos x="148" y="17"/>
                    </a:cxn>
                  </a:cxnLst>
                  <a:rect l="0" t="0" r="r" b="b"/>
                  <a:pathLst>
                    <a:path w="297" h="126">
                      <a:moveTo>
                        <a:pt x="148" y="126"/>
                      </a:moveTo>
                      <a:cubicBezTo>
                        <a:pt x="148" y="126"/>
                        <a:pt x="148" y="126"/>
                        <a:pt x="148" y="126"/>
                      </a:cubicBezTo>
                      <a:cubicBezTo>
                        <a:pt x="77" y="126"/>
                        <a:pt x="0" y="104"/>
                        <a:pt x="0" y="63"/>
                      </a:cubicBezTo>
                      <a:cubicBezTo>
                        <a:pt x="0" y="22"/>
                        <a:pt x="77" y="0"/>
                        <a:pt x="148" y="0"/>
                      </a:cubicBezTo>
                      <a:cubicBezTo>
                        <a:pt x="220" y="0"/>
                        <a:pt x="297" y="22"/>
                        <a:pt x="297" y="63"/>
                      </a:cubicBezTo>
                      <a:cubicBezTo>
                        <a:pt x="297" y="104"/>
                        <a:pt x="220" y="126"/>
                        <a:pt x="148" y="126"/>
                      </a:cubicBezTo>
                      <a:moveTo>
                        <a:pt x="148" y="17"/>
                      </a:moveTo>
                      <a:cubicBezTo>
                        <a:pt x="71" y="17"/>
                        <a:pt x="18" y="41"/>
                        <a:pt x="18" y="63"/>
                      </a:cubicBezTo>
                      <a:cubicBezTo>
                        <a:pt x="18" y="84"/>
                        <a:pt x="71" y="108"/>
                        <a:pt x="148" y="108"/>
                      </a:cubicBezTo>
                      <a:cubicBezTo>
                        <a:pt x="225" y="108"/>
                        <a:pt x="279" y="84"/>
                        <a:pt x="279" y="63"/>
                      </a:cubicBezTo>
                      <a:cubicBezTo>
                        <a:pt x="279" y="41"/>
                        <a:pt x="225" y="17"/>
                        <a:pt x="148" y="17"/>
                      </a:cubicBez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327" name="Freeform 24"/>
                <p:cNvSpPr/>
                <p:nvPr/>
              </p:nvSpPr>
              <p:spPr bwMode="auto">
                <a:xfrm>
                  <a:off x="2677732" y="2277493"/>
                  <a:ext cx="927614" cy="288141"/>
                </a:xfrm>
                <a:custGeom>
                  <a:avLst/>
                  <a:gdLst/>
                  <a:ahLst/>
                  <a:cxnLst>
                    <a:cxn ang="0">
                      <a:pos x="323" y="35"/>
                    </a:cxn>
                    <a:cxn ang="0">
                      <a:pos x="290" y="50"/>
                    </a:cxn>
                    <a:cxn ang="0">
                      <a:pos x="258" y="59"/>
                    </a:cxn>
                    <a:cxn ang="0">
                      <a:pos x="226" y="65"/>
                    </a:cxn>
                    <a:cxn ang="0">
                      <a:pos x="193" y="68"/>
                    </a:cxn>
                    <a:cxn ang="0">
                      <a:pos x="177" y="68"/>
                    </a:cxn>
                    <a:cxn ang="0">
                      <a:pos x="161" y="68"/>
                    </a:cxn>
                    <a:cxn ang="0">
                      <a:pos x="129" y="65"/>
                    </a:cxn>
                    <a:cxn ang="0">
                      <a:pos x="96" y="59"/>
                    </a:cxn>
                    <a:cxn ang="0">
                      <a:pos x="64" y="50"/>
                    </a:cxn>
                    <a:cxn ang="0">
                      <a:pos x="32" y="34"/>
                    </a:cxn>
                    <a:cxn ang="0">
                      <a:pos x="0" y="0"/>
                    </a:cxn>
                    <a:cxn ang="0">
                      <a:pos x="0" y="43"/>
                    </a:cxn>
                    <a:cxn ang="0">
                      <a:pos x="32" y="76"/>
                    </a:cxn>
                    <a:cxn ang="0">
                      <a:pos x="64" y="91"/>
                    </a:cxn>
                    <a:cxn ang="0">
                      <a:pos x="96" y="101"/>
                    </a:cxn>
                    <a:cxn ang="0">
                      <a:pos x="129" y="107"/>
                    </a:cxn>
                    <a:cxn ang="0">
                      <a:pos x="161" y="110"/>
                    </a:cxn>
                    <a:cxn ang="0">
                      <a:pos x="177" y="110"/>
                    </a:cxn>
                    <a:cxn ang="0">
                      <a:pos x="193" y="110"/>
                    </a:cxn>
                    <a:cxn ang="0">
                      <a:pos x="226" y="107"/>
                    </a:cxn>
                    <a:cxn ang="0">
                      <a:pos x="258" y="101"/>
                    </a:cxn>
                    <a:cxn ang="0">
                      <a:pos x="290" y="92"/>
                    </a:cxn>
                    <a:cxn ang="0">
                      <a:pos x="323" y="76"/>
                    </a:cxn>
                    <a:cxn ang="0">
                      <a:pos x="355" y="43"/>
                    </a:cxn>
                    <a:cxn ang="0">
                      <a:pos x="355" y="0"/>
                    </a:cxn>
                    <a:cxn ang="0">
                      <a:pos x="323" y="35"/>
                    </a:cxn>
                  </a:cxnLst>
                  <a:rect l="0" t="0" r="r" b="b"/>
                  <a:pathLst>
                    <a:path w="355" h="110">
                      <a:moveTo>
                        <a:pt x="323" y="35"/>
                      </a:moveTo>
                      <a:cubicBezTo>
                        <a:pt x="313" y="40"/>
                        <a:pt x="302" y="45"/>
                        <a:pt x="290" y="50"/>
                      </a:cubicBezTo>
                      <a:cubicBezTo>
                        <a:pt x="280" y="53"/>
                        <a:pt x="269" y="57"/>
                        <a:pt x="258" y="59"/>
                      </a:cubicBezTo>
                      <a:cubicBezTo>
                        <a:pt x="248" y="62"/>
                        <a:pt x="237" y="63"/>
                        <a:pt x="226" y="65"/>
                      </a:cubicBezTo>
                      <a:cubicBezTo>
                        <a:pt x="215" y="66"/>
                        <a:pt x="204" y="67"/>
                        <a:pt x="193" y="68"/>
                      </a:cubicBezTo>
                      <a:cubicBezTo>
                        <a:pt x="188" y="68"/>
                        <a:pt x="183" y="68"/>
                        <a:pt x="177" y="68"/>
                      </a:cubicBezTo>
                      <a:cubicBezTo>
                        <a:pt x="172" y="68"/>
                        <a:pt x="166" y="68"/>
                        <a:pt x="161" y="68"/>
                      </a:cubicBezTo>
                      <a:cubicBezTo>
                        <a:pt x="150" y="67"/>
                        <a:pt x="139" y="66"/>
                        <a:pt x="129" y="65"/>
                      </a:cubicBezTo>
                      <a:cubicBezTo>
                        <a:pt x="117" y="63"/>
                        <a:pt x="106" y="61"/>
                        <a:pt x="96" y="59"/>
                      </a:cubicBezTo>
                      <a:cubicBezTo>
                        <a:pt x="85" y="56"/>
                        <a:pt x="74" y="53"/>
                        <a:pt x="64" y="50"/>
                      </a:cubicBezTo>
                      <a:cubicBezTo>
                        <a:pt x="52" y="45"/>
                        <a:pt x="41" y="40"/>
                        <a:pt x="32" y="34"/>
                      </a:cubicBezTo>
                      <a:cubicBezTo>
                        <a:pt x="16" y="24"/>
                        <a:pt x="4" y="12"/>
                        <a:pt x="0" y="0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55"/>
                        <a:pt x="16" y="66"/>
                        <a:pt x="32" y="76"/>
                      </a:cubicBezTo>
                      <a:cubicBezTo>
                        <a:pt x="41" y="81"/>
                        <a:pt x="52" y="87"/>
                        <a:pt x="64" y="91"/>
                      </a:cubicBezTo>
                      <a:cubicBezTo>
                        <a:pt x="74" y="95"/>
                        <a:pt x="85" y="98"/>
                        <a:pt x="96" y="101"/>
                      </a:cubicBezTo>
                      <a:cubicBezTo>
                        <a:pt x="106" y="104"/>
                        <a:pt x="117" y="106"/>
                        <a:pt x="129" y="107"/>
                      </a:cubicBezTo>
                      <a:cubicBezTo>
                        <a:pt x="139" y="108"/>
                        <a:pt x="150" y="109"/>
                        <a:pt x="161" y="110"/>
                      </a:cubicBezTo>
                      <a:cubicBezTo>
                        <a:pt x="166" y="110"/>
                        <a:pt x="172" y="110"/>
                        <a:pt x="177" y="110"/>
                      </a:cubicBezTo>
                      <a:cubicBezTo>
                        <a:pt x="183" y="110"/>
                        <a:pt x="188" y="110"/>
                        <a:pt x="193" y="110"/>
                      </a:cubicBezTo>
                      <a:cubicBezTo>
                        <a:pt x="204" y="109"/>
                        <a:pt x="215" y="109"/>
                        <a:pt x="226" y="107"/>
                      </a:cubicBezTo>
                      <a:cubicBezTo>
                        <a:pt x="237" y="106"/>
                        <a:pt x="248" y="104"/>
                        <a:pt x="258" y="101"/>
                      </a:cubicBezTo>
                      <a:cubicBezTo>
                        <a:pt x="269" y="99"/>
                        <a:pt x="280" y="95"/>
                        <a:pt x="290" y="92"/>
                      </a:cubicBezTo>
                      <a:cubicBezTo>
                        <a:pt x="302" y="87"/>
                        <a:pt x="313" y="82"/>
                        <a:pt x="323" y="76"/>
                      </a:cubicBezTo>
                      <a:cubicBezTo>
                        <a:pt x="338" y="66"/>
                        <a:pt x="350" y="55"/>
                        <a:pt x="355" y="43"/>
                      </a:cubicBezTo>
                      <a:cubicBezTo>
                        <a:pt x="355" y="0"/>
                        <a:pt x="355" y="0"/>
                        <a:pt x="355" y="0"/>
                      </a:cubicBezTo>
                      <a:cubicBezTo>
                        <a:pt x="350" y="13"/>
                        <a:pt x="339" y="25"/>
                        <a:pt x="323" y="35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58" name="Group 214"/>
            <p:cNvGrpSpPr/>
            <p:nvPr/>
          </p:nvGrpSpPr>
          <p:grpSpPr>
            <a:xfrm>
              <a:off x="3657600" y="2176380"/>
              <a:ext cx="927614" cy="540707"/>
              <a:chOff x="2677732" y="1646868"/>
              <a:chExt cx="927614" cy="540707"/>
            </a:xfrm>
          </p:grpSpPr>
          <p:sp>
            <p:nvSpPr>
              <p:cNvPr id="318" name="Oval 16"/>
              <p:cNvSpPr>
                <a:spLocks noChangeArrowheads="1"/>
              </p:cNvSpPr>
              <p:nvPr/>
            </p:nvSpPr>
            <p:spPr bwMode="auto">
              <a:xfrm>
                <a:off x="2677732" y="1765472"/>
                <a:ext cx="927614" cy="422103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260" name="Group 228"/>
              <p:cNvGrpSpPr/>
              <p:nvPr/>
            </p:nvGrpSpPr>
            <p:grpSpPr>
              <a:xfrm>
                <a:off x="2677732" y="1646868"/>
                <a:ext cx="927614" cy="505511"/>
                <a:chOff x="2677732" y="2060123"/>
                <a:chExt cx="927614" cy="505511"/>
              </a:xfrm>
            </p:grpSpPr>
            <p:sp>
              <p:nvSpPr>
                <p:cNvPr id="320" name="Oval 19"/>
                <p:cNvSpPr>
                  <a:spLocks noChangeArrowheads="1"/>
                </p:cNvSpPr>
                <p:nvPr/>
              </p:nvSpPr>
              <p:spPr bwMode="auto">
                <a:xfrm>
                  <a:off x="2677732" y="2060123"/>
                  <a:ext cx="927614" cy="419574"/>
                </a:xfrm>
                <a:prstGeom prst="ellipse">
                  <a:avLst/>
                </a:prstGeom>
                <a:solidFill>
                  <a:schemeClr val="accent4"/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321" name="Freeform 61"/>
                <p:cNvSpPr>
                  <a:spLocks noEditPoints="1"/>
                </p:cNvSpPr>
                <p:nvPr/>
              </p:nvSpPr>
              <p:spPr bwMode="auto">
                <a:xfrm>
                  <a:off x="2753559" y="2090454"/>
                  <a:ext cx="775961" cy="328582"/>
                </a:xfrm>
                <a:custGeom>
                  <a:avLst/>
                  <a:gdLst/>
                  <a:ahLst/>
                  <a:cxnLst>
                    <a:cxn ang="0">
                      <a:pos x="148" y="126"/>
                    </a:cxn>
                    <a:cxn ang="0">
                      <a:pos x="148" y="126"/>
                    </a:cxn>
                    <a:cxn ang="0">
                      <a:pos x="0" y="63"/>
                    </a:cxn>
                    <a:cxn ang="0">
                      <a:pos x="148" y="0"/>
                    </a:cxn>
                    <a:cxn ang="0">
                      <a:pos x="297" y="63"/>
                    </a:cxn>
                    <a:cxn ang="0">
                      <a:pos x="148" y="126"/>
                    </a:cxn>
                    <a:cxn ang="0">
                      <a:pos x="148" y="17"/>
                    </a:cxn>
                    <a:cxn ang="0">
                      <a:pos x="18" y="63"/>
                    </a:cxn>
                    <a:cxn ang="0">
                      <a:pos x="148" y="108"/>
                    </a:cxn>
                    <a:cxn ang="0">
                      <a:pos x="279" y="63"/>
                    </a:cxn>
                    <a:cxn ang="0">
                      <a:pos x="148" y="17"/>
                    </a:cxn>
                  </a:cxnLst>
                  <a:rect l="0" t="0" r="r" b="b"/>
                  <a:pathLst>
                    <a:path w="297" h="126">
                      <a:moveTo>
                        <a:pt x="148" y="126"/>
                      </a:moveTo>
                      <a:cubicBezTo>
                        <a:pt x="148" y="126"/>
                        <a:pt x="148" y="126"/>
                        <a:pt x="148" y="126"/>
                      </a:cubicBezTo>
                      <a:cubicBezTo>
                        <a:pt x="77" y="126"/>
                        <a:pt x="0" y="104"/>
                        <a:pt x="0" y="63"/>
                      </a:cubicBezTo>
                      <a:cubicBezTo>
                        <a:pt x="0" y="22"/>
                        <a:pt x="77" y="0"/>
                        <a:pt x="148" y="0"/>
                      </a:cubicBezTo>
                      <a:cubicBezTo>
                        <a:pt x="220" y="0"/>
                        <a:pt x="297" y="22"/>
                        <a:pt x="297" y="63"/>
                      </a:cubicBezTo>
                      <a:cubicBezTo>
                        <a:pt x="297" y="104"/>
                        <a:pt x="220" y="126"/>
                        <a:pt x="148" y="126"/>
                      </a:cubicBezTo>
                      <a:moveTo>
                        <a:pt x="148" y="17"/>
                      </a:moveTo>
                      <a:cubicBezTo>
                        <a:pt x="71" y="17"/>
                        <a:pt x="18" y="41"/>
                        <a:pt x="18" y="63"/>
                      </a:cubicBezTo>
                      <a:cubicBezTo>
                        <a:pt x="18" y="84"/>
                        <a:pt x="71" y="108"/>
                        <a:pt x="148" y="108"/>
                      </a:cubicBezTo>
                      <a:cubicBezTo>
                        <a:pt x="225" y="108"/>
                        <a:pt x="279" y="84"/>
                        <a:pt x="279" y="63"/>
                      </a:cubicBezTo>
                      <a:cubicBezTo>
                        <a:pt x="279" y="41"/>
                        <a:pt x="225" y="17"/>
                        <a:pt x="148" y="17"/>
                      </a:cubicBez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322" name="Freeform 24"/>
                <p:cNvSpPr/>
                <p:nvPr/>
              </p:nvSpPr>
              <p:spPr bwMode="auto">
                <a:xfrm>
                  <a:off x="2677732" y="2277493"/>
                  <a:ext cx="927614" cy="288141"/>
                </a:xfrm>
                <a:custGeom>
                  <a:avLst/>
                  <a:gdLst/>
                  <a:ahLst/>
                  <a:cxnLst>
                    <a:cxn ang="0">
                      <a:pos x="323" y="35"/>
                    </a:cxn>
                    <a:cxn ang="0">
                      <a:pos x="290" y="50"/>
                    </a:cxn>
                    <a:cxn ang="0">
                      <a:pos x="258" y="59"/>
                    </a:cxn>
                    <a:cxn ang="0">
                      <a:pos x="226" y="65"/>
                    </a:cxn>
                    <a:cxn ang="0">
                      <a:pos x="193" y="68"/>
                    </a:cxn>
                    <a:cxn ang="0">
                      <a:pos x="177" y="68"/>
                    </a:cxn>
                    <a:cxn ang="0">
                      <a:pos x="161" y="68"/>
                    </a:cxn>
                    <a:cxn ang="0">
                      <a:pos x="129" y="65"/>
                    </a:cxn>
                    <a:cxn ang="0">
                      <a:pos x="96" y="59"/>
                    </a:cxn>
                    <a:cxn ang="0">
                      <a:pos x="64" y="50"/>
                    </a:cxn>
                    <a:cxn ang="0">
                      <a:pos x="32" y="34"/>
                    </a:cxn>
                    <a:cxn ang="0">
                      <a:pos x="0" y="0"/>
                    </a:cxn>
                    <a:cxn ang="0">
                      <a:pos x="0" y="43"/>
                    </a:cxn>
                    <a:cxn ang="0">
                      <a:pos x="32" y="76"/>
                    </a:cxn>
                    <a:cxn ang="0">
                      <a:pos x="64" y="91"/>
                    </a:cxn>
                    <a:cxn ang="0">
                      <a:pos x="96" y="101"/>
                    </a:cxn>
                    <a:cxn ang="0">
                      <a:pos x="129" y="107"/>
                    </a:cxn>
                    <a:cxn ang="0">
                      <a:pos x="161" y="110"/>
                    </a:cxn>
                    <a:cxn ang="0">
                      <a:pos x="177" y="110"/>
                    </a:cxn>
                    <a:cxn ang="0">
                      <a:pos x="193" y="110"/>
                    </a:cxn>
                    <a:cxn ang="0">
                      <a:pos x="226" y="107"/>
                    </a:cxn>
                    <a:cxn ang="0">
                      <a:pos x="258" y="101"/>
                    </a:cxn>
                    <a:cxn ang="0">
                      <a:pos x="290" y="92"/>
                    </a:cxn>
                    <a:cxn ang="0">
                      <a:pos x="323" y="76"/>
                    </a:cxn>
                    <a:cxn ang="0">
                      <a:pos x="355" y="43"/>
                    </a:cxn>
                    <a:cxn ang="0">
                      <a:pos x="355" y="0"/>
                    </a:cxn>
                    <a:cxn ang="0">
                      <a:pos x="323" y="35"/>
                    </a:cxn>
                  </a:cxnLst>
                  <a:rect l="0" t="0" r="r" b="b"/>
                  <a:pathLst>
                    <a:path w="355" h="110">
                      <a:moveTo>
                        <a:pt x="323" y="35"/>
                      </a:moveTo>
                      <a:cubicBezTo>
                        <a:pt x="313" y="40"/>
                        <a:pt x="302" y="45"/>
                        <a:pt x="290" y="50"/>
                      </a:cubicBezTo>
                      <a:cubicBezTo>
                        <a:pt x="280" y="53"/>
                        <a:pt x="269" y="57"/>
                        <a:pt x="258" y="59"/>
                      </a:cubicBezTo>
                      <a:cubicBezTo>
                        <a:pt x="248" y="62"/>
                        <a:pt x="237" y="63"/>
                        <a:pt x="226" y="65"/>
                      </a:cubicBezTo>
                      <a:cubicBezTo>
                        <a:pt x="215" y="66"/>
                        <a:pt x="204" y="67"/>
                        <a:pt x="193" y="68"/>
                      </a:cubicBezTo>
                      <a:cubicBezTo>
                        <a:pt x="188" y="68"/>
                        <a:pt x="183" y="68"/>
                        <a:pt x="177" y="68"/>
                      </a:cubicBezTo>
                      <a:cubicBezTo>
                        <a:pt x="172" y="68"/>
                        <a:pt x="166" y="68"/>
                        <a:pt x="161" y="68"/>
                      </a:cubicBezTo>
                      <a:cubicBezTo>
                        <a:pt x="150" y="67"/>
                        <a:pt x="139" y="66"/>
                        <a:pt x="129" y="65"/>
                      </a:cubicBezTo>
                      <a:cubicBezTo>
                        <a:pt x="117" y="63"/>
                        <a:pt x="106" y="61"/>
                        <a:pt x="96" y="59"/>
                      </a:cubicBezTo>
                      <a:cubicBezTo>
                        <a:pt x="85" y="56"/>
                        <a:pt x="74" y="53"/>
                        <a:pt x="64" y="50"/>
                      </a:cubicBezTo>
                      <a:cubicBezTo>
                        <a:pt x="52" y="45"/>
                        <a:pt x="41" y="40"/>
                        <a:pt x="32" y="34"/>
                      </a:cubicBezTo>
                      <a:cubicBezTo>
                        <a:pt x="16" y="24"/>
                        <a:pt x="4" y="12"/>
                        <a:pt x="0" y="0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55"/>
                        <a:pt x="16" y="66"/>
                        <a:pt x="32" y="76"/>
                      </a:cubicBezTo>
                      <a:cubicBezTo>
                        <a:pt x="41" y="81"/>
                        <a:pt x="52" y="87"/>
                        <a:pt x="64" y="91"/>
                      </a:cubicBezTo>
                      <a:cubicBezTo>
                        <a:pt x="74" y="95"/>
                        <a:pt x="85" y="98"/>
                        <a:pt x="96" y="101"/>
                      </a:cubicBezTo>
                      <a:cubicBezTo>
                        <a:pt x="106" y="104"/>
                        <a:pt x="117" y="106"/>
                        <a:pt x="129" y="107"/>
                      </a:cubicBezTo>
                      <a:cubicBezTo>
                        <a:pt x="139" y="108"/>
                        <a:pt x="150" y="109"/>
                        <a:pt x="161" y="110"/>
                      </a:cubicBezTo>
                      <a:cubicBezTo>
                        <a:pt x="166" y="110"/>
                        <a:pt x="172" y="110"/>
                        <a:pt x="177" y="110"/>
                      </a:cubicBezTo>
                      <a:cubicBezTo>
                        <a:pt x="183" y="110"/>
                        <a:pt x="188" y="110"/>
                        <a:pt x="193" y="110"/>
                      </a:cubicBezTo>
                      <a:cubicBezTo>
                        <a:pt x="204" y="109"/>
                        <a:pt x="215" y="109"/>
                        <a:pt x="226" y="107"/>
                      </a:cubicBezTo>
                      <a:cubicBezTo>
                        <a:pt x="237" y="106"/>
                        <a:pt x="248" y="104"/>
                        <a:pt x="258" y="101"/>
                      </a:cubicBezTo>
                      <a:cubicBezTo>
                        <a:pt x="269" y="99"/>
                        <a:pt x="280" y="95"/>
                        <a:pt x="290" y="92"/>
                      </a:cubicBezTo>
                      <a:cubicBezTo>
                        <a:pt x="302" y="87"/>
                        <a:pt x="313" y="82"/>
                        <a:pt x="323" y="76"/>
                      </a:cubicBezTo>
                      <a:cubicBezTo>
                        <a:pt x="338" y="66"/>
                        <a:pt x="350" y="55"/>
                        <a:pt x="355" y="43"/>
                      </a:cubicBezTo>
                      <a:cubicBezTo>
                        <a:pt x="355" y="0"/>
                        <a:pt x="355" y="0"/>
                        <a:pt x="355" y="0"/>
                      </a:cubicBezTo>
                      <a:cubicBezTo>
                        <a:pt x="350" y="13"/>
                        <a:pt x="339" y="25"/>
                        <a:pt x="323" y="35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65" name="Group 215"/>
            <p:cNvGrpSpPr/>
            <p:nvPr/>
          </p:nvGrpSpPr>
          <p:grpSpPr>
            <a:xfrm>
              <a:off x="3657600" y="2026431"/>
              <a:ext cx="927614" cy="540707"/>
              <a:chOff x="2677732" y="1646868"/>
              <a:chExt cx="927614" cy="540707"/>
            </a:xfrm>
          </p:grpSpPr>
          <p:sp>
            <p:nvSpPr>
              <p:cNvPr id="313" name="Oval 16"/>
              <p:cNvSpPr>
                <a:spLocks noChangeArrowheads="1"/>
              </p:cNvSpPr>
              <p:nvPr/>
            </p:nvSpPr>
            <p:spPr bwMode="auto">
              <a:xfrm>
                <a:off x="2677732" y="1765472"/>
                <a:ext cx="927614" cy="422103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272" name="Group 223"/>
              <p:cNvGrpSpPr/>
              <p:nvPr/>
            </p:nvGrpSpPr>
            <p:grpSpPr>
              <a:xfrm>
                <a:off x="2677732" y="1646868"/>
                <a:ext cx="927614" cy="505511"/>
                <a:chOff x="2677732" y="2060123"/>
                <a:chExt cx="927614" cy="505511"/>
              </a:xfrm>
            </p:grpSpPr>
            <p:sp>
              <p:nvSpPr>
                <p:cNvPr id="315" name="Oval 19"/>
                <p:cNvSpPr>
                  <a:spLocks noChangeArrowheads="1"/>
                </p:cNvSpPr>
                <p:nvPr/>
              </p:nvSpPr>
              <p:spPr bwMode="auto">
                <a:xfrm>
                  <a:off x="2677732" y="2060123"/>
                  <a:ext cx="927614" cy="419574"/>
                </a:xfrm>
                <a:prstGeom prst="ellipse">
                  <a:avLst/>
                </a:prstGeom>
                <a:solidFill>
                  <a:schemeClr val="accent4"/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316" name="Freeform 61"/>
                <p:cNvSpPr>
                  <a:spLocks noEditPoints="1"/>
                </p:cNvSpPr>
                <p:nvPr/>
              </p:nvSpPr>
              <p:spPr bwMode="auto">
                <a:xfrm>
                  <a:off x="2753559" y="2090454"/>
                  <a:ext cx="775961" cy="328582"/>
                </a:xfrm>
                <a:custGeom>
                  <a:avLst/>
                  <a:gdLst/>
                  <a:ahLst/>
                  <a:cxnLst>
                    <a:cxn ang="0">
                      <a:pos x="148" y="126"/>
                    </a:cxn>
                    <a:cxn ang="0">
                      <a:pos x="148" y="126"/>
                    </a:cxn>
                    <a:cxn ang="0">
                      <a:pos x="0" y="63"/>
                    </a:cxn>
                    <a:cxn ang="0">
                      <a:pos x="148" y="0"/>
                    </a:cxn>
                    <a:cxn ang="0">
                      <a:pos x="297" y="63"/>
                    </a:cxn>
                    <a:cxn ang="0">
                      <a:pos x="148" y="126"/>
                    </a:cxn>
                    <a:cxn ang="0">
                      <a:pos x="148" y="17"/>
                    </a:cxn>
                    <a:cxn ang="0">
                      <a:pos x="18" y="63"/>
                    </a:cxn>
                    <a:cxn ang="0">
                      <a:pos x="148" y="108"/>
                    </a:cxn>
                    <a:cxn ang="0">
                      <a:pos x="279" y="63"/>
                    </a:cxn>
                    <a:cxn ang="0">
                      <a:pos x="148" y="17"/>
                    </a:cxn>
                  </a:cxnLst>
                  <a:rect l="0" t="0" r="r" b="b"/>
                  <a:pathLst>
                    <a:path w="297" h="126">
                      <a:moveTo>
                        <a:pt x="148" y="126"/>
                      </a:moveTo>
                      <a:cubicBezTo>
                        <a:pt x="148" y="126"/>
                        <a:pt x="148" y="126"/>
                        <a:pt x="148" y="126"/>
                      </a:cubicBezTo>
                      <a:cubicBezTo>
                        <a:pt x="77" y="126"/>
                        <a:pt x="0" y="104"/>
                        <a:pt x="0" y="63"/>
                      </a:cubicBezTo>
                      <a:cubicBezTo>
                        <a:pt x="0" y="22"/>
                        <a:pt x="77" y="0"/>
                        <a:pt x="148" y="0"/>
                      </a:cubicBezTo>
                      <a:cubicBezTo>
                        <a:pt x="220" y="0"/>
                        <a:pt x="297" y="22"/>
                        <a:pt x="297" y="63"/>
                      </a:cubicBezTo>
                      <a:cubicBezTo>
                        <a:pt x="297" y="104"/>
                        <a:pt x="220" y="126"/>
                        <a:pt x="148" y="126"/>
                      </a:cubicBezTo>
                      <a:moveTo>
                        <a:pt x="148" y="17"/>
                      </a:moveTo>
                      <a:cubicBezTo>
                        <a:pt x="71" y="17"/>
                        <a:pt x="18" y="41"/>
                        <a:pt x="18" y="63"/>
                      </a:cubicBezTo>
                      <a:cubicBezTo>
                        <a:pt x="18" y="84"/>
                        <a:pt x="71" y="108"/>
                        <a:pt x="148" y="108"/>
                      </a:cubicBezTo>
                      <a:cubicBezTo>
                        <a:pt x="225" y="108"/>
                        <a:pt x="279" y="84"/>
                        <a:pt x="279" y="63"/>
                      </a:cubicBezTo>
                      <a:cubicBezTo>
                        <a:pt x="279" y="41"/>
                        <a:pt x="225" y="17"/>
                        <a:pt x="148" y="17"/>
                      </a:cubicBez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317" name="Freeform 24"/>
                <p:cNvSpPr/>
                <p:nvPr/>
              </p:nvSpPr>
              <p:spPr bwMode="auto">
                <a:xfrm>
                  <a:off x="2677732" y="2277493"/>
                  <a:ext cx="927614" cy="288141"/>
                </a:xfrm>
                <a:custGeom>
                  <a:avLst/>
                  <a:gdLst/>
                  <a:ahLst/>
                  <a:cxnLst>
                    <a:cxn ang="0">
                      <a:pos x="323" y="35"/>
                    </a:cxn>
                    <a:cxn ang="0">
                      <a:pos x="290" y="50"/>
                    </a:cxn>
                    <a:cxn ang="0">
                      <a:pos x="258" y="59"/>
                    </a:cxn>
                    <a:cxn ang="0">
                      <a:pos x="226" y="65"/>
                    </a:cxn>
                    <a:cxn ang="0">
                      <a:pos x="193" y="68"/>
                    </a:cxn>
                    <a:cxn ang="0">
                      <a:pos x="177" y="68"/>
                    </a:cxn>
                    <a:cxn ang="0">
                      <a:pos x="161" y="68"/>
                    </a:cxn>
                    <a:cxn ang="0">
                      <a:pos x="129" y="65"/>
                    </a:cxn>
                    <a:cxn ang="0">
                      <a:pos x="96" y="59"/>
                    </a:cxn>
                    <a:cxn ang="0">
                      <a:pos x="64" y="50"/>
                    </a:cxn>
                    <a:cxn ang="0">
                      <a:pos x="32" y="34"/>
                    </a:cxn>
                    <a:cxn ang="0">
                      <a:pos x="0" y="0"/>
                    </a:cxn>
                    <a:cxn ang="0">
                      <a:pos x="0" y="43"/>
                    </a:cxn>
                    <a:cxn ang="0">
                      <a:pos x="32" y="76"/>
                    </a:cxn>
                    <a:cxn ang="0">
                      <a:pos x="64" y="91"/>
                    </a:cxn>
                    <a:cxn ang="0">
                      <a:pos x="96" y="101"/>
                    </a:cxn>
                    <a:cxn ang="0">
                      <a:pos x="129" y="107"/>
                    </a:cxn>
                    <a:cxn ang="0">
                      <a:pos x="161" y="110"/>
                    </a:cxn>
                    <a:cxn ang="0">
                      <a:pos x="177" y="110"/>
                    </a:cxn>
                    <a:cxn ang="0">
                      <a:pos x="193" y="110"/>
                    </a:cxn>
                    <a:cxn ang="0">
                      <a:pos x="226" y="107"/>
                    </a:cxn>
                    <a:cxn ang="0">
                      <a:pos x="258" y="101"/>
                    </a:cxn>
                    <a:cxn ang="0">
                      <a:pos x="290" y="92"/>
                    </a:cxn>
                    <a:cxn ang="0">
                      <a:pos x="323" y="76"/>
                    </a:cxn>
                    <a:cxn ang="0">
                      <a:pos x="355" y="43"/>
                    </a:cxn>
                    <a:cxn ang="0">
                      <a:pos x="355" y="0"/>
                    </a:cxn>
                    <a:cxn ang="0">
                      <a:pos x="323" y="35"/>
                    </a:cxn>
                  </a:cxnLst>
                  <a:rect l="0" t="0" r="r" b="b"/>
                  <a:pathLst>
                    <a:path w="355" h="110">
                      <a:moveTo>
                        <a:pt x="323" y="35"/>
                      </a:moveTo>
                      <a:cubicBezTo>
                        <a:pt x="313" y="40"/>
                        <a:pt x="302" y="45"/>
                        <a:pt x="290" y="50"/>
                      </a:cubicBezTo>
                      <a:cubicBezTo>
                        <a:pt x="280" y="53"/>
                        <a:pt x="269" y="57"/>
                        <a:pt x="258" y="59"/>
                      </a:cubicBezTo>
                      <a:cubicBezTo>
                        <a:pt x="248" y="62"/>
                        <a:pt x="237" y="63"/>
                        <a:pt x="226" y="65"/>
                      </a:cubicBezTo>
                      <a:cubicBezTo>
                        <a:pt x="215" y="66"/>
                        <a:pt x="204" y="67"/>
                        <a:pt x="193" y="68"/>
                      </a:cubicBezTo>
                      <a:cubicBezTo>
                        <a:pt x="188" y="68"/>
                        <a:pt x="183" y="68"/>
                        <a:pt x="177" y="68"/>
                      </a:cubicBezTo>
                      <a:cubicBezTo>
                        <a:pt x="172" y="68"/>
                        <a:pt x="166" y="68"/>
                        <a:pt x="161" y="68"/>
                      </a:cubicBezTo>
                      <a:cubicBezTo>
                        <a:pt x="150" y="67"/>
                        <a:pt x="139" y="66"/>
                        <a:pt x="129" y="65"/>
                      </a:cubicBezTo>
                      <a:cubicBezTo>
                        <a:pt x="117" y="63"/>
                        <a:pt x="106" y="61"/>
                        <a:pt x="96" y="59"/>
                      </a:cubicBezTo>
                      <a:cubicBezTo>
                        <a:pt x="85" y="56"/>
                        <a:pt x="74" y="53"/>
                        <a:pt x="64" y="50"/>
                      </a:cubicBezTo>
                      <a:cubicBezTo>
                        <a:pt x="52" y="45"/>
                        <a:pt x="41" y="40"/>
                        <a:pt x="32" y="34"/>
                      </a:cubicBezTo>
                      <a:cubicBezTo>
                        <a:pt x="16" y="24"/>
                        <a:pt x="4" y="12"/>
                        <a:pt x="0" y="0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55"/>
                        <a:pt x="16" y="66"/>
                        <a:pt x="32" y="76"/>
                      </a:cubicBezTo>
                      <a:cubicBezTo>
                        <a:pt x="41" y="81"/>
                        <a:pt x="52" y="87"/>
                        <a:pt x="64" y="91"/>
                      </a:cubicBezTo>
                      <a:cubicBezTo>
                        <a:pt x="74" y="95"/>
                        <a:pt x="85" y="98"/>
                        <a:pt x="96" y="101"/>
                      </a:cubicBezTo>
                      <a:cubicBezTo>
                        <a:pt x="106" y="104"/>
                        <a:pt x="117" y="106"/>
                        <a:pt x="129" y="107"/>
                      </a:cubicBezTo>
                      <a:cubicBezTo>
                        <a:pt x="139" y="108"/>
                        <a:pt x="150" y="109"/>
                        <a:pt x="161" y="110"/>
                      </a:cubicBezTo>
                      <a:cubicBezTo>
                        <a:pt x="166" y="110"/>
                        <a:pt x="172" y="110"/>
                        <a:pt x="177" y="110"/>
                      </a:cubicBezTo>
                      <a:cubicBezTo>
                        <a:pt x="183" y="110"/>
                        <a:pt x="188" y="110"/>
                        <a:pt x="193" y="110"/>
                      </a:cubicBezTo>
                      <a:cubicBezTo>
                        <a:pt x="204" y="109"/>
                        <a:pt x="215" y="109"/>
                        <a:pt x="226" y="107"/>
                      </a:cubicBezTo>
                      <a:cubicBezTo>
                        <a:pt x="237" y="106"/>
                        <a:pt x="248" y="104"/>
                        <a:pt x="258" y="101"/>
                      </a:cubicBezTo>
                      <a:cubicBezTo>
                        <a:pt x="269" y="99"/>
                        <a:pt x="280" y="95"/>
                        <a:pt x="290" y="92"/>
                      </a:cubicBezTo>
                      <a:cubicBezTo>
                        <a:pt x="302" y="87"/>
                        <a:pt x="313" y="82"/>
                        <a:pt x="323" y="76"/>
                      </a:cubicBezTo>
                      <a:cubicBezTo>
                        <a:pt x="338" y="66"/>
                        <a:pt x="350" y="55"/>
                        <a:pt x="355" y="43"/>
                      </a:cubicBezTo>
                      <a:cubicBezTo>
                        <a:pt x="355" y="0"/>
                        <a:pt x="355" y="0"/>
                        <a:pt x="355" y="0"/>
                      </a:cubicBezTo>
                      <a:cubicBezTo>
                        <a:pt x="350" y="13"/>
                        <a:pt x="339" y="25"/>
                        <a:pt x="323" y="35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73" name="Group 216"/>
            <p:cNvGrpSpPr/>
            <p:nvPr/>
          </p:nvGrpSpPr>
          <p:grpSpPr>
            <a:xfrm>
              <a:off x="3657600" y="1882601"/>
              <a:ext cx="927614" cy="540707"/>
              <a:chOff x="2677732" y="1646868"/>
              <a:chExt cx="927614" cy="540707"/>
            </a:xfrm>
          </p:grpSpPr>
          <p:sp>
            <p:nvSpPr>
              <p:cNvPr id="308" name="Oval 16"/>
              <p:cNvSpPr>
                <a:spLocks noChangeArrowheads="1"/>
              </p:cNvSpPr>
              <p:nvPr/>
            </p:nvSpPr>
            <p:spPr bwMode="auto">
              <a:xfrm>
                <a:off x="2677732" y="1765472"/>
                <a:ext cx="927614" cy="422103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274" name="Group 218"/>
              <p:cNvGrpSpPr/>
              <p:nvPr/>
            </p:nvGrpSpPr>
            <p:grpSpPr>
              <a:xfrm>
                <a:off x="2677732" y="1646868"/>
                <a:ext cx="927614" cy="505511"/>
                <a:chOff x="2677732" y="2060123"/>
                <a:chExt cx="927614" cy="505511"/>
              </a:xfrm>
            </p:grpSpPr>
            <p:sp>
              <p:nvSpPr>
                <p:cNvPr id="310" name="Oval 19"/>
                <p:cNvSpPr>
                  <a:spLocks noChangeArrowheads="1"/>
                </p:cNvSpPr>
                <p:nvPr/>
              </p:nvSpPr>
              <p:spPr bwMode="auto">
                <a:xfrm>
                  <a:off x="2677732" y="2060123"/>
                  <a:ext cx="927614" cy="419574"/>
                </a:xfrm>
                <a:prstGeom prst="ellipse">
                  <a:avLst/>
                </a:prstGeom>
                <a:solidFill>
                  <a:schemeClr val="accent4"/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311" name="Freeform 61"/>
                <p:cNvSpPr>
                  <a:spLocks noEditPoints="1"/>
                </p:cNvSpPr>
                <p:nvPr/>
              </p:nvSpPr>
              <p:spPr bwMode="auto">
                <a:xfrm>
                  <a:off x="2753559" y="2090454"/>
                  <a:ext cx="775961" cy="328582"/>
                </a:xfrm>
                <a:custGeom>
                  <a:avLst/>
                  <a:gdLst/>
                  <a:ahLst/>
                  <a:cxnLst>
                    <a:cxn ang="0">
                      <a:pos x="148" y="126"/>
                    </a:cxn>
                    <a:cxn ang="0">
                      <a:pos x="148" y="126"/>
                    </a:cxn>
                    <a:cxn ang="0">
                      <a:pos x="0" y="63"/>
                    </a:cxn>
                    <a:cxn ang="0">
                      <a:pos x="148" y="0"/>
                    </a:cxn>
                    <a:cxn ang="0">
                      <a:pos x="297" y="63"/>
                    </a:cxn>
                    <a:cxn ang="0">
                      <a:pos x="148" y="126"/>
                    </a:cxn>
                    <a:cxn ang="0">
                      <a:pos x="148" y="17"/>
                    </a:cxn>
                    <a:cxn ang="0">
                      <a:pos x="18" y="63"/>
                    </a:cxn>
                    <a:cxn ang="0">
                      <a:pos x="148" y="108"/>
                    </a:cxn>
                    <a:cxn ang="0">
                      <a:pos x="279" y="63"/>
                    </a:cxn>
                    <a:cxn ang="0">
                      <a:pos x="148" y="17"/>
                    </a:cxn>
                  </a:cxnLst>
                  <a:rect l="0" t="0" r="r" b="b"/>
                  <a:pathLst>
                    <a:path w="297" h="126">
                      <a:moveTo>
                        <a:pt x="148" y="126"/>
                      </a:moveTo>
                      <a:cubicBezTo>
                        <a:pt x="148" y="126"/>
                        <a:pt x="148" y="126"/>
                        <a:pt x="148" y="126"/>
                      </a:cubicBezTo>
                      <a:cubicBezTo>
                        <a:pt x="77" y="126"/>
                        <a:pt x="0" y="104"/>
                        <a:pt x="0" y="63"/>
                      </a:cubicBezTo>
                      <a:cubicBezTo>
                        <a:pt x="0" y="22"/>
                        <a:pt x="77" y="0"/>
                        <a:pt x="148" y="0"/>
                      </a:cubicBezTo>
                      <a:cubicBezTo>
                        <a:pt x="220" y="0"/>
                        <a:pt x="297" y="22"/>
                        <a:pt x="297" y="63"/>
                      </a:cubicBezTo>
                      <a:cubicBezTo>
                        <a:pt x="297" y="104"/>
                        <a:pt x="220" y="126"/>
                        <a:pt x="148" y="126"/>
                      </a:cubicBezTo>
                      <a:moveTo>
                        <a:pt x="148" y="17"/>
                      </a:moveTo>
                      <a:cubicBezTo>
                        <a:pt x="71" y="17"/>
                        <a:pt x="18" y="41"/>
                        <a:pt x="18" y="63"/>
                      </a:cubicBezTo>
                      <a:cubicBezTo>
                        <a:pt x="18" y="84"/>
                        <a:pt x="71" y="108"/>
                        <a:pt x="148" y="108"/>
                      </a:cubicBezTo>
                      <a:cubicBezTo>
                        <a:pt x="225" y="108"/>
                        <a:pt x="279" y="84"/>
                        <a:pt x="279" y="63"/>
                      </a:cubicBezTo>
                      <a:cubicBezTo>
                        <a:pt x="279" y="41"/>
                        <a:pt x="225" y="17"/>
                        <a:pt x="148" y="17"/>
                      </a:cubicBez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312" name="Freeform 24"/>
                <p:cNvSpPr/>
                <p:nvPr/>
              </p:nvSpPr>
              <p:spPr bwMode="auto">
                <a:xfrm>
                  <a:off x="2677732" y="2277493"/>
                  <a:ext cx="927614" cy="288141"/>
                </a:xfrm>
                <a:custGeom>
                  <a:avLst/>
                  <a:gdLst/>
                  <a:ahLst/>
                  <a:cxnLst>
                    <a:cxn ang="0">
                      <a:pos x="323" y="35"/>
                    </a:cxn>
                    <a:cxn ang="0">
                      <a:pos x="290" y="50"/>
                    </a:cxn>
                    <a:cxn ang="0">
                      <a:pos x="258" y="59"/>
                    </a:cxn>
                    <a:cxn ang="0">
                      <a:pos x="226" y="65"/>
                    </a:cxn>
                    <a:cxn ang="0">
                      <a:pos x="193" y="68"/>
                    </a:cxn>
                    <a:cxn ang="0">
                      <a:pos x="177" y="68"/>
                    </a:cxn>
                    <a:cxn ang="0">
                      <a:pos x="161" y="68"/>
                    </a:cxn>
                    <a:cxn ang="0">
                      <a:pos x="129" y="65"/>
                    </a:cxn>
                    <a:cxn ang="0">
                      <a:pos x="96" y="59"/>
                    </a:cxn>
                    <a:cxn ang="0">
                      <a:pos x="64" y="50"/>
                    </a:cxn>
                    <a:cxn ang="0">
                      <a:pos x="32" y="34"/>
                    </a:cxn>
                    <a:cxn ang="0">
                      <a:pos x="0" y="0"/>
                    </a:cxn>
                    <a:cxn ang="0">
                      <a:pos x="0" y="43"/>
                    </a:cxn>
                    <a:cxn ang="0">
                      <a:pos x="32" y="76"/>
                    </a:cxn>
                    <a:cxn ang="0">
                      <a:pos x="64" y="91"/>
                    </a:cxn>
                    <a:cxn ang="0">
                      <a:pos x="96" y="101"/>
                    </a:cxn>
                    <a:cxn ang="0">
                      <a:pos x="129" y="107"/>
                    </a:cxn>
                    <a:cxn ang="0">
                      <a:pos x="161" y="110"/>
                    </a:cxn>
                    <a:cxn ang="0">
                      <a:pos x="177" y="110"/>
                    </a:cxn>
                    <a:cxn ang="0">
                      <a:pos x="193" y="110"/>
                    </a:cxn>
                    <a:cxn ang="0">
                      <a:pos x="226" y="107"/>
                    </a:cxn>
                    <a:cxn ang="0">
                      <a:pos x="258" y="101"/>
                    </a:cxn>
                    <a:cxn ang="0">
                      <a:pos x="290" y="92"/>
                    </a:cxn>
                    <a:cxn ang="0">
                      <a:pos x="323" y="76"/>
                    </a:cxn>
                    <a:cxn ang="0">
                      <a:pos x="355" y="43"/>
                    </a:cxn>
                    <a:cxn ang="0">
                      <a:pos x="355" y="0"/>
                    </a:cxn>
                    <a:cxn ang="0">
                      <a:pos x="323" y="35"/>
                    </a:cxn>
                  </a:cxnLst>
                  <a:rect l="0" t="0" r="r" b="b"/>
                  <a:pathLst>
                    <a:path w="355" h="110">
                      <a:moveTo>
                        <a:pt x="323" y="35"/>
                      </a:moveTo>
                      <a:cubicBezTo>
                        <a:pt x="313" y="40"/>
                        <a:pt x="302" y="45"/>
                        <a:pt x="290" y="50"/>
                      </a:cubicBezTo>
                      <a:cubicBezTo>
                        <a:pt x="280" y="53"/>
                        <a:pt x="269" y="57"/>
                        <a:pt x="258" y="59"/>
                      </a:cubicBezTo>
                      <a:cubicBezTo>
                        <a:pt x="248" y="62"/>
                        <a:pt x="237" y="63"/>
                        <a:pt x="226" y="65"/>
                      </a:cubicBezTo>
                      <a:cubicBezTo>
                        <a:pt x="215" y="66"/>
                        <a:pt x="204" y="67"/>
                        <a:pt x="193" y="68"/>
                      </a:cubicBezTo>
                      <a:cubicBezTo>
                        <a:pt x="188" y="68"/>
                        <a:pt x="183" y="68"/>
                        <a:pt x="177" y="68"/>
                      </a:cubicBezTo>
                      <a:cubicBezTo>
                        <a:pt x="172" y="68"/>
                        <a:pt x="166" y="68"/>
                        <a:pt x="161" y="68"/>
                      </a:cubicBezTo>
                      <a:cubicBezTo>
                        <a:pt x="150" y="67"/>
                        <a:pt x="139" y="66"/>
                        <a:pt x="129" y="65"/>
                      </a:cubicBezTo>
                      <a:cubicBezTo>
                        <a:pt x="117" y="63"/>
                        <a:pt x="106" y="61"/>
                        <a:pt x="96" y="59"/>
                      </a:cubicBezTo>
                      <a:cubicBezTo>
                        <a:pt x="85" y="56"/>
                        <a:pt x="74" y="53"/>
                        <a:pt x="64" y="50"/>
                      </a:cubicBezTo>
                      <a:cubicBezTo>
                        <a:pt x="52" y="45"/>
                        <a:pt x="41" y="40"/>
                        <a:pt x="32" y="34"/>
                      </a:cubicBezTo>
                      <a:cubicBezTo>
                        <a:pt x="16" y="24"/>
                        <a:pt x="4" y="12"/>
                        <a:pt x="0" y="0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55"/>
                        <a:pt x="16" y="66"/>
                        <a:pt x="32" y="76"/>
                      </a:cubicBezTo>
                      <a:cubicBezTo>
                        <a:pt x="41" y="81"/>
                        <a:pt x="52" y="87"/>
                        <a:pt x="64" y="91"/>
                      </a:cubicBezTo>
                      <a:cubicBezTo>
                        <a:pt x="74" y="95"/>
                        <a:pt x="85" y="98"/>
                        <a:pt x="96" y="101"/>
                      </a:cubicBezTo>
                      <a:cubicBezTo>
                        <a:pt x="106" y="104"/>
                        <a:pt x="117" y="106"/>
                        <a:pt x="129" y="107"/>
                      </a:cubicBezTo>
                      <a:cubicBezTo>
                        <a:pt x="139" y="108"/>
                        <a:pt x="150" y="109"/>
                        <a:pt x="161" y="110"/>
                      </a:cubicBezTo>
                      <a:cubicBezTo>
                        <a:pt x="166" y="110"/>
                        <a:pt x="172" y="110"/>
                        <a:pt x="177" y="110"/>
                      </a:cubicBezTo>
                      <a:cubicBezTo>
                        <a:pt x="183" y="110"/>
                        <a:pt x="188" y="110"/>
                        <a:pt x="193" y="110"/>
                      </a:cubicBezTo>
                      <a:cubicBezTo>
                        <a:pt x="204" y="109"/>
                        <a:pt x="215" y="109"/>
                        <a:pt x="226" y="107"/>
                      </a:cubicBezTo>
                      <a:cubicBezTo>
                        <a:pt x="237" y="106"/>
                        <a:pt x="248" y="104"/>
                        <a:pt x="258" y="101"/>
                      </a:cubicBezTo>
                      <a:cubicBezTo>
                        <a:pt x="269" y="99"/>
                        <a:pt x="280" y="95"/>
                        <a:pt x="290" y="92"/>
                      </a:cubicBezTo>
                      <a:cubicBezTo>
                        <a:pt x="302" y="87"/>
                        <a:pt x="313" y="82"/>
                        <a:pt x="323" y="76"/>
                      </a:cubicBezTo>
                      <a:cubicBezTo>
                        <a:pt x="338" y="66"/>
                        <a:pt x="350" y="55"/>
                        <a:pt x="355" y="43"/>
                      </a:cubicBezTo>
                      <a:cubicBezTo>
                        <a:pt x="355" y="0"/>
                        <a:pt x="355" y="0"/>
                        <a:pt x="355" y="0"/>
                      </a:cubicBezTo>
                      <a:cubicBezTo>
                        <a:pt x="350" y="13"/>
                        <a:pt x="339" y="25"/>
                        <a:pt x="323" y="35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75" name="Group 245"/>
            <p:cNvGrpSpPr/>
            <p:nvPr/>
          </p:nvGrpSpPr>
          <p:grpSpPr>
            <a:xfrm>
              <a:off x="3657600" y="1729385"/>
              <a:ext cx="927614" cy="540707"/>
              <a:chOff x="2677732" y="1646868"/>
              <a:chExt cx="927614" cy="540707"/>
            </a:xfrm>
          </p:grpSpPr>
          <p:sp>
            <p:nvSpPr>
              <p:cNvPr id="303" name="Oval 16"/>
              <p:cNvSpPr>
                <a:spLocks noChangeArrowheads="1"/>
              </p:cNvSpPr>
              <p:nvPr/>
            </p:nvSpPr>
            <p:spPr bwMode="auto">
              <a:xfrm>
                <a:off x="2677732" y="1765472"/>
                <a:ext cx="927614" cy="422103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277" name="Group 247"/>
              <p:cNvGrpSpPr/>
              <p:nvPr/>
            </p:nvGrpSpPr>
            <p:grpSpPr>
              <a:xfrm>
                <a:off x="2677732" y="1646868"/>
                <a:ext cx="927614" cy="505511"/>
                <a:chOff x="2677732" y="2060123"/>
                <a:chExt cx="927614" cy="505511"/>
              </a:xfrm>
            </p:grpSpPr>
            <p:sp>
              <p:nvSpPr>
                <p:cNvPr id="305" name="Oval 19"/>
                <p:cNvSpPr>
                  <a:spLocks noChangeArrowheads="1"/>
                </p:cNvSpPr>
                <p:nvPr/>
              </p:nvSpPr>
              <p:spPr bwMode="auto">
                <a:xfrm>
                  <a:off x="2677732" y="2060123"/>
                  <a:ext cx="927614" cy="419574"/>
                </a:xfrm>
                <a:prstGeom prst="ellipse">
                  <a:avLst/>
                </a:prstGeom>
                <a:solidFill>
                  <a:schemeClr val="accent4"/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306" name="Freeform 61"/>
                <p:cNvSpPr>
                  <a:spLocks noEditPoints="1"/>
                </p:cNvSpPr>
                <p:nvPr/>
              </p:nvSpPr>
              <p:spPr bwMode="auto">
                <a:xfrm>
                  <a:off x="2753559" y="2090454"/>
                  <a:ext cx="775961" cy="328582"/>
                </a:xfrm>
                <a:custGeom>
                  <a:avLst/>
                  <a:gdLst/>
                  <a:ahLst/>
                  <a:cxnLst>
                    <a:cxn ang="0">
                      <a:pos x="148" y="126"/>
                    </a:cxn>
                    <a:cxn ang="0">
                      <a:pos x="148" y="126"/>
                    </a:cxn>
                    <a:cxn ang="0">
                      <a:pos x="0" y="63"/>
                    </a:cxn>
                    <a:cxn ang="0">
                      <a:pos x="148" y="0"/>
                    </a:cxn>
                    <a:cxn ang="0">
                      <a:pos x="297" y="63"/>
                    </a:cxn>
                    <a:cxn ang="0">
                      <a:pos x="148" y="126"/>
                    </a:cxn>
                    <a:cxn ang="0">
                      <a:pos x="148" y="17"/>
                    </a:cxn>
                    <a:cxn ang="0">
                      <a:pos x="18" y="63"/>
                    </a:cxn>
                    <a:cxn ang="0">
                      <a:pos x="148" y="108"/>
                    </a:cxn>
                    <a:cxn ang="0">
                      <a:pos x="279" y="63"/>
                    </a:cxn>
                    <a:cxn ang="0">
                      <a:pos x="148" y="17"/>
                    </a:cxn>
                  </a:cxnLst>
                  <a:rect l="0" t="0" r="r" b="b"/>
                  <a:pathLst>
                    <a:path w="297" h="126">
                      <a:moveTo>
                        <a:pt x="148" y="126"/>
                      </a:moveTo>
                      <a:cubicBezTo>
                        <a:pt x="148" y="126"/>
                        <a:pt x="148" y="126"/>
                        <a:pt x="148" y="126"/>
                      </a:cubicBezTo>
                      <a:cubicBezTo>
                        <a:pt x="77" y="126"/>
                        <a:pt x="0" y="104"/>
                        <a:pt x="0" y="63"/>
                      </a:cubicBezTo>
                      <a:cubicBezTo>
                        <a:pt x="0" y="22"/>
                        <a:pt x="77" y="0"/>
                        <a:pt x="148" y="0"/>
                      </a:cubicBezTo>
                      <a:cubicBezTo>
                        <a:pt x="220" y="0"/>
                        <a:pt x="297" y="22"/>
                        <a:pt x="297" y="63"/>
                      </a:cubicBezTo>
                      <a:cubicBezTo>
                        <a:pt x="297" y="104"/>
                        <a:pt x="220" y="126"/>
                        <a:pt x="148" y="126"/>
                      </a:cubicBezTo>
                      <a:moveTo>
                        <a:pt x="148" y="17"/>
                      </a:moveTo>
                      <a:cubicBezTo>
                        <a:pt x="71" y="17"/>
                        <a:pt x="18" y="41"/>
                        <a:pt x="18" y="63"/>
                      </a:cubicBezTo>
                      <a:cubicBezTo>
                        <a:pt x="18" y="84"/>
                        <a:pt x="71" y="108"/>
                        <a:pt x="148" y="108"/>
                      </a:cubicBezTo>
                      <a:cubicBezTo>
                        <a:pt x="225" y="108"/>
                        <a:pt x="279" y="84"/>
                        <a:pt x="279" y="63"/>
                      </a:cubicBezTo>
                      <a:cubicBezTo>
                        <a:pt x="279" y="41"/>
                        <a:pt x="225" y="17"/>
                        <a:pt x="148" y="17"/>
                      </a:cubicBez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307" name="Freeform 24"/>
                <p:cNvSpPr/>
                <p:nvPr/>
              </p:nvSpPr>
              <p:spPr bwMode="auto">
                <a:xfrm>
                  <a:off x="2677732" y="2277493"/>
                  <a:ext cx="927614" cy="288141"/>
                </a:xfrm>
                <a:custGeom>
                  <a:avLst/>
                  <a:gdLst/>
                  <a:ahLst/>
                  <a:cxnLst>
                    <a:cxn ang="0">
                      <a:pos x="323" y="35"/>
                    </a:cxn>
                    <a:cxn ang="0">
                      <a:pos x="290" y="50"/>
                    </a:cxn>
                    <a:cxn ang="0">
                      <a:pos x="258" y="59"/>
                    </a:cxn>
                    <a:cxn ang="0">
                      <a:pos x="226" y="65"/>
                    </a:cxn>
                    <a:cxn ang="0">
                      <a:pos x="193" y="68"/>
                    </a:cxn>
                    <a:cxn ang="0">
                      <a:pos x="177" y="68"/>
                    </a:cxn>
                    <a:cxn ang="0">
                      <a:pos x="161" y="68"/>
                    </a:cxn>
                    <a:cxn ang="0">
                      <a:pos x="129" y="65"/>
                    </a:cxn>
                    <a:cxn ang="0">
                      <a:pos x="96" y="59"/>
                    </a:cxn>
                    <a:cxn ang="0">
                      <a:pos x="64" y="50"/>
                    </a:cxn>
                    <a:cxn ang="0">
                      <a:pos x="32" y="34"/>
                    </a:cxn>
                    <a:cxn ang="0">
                      <a:pos x="0" y="0"/>
                    </a:cxn>
                    <a:cxn ang="0">
                      <a:pos x="0" y="43"/>
                    </a:cxn>
                    <a:cxn ang="0">
                      <a:pos x="32" y="76"/>
                    </a:cxn>
                    <a:cxn ang="0">
                      <a:pos x="64" y="91"/>
                    </a:cxn>
                    <a:cxn ang="0">
                      <a:pos x="96" y="101"/>
                    </a:cxn>
                    <a:cxn ang="0">
                      <a:pos x="129" y="107"/>
                    </a:cxn>
                    <a:cxn ang="0">
                      <a:pos x="161" y="110"/>
                    </a:cxn>
                    <a:cxn ang="0">
                      <a:pos x="177" y="110"/>
                    </a:cxn>
                    <a:cxn ang="0">
                      <a:pos x="193" y="110"/>
                    </a:cxn>
                    <a:cxn ang="0">
                      <a:pos x="226" y="107"/>
                    </a:cxn>
                    <a:cxn ang="0">
                      <a:pos x="258" y="101"/>
                    </a:cxn>
                    <a:cxn ang="0">
                      <a:pos x="290" y="92"/>
                    </a:cxn>
                    <a:cxn ang="0">
                      <a:pos x="323" y="76"/>
                    </a:cxn>
                    <a:cxn ang="0">
                      <a:pos x="355" y="43"/>
                    </a:cxn>
                    <a:cxn ang="0">
                      <a:pos x="355" y="0"/>
                    </a:cxn>
                    <a:cxn ang="0">
                      <a:pos x="323" y="35"/>
                    </a:cxn>
                  </a:cxnLst>
                  <a:rect l="0" t="0" r="r" b="b"/>
                  <a:pathLst>
                    <a:path w="355" h="110">
                      <a:moveTo>
                        <a:pt x="323" y="35"/>
                      </a:moveTo>
                      <a:cubicBezTo>
                        <a:pt x="313" y="40"/>
                        <a:pt x="302" y="45"/>
                        <a:pt x="290" y="50"/>
                      </a:cubicBezTo>
                      <a:cubicBezTo>
                        <a:pt x="280" y="53"/>
                        <a:pt x="269" y="57"/>
                        <a:pt x="258" y="59"/>
                      </a:cubicBezTo>
                      <a:cubicBezTo>
                        <a:pt x="248" y="62"/>
                        <a:pt x="237" y="63"/>
                        <a:pt x="226" y="65"/>
                      </a:cubicBezTo>
                      <a:cubicBezTo>
                        <a:pt x="215" y="66"/>
                        <a:pt x="204" y="67"/>
                        <a:pt x="193" y="68"/>
                      </a:cubicBezTo>
                      <a:cubicBezTo>
                        <a:pt x="188" y="68"/>
                        <a:pt x="183" y="68"/>
                        <a:pt x="177" y="68"/>
                      </a:cubicBezTo>
                      <a:cubicBezTo>
                        <a:pt x="172" y="68"/>
                        <a:pt x="166" y="68"/>
                        <a:pt x="161" y="68"/>
                      </a:cubicBezTo>
                      <a:cubicBezTo>
                        <a:pt x="150" y="67"/>
                        <a:pt x="139" y="66"/>
                        <a:pt x="129" y="65"/>
                      </a:cubicBezTo>
                      <a:cubicBezTo>
                        <a:pt x="117" y="63"/>
                        <a:pt x="106" y="61"/>
                        <a:pt x="96" y="59"/>
                      </a:cubicBezTo>
                      <a:cubicBezTo>
                        <a:pt x="85" y="56"/>
                        <a:pt x="74" y="53"/>
                        <a:pt x="64" y="50"/>
                      </a:cubicBezTo>
                      <a:cubicBezTo>
                        <a:pt x="52" y="45"/>
                        <a:pt x="41" y="40"/>
                        <a:pt x="32" y="34"/>
                      </a:cubicBezTo>
                      <a:cubicBezTo>
                        <a:pt x="16" y="24"/>
                        <a:pt x="4" y="12"/>
                        <a:pt x="0" y="0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55"/>
                        <a:pt x="16" y="66"/>
                        <a:pt x="32" y="76"/>
                      </a:cubicBezTo>
                      <a:cubicBezTo>
                        <a:pt x="41" y="81"/>
                        <a:pt x="52" y="87"/>
                        <a:pt x="64" y="91"/>
                      </a:cubicBezTo>
                      <a:cubicBezTo>
                        <a:pt x="74" y="95"/>
                        <a:pt x="85" y="98"/>
                        <a:pt x="96" y="101"/>
                      </a:cubicBezTo>
                      <a:cubicBezTo>
                        <a:pt x="106" y="104"/>
                        <a:pt x="117" y="106"/>
                        <a:pt x="129" y="107"/>
                      </a:cubicBezTo>
                      <a:cubicBezTo>
                        <a:pt x="139" y="108"/>
                        <a:pt x="150" y="109"/>
                        <a:pt x="161" y="110"/>
                      </a:cubicBezTo>
                      <a:cubicBezTo>
                        <a:pt x="166" y="110"/>
                        <a:pt x="172" y="110"/>
                        <a:pt x="177" y="110"/>
                      </a:cubicBezTo>
                      <a:cubicBezTo>
                        <a:pt x="183" y="110"/>
                        <a:pt x="188" y="110"/>
                        <a:pt x="193" y="110"/>
                      </a:cubicBezTo>
                      <a:cubicBezTo>
                        <a:pt x="204" y="109"/>
                        <a:pt x="215" y="109"/>
                        <a:pt x="226" y="107"/>
                      </a:cubicBezTo>
                      <a:cubicBezTo>
                        <a:pt x="237" y="106"/>
                        <a:pt x="248" y="104"/>
                        <a:pt x="258" y="101"/>
                      </a:cubicBezTo>
                      <a:cubicBezTo>
                        <a:pt x="269" y="99"/>
                        <a:pt x="280" y="95"/>
                        <a:pt x="290" y="92"/>
                      </a:cubicBezTo>
                      <a:cubicBezTo>
                        <a:pt x="302" y="87"/>
                        <a:pt x="313" y="82"/>
                        <a:pt x="323" y="76"/>
                      </a:cubicBezTo>
                      <a:cubicBezTo>
                        <a:pt x="338" y="66"/>
                        <a:pt x="350" y="55"/>
                        <a:pt x="355" y="43"/>
                      </a:cubicBezTo>
                      <a:cubicBezTo>
                        <a:pt x="355" y="0"/>
                        <a:pt x="355" y="0"/>
                        <a:pt x="355" y="0"/>
                      </a:cubicBezTo>
                      <a:cubicBezTo>
                        <a:pt x="350" y="13"/>
                        <a:pt x="339" y="25"/>
                        <a:pt x="323" y="35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78" name="Group 251"/>
            <p:cNvGrpSpPr/>
            <p:nvPr/>
          </p:nvGrpSpPr>
          <p:grpSpPr>
            <a:xfrm>
              <a:off x="3657600" y="1582398"/>
              <a:ext cx="927614" cy="540707"/>
              <a:chOff x="2677732" y="1646868"/>
              <a:chExt cx="927614" cy="540707"/>
            </a:xfrm>
          </p:grpSpPr>
          <p:sp>
            <p:nvSpPr>
              <p:cNvPr id="298" name="Oval 16"/>
              <p:cNvSpPr>
                <a:spLocks noChangeArrowheads="1"/>
              </p:cNvSpPr>
              <p:nvPr/>
            </p:nvSpPr>
            <p:spPr bwMode="auto">
              <a:xfrm>
                <a:off x="2677732" y="1765472"/>
                <a:ext cx="927614" cy="422103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279" name="Group 253"/>
              <p:cNvGrpSpPr/>
              <p:nvPr/>
            </p:nvGrpSpPr>
            <p:grpSpPr>
              <a:xfrm>
                <a:off x="2677732" y="1646868"/>
                <a:ext cx="927614" cy="505511"/>
                <a:chOff x="2677732" y="2060123"/>
                <a:chExt cx="927614" cy="505511"/>
              </a:xfrm>
            </p:grpSpPr>
            <p:sp>
              <p:nvSpPr>
                <p:cNvPr id="300" name="Oval 19"/>
                <p:cNvSpPr>
                  <a:spLocks noChangeArrowheads="1"/>
                </p:cNvSpPr>
                <p:nvPr/>
              </p:nvSpPr>
              <p:spPr bwMode="auto">
                <a:xfrm>
                  <a:off x="2677732" y="2060123"/>
                  <a:ext cx="927614" cy="419574"/>
                </a:xfrm>
                <a:prstGeom prst="ellipse">
                  <a:avLst/>
                </a:prstGeom>
                <a:solidFill>
                  <a:schemeClr val="accent4"/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301" name="Freeform 61"/>
                <p:cNvSpPr>
                  <a:spLocks noEditPoints="1"/>
                </p:cNvSpPr>
                <p:nvPr/>
              </p:nvSpPr>
              <p:spPr bwMode="auto">
                <a:xfrm>
                  <a:off x="2753559" y="2090454"/>
                  <a:ext cx="775961" cy="328582"/>
                </a:xfrm>
                <a:custGeom>
                  <a:avLst/>
                  <a:gdLst/>
                  <a:ahLst/>
                  <a:cxnLst>
                    <a:cxn ang="0">
                      <a:pos x="148" y="126"/>
                    </a:cxn>
                    <a:cxn ang="0">
                      <a:pos x="148" y="126"/>
                    </a:cxn>
                    <a:cxn ang="0">
                      <a:pos x="0" y="63"/>
                    </a:cxn>
                    <a:cxn ang="0">
                      <a:pos x="148" y="0"/>
                    </a:cxn>
                    <a:cxn ang="0">
                      <a:pos x="297" y="63"/>
                    </a:cxn>
                    <a:cxn ang="0">
                      <a:pos x="148" y="126"/>
                    </a:cxn>
                    <a:cxn ang="0">
                      <a:pos x="148" y="17"/>
                    </a:cxn>
                    <a:cxn ang="0">
                      <a:pos x="18" y="63"/>
                    </a:cxn>
                    <a:cxn ang="0">
                      <a:pos x="148" y="108"/>
                    </a:cxn>
                    <a:cxn ang="0">
                      <a:pos x="279" y="63"/>
                    </a:cxn>
                    <a:cxn ang="0">
                      <a:pos x="148" y="17"/>
                    </a:cxn>
                  </a:cxnLst>
                  <a:rect l="0" t="0" r="r" b="b"/>
                  <a:pathLst>
                    <a:path w="297" h="126">
                      <a:moveTo>
                        <a:pt x="148" y="126"/>
                      </a:moveTo>
                      <a:cubicBezTo>
                        <a:pt x="148" y="126"/>
                        <a:pt x="148" y="126"/>
                        <a:pt x="148" y="126"/>
                      </a:cubicBezTo>
                      <a:cubicBezTo>
                        <a:pt x="77" y="126"/>
                        <a:pt x="0" y="104"/>
                        <a:pt x="0" y="63"/>
                      </a:cubicBezTo>
                      <a:cubicBezTo>
                        <a:pt x="0" y="22"/>
                        <a:pt x="77" y="0"/>
                        <a:pt x="148" y="0"/>
                      </a:cubicBezTo>
                      <a:cubicBezTo>
                        <a:pt x="220" y="0"/>
                        <a:pt x="297" y="22"/>
                        <a:pt x="297" y="63"/>
                      </a:cubicBezTo>
                      <a:cubicBezTo>
                        <a:pt x="297" y="104"/>
                        <a:pt x="220" y="126"/>
                        <a:pt x="148" y="126"/>
                      </a:cubicBezTo>
                      <a:moveTo>
                        <a:pt x="148" y="17"/>
                      </a:moveTo>
                      <a:cubicBezTo>
                        <a:pt x="71" y="17"/>
                        <a:pt x="18" y="41"/>
                        <a:pt x="18" y="63"/>
                      </a:cubicBezTo>
                      <a:cubicBezTo>
                        <a:pt x="18" y="84"/>
                        <a:pt x="71" y="108"/>
                        <a:pt x="148" y="108"/>
                      </a:cubicBezTo>
                      <a:cubicBezTo>
                        <a:pt x="225" y="108"/>
                        <a:pt x="279" y="84"/>
                        <a:pt x="279" y="63"/>
                      </a:cubicBezTo>
                      <a:cubicBezTo>
                        <a:pt x="279" y="41"/>
                        <a:pt x="225" y="17"/>
                        <a:pt x="148" y="17"/>
                      </a:cubicBez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302" name="Freeform 24"/>
                <p:cNvSpPr/>
                <p:nvPr/>
              </p:nvSpPr>
              <p:spPr bwMode="auto">
                <a:xfrm>
                  <a:off x="2677732" y="2277493"/>
                  <a:ext cx="927614" cy="288141"/>
                </a:xfrm>
                <a:custGeom>
                  <a:avLst/>
                  <a:gdLst/>
                  <a:ahLst/>
                  <a:cxnLst>
                    <a:cxn ang="0">
                      <a:pos x="323" y="35"/>
                    </a:cxn>
                    <a:cxn ang="0">
                      <a:pos x="290" y="50"/>
                    </a:cxn>
                    <a:cxn ang="0">
                      <a:pos x="258" y="59"/>
                    </a:cxn>
                    <a:cxn ang="0">
                      <a:pos x="226" y="65"/>
                    </a:cxn>
                    <a:cxn ang="0">
                      <a:pos x="193" y="68"/>
                    </a:cxn>
                    <a:cxn ang="0">
                      <a:pos x="177" y="68"/>
                    </a:cxn>
                    <a:cxn ang="0">
                      <a:pos x="161" y="68"/>
                    </a:cxn>
                    <a:cxn ang="0">
                      <a:pos x="129" y="65"/>
                    </a:cxn>
                    <a:cxn ang="0">
                      <a:pos x="96" y="59"/>
                    </a:cxn>
                    <a:cxn ang="0">
                      <a:pos x="64" y="50"/>
                    </a:cxn>
                    <a:cxn ang="0">
                      <a:pos x="32" y="34"/>
                    </a:cxn>
                    <a:cxn ang="0">
                      <a:pos x="0" y="0"/>
                    </a:cxn>
                    <a:cxn ang="0">
                      <a:pos x="0" y="43"/>
                    </a:cxn>
                    <a:cxn ang="0">
                      <a:pos x="32" y="76"/>
                    </a:cxn>
                    <a:cxn ang="0">
                      <a:pos x="64" y="91"/>
                    </a:cxn>
                    <a:cxn ang="0">
                      <a:pos x="96" y="101"/>
                    </a:cxn>
                    <a:cxn ang="0">
                      <a:pos x="129" y="107"/>
                    </a:cxn>
                    <a:cxn ang="0">
                      <a:pos x="161" y="110"/>
                    </a:cxn>
                    <a:cxn ang="0">
                      <a:pos x="177" y="110"/>
                    </a:cxn>
                    <a:cxn ang="0">
                      <a:pos x="193" y="110"/>
                    </a:cxn>
                    <a:cxn ang="0">
                      <a:pos x="226" y="107"/>
                    </a:cxn>
                    <a:cxn ang="0">
                      <a:pos x="258" y="101"/>
                    </a:cxn>
                    <a:cxn ang="0">
                      <a:pos x="290" y="92"/>
                    </a:cxn>
                    <a:cxn ang="0">
                      <a:pos x="323" y="76"/>
                    </a:cxn>
                    <a:cxn ang="0">
                      <a:pos x="355" y="43"/>
                    </a:cxn>
                    <a:cxn ang="0">
                      <a:pos x="355" y="0"/>
                    </a:cxn>
                    <a:cxn ang="0">
                      <a:pos x="323" y="35"/>
                    </a:cxn>
                  </a:cxnLst>
                  <a:rect l="0" t="0" r="r" b="b"/>
                  <a:pathLst>
                    <a:path w="355" h="110">
                      <a:moveTo>
                        <a:pt x="323" y="35"/>
                      </a:moveTo>
                      <a:cubicBezTo>
                        <a:pt x="313" y="40"/>
                        <a:pt x="302" y="45"/>
                        <a:pt x="290" y="50"/>
                      </a:cubicBezTo>
                      <a:cubicBezTo>
                        <a:pt x="280" y="53"/>
                        <a:pt x="269" y="57"/>
                        <a:pt x="258" y="59"/>
                      </a:cubicBezTo>
                      <a:cubicBezTo>
                        <a:pt x="248" y="62"/>
                        <a:pt x="237" y="63"/>
                        <a:pt x="226" y="65"/>
                      </a:cubicBezTo>
                      <a:cubicBezTo>
                        <a:pt x="215" y="66"/>
                        <a:pt x="204" y="67"/>
                        <a:pt x="193" y="68"/>
                      </a:cubicBezTo>
                      <a:cubicBezTo>
                        <a:pt x="188" y="68"/>
                        <a:pt x="183" y="68"/>
                        <a:pt x="177" y="68"/>
                      </a:cubicBezTo>
                      <a:cubicBezTo>
                        <a:pt x="172" y="68"/>
                        <a:pt x="166" y="68"/>
                        <a:pt x="161" y="68"/>
                      </a:cubicBezTo>
                      <a:cubicBezTo>
                        <a:pt x="150" y="67"/>
                        <a:pt x="139" y="66"/>
                        <a:pt x="129" y="65"/>
                      </a:cubicBezTo>
                      <a:cubicBezTo>
                        <a:pt x="117" y="63"/>
                        <a:pt x="106" y="61"/>
                        <a:pt x="96" y="59"/>
                      </a:cubicBezTo>
                      <a:cubicBezTo>
                        <a:pt x="85" y="56"/>
                        <a:pt x="74" y="53"/>
                        <a:pt x="64" y="50"/>
                      </a:cubicBezTo>
                      <a:cubicBezTo>
                        <a:pt x="52" y="45"/>
                        <a:pt x="41" y="40"/>
                        <a:pt x="32" y="34"/>
                      </a:cubicBezTo>
                      <a:cubicBezTo>
                        <a:pt x="16" y="24"/>
                        <a:pt x="4" y="12"/>
                        <a:pt x="0" y="0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55"/>
                        <a:pt x="16" y="66"/>
                        <a:pt x="32" y="76"/>
                      </a:cubicBezTo>
                      <a:cubicBezTo>
                        <a:pt x="41" y="81"/>
                        <a:pt x="52" y="87"/>
                        <a:pt x="64" y="91"/>
                      </a:cubicBezTo>
                      <a:cubicBezTo>
                        <a:pt x="74" y="95"/>
                        <a:pt x="85" y="98"/>
                        <a:pt x="96" y="101"/>
                      </a:cubicBezTo>
                      <a:cubicBezTo>
                        <a:pt x="106" y="104"/>
                        <a:pt x="117" y="106"/>
                        <a:pt x="129" y="107"/>
                      </a:cubicBezTo>
                      <a:cubicBezTo>
                        <a:pt x="139" y="108"/>
                        <a:pt x="150" y="109"/>
                        <a:pt x="161" y="110"/>
                      </a:cubicBezTo>
                      <a:cubicBezTo>
                        <a:pt x="166" y="110"/>
                        <a:pt x="172" y="110"/>
                        <a:pt x="177" y="110"/>
                      </a:cubicBezTo>
                      <a:cubicBezTo>
                        <a:pt x="183" y="110"/>
                        <a:pt x="188" y="110"/>
                        <a:pt x="193" y="110"/>
                      </a:cubicBezTo>
                      <a:cubicBezTo>
                        <a:pt x="204" y="109"/>
                        <a:pt x="215" y="109"/>
                        <a:pt x="226" y="107"/>
                      </a:cubicBezTo>
                      <a:cubicBezTo>
                        <a:pt x="237" y="106"/>
                        <a:pt x="248" y="104"/>
                        <a:pt x="258" y="101"/>
                      </a:cubicBezTo>
                      <a:cubicBezTo>
                        <a:pt x="269" y="99"/>
                        <a:pt x="280" y="95"/>
                        <a:pt x="290" y="92"/>
                      </a:cubicBezTo>
                      <a:cubicBezTo>
                        <a:pt x="302" y="87"/>
                        <a:pt x="313" y="82"/>
                        <a:pt x="323" y="76"/>
                      </a:cubicBezTo>
                      <a:cubicBezTo>
                        <a:pt x="338" y="66"/>
                        <a:pt x="350" y="55"/>
                        <a:pt x="355" y="43"/>
                      </a:cubicBezTo>
                      <a:cubicBezTo>
                        <a:pt x="355" y="0"/>
                        <a:pt x="355" y="0"/>
                        <a:pt x="355" y="0"/>
                      </a:cubicBezTo>
                      <a:cubicBezTo>
                        <a:pt x="350" y="13"/>
                        <a:pt x="339" y="25"/>
                        <a:pt x="323" y="35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80" name="Group 257"/>
            <p:cNvGrpSpPr/>
            <p:nvPr/>
          </p:nvGrpSpPr>
          <p:grpSpPr>
            <a:xfrm>
              <a:off x="3657600" y="1431448"/>
              <a:ext cx="927614" cy="540707"/>
              <a:chOff x="2677732" y="1646868"/>
              <a:chExt cx="927614" cy="540707"/>
            </a:xfrm>
          </p:grpSpPr>
          <p:sp>
            <p:nvSpPr>
              <p:cNvPr id="293" name="Oval 16"/>
              <p:cNvSpPr>
                <a:spLocks noChangeArrowheads="1"/>
              </p:cNvSpPr>
              <p:nvPr/>
            </p:nvSpPr>
            <p:spPr bwMode="auto">
              <a:xfrm>
                <a:off x="2677732" y="1765472"/>
                <a:ext cx="927614" cy="422103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281" name="Group 259"/>
              <p:cNvGrpSpPr/>
              <p:nvPr/>
            </p:nvGrpSpPr>
            <p:grpSpPr>
              <a:xfrm>
                <a:off x="2677732" y="1646868"/>
                <a:ext cx="927614" cy="505511"/>
                <a:chOff x="2677732" y="2060123"/>
                <a:chExt cx="927614" cy="505511"/>
              </a:xfrm>
            </p:grpSpPr>
            <p:sp>
              <p:nvSpPr>
                <p:cNvPr id="295" name="Oval 19"/>
                <p:cNvSpPr>
                  <a:spLocks noChangeArrowheads="1"/>
                </p:cNvSpPr>
                <p:nvPr/>
              </p:nvSpPr>
              <p:spPr bwMode="auto">
                <a:xfrm>
                  <a:off x="2677732" y="2060123"/>
                  <a:ext cx="927614" cy="419574"/>
                </a:xfrm>
                <a:prstGeom prst="ellipse">
                  <a:avLst/>
                </a:prstGeom>
                <a:solidFill>
                  <a:schemeClr val="accent4"/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296" name="Freeform 61"/>
                <p:cNvSpPr>
                  <a:spLocks noEditPoints="1"/>
                </p:cNvSpPr>
                <p:nvPr/>
              </p:nvSpPr>
              <p:spPr bwMode="auto">
                <a:xfrm>
                  <a:off x="2753559" y="2090454"/>
                  <a:ext cx="775961" cy="328582"/>
                </a:xfrm>
                <a:custGeom>
                  <a:avLst/>
                  <a:gdLst/>
                  <a:ahLst/>
                  <a:cxnLst>
                    <a:cxn ang="0">
                      <a:pos x="148" y="126"/>
                    </a:cxn>
                    <a:cxn ang="0">
                      <a:pos x="148" y="126"/>
                    </a:cxn>
                    <a:cxn ang="0">
                      <a:pos x="0" y="63"/>
                    </a:cxn>
                    <a:cxn ang="0">
                      <a:pos x="148" y="0"/>
                    </a:cxn>
                    <a:cxn ang="0">
                      <a:pos x="297" y="63"/>
                    </a:cxn>
                    <a:cxn ang="0">
                      <a:pos x="148" y="126"/>
                    </a:cxn>
                    <a:cxn ang="0">
                      <a:pos x="148" y="17"/>
                    </a:cxn>
                    <a:cxn ang="0">
                      <a:pos x="18" y="63"/>
                    </a:cxn>
                    <a:cxn ang="0">
                      <a:pos x="148" y="108"/>
                    </a:cxn>
                    <a:cxn ang="0">
                      <a:pos x="279" y="63"/>
                    </a:cxn>
                    <a:cxn ang="0">
                      <a:pos x="148" y="17"/>
                    </a:cxn>
                  </a:cxnLst>
                  <a:rect l="0" t="0" r="r" b="b"/>
                  <a:pathLst>
                    <a:path w="297" h="126">
                      <a:moveTo>
                        <a:pt x="148" y="126"/>
                      </a:moveTo>
                      <a:cubicBezTo>
                        <a:pt x="148" y="126"/>
                        <a:pt x="148" y="126"/>
                        <a:pt x="148" y="126"/>
                      </a:cubicBezTo>
                      <a:cubicBezTo>
                        <a:pt x="77" y="126"/>
                        <a:pt x="0" y="104"/>
                        <a:pt x="0" y="63"/>
                      </a:cubicBezTo>
                      <a:cubicBezTo>
                        <a:pt x="0" y="22"/>
                        <a:pt x="77" y="0"/>
                        <a:pt x="148" y="0"/>
                      </a:cubicBezTo>
                      <a:cubicBezTo>
                        <a:pt x="220" y="0"/>
                        <a:pt x="297" y="22"/>
                        <a:pt x="297" y="63"/>
                      </a:cubicBezTo>
                      <a:cubicBezTo>
                        <a:pt x="297" y="104"/>
                        <a:pt x="220" y="126"/>
                        <a:pt x="148" y="126"/>
                      </a:cubicBezTo>
                      <a:moveTo>
                        <a:pt x="148" y="17"/>
                      </a:moveTo>
                      <a:cubicBezTo>
                        <a:pt x="71" y="17"/>
                        <a:pt x="18" y="41"/>
                        <a:pt x="18" y="63"/>
                      </a:cubicBezTo>
                      <a:cubicBezTo>
                        <a:pt x="18" y="84"/>
                        <a:pt x="71" y="108"/>
                        <a:pt x="148" y="108"/>
                      </a:cubicBezTo>
                      <a:cubicBezTo>
                        <a:pt x="225" y="108"/>
                        <a:pt x="279" y="84"/>
                        <a:pt x="279" y="63"/>
                      </a:cubicBezTo>
                      <a:cubicBezTo>
                        <a:pt x="279" y="41"/>
                        <a:pt x="225" y="17"/>
                        <a:pt x="148" y="17"/>
                      </a:cubicBez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297" name="Freeform 24"/>
                <p:cNvSpPr/>
                <p:nvPr/>
              </p:nvSpPr>
              <p:spPr bwMode="auto">
                <a:xfrm>
                  <a:off x="2677732" y="2277493"/>
                  <a:ext cx="927614" cy="288141"/>
                </a:xfrm>
                <a:custGeom>
                  <a:avLst/>
                  <a:gdLst/>
                  <a:ahLst/>
                  <a:cxnLst>
                    <a:cxn ang="0">
                      <a:pos x="323" y="35"/>
                    </a:cxn>
                    <a:cxn ang="0">
                      <a:pos x="290" y="50"/>
                    </a:cxn>
                    <a:cxn ang="0">
                      <a:pos x="258" y="59"/>
                    </a:cxn>
                    <a:cxn ang="0">
                      <a:pos x="226" y="65"/>
                    </a:cxn>
                    <a:cxn ang="0">
                      <a:pos x="193" y="68"/>
                    </a:cxn>
                    <a:cxn ang="0">
                      <a:pos x="177" y="68"/>
                    </a:cxn>
                    <a:cxn ang="0">
                      <a:pos x="161" y="68"/>
                    </a:cxn>
                    <a:cxn ang="0">
                      <a:pos x="129" y="65"/>
                    </a:cxn>
                    <a:cxn ang="0">
                      <a:pos x="96" y="59"/>
                    </a:cxn>
                    <a:cxn ang="0">
                      <a:pos x="64" y="50"/>
                    </a:cxn>
                    <a:cxn ang="0">
                      <a:pos x="32" y="34"/>
                    </a:cxn>
                    <a:cxn ang="0">
                      <a:pos x="0" y="0"/>
                    </a:cxn>
                    <a:cxn ang="0">
                      <a:pos x="0" y="43"/>
                    </a:cxn>
                    <a:cxn ang="0">
                      <a:pos x="32" y="76"/>
                    </a:cxn>
                    <a:cxn ang="0">
                      <a:pos x="64" y="91"/>
                    </a:cxn>
                    <a:cxn ang="0">
                      <a:pos x="96" y="101"/>
                    </a:cxn>
                    <a:cxn ang="0">
                      <a:pos x="129" y="107"/>
                    </a:cxn>
                    <a:cxn ang="0">
                      <a:pos x="161" y="110"/>
                    </a:cxn>
                    <a:cxn ang="0">
                      <a:pos x="177" y="110"/>
                    </a:cxn>
                    <a:cxn ang="0">
                      <a:pos x="193" y="110"/>
                    </a:cxn>
                    <a:cxn ang="0">
                      <a:pos x="226" y="107"/>
                    </a:cxn>
                    <a:cxn ang="0">
                      <a:pos x="258" y="101"/>
                    </a:cxn>
                    <a:cxn ang="0">
                      <a:pos x="290" y="92"/>
                    </a:cxn>
                    <a:cxn ang="0">
                      <a:pos x="323" y="76"/>
                    </a:cxn>
                    <a:cxn ang="0">
                      <a:pos x="355" y="43"/>
                    </a:cxn>
                    <a:cxn ang="0">
                      <a:pos x="355" y="0"/>
                    </a:cxn>
                    <a:cxn ang="0">
                      <a:pos x="323" y="35"/>
                    </a:cxn>
                  </a:cxnLst>
                  <a:rect l="0" t="0" r="r" b="b"/>
                  <a:pathLst>
                    <a:path w="355" h="110">
                      <a:moveTo>
                        <a:pt x="323" y="35"/>
                      </a:moveTo>
                      <a:cubicBezTo>
                        <a:pt x="313" y="40"/>
                        <a:pt x="302" y="45"/>
                        <a:pt x="290" y="50"/>
                      </a:cubicBezTo>
                      <a:cubicBezTo>
                        <a:pt x="280" y="53"/>
                        <a:pt x="269" y="57"/>
                        <a:pt x="258" y="59"/>
                      </a:cubicBezTo>
                      <a:cubicBezTo>
                        <a:pt x="248" y="62"/>
                        <a:pt x="237" y="63"/>
                        <a:pt x="226" y="65"/>
                      </a:cubicBezTo>
                      <a:cubicBezTo>
                        <a:pt x="215" y="66"/>
                        <a:pt x="204" y="67"/>
                        <a:pt x="193" y="68"/>
                      </a:cubicBezTo>
                      <a:cubicBezTo>
                        <a:pt x="188" y="68"/>
                        <a:pt x="183" y="68"/>
                        <a:pt x="177" y="68"/>
                      </a:cubicBezTo>
                      <a:cubicBezTo>
                        <a:pt x="172" y="68"/>
                        <a:pt x="166" y="68"/>
                        <a:pt x="161" y="68"/>
                      </a:cubicBezTo>
                      <a:cubicBezTo>
                        <a:pt x="150" y="67"/>
                        <a:pt x="139" y="66"/>
                        <a:pt x="129" y="65"/>
                      </a:cubicBezTo>
                      <a:cubicBezTo>
                        <a:pt x="117" y="63"/>
                        <a:pt x="106" y="61"/>
                        <a:pt x="96" y="59"/>
                      </a:cubicBezTo>
                      <a:cubicBezTo>
                        <a:pt x="85" y="56"/>
                        <a:pt x="74" y="53"/>
                        <a:pt x="64" y="50"/>
                      </a:cubicBezTo>
                      <a:cubicBezTo>
                        <a:pt x="52" y="45"/>
                        <a:pt x="41" y="40"/>
                        <a:pt x="32" y="34"/>
                      </a:cubicBezTo>
                      <a:cubicBezTo>
                        <a:pt x="16" y="24"/>
                        <a:pt x="4" y="12"/>
                        <a:pt x="0" y="0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55"/>
                        <a:pt x="16" y="66"/>
                        <a:pt x="32" y="76"/>
                      </a:cubicBezTo>
                      <a:cubicBezTo>
                        <a:pt x="41" y="81"/>
                        <a:pt x="52" y="87"/>
                        <a:pt x="64" y="91"/>
                      </a:cubicBezTo>
                      <a:cubicBezTo>
                        <a:pt x="74" y="95"/>
                        <a:pt x="85" y="98"/>
                        <a:pt x="96" y="101"/>
                      </a:cubicBezTo>
                      <a:cubicBezTo>
                        <a:pt x="106" y="104"/>
                        <a:pt x="117" y="106"/>
                        <a:pt x="129" y="107"/>
                      </a:cubicBezTo>
                      <a:cubicBezTo>
                        <a:pt x="139" y="108"/>
                        <a:pt x="150" y="109"/>
                        <a:pt x="161" y="110"/>
                      </a:cubicBezTo>
                      <a:cubicBezTo>
                        <a:pt x="166" y="110"/>
                        <a:pt x="172" y="110"/>
                        <a:pt x="177" y="110"/>
                      </a:cubicBezTo>
                      <a:cubicBezTo>
                        <a:pt x="183" y="110"/>
                        <a:pt x="188" y="110"/>
                        <a:pt x="193" y="110"/>
                      </a:cubicBezTo>
                      <a:cubicBezTo>
                        <a:pt x="204" y="109"/>
                        <a:pt x="215" y="109"/>
                        <a:pt x="226" y="107"/>
                      </a:cubicBezTo>
                      <a:cubicBezTo>
                        <a:pt x="237" y="106"/>
                        <a:pt x="248" y="104"/>
                        <a:pt x="258" y="101"/>
                      </a:cubicBezTo>
                      <a:cubicBezTo>
                        <a:pt x="269" y="99"/>
                        <a:pt x="280" y="95"/>
                        <a:pt x="290" y="92"/>
                      </a:cubicBezTo>
                      <a:cubicBezTo>
                        <a:pt x="302" y="87"/>
                        <a:pt x="313" y="82"/>
                        <a:pt x="323" y="76"/>
                      </a:cubicBezTo>
                      <a:cubicBezTo>
                        <a:pt x="338" y="66"/>
                        <a:pt x="350" y="55"/>
                        <a:pt x="355" y="43"/>
                      </a:cubicBezTo>
                      <a:cubicBezTo>
                        <a:pt x="355" y="0"/>
                        <a:pt x="355" y="0"/>
                        <a:pt x="355" y="0"/>
                      </a:cubicBezTo>
                      <a:cubicBezTo>
                        <a:pt x="350" y="13"/>
                        <a:pt x="339" y="25"/>
                        <a:pt x="323" y="35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82" name="Group 208"/>
          <p:cNvGrpSpPr/>
          <p:nvPr/>
        </p:nvGrpSpPr>
        <p:grpSpPr>
          <a:xfrm>
            <a:off x="5960272" y="3186069"/>
            <a:ext cx="837039" cy="1171934"/>
            <a:chOff x="2677732" y="1646868"/>
            <a:chExt cx="927614" cy="1298749"/>
          </a:xfrm>
        </p:grpSpPr>
        <p:sp>
          <p:nvSpPr>
            <p:cNvPr id="337" name="Freeform 5"/>
            <p:cNvSpPr/>
            <p:nvPr/>
          </p:nvSpPr>
          <p:spPr bwMode="auto">
            <a:xfrm>
              <a:off x="2677732" y="2657476"/>
              <a:ext cx="927614" cy="288141"/>
            </a:xfrm>
            <a:custGeom>
              <a:avLst/>
              <a:gdLst/>
              <a:ahLst/>
              <a:cxnLst>
                <a:cxn ang="0">
                  <a:pos x="355" y="0"/>
                </a:cxn>
                <a:cxn ang="0">
                  <a:pos x="355" y="0"/>
                </a:cxn>
                <a:cxn ang="0">
                  <a:pos x="323" y="35"/>
                </a:cxn>
                <a:cxn ang="0">
                  <a:pos x="290" y="50"/>
                </a:cxn>
                <a:cxn ang="0">
                  <a:pos x="258" y="59"/>
                </a:cxn>
                <a:cxn ang="0">
                  <a:pos x="226" y="65"/>
                </a:cxn>
                <a:cxn ang="0">
                  <a:pos x="193" y="67"/>
                </a:cxn>
                <a:cxn ang="0">
                  <a:pos x="177" y="68"/>
                </a:cxn>
                <a:cxn ang="0">
                  <a:pos x="161" y="67"/>
                </a:cxn>
                <a:cxn ang="0">
                  <a:pos x="129" y="65"/>
                </a:cxn>
                <a:cxn ang="0">
                  <a:pos x="96" y="59"/>
                </a:cxn>
                <a:cxn ang="0">
                  <a:pos x="64" y="50"/>
                </a:cxn>
                <a:cxn ang="0">
                  <a:pos x="32" y="3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43"/>
                </a:cxn>
                <a:cxn ang="0">
                  <a:pos x="32" y="76"/>
                </a:cxn>
                <a:cxn ang="0">
                  <a:pos x="64" y="91"/>
                </a:cxn>
                <a:cxn ang="0">
                  <a:pos x="96" y="101"/>
                </a:cxn>
                <a:cxn ang="0">
                  <a:pos x="129" y="107"/>
                </a:cxn>
                <a:cxn ang="0">
                  <a:pos x="161" y="110"/>
                </a:cxn>
                <a:cxn ang="0">
                  <a:pos x="177" y="110"/>
                </a:cxn>
                <a:cxn ang="0">
                  <a:pos x="193" y="110"/>
                </a:cxn>
                <a:cxn ang="0">
                  <a:pos x="226" y="107"/>
                </a:cxn>
                <a:cxn ang="0">
                  <a:pos x="258" y="101"/>
                </a:cxn>
                <a:cxn ang="0">
                  <a:pos x="290" y="92"/>
                </a:cxn>
                <a:cxn ang="0">
                  <a:pos x="323" y="76"/>
                </a:cxn>
                <a:cxn ang="0">
                  <a:pos x="355" y="43"/>
                </a:cxn>
                <a:cxn ang="0">
                  <a:pos x="355" y="0"/>
                </a:cxn>
              </a:cxnLst>
              <a:rect l="0" t="0" r="r" b="b"/>
              <a:pathLst>
                <a:path w="355" h="110">
                  <a:moveTo>
                    <a:pt x="355" y="0"/>
                  </a:moveTo>
                  <a:cubicBezTo>
                    <a:pt x="355" y="0"/>
                    <a:pt x="355" y="0"/>
                    <a:pt x="355" y="0"/>
                  </a:cubicBezTo>
                  <a:cubicBezTo>
                    <a:pt x="350" y="13"/>
                    <a:pt x="339" y="24"/>
                    <a:pt x="323" y="35"/>
                  </a:cubicBezTo>
                  <a:cubicBezTo>
                    <a:pt x="313" y="40"/>
                    <a:pt x="302" y="45"/>
                    <a:pt x="290" y="50"/>
                  </a:cubicBezTo>
                  <a:cubicBezTo>
                    <a:pt x="280" y="53"/>
                    <a:pt x="269" y="57"/>
                    <a:pt x="258" y="59"/>
                  </a:cubicBezTo>
                  <a:cubicBezTo>
                    <a:pt x="248" y="62"/>
                    <a:pt x="237" y="63"/>
                    <a:pt x="226" y="65"/>
                  </a:cubicBezTo>
                  <a:cubicBezTo>
                    <a:pt x="215" y="66"/>
                    <a:pt x="204" y="67"/>
                    <a:pt x="193" y="67"/>
                  </a:cubicBezTo>
                  <a:cubicBezTo>
                    <a:pt x="188" y="68"/>
                    <a:pt x="183" y="68"/>
                    <a:pt x="177" y="68"/>
                  </a:cubicBezTo>
                  <a:cubicBezTo>
                    <a:pt x="172" y="68"/>
                    <a:pt x="166" y="68"/>
                    <a:pt x="161" y="67"/>
                  </a:cubicBezTo>
                  <a:cubicBezTo>
                    <a:pt x="150" y="67"/>
                    <a:pt x="139" y="66"/>
                    <a:pt x="129" y="65"/>
                  </a:cubicBezTo>
                  <a:cubicBezTo>
                    <a:pt x="117" y="63"/>
                    <a:pt x="106" y="61"/>
                    <a:pt x="96" y="59"/>
                  </a:cubicBezTo>
                  <a:cubicBezTo>
                    <a:pt x="85" y="56"/>
                    <a:pt x="74" y="53"/>
                    <a:pt x="64" y="50"/>
                  </a:cubicBezTo>
                  <a:cubicBezTo>
                    <a:pt x="52" y="45"/>
                    <a:pt x="41" y="40"/>
                    <a:pt x="32" y="34"/>
                  </a:cubicBezTo>
                  <a:cubicBezTo>
                    <a:pt x="16" y="24"/>
                    <a:pt x="4" y="12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5" y="55"/>
                    <a:pt x="16" y="66"/>
                    <a:pt x="32" y="76"/>
                  </a:cubicBezTo>
                  <a:cubicBezTo>
                    <a:pt x="41" y="81"/>
                    <a:pt x="52" y="87"/>
                    <a:pt x="64" y="91"/>
                  </a:cubicBezTo>
                  <a:cubicBezTo>
                    <a:pt x="74" y="95"/>
                    <a:pt x="85" y="98"/>
                    <a:pt x="96" y="101"/>
                  </a:cubicBezTo>
                  <a:cubicBezTo>
                    <a:pt x="106" y="104"/>
                    <a:pt x="117" y="106"/>
                    <a:pt x="129" y="107"/>
                  </a:cubicBezTo>
                  <a:cubicBezTo>
                    <a:pt x="139" y="108"/>
                    <a:pt x="150" y="109"/>
                    <a:pt x="161" y="110"/>
                  </a:cubicBezTo>
                  <a:cubicBezTo>
                    <a:pt x="166" y="110"/>
                    <a:pt x="172" y="110"/>
                    <a:pt x="177" y="110"/>
                  </a:cubicBezTo>
                  <a:cubicBezTo>
                    <a:pt x="183" y="110"/>
                    <a:pt x="188" y="110"/>
                    <a:pt x="193" y="110"/>
                  </a:cubicBezTo>
                  <a:cubicBezTo>
                    <a:pt x="204" y="109"/>
                    <a:pt x="215" y="109"/>
                    <a:pt x="226" y="107"/>
                  </a:cubicBezTo>
                  <a:cubicBezTo>
                    <a:pt x="237" y="106"/>
                    <a:pt x="248" y="104"/>
                    <a:pt x="258" y="101"/>
                  </a:cubicBezTo>
                  <a:cubicBezTo>
                    <a:pt x="269" y="99"/>
                    <a:pt x="280" y="95"/>
                    <a:pt x="290" y="92"/>
                  </a:cubicBezTo>
                  <a:cubicBezTo>
                    <a:pt x="302" y="87"/>
                    <a:pt x="313" y="82"/>
                    <a:pt x="323" y="76"/>
                  </a:cubicBezTo>
                  <a:cubicBezTo>
                    <a:pt x="338" y="66"/>
                    <a:pt x="350" y="55"/>
                    <a:pt x="355" y="43"/>
                  </a:cubicBezTo>
                  <a:cubicBezTo>
                    <a:pt x="355" y="0"/>
                    <a:pt x="355" y="0"/>
                    <a:pt x="355" y="0"/>
                  </a:cubicBezTo>
                </a:path>
              </a:pathLst>
            </a:custGeom>
            <a:solidFill>
              <a:srgbClr val="BDB5A9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grpSp>
          <p:nvGrpSpPr>
            <p:cNvPr id="283" name="Group 198"/>
            <p:cNvGrpSpPr/>
            <p:nvPr/>
          </p:nvGrpSpPr>
          <p:grpSpPr>
            <a:xfrm>
              <a:off x="2677732" y="2373939"/>
              <a:ext cx="927614" cy="505511"/>
              <a:chOff x="2677732" y="2060123"/>
              <a:chExt cx="927614" cy="505511"/>
            </a:xfrm>
          </p:grpSpPr>
          <p:sp>
            <p:nvSpPr>
              <p:cNvPr id="369" name="Oval 19"/>
              <p:cNvSpPr>
                <a:spLocks noChangeArrowheads="1"/>
              </p:cNvSpPr>
              <p:nvPr/>
            </p:nvSpPr>
            <p:spPr bwMode="auto">
              <a:xfrm>
                <a:off x="2677732" y="2060123"/>
                <a:ext cx="927614" cy="419574"/>
              </a:xfrm>
              <a:prstGeom prst="ellipse">
                <a:avLst/>
              </a:prstGeom>
              <a:solidFill>
                <a:schemeClr val="accent4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370" name="Freeform 61"/>
              <p:cNvSpPr>
                <a:spLocks noEditPoints="1"/>
              </p:cNvSpPr>
              <p:nvPr/>
            </p:nvSpPr>
            <p:spPr bwMode="auto">
              <a:xfrm>
                <a:off x="2753559" y="2090454"/>
                <a:ext cx="775961" cy="328582"/>
              </a:xfrm>
              <a:custGeom>
                <a:avLst/>
                <a:gdLst/>
                <a:ahLst/>
                <a:cxnLst>
                  <a:cxn ang="0">
                    <a:pos x="148" y="126"/>
                  </a:cxn>
                  <a:cxn ang="0">
                    <a:pos x="148" y="126"/>
                  </a:cxn>
                  <a:cxn ang="0">
                    <a:pos x="0" y="63"/>
                  </a:cxn>
                  <a:cxn ang="0">
                    <a:pos x="148" y="0"/>
                  </a:cxn>
                  <a:cxn ang="0">
                    <a:pos x="297" y="63"/>
                  </a:cxn>
                  <a:cxn ang="0">
                    <a:pos x="148" y="126"/>
                  </a:cxn>
                  <a:cxn ang="0">
                    <a:pos x="148" y="17"/>
                  </a:cxn>
                  <a:cxn ang="0">
                    <a:pos x="18" y="63"/>
                  </a:cxn>
                  <a:cxn ang="0">
                    <a:pos x="148" y="108"/>
                  </a:cxn>
                  <a:cxn ang="0">
                    <a:pos x="279" y="63"/>
                  </a:cxn>
                  <a:cxn ang="0">
                    <a:pos x="148" y="17"/>
                  </a:cxn>
                </a:cxnLst>
                <a:rect l="0" t="0" r="r" b="b"/>
                <a:pathLst>
                  <a:path w="297" h="126">
                    <a:moveTo>
                      <a:pt x="148" y="126"/>
                    </a:moveTo>
                    <a:cubicBezTo>
                      <a:pt x="148" y="126"/>
                      <a:pt x="148" y="126"/>
                      <a:pt x="148" y="126"/>
                    </a:cubicBezTo>
                    <a:cubicBezTo>
                      <a:pt x="77" y="126"/>
                      <a:pt x="0" y="104"/>
                      <a:pt x="0" y="63"/>
                    </a:cubicBezTo>
                    <a:cubicBezTo>
                      <a:pt x="0" y="22"/>
                      <a:pt x="77" y="0"/>
                      <a:pt x="148" y="0"/>
                    </a:cubicBezTo>
                    <a:cubicBezTo>
                      <a:pt x="220" y="0"/>
                      <a:pt x="297" y="22"/>
                      <a:pt x="297" y="63"/>
                    </a:cubicBezTo>
                    <a:cubicBezTo>
                      <a:pt x="297" y="104"/>
                      <a:pt x="220" y="126"/>
                      <a:pt x="148" y="126"/>
                    </a:cubicBezTo>
                    <a:moveTo>
                      <a:pt x="148" y="17"/>
                    </a:moveTo>
                    <a:cubicBezTo>
                      <a:pt x="71" y="17"/>
                      <a:pt x="18" y="41"/>
                      <a:pt x="18" y="63"/>
                    </a:cubicBezTo>
                    <a:cubicBezTo>
                      <a:pt x="18" y="84"/>
                      <a:pt x="71" y="108"/>
                      <a:pt x="148" y="108"/>
                    </a:cubicBezTo>
                    <a:cubicBezTo>
                      <a:pt x="225" y="108"/>
                      <a:pt x="279" y="84"/>
                      <a:pt x="279" y="63"/>
                    </a:cubicBezTo>
                    <a:cubicBezTo>
                      <a:pt x="279" y="41"/>
                      <a:pt x="225" y="17"/>
                      <a:pt x="148" y="17"/>
                    </a:cubicBezTo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371" name="Freeform 24"/>
              <p:cNvSpPr/>
              <p:nvPr/>
            </p:nvSpPr>
            <p:spPr bwMode="auto">
              <a:xfrm>
                <a:off x="2677732" y="2277493"/>
                <a:ext cx="927614" cy="288141"/>
              </a:xfrm>
              <a:custGeom>
                <a:avLst/>
                <a:gdLst/>
                <a:ahLst/>
                <a:cxnLst>
                  <a:cxn ang="0">
                    <a:pos x="323" y="35"/>
                  </a:cxn>
                  <a:cxn ang="0">
                    <a:pos x="290" y="50"/>
                  </a:cxn>
                  <a:cxn ang="0">
                    <a:pos x="258" y="59"/>
                  </a:cxn>
                  <a:cxn ang="0">
                    <a:pos x="226" y="65"/>
                  </a:cxn>
                  <a:cxn ang="0">
                    <a:pos x="193" y="68"/>
                  </a:cxn>
                  <a:cxn ang="0">
                    <a:pos x="177" y="68"/>
                  </a:cxn>
                  <a:cxn ang="0">
                    <a:pos x="161" y="68"/>
                  </a:cxn>
                  <a:cxn ang="0">
                    <a:pos x="129" y="65"/>
                  </a:cxn>
                  <a:cxn ang="0">
                    <a:pos x="96" y="59"/>
                  </a:cxn>
                  <a:cxn ang="0">
                    <a:pos x="64" y="50"/>
                  </a:cxn>
                  <a:cxn ang="0">
                    <a:pos x="32" y="34"/>
                  </a:cxn>
                  <a:cxn ang="0">
                    <a:pos x="0" y="0"/>
                  </a:cxn>
                  <a:cxn ang="0">
                    <a:pos x="0" y="43"/>
                  </a:cxn>
                  <a:cxn ang="0">
                    <a:pos x="32" y="76"/>
                  </a:cxn>
                  <a:cxn ang="0">
                    <a:pos x="64" y="91"/>
                  </a:cxn>
                  <a:cxn ang="0">
                    <a:pos x="96" y="101"/>
                  </a:cxn>
                  <a:cxn ang="0">
                    <a:pos x="129" y="107"/>
                  </a:cxn>
                  <a:cxn ang="0">
                    <a:pos x="161" y="110"/>
                  </a:cxn>
                  <a:cxn ang="0">
                    <a:pos x="177" y="110"/>
                  </a:cxn>
                  <a:cxn ang="0">
                    <a:pos x="193" y="110"/>
                  </a:cxn>
                  <a:cxn ang="0">
                    <a:pos x="226" y="107"/>
                  </a:cxn>
                  <a:cxn ang="0">
                    <a:pos x="258" y="101"/>
                  </a:cxn>
                  <a:cxn ang="0">
                    <a:pos x="290" y="92"/>
                  </a:cxn>
                  <a:cxn ang="0">
                    <a:pos x="323" y="76"/>
                  </a:cxn>
                  <a:cxn ang="0">
                    <a:pos x="355" y="43"/>
                  </a:cxn>
                  <a:cxn ang="0">
                    <a:pos x="355" y="0"/>
                  </a:cxn>
                  <a:cxn ang="0">
                    <a:pos x="323" y="35"/>
                  </a:cxn>
                </a:cxnLst>
                <a:rect l="0" t="0" r="r" b="b"/>
                <a:pathLst>
                  <a:path w="355" h="110">
                    <a:moveTo>
                      <a:pt x="323" y="35"/>
                    </a:moveTo>
                    <a:cubicBezTo>
                      <a:pt x="313" y="40"/>
                      <a:pt x="302" y="45"/>
                      <a:pt x="290" y="50"/>
                    </a:cubicBezTo>
                    <a:cubicBezTo>
                      <a:pt x="280" y="53"/>
                      <a:pt x="269" y="57"/>
                      <a:pt x="258" y="59"/>
                    </a:cubicBezTo>
                    <a:cubicBezTo>
                      <a:pt x="248" y="62"/>
                      <a:pt x="237" y="63"/>
                      <a:pt x="226" y="65"/>
                    </a:cubicBezTo>
                    <a:cubicBezTo>
                      <a:pt x="215" y="66"/>
                      <a:pt x="204" y="67"/>
                      <a:pt x="193" y="68"/>
                    </a:cubicBezTo>
                    <a:cubicBezTo>
                      <a:pt x="188" y="68"/>
                      <a:pt x="183" y="68"/>
                      <a:pt x="177" y="68"/>
                    </a:cubicBezTo>
                    <a:cubicBezTo>
                      <a:pt x="172" y="68"/>
                      <a:pt x="166" y="68"/>
                      <a:pt x="161" y="68"/>
                    </a:cubicBezTo>
                    <a:cubicBezTo>
                      <a:pt x="150" y="67"/>
                      <a:pt x="139" y="66"/>
                      <a:pt x="129" y="65"/>
                    </a:cubicBezTo>
                    <a:cubicBezTo>
                      <a:pt x="117" y="63"/>
                      <a:pt x="106" y="61"/>
                      <a:pt x="96" y="59"/>
                    </a:cubicBezTo>
                    <a:cubicBezTo>
                      <a:pt x="85" y="56"/>
                      <a:pt x="74" y="53"/>
                      <a:pt x="64" y="50"/>
                    </a:cubicBezTo>
                    <a:cubicBezTo>
                      <a:pt x="52" y="45"/>
                      <a:pt x="41" y="40"/>
                      <a:pt x="32" y="34"/>
                    </a:cubicBezTo>
                    <a:cubicBezTo>
                      <a:pt x="16" y="24"/>
                      <a:pt x="4" y="12"/>
                      <a:pt x="0" y="0"/>
                    </a:cubicBezTo>
                    <a:cubicBezTo>
                      <a:pt x="0" y="43"/>
                      <a:pt x="0" y="43"/>
                      <a:pt x="0" y="43"/>
                    </a:cubicBezTo>
                    <a:cubicBezTo>
                      <a:pt x="5" y="55"/>
                      <a:pt x="16" y="66"/>
                      <a:pt x="32" y="76"/>
                    </a:cubicBezTo>
                    <a:cubicBezTo>
                      <a:pt x="41" y="81"/>
                      <a:pt x="52" y="87"/>
                      <a:pt x="64" y="91"/>
                    </a:cubicBezTo>
                    <a:cubicBezTo>
                      <a:pt x="74" y="95"/>
                      <a:pt x="85" y="98"/>
                      <a:pt x="96" y="101"/>
                    </a:cubicBezTo>
                    <a:cubicBezTo>
                      <a:pt x="106" y="104"/>
                      <a:pt x="117" y="106"/>
                      <a:pt x="129" y="107"/>
                    </a:cubicBezTo>
                    <a:cubicBezTo>
                      <a:pt x="139" y="108"/>
                      <a:pt x="150" y="109"/>
                      <a:pt x="161" y="110"/>
                    </a:cubicBezTo>
                    <a:cubicBezTo>
                      <a:pt x="166" y="110"/>
                      <a:pt x="172" y="110"/>
                      <a:pt x="177" y="110"/>
                    </a:cubicBezTo>
                    <a:cubicBezTo>
                      <a:pt x="183" y="110"/>
                      <a:pt x="188" y="110"/>
                      <a:pt x="193" y="110"/>
                    </a:cubicBezTo>
                    <a:cubicBezTo>
                      <a:pt x="204" y="109"/>
                      <a:pt x="215" y="109"/>
                      <a:pt x="226" y="107"/>
                    </a:cubicBezTo>
                    <a:cubicBezTo>
                      <a:pt x="237" y="106"/>
                      <a:pt x="248" y="104"/>
                      <a:pt x="258" y="101"/>
                    </a:cubicBezTo>
                    <a:cubicBezTo>
                      <a:pt x="269" y="99"/>
                      <a:pt x="280" y="95"/>
                      <a:pt x="290" y="92"/>
                    </a:cubicBezTo>
                    <a:cubicBezTo>
                      <a:pt x="302" y="87"/>
                      <a:pt x="313" y="82"/>
                      <a:pt x="323" y="76"/>
                    </a:cubicBezTo>
                    <a:cubicBezTo>
                      <a:pt x="338" y="66"/>
                      <a:pt x="350" y="55"/>
                      <a:pt x="355" y="43"/>
                    </a:cubicBezTo>
                    <a:cubicBezTo>
                      <a:pt x="355" y="0"/>
                      <a:pt x="355" y="0"/>
                      <a:pt x="355" y="0"/>
                    </a:cubicBezTo>
                    <a:cubicBezTo>
                      <a:pt x="350" y="13"/>
                      <a:pt x="339" y="25"/>
                      <a:pt x="323" y="35"/>
                    </a:cubicBezTo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</p:grpSp>
        <p:grpSp>
          <p:nvGrpSpPr>
            <p:cNvPr id="284" name="Group 202"/>
            <p:cNvGrpSpPr/>
            <p:nvPr/>
          </p:nvGrpSpPr>
          <p:grpSpPr>
            <a:xfrm>
              <a:off x="2677732" y="2230109"/>
              <a:ext cx="927614" cy="540707"/>
              <a:chOff x="2677732" y="1646868"/>
              <a:chExt cx="927614" cy="540707"/>
            </a:xfrm>
          </p:grpSpPr>
          <p:sp>
            <p:nvSpPr>
              <p:cNvPr id="364" name="Oval 16"/>
              <p:cNvSpPr>
                <a:spLocks noChangeArrowheads="1"/>
              </p:cNvSpPr>
              <p:nvPr/>
            </p:nvSpPr>
            <p:spPr bwMode="auto">
              <a:xfrm>
                <a:off x="2677732" y="1765472"/>
                <a:ext cx="927614" cy="422103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285" name="Group 204"/>
              <p:cNvGrpSpPr/>
              <p:nvPr/>
            </p:nvGrpSpPr>
            <p:grpSpPr>
              <a:xfrm>
                <a:off x="2677732" y="1646868"/>
                <a:ext cx="927614" cy="505511"/>
                <a:chOff x="2677732" y="2060123"/>
                <a:chExt cx="927614" cy="505511"/>
              </a:xfrm>
            </p:grpSpPr>
            <p:sp>
              <p:nvSpPr>
                <p:cNvPr id="366" name="Oval 19"/>
                <p:cNvSpPr>
                  <a:spLocks noChangeArrowheads="1"/>
                </p:cNvSpPr>
                <p:nvPr/>
              </p:nvSpPr>
              <p:spPr bwMode="auto">
                <a:xfrm>
                  <a:off x="2677732" y="2060123"/>
                  <a:ext cx="927614" cy="419574"/>
                </a:xfrm>
                <a:prstGeom prst="ellipse">
                  <a:avLst/>
                </a:prstGeom>
                <a:solidFill>
                  <a:schemeClr val="accent4"/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367" name="Freeform 61"/>
                <p:cNvSpPr>
                  <a:spLocks noEditPoints="1"/>
                </p:cNvSpPr>
                <p:nvPr/>
              </p:nvSpPr>
              <p:spPr bwMode="auto">
                <a:xfrm>
                  <a:off x="2753559" y="2090454"/>
                  <a:ext cx="775961" cy="328582"/>
                </a:xfrm>
                <a:custGeom>
                  <a:avLst/>
                  <a:gdLst/>
                  <a:ahLst/>
                  <a:cxnLst>
                    <a:cxn ang="0">
                      <a:pos x="148" y="126"/>
                    </a:cxn>
                    <a:cxn ang="0">
                      <a:pos x="148" y="126"/>
                    </a:cxn>
                    <a:cxn ang="0">
                      <a:pos x="0" y="63"/>
                    </a:cxn>
                    <a:cxn ang="0">
                      <a:pos x="148" y="0"/>
                    </a:cxn>
                    <a:cxn ang="0">
                      <a:pos x="297" y="63"/>
                    </a:cxn>
                    <a:cxn ang="0">
                      <a:pos x="148" y="126"/>
                    </a:cxn>
                    <a:cxn ang="0">
                      <a:pos x="148" y="17"/>
                    </a:cxn>
                    <a:cxn ang="0">
                      <a:pos x="18" y="63"/>
                    </a:cxn>
                    <a:cxn ang="0">
                      <a:pos x="148" y="108"/>
                    </a:cxn>
                    <a:cxn ang="0">
                      <a:pos x="279" y="63"/>
                    </a:cxn>
                    <a:cxn ang="0">
                      <a:pos x="148" y="17"/>
                    </a:cxn>
                  </a:cxnLst>
                  <a:rect l="0" t="0" r="r" b="b"/>
                  <a:pathLst>
                    <a:path w="297" h="126">
                      <a:moveTo>
                        <a:pt x="148" y="126"/>
                      </a:moveTo>
                      <a:cubicBezTo>
                        <a:pt x="148" y="126"/>
                        <a:pt x="148" y="126"/>
                        <a:pt x="148" y="126"/>
                      </a:cubicBezTo>
                      <a:cubicBezTo>
                        <a:pt x="77" y="126"/>
                        <a:pt x="0" y="104"/>
                        <a:pt x="0" y="63"/>
                      </a:cubicBezTo>
                      <a:cubicBezTo>
                        <a:pt x="0" y="22"/>
                        <a:pt x="77" y="0"/>
                        <a:pt x="148" y="0"/>
                      </a:cubicBezTo>
                      <a:cubicBezTo>
                        <a:pt x="220" y="0"/>
                        <a:pt x="297" y="22"/>
                        <a:pt x="297" y="63"/>
                      </a:cubicBezTo>
                      <a:cubicBezTo>
                        <a:pt x="297" y="104"/>
                        <a:pt x="220" y="126"/>
                        <a:pt x="148" y="126"/>
                      </a:cubicBezTo>
                      <a:moveTo>
                        <a:pt x="148" y="17"/>
                      </a:moveTo>
                      <a:cubicBezTo>
                        <a:pt x="71" y="17"/>
                        <a:pt x="18" y="41"/>
                        <a:pt x="18" y="63"/>
                      </a:cubicBezTo>
                      <a:cubicBezTo>
                        <a:pt x="18" y="84"/>
                        <a:pt x="71" y="108"/>
                        <a:pt x="148" y="108"/>
                      </a:cubicBezTo>
                      <a:cubicBezTo>
                        <a:pt x="225" y="108"/>
                        <a:pt x="279" y="84"/>
                        <a:pt x="279" y="63"/>
                      </a:cubicBezTo>
                      <a:cubicBezTo>
                        <a:pt x="279" y="41"/>
                        <a:pt x="225" y="17"/>
                        <a:pt x="148" y="17"/>
                      </a:cubicBez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368" name="Freeform 24"/>
                <p:cNvSpPr/>
                <p:nvPr/>
              </p:nvSpPr>
              <p:spPr bwMode="auto">
                <a:xfrm>
                  <a:off x="2677732" y="2277493"/>
                  <a:ext cx="927614" cy="288141"/>
                </a:xfrm>
                <a:custGeom>
                  <a:avLst/>
                  <a:gdLst/>
                  <a:ahLst/>
                  <a:cxnLst>
                    <a:cxn ang="0">
                      <a:pos x="323" y="35"/>
                    </a:cxn>
                    <a:cxn ang="0">
                      <a:pos x="290" y="50"/>
                    </a:cxn>
                    <a:cxn ang="0">
                      <a:pos x="258" y="59"/>
                    </a:cxn>
                    <a:cxn ang="0">
                      <a:pos x="226" y="65"/>
                    </a:cxn>
                    <a:cxn ang="0">
                      <a:pos x="193" y="68"/>
                    </a:cxn>
                    <a:cxn ang="0">
                      <a:pos x="177" y="68"/>
                    </a:cxn>
                    <a:cxn ang="0">
                      <a:pos x="161" y="68"/>
                    </a:cxn>
                    <a:cxn ang="0">
                      <a:pos x="129" y="65"/>
                    </a:cxn>
                    <a:cxn ang="0">
                      <a:pos x="96" y="59"/>
                    </a:cxn>
                    <a:cxn ang="0">
                      <a:pos x="64" y="50"/>
                    </a:cxn>
                    <a:cxn ang="0">
                      <a:pos x="32" y="34"/>
                    </a:cxn>
                    <a:cxn ang="0">
                      <a:pos x="0" y="0"/>
                    </a:cxn>
                    <a:cxn ang="0">
                      <a:pos x="0" y="43"/>
                    </a:cxn>
                    <a:cxn ang="0">
                      <a:pos x="32" y="76"/>
                    </a:cxn>
                    <a:cxn ang="0">
                      <a:pos x="64" y="91"/>
                    </a:cxn>
                    <a:cxn ang="0">
                      <a:pos x="96" y="101"/>
                    </a:cxn>
                    <a:cxn ang="0">
                      <a:pos x="129" y="107"/>
                    </a:cxn>
                    <a:cxn ang="0">
                      <a:pos x="161" y="110"/>
                    </a:cxn>
                    <a:cxn ang="0">
                      <a:pos x="177" y="110"/>
                    </a:cxn>
                    <a:cxn ang="0">
                      <a:pos x="193" y="110"/>
                    </a:cxn>
                    <a:cxn ang="0">
                      <a:pos x="226" y="107"/>
                    </a:cxn>
                    <a:cxn ang="0">
                      <a:pos x="258" y="101"/>
                    </a:cxn>
                    <a:cxn ang="0">
                      <a:pos x="290" y="92"/>
                    </a:cxn>
                    <a:cxn ang="0">
                      <a:pos x="323" y="76"/>
                    </a:cxn>
                    <a:cxn ang="0">
                      <a:pos x="355" y="43"/>
                    </a:cxn>
                    <a:cxn ang="0">
                      <a:pos x="355" y="0"/>
                    </a:cxn>
                    <a:cxn ang="0">
                      <a:pos x="323" y="35"/>
                    </a:cxn>
                  </a:cxnLst>
                  <a:rect l="0" t="0" r="r" b="b"/>
                  <a:pathLst>
                    <a:path w="355" h="110">
                      <a:moveTo>
                        <a:pt x="323" y="35"/>
                      </a:moveTo>
                      <a:cubicBezTo>
                        <a:pt x="313" y="40"/>
                        <a:pt x="302" y="45"/>
                        <a:pt x="290" y="50"/>
                      </a:cubicBezTo>
                      <a:cubicBezTo>
                        <a:pt x="280" y="53"/>
                        <a:pt x="269" y="57"/>
                        <a:pt x="258" y="59"/>
                      </a:cubicBezTo>
                      <a:cubicBezTo>
                        <a:pt x="248" y="62"/>
                        <a:pt x="237" y="63"/>
                        <a:pt x="226" y="65"/>
                      </a:cubicBezTo>
                      <a:cubicBezTo>
                        <a:pt x="215" y="66"/>
                        <a:pt x="204" y="67"/>
                        <a:pt x="193" y="68"/>
                      </a:cubicBezTo>
                      <a:cubicBezTo>
                        <a:pt x="188" y="68"/>
                        <a:pt x="183" y="68"/>
                        <a:pt x="177" y="68"/>
                      </a:cubicBezTo>
                      <a:cubicBezTo>
                        <a:pt x="172" y="68"/>
                        <a:pt x="166" y="68"/>
                        <a:pt x="161" y="68"/>
                      </a:cubicBezTo>
                      <a:cubicBezTo>
                        <a:pt x="150" y="67"/>
                        <a:pt x="139" y="66"/>
                        <a:pt x="129" y="65"/>
                      </a:cubicBezTo>
                      <a:cubicBezTo>
                        <a:pt x="117" y="63"/>
                        <a:pt x="106" y="61"/>
                        <a:pt x="96" y="59"/>
                      </a:cubicBezTo>
                      <a:cubicBezTo>
                        <a:pt x="85" y="56"/>
                        <a:pt x="74" y="53"/>
                        <a:pt x="64" y="50"/>
                      </a:cubicBezTo>
                      <a:cubicBezTo>
                        <a:pt x="52" y="45"/>
                        <a:pt x="41" y="40"/>
                        <a:pt x="32" y="34"/>
                      </a:cubicBezTo>
                      <a:cubicBezTo>
                        <a:pt x="16" y="24"/>
                        <a:pt x="4" y="12"/>
                        <a:pt x="0" y="0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55"/>
                        <a:pt x="16" y="66"/>
                        <a:pt x="32" y="76"/>
                      </a:cubicBezTo>
                      <a:cubicBezTo>
                        <a:pt x="41" y="81"/>
                        <a:pt x="52" y="87"/>
                        <a:pt x="64" y="91"/>
                      </a:cubicBezTo>
                      <a:cubicBezTo>
                        <a:pt x="74" y="95"/>
                        <a:pt x="85" y="98"/>
                        <a:pt x="96" y="101"/>
                      </a:cubicBezTo>
                      <a:cubicBezTo>
                        <a:pt x="106" y="104"/>
                        <a:pt x="117" y="106"/>
                        <a:pt x="129" y="107"/>
                      </a:cubicBezTo>
                      <a:cubicBezTo>
                        <a:pt x="139" y="108"/>
                        <a:pt x="150" y="109"/>
                        <a:pt x="161" y="110"/>
                      </a:cubicBezTo>
                      <a:cubicBezTo>
                        <a:pt x="166" y="110"/>
                        <a:pt x="172" y="110"/>
                        <a:pt x="177" y="110"/>
                      </a:cubicBezTo>
                      <a:cubicBezTo>
                        <a:pt x="183" y="110"/>
                        <a:pt x="188" y="110"/>
                        <a:pt x="193" y="110"/>
                      </a:cubicBezTo>
                      <a:cubicBezTo>
                        <a:pt x="204" y="109"/>
                        <a:pt x="215" y="109"/>
                        <a:pt x="226" y="107"/>
                      </a:cubicBezTo>
                      <a:cubicBezTo>
                        <a:pt x="237" y="106"/>
                        <a:pt x="248" y="104"/>
                        <a:pt x="258" y="101"/>
                      </a:cubicBezTo>
                      <a:cubicBezTo>
                        <a:pt x="269" y="99"/>
                        <a:pt x="280" y="95"/>
                        <a:pt x="290" y="92"/>
                      </a:cubicBezTo>
                      <a:cubicBezTo>
                        <a:pt x="302" y="87"/>
                        <a:pt x="313" y="82"/>
                        <a:pt x="323" y="76"/>
                      </a:cubicBezTo>
                      <a:cubicBezTo>
                        <a:pt x="338" y="66"/>
                        <a:pt x="350" y="55"/>
                        <a:pt x="355" y="43"/>
                      </a:cubicBezTo>
                      <a:cubicBezTo>
                        <a:pt x="355" y="0"/>
                        <a:pt x="355" y="0"/>
                        <a:pt x="355" y="0"/>
                      </a:cubicBezTo>
                      <a:cubicBezTo>
                        <a:pt x="350" y="13"/>
                        <a:pt x="339" y="25"/>
                        <a:pt x="323" y="35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86" name="Group 184"/>
            <p:cNvGrpSpPr/>
            <p:nvPr/>
          </p:nvGrpSpPr>
          <p:grpSpPr>
            <a:xfrm>
              <a:off x="2677732" y="2084477"/>
              <a:ext cx="927614" cy="540707"/>
              <a:chOff x="2677732" y="1646868"/>
              <a:chExt cx="927614" cy="540707"/>
            </a:xfrm>
          </p:grpSpPr>
          <p:sp>
            <p:nvSpPr>
              <p:cNvPr id="359" name="Oval 16"/>
              <p:cNvSpPr>
                <a:spLocks noChangeArrowheads="1"/>
              </p:cNvSpPr>
              <p:nvPr/>
            </p:nvSpPr>
            <p:spPr bwMode="auto">
              <a:xfrm>
                <a:off x="2677732" y="1765472"/>
                <a:ext cx="927614" cy="422103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287" name="Group 186"/>
              <p:cNvGrpSpPr/>
              <p:nvPr/>
            </p:nvGrpSpPr>
            <p:grpSpPr>
              <a:xfrm>
                <a:off x="2677732" y="1646868"/>
                <a:ext cx="927614" cy="505511"/>
                <a:chOff x="2677732" y="2060123"/>
                <a:chExt cx="927614" cy="505511"/>
              </a:xfrm>
            </p:grpSpPr>
            <p:sp>
              <p:nvSpPr>
                <p:cNvPr id="361" name="Oval 19"/>
                <p:cNvSpPr>
                  <a:spLocks noChangeArrowheads="1"/>
                </p:cNvSpPr>
                <p:nvPr/>
              </p:nvSpPr>
              <p:spPr bwMode="auto">
                <a:xfrm>
                  <a:off x="2677732" y="2060123"/>
                  <a:ext cx="927614" cy="419574"/>
                </a:xfrm>
                <a:prstGeom prst="ellipse">
                  <a:avLst/>
                </a:prstGeom>
                <a:solidFill>
                  <a:schemeClr val="accent4"/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362" name="Freeform 61"/>
                <p:cNvSpPr>
                  <a:spLocks noEditPoints="1"/>
                </p:cNvSpPr>
                <p:nvPr/>
              </p:nvSpPr>
              <p:spPr bwMode="auto">
                <a:xfrm>
                  <a:off x="2753559" y="2090454"/>
                  <a:ext cx="775961" cy="328582"/>
                </a:xfrm>
                <a:custGeom>
                  <a:avLst/>
                  <a:gdLst/>
                  <a:ahLst/>
                  <a:cxnLst>
                    <a:cxn ang="0">
                      <a:pos x="148" y="126"/>
                    </a:cxn>
                    <a:cxn ang="0">
                      <a:pos x="148" y="126"/>
                    </a:cxn>
                    <a:cxn ang="0">
                      <a:pos x="0" y="63"/>
                    </a:cxn>
                    <a:cxn ang="0">
                      <a:pos x="148" y="0"/>
                    </a:cxn>
                    <a:cxn ang="0">
                      <a:pos x="297" y="63"/>
                    </a:cxn>
                    <a:cxn ang="0">
                      <a:pos x="148" y="126"/>
                    </a:cxn>
                    <a:cxn ang="0">
                      <a:pos x="148" y="17"/>
                    </a:cxn>
                    <a:cxn ang="0">
                      <a:pos x="18" y="63"/>
                    </a:cxn>
                    <a:cxn ang="0">
                      <a:pos x="148" y="108"/>
                    </a:cxn>
                    <a:cxn ang="0">
                      <a:pos x="279" y="63"/>
                    </a:cxn>
                    <a:cxn ang="0">
                      <a:pos x="148" y="17"/>
                    </a:cxn>
                  </a:cxnLst>
                  <a:rect l="0" t="0" r="r" b="b"/>
                  <a:pathLst>
                    <a:path w="297" h="126">
                      <a:moveTo>
                        <a:pt x="148" y="126"/>
                      </a:moveTo>
                      <a:cubicBezTo>
                        <a:pt x="148" y="126"/>
                        <a:pt x="148" y="126"/>
                        <a:pt x="148" y="126"/>
                      </a:cubicBezTo>
                      <a:cubicBezTo>
                        <a:pt x="77" y="126"/>
                        <a:pt x="0" y="104"/>
                        <a:pt x="0" y="63"/>
                      </a:cubicBezTo>
                      <a:cubicBezTo>
                        <a:pt x="0" y="22"/>
                        <a:pt x="77" y="0"/>
                        <a:pt x="148" y="0"/>
                      </a:cubicBezTo>
                      <a:cubicBezTo>
                        <a:pt x="220" y="0"/>
                        <a:pt x="297" y="22"/>
                        <a:pt x="297" y="63"/>
                      </a:cubicBezTo>
                      <a:cubicBezTo>
                        <a:pt x="297" y="104"/>
                        <a:pt x="220" y="126"/>
                        <a:pt x="148" y="126"/>
                      </a:cubicBezTo>
                      <a:moveTo>
                        <a:pt x="148" y="17"/>
                      </a:moveTo>
                      <a:cubicBezTo>
                        <a:pt x="71" y="17"/>
                        <a:pt x="18" y="41"/>
                        <a:pt x="18" y="63"/>
                      </a:cubicBezTo>
                      <a:cubicBezTo>
                        <a:pt x="18" y="84"/>
                        <a:pt x="71" y="108"/>
                        <a:pt x="148" y="108"/>
                      </a:cubicBezTo>
                      <a:cubicBezTo>
                        <a:pt x="225" y="108"/>
                        <a:pt x="279" y="84"/>
                        <a:pt x="279" y="63"/>
                      </a:cubicBezTo>
                      <a:cubicBezTo>
                        <a:pt x="279" y="41"/>
                        <a:pt x="225" y="17"/>
                        <a:pt x="148" y="17"/>
                      </a:cubicBez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363" name="Freeform 24"/>
                <p:cNvSpPr/>
                <p:nvPr/>
              </p:nvSpPr>
              <p:spPr bwMode="auto">
                <a:xfrm>
                  <a:off x="2677732" y="2277493"/>
                  <a:ext cx="927614" cy="288141"/>
                </a:xfrm>
                <a:custGeom>
                  <a:avLst/>
                  <a:gdLst/>
                  <a:ahLst/>
                  <a:cxnLst>
                    <a:cxn ang="0">
                      <a:pos x="323" y="35"/>
                    </a:cxn>
                    <a:cxn ang="0">
                      <a:pos x="290" y="50"/>
                    </a:cxn>
                    <a:cxn ang="0">
                      <a:pos x="258" y="59"/>
                    </a:cxn>
                    <a:cxn ang="0">
                      <a:pos x="226" y="65"/>
                    </a:cxn>
                    <a:cxn ang="0">
                      <a:pos x="193" y="68"/>
                    </a:cxn>
                    <a:cxn ang="0">
                      <a:pos x="177" y="68"/>
                    </a:cxn>
                    <a:cxn ang="0">
                      <a:pos x="161" y="68"/>
                    </a:cxn>
                    <a:cxn ang="0">
                      <a:pos x="129" y="65"/>
                    </a:cxn>
                    <a:cxn ang="0">
                      <a:pos x="96" y="59"/>
                    </a:cxn>
                    <a:cxn ang="0">
                      <a:pos x="64" y="50"/>
                    </a:cxn>
                    <a:cxn ang="0">
                      <a:pos x="32" y="34"/>
                    </a:cxn>
                    <a:cxn ang="0">
                      <a:pos x="0" y="0"/>
                    </a:cxn>
                    <a:cxn ang="0">
                      <a:pos x="0" y="43"/>
                    </a:cxn>
                    <a:cxn ang="0">
                      <a:pos x="32" y="76"/>
                    </a:cxn>
                    <a:cxn ang="0">
                      <a:pos x="64" y="91"/>
                    </a:cxn>
                    <a:cxn ang="0">
                      <a:pos x="96" y="101"/>
                    </a:cxn>
                    <a:cxn ang="0">
                      <a:pos x="129" y="107"/>
                    </a:cxn>
                    <a:cxn ang="0">
                      <a:pos x="161" y="110"/>
                    </a:cxn>
                    <a:cxn ang="0">
                      <a:pos x="177" y="110"/>
                    </a:cxn>
                    <a:cxn ang="0">
                      <a:pos x="193" y="110"/>
                    </a:cxn>
                    <a:cxn ang="0">
                      <a:pos x="226" y="107"/>
                    </a:cxn>
                    <a:cxn ang="0">
                      <a:pos x="258" y="101"/>
                    </a:cxn>
                    <a:cxn ang="0">
                      <a:pos x="290" y="92"/>
                    </a:cxn>
                    <a:cxn ang="0">
                      <a:pos x="323" y="76"/>
                    </a:cxn>
                    <a:cxn ang="0">
                      <a:pos x="355" y="43"/>
                    </a:cxn>
                    <a:cxn ang="0">
                      <a:pos x="355" y="0"/>
                    </a:cxn>
                    <a:cxn ang="0">
                      <a:pos x="323" y="35"/>
                    </a:cxn>
                  </a:cxnLst>
                  <a:rect l="0" t="0" r="r" b="b"/>
                  <a:pathLst>
                    <a:path w="355" h="110">
                      <a:moveTo>
                        <a:pt x="323" y="35"/>
                      </a:moveTo>
                      <a:cubicBezTo>
                        <a:pt x="313" y="40"/>
                        <a:pt x="302" y="45"/>
                        <a:pt x="290" y="50"/>
                      </a:cubicBezTo>
                      <a:cubicBezTo>
                        <a:pt x="280" y="53"/>
                        <a:pt x="269" y="57"/>
                        <a:pt x="258" y="59"/>
                      </a:cubicBezTo>
                      <a:cubicBezTo>
                        <a:pt x="248" y="62"/>
                        <a:pt x="237" y="63"/>
                        <a:pt x="226" y="65"/>
                      </a:cubicBezTo>
                      <a:cubicBezTo>
                        <a:pt x="215" y="66"/>
                        <a:pt x="204" y="67"/>
                        <a:pt x="193" y="68"/>
                      </a:cubicBezTo>
                      <a:cubicBezTo>
                        <a:pt x="188" y="68"/>
                        <a:pt x="183" y="68"/>
                        <a:pt x="177" y="68"/>
                      </a:cubicBezTo>
                      <a:cubicBezTo>
                        <a:pt x="172" y="68"/>
                        <a:pt x="166" y="68"/>
                        <a:pt x="161" y="68"/>
                      </a:cubicBezTo>
                      <a:cubicBezTo>
                        <a:pt x="150" y="67"/>
                        <a:pt x="139" y="66"/>
                        <a:pt x="129" y="65"/>
                      </a:cubicBezTo>
                      <a:cubicBezTo>
                        <a:pt x="117" y="63"/>
                        <a:pt x="106" y="61"/>
                        <a:pt x="96" y="59"/>
                      </a:cubicBezTo>
                      <a:cubicBezTo>
                        <a:pt x="85" y="56"/>
                        <a:pt x="74" y="53"/>
                        <a:pt x="64" y="50"/>
                      </a:cubicBezTo>
                      <a:cubicBezTo>
                        <a:pt x="52" y="45"/>
                        <a:pt x="41" y="40"/>
                        <a:pt x="32" y="34"/>
                      </a:cubicBezTo>
                      <a:cubicBezTo>
                        <a:pt x="16" y="24"/>
                        <a:pt x="4" y="12"/>
                        <a:pt x="0" y="0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55"/>
                        <a:pt x="16" y="66"/>
                        <a:pt x="32" y="76"/>
                      </a:cubicBezTo>
                      <a:cubicBezTo>
                        <a:pt x="41" y="81"/>
                        <a:pt x="52" y="87"/>
                        <a:pt x="64" y="91"/>
                      </a:cubicBezTo>
                      <a:cubicBezTo>
                        <a:pt x="74" y="95"/>
                        <a:pt x="85" y="98"/>
                        <a:pt x="96" y="101"/>
                      </a:cubicBezTo>
                      <a:cubicBezTo>
                        <a:pt x="106" y="104"/>
                        <a:pt x="117" y="106"/>
                        <a:pt x="129" y="107"/>
                      </a:cubicBezTo>
                      <a:cubicBezTo>
                        <a:pt x="139" y="108"/>
                        <a:pt x="150" y="109"/>
                        <a:pt x="161" y="110"/>
                      </a:cubicBezTo>
                      <a:cubicBezTo>
                        <a:pt x="166" y="110"/>
                        <a:pt x="172" y="110"/>
                        <a:pt x="177" y="110"/>
                      </a:cubicBezTo>
                      <a:cubicBezTo>
                        <a:pt x="183" y="110"/>
                        <a:pt x="188" y="110"/>
                        <a:pt x="193" y="110"/>
                      </a:cubicBezTo>
                      <a:cubicBezTo>
                        <a:pt x="204" y="109"/>
                        <a:pt x="215" y="109"/>
                        <a:pt x="226" y="107"/>
                      </a:cubicBezTo>
                      <a:cubicBezTo>
                        <a:pt x="237" y="106"/>
                        <a:pt x="248" y="104"/>
                        <a:pt x="258" y="101"/>
                      </a:cubicBezTo>
                      <a:cubicBezTo>
                        <a:pt x="269" y="99"/>
                        <a:pt x="280" y="95"/>
                        <a:pt x="290" y="92"/>
                      </a:cubicBezTo>
                      <a:cubicBezTo>
                        <a:pt x="302" y="87"/>
                        <a:pt x="313" y="82"/>
                        <a:pt x="323" y="76"/>
                      </a:cubicBezTo>
                      <a:cubicBezTo>
                        <a:pt x="338" y="66"/>
                        <a:pt x="350" y="55"/>
                        <a:pt x="355" y="43"/>
                      </a:cubicBezTo>
                      <a:cubicBezTo>
                        <a:pt x="355" y="0"/>
                        <a:pt x="355" y="0"/>
                        <a:pt x="355" y="0"/>
                      </a:cubicBezTo>
                      <a:cubicBezTo>
                        <a:pt x="350" y="13"/>
                        <a:pt x="339" y="25"/>
                        <a:pt x="323" y="35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88" name="Group 190"/>
            <p:cNvGrpSpPr/>
            <p:nvPr/>
          </p:nvGrpSpPr>
          <p:grpSpPr>
            <a:xfrm>
              <a:off x="2677732" y="1940647"/>
              <a:ext cx="927614" cy="540707"/>
              <a:chOff x="2677732" y="1646868"/>
              <a:chExt cx="927614" cy="540707"/>
            </a:xfrm>
          </p:grpSpPr>
          <p:sp>
            <p:nvSpPr>
              <p:cNvPr id="354" name="Oval 16"/>
              <p:cNvSpPr>
                <a:spLocks noChangeArrowheads="1"/>
              </p:cNvSpPr>
              <p:nvPr/>
            </p:nvSpPr>
            <p:spPr bwMode="auto">
              <a:xfrm>
                <a:off x="2677732" y="1765472"/>
                <a:ext cx="927614" cy="422103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289" name="Group 192"/>
              <p:cNvGrpSpPr/>
              <p:nvPr/>
            </p:nvGrpSpPr>
            <p:grpSpPr>
              <a:xfrm>
                <a:off x="2677732" y="1646868"/>
                <a:ext cx="927614" cy="505511"/>
                <a:chOff x="2677732" y="2060123"/>
                <a:chExt cx="927614" cy="505511"/>
              </a:xfrm>
            </p:grpSpPr>
            <p:sp>
              <p:nvSpPr>
                <p:cNvPr id="356" name="Oval 19"/>
                <p:cNvSpPr>
                  <a:spLocks noChangeArrowheads="1"/>
                </p:cNvSpPr>
                <p:nvPr/>
              </p:nvSpPr>
              <p:spPr bwMode="auto">
                <a:xfrm>
                  <a:off x="2677732" y="2060123"/>
                  <a:ext cx="927614" cy="419574"/>
                </a:xfrm>
                <a:prstGeom prst="ellipse">
                  <a:avLst/>
                </a:prstGeom>
                <a:solidFill>
                  <a:schemeClr val="accent4"/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357" name="Freeform 61"/>
                <p:cNvSpPr>
                  <a:spLocks noEditPoints="1"/>
                </p:cNvSpPr>
                <p:nvPr/>
              </p:nvSpPr>
              <p:spPr bwMode="auto">
                <a:xfrm>
                  <a:off x="2753559" y="2090454"/>
                  <a:ext cx="775961" cy="328582"/>
                </a:xfrm>
                <a:custGeom>
                  <a:avLst/>
                  <a:gdLst/>
                  <a:ahLst/>
                  <a:cxnLst>
                    <a:cxn ang="0">
                      <a:pos x="148" y="126"/>
                    </a:cxn>
                    <a:cxn ang="0">
                      <a:pos x="148" y="126"/>
                    </a:cxn>
                    <a:cxn ang="0">
                      <a:pos x="0" y="63"/>
                    </a:cxn>
                    <a:cxn ang="0">
                      <a:pos x="148" y="0"/>
                    </a:cxn>
                    <a:cxn ang="0">
                      <a:pos x="297" y="63"/>
                    </a:cxn>
                    <a:cxn ang="0">
                      <a:pos x="148" y="126"/>
                    </a:cxn>
                    <a:cxn ang="0">
                      <a:pos x="148" y="17"/>
                    </a:cxn>
                    <a:cxn ang="0">
                      <a:pos x="18" y="63"/>
                    </a:cxn>
                    <a:cxn ang="0">
                      <a:pos x="148" y="108"/>
                    </a:cxn>
                    <a:cxn ang="0">
                      <a:pos x="279" y="63"/>
                    </a:cxn>
                    <a:cxn ang="0">
                      <a:pos x="148" y="17"/>
                    </a:cxn>
                  </a:cxnLst>
                  <a:rect l="0" t="0" r="r" b="b"/>
                  <a:pathLst>
                    <a:path w="297" h="126">
                      <a:moveTo>
                        <a:pt x="148" y="126"/>
                      </a:moveTo>
                      <a:cubicBezTo>
                        <a:pt x="148" y="126"/>
                        <a:pt x="148" y="126"/>
                        <a:pt x="148" y="126"/>
                      </a:cubicBezTo>
                      <a:cubicBezTo>
                        <a:pt x="77" y="126"/>
                        <a:pt x="0" y="104"/>
                        <a:pt x="0" y="63"/>
                      </a:cubicBezTo>
                      <a:cubicBezTo>
                        <a:pt x="0" y="22"/>
                        <a:pt x="77" y="0"/>
                        <a:pt x="148" y="0"/>
                      </a:cubicBezTo>
                      <a:cubicBezTo>
                        <a:pt x="220" y="0"/>
                        <a:pt x="297" y="22"/>
                        <a:pt x="297" y="63"/>
                      </a:cubicBezTo>
                      <a:cubicBezTo>
                        <a:pt x="297" y="104"/>
                        <a:pt x="220" y="126"/>
                        <a:pt x="148" y="126"/>
                      </a:cubicBezTo>
                      <a:moveTo>
                        <a:pt x="148" y="17"/>
                      </a:moveTo>
                      <a:cubicBezTo>
                        <a:pt x="71" y="17"/>
                        <a:pt x="18" y="41"/>
                        <a:pt x="18" y="63"/>
                      </a:cubicBezTo>
                      <a:cubicBezTo>
                        <a:pt x="18" y="84"/>
                        <a:pt x="71" y="108"/>
                        <a:pt x="148" y="108"/>
                      </a:cubicBezTo>
                      <a:cubicBezTo>
                        <a:pt x="225" y="108"/>
                        <a:pt x="279" y="84"/>
                        <a:pt x="279" y="63"/>
                      </a:cubicBezTo>
                      <a:cubicBezTo>
                        <a:pt x="279" y="41"/>
                        <a:pt x="225" y="17"/>
                        <a:pt x="148" y="17"/>
                      </a:cubicBez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358" name="Freeform 24"/>
                <p:cNvSpPr/>
                <p:nvPr/>
              </p:nvSpPr>
              <p:spPr bwMode="auto">
                <a:xfrm>
                  <a:off x="2677732" y="2277493"/>
                  <a:ext cx="927614" cy="288141"/>
                </a:xfrm>
                <a:custGeom>
                  <a:avLst/>
                  <a:gdLst/>
                  <a:ahLst/>
                  <a:cxnLst>
                    <a:cxn ang="0">
                      <a:pos x="323" y="35"/>
                    </a:cxn>
                    <a:cxn ang="0">
                      <a:pos x="290" y="50"/>
                    </a:cxn>
                    <a:cxn ang="0">
                      <a:pos x="258" y="59"/>
                    </a:cxn>
                    <a:cxn ang="0">
                      <a:pos x="226" y="65"/>
                    </a:cxn>
                    <a:cxn ang="0">
                      <a:pos x="193" y="68"/>
                    </a:cxn>
                    <a:cxn ang="0">
                      <a:pos x="177" y="68"/>
                    </a:cxn>
                    <a:cxn ang="0">
                      <a:pos x="161" y="68"/>
                    </a:cxn>
                    <a:cxn ang="0">
                      <a:pos x="129" y="65"/>
                    </a:cxn>
                    <a:cxn ang="0">
                      <a:pos x="96" y="59"/>
                    </a:cxn>
                    <a:cxn ang="0">
                      <a:pos x="64" y="50"/>
                    </a:cxn>
                    <a:cxn ang="0">
                      <a:pos x="32" y="34"/>
                    </a:cxn>
                    <a:cxn ang="0">
                      <a:pos x="0" y="0"/>
                    </a:cxn>
                    <a:cxn ang="0">
                      <a:pos x="0" y="43"/>
                    </a:cxn>
                    <a:cxn ang="0">
                      <a:pos x="32" y="76"/>
                    </a:cxn>
                    <a:cxn ang="0">
                      <a:pos x="64" y="91"/>
                    </a:cxn>
                    <a:cxn ang="0">
                      <a:pos x="96" y="101"/>
                    </a:cxn>
                    <a:cxn ang="0">
                      <a:pos x="129" y="107"/>
                    </a:cxn>
                    <a:cxn ang="0">
                      <a:pos x="161" y="110"/>
                    </a:cxn>
                    <a:cxn ang="0">
                      <a:pos x="177" y="110"/>
                    </a:cxn>
                    <a:cxn ang="0">
                      <a:pos x="193" y="110"/>
                    </a:cxn>
                    <a:cxn ang="0">
                      <a:pos x="226" y="107"/>
                    </a:cxn>
                    <a:cxn ang="0">
                      <a:pos x="258" y="101"/>
                    </a:cxn>
                    <a:cxn ang="0">
                      <a:pos x="290" y="92"/>
                    </a:cxn>
                    <a:cxn ang="0">
                      <a:pos x="323" y="76"/>
                    </a:cxn>
                    <a:cxn ang="0">
                      <a:pos x="355" y="43"/>
                    </a:cxn>
                    <a:cxn ang="0">
                      <a:pos x="355" y="0"/>
                    </a:cxn>
                    <a:cxn ang="0">
                      <a:pos x="323" y="35"/>
                    </a:cxn>
                  </a:cxnLst>
                  <a:rect l="0" t="0" r="r" b="b"/>
                  <a:pathLst>
                    <a:path w="355" h="110">
                      <a:moveTo>
                        <a:pt x="323" y="35"/>
                      </a:moveTo>
                      <a:cubicBezTo>
                        <a:pt x="313" y="40"/>
                        <a:pt x="302" y="45"/>
                        <a:pt x="290" y="50"/>
                      </a:cubicBezTo>
                      <a:cubicBezTo>
                        <a:pt x="280" y="53"/>
                        <a:pt x="269" y="57"/>
                        <a:pt x="258" y="59"/>
                      </a:cubicBezTo>
                      <a:cubicBezTo>
                        <a:pt x="248" y="62"/>
                        <a:pt x="237" y="63"/>
                        <a:pt x="226" y="65"/>
                      </a:cubicBezTo>
                      <a:cubicBezTo>
                        <a:pt x="215" y="66"/>
                        <a:pt x="204" y="67"/>
                        <a:pt x="193" y="68"/>
                      </a:cubicBezTo>
                      <a:cubicBezTo>
                        <a:pt x="188" y="68"/>
                        <a:pt x="183" y="68"/>
                        <a:pt x="177" y="68"/>
                      </a:cubicBezTo>
                      <a:cubicBezTo>
                        <a:pt x="172" y="68"/>
                        <a:pt x="166" y="68"/>
                        <a:pt x="161" y="68"/>
                      </a:cubicBezTo>
                      <a:cubicBezTo>
                        <a:pt x="150" y="67"/>
                        <a:pt x="139" y="66"/>
                        <a:pt x="129" y="65"/>
                      </a:cubicBezTo>
                      <a:cubicBezTo>
                        <a:pt x="117" y="63"/>
                        <a:pt x="106" y="61"/>
                        <a:pt x="96" y="59"/>
                      </a:cubicBezTo>
                      <a:cubicBezTo>
                        <a:pt x="85" y="56"/>
                        <a:pt x="74" y="53"/>
                        <a:pt x="64" y="50"/>
                      </a:cubicBezTo>
                      <a:cubicBezTo>
                        <a:pt x="52" y="45"/>
                        <a:pt x="41" y="40"/>
                        <a:pt x="32" y="34"/>
                      </a:cubicBezTo>
                      <a:cubicBezTo>
                        <a:pt x="16" y="24"/>
                        <a:pt x="4" y="12"/>
                        <a:pt x="0" y="0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55"/>
                        <a:pt x="16" y="66"/>
                        <a:pt x="32" y="76"/>
                      </a:cubicBezTo>
                      <a:cubicBezTo>
                        <a:pt x="41" y="81"/>
                        <a:pt x="52" y="87"/>
                        <a:pt x="64" y="91"/>
                      </a:cubicBezTo>
                      <a:cubicBezTo>
                        <a:pt x="74" y="95"/>
                        <a:pt x="85" y="98"/>
                        <a:pt x="96" y="101"/>
                      </a:cubicBezTo>
                      <a:cubicBezTo>
                        <a:pt x="106" y="104"/>
                        <a:pt x="117" y="106"/>
                        <a:pt x="129" y="107"/>
                      </a:cubicBezTo>
                      <a:cubicBezTo>
                        <a:pt x="139" y="108"/>
                        <a:pt x="150" y="109"/>
                        <a:pt x="161" y="110"/>
                      </a:cubicBezTo>
                      <a:cubicBezTo>
                        <a:pt x="166" y="110"/>
                        <a:pt x="172" y="110"/>
                        <a:pt x="177" y="110"/>
                      </a:cubicBezTo>
                      <a:cubicBezTo>
                        <a:pt x="183" y="110"/>
                        <a:pt x="188" y="110"/>
                        <a:pt x="193" y="110"/>
                      </a:cubicBezTo>
                      <a:cubicBezTo>
                        <a:pt x="204" y="109"/>
                        <a:pt x="215" y="109"/>
                        <a:pt x="226" y="107"/>
                      </a:cubicBezTo>
                      <a:cubicBezTo>
                        <a:pt x="237" y="106"/>
                        <a:pt x="248" y="104"/>
                        <a:pt x="258" y="101"/>
                      </a:cubicBezTo>
                      <a:cubicBezTo>
                        <a:pt x="269" y="99"/>
                        <a:pt x="280" y="95"/>
                        <a:pt x="290" y="92"/>
                      </a:cubicBezTo>
                      <a:cubicBezTo>
                        <a:pt x="302" y="87"/>
                        <a:pt x="313" y="82"/>
                        <a:pt x="323" y="76"/>
                      </a:cubicBezTo>
                      <a:cubicBezTo>
                        <a:pt x="338" y="66"/>
                        <a:pt x="350" y="55"/>
                        <a:pt x="355" y="43"/>
                      </a:cubicBezTo>
                      <a:cubicBezTo>
                        <a:pt x="355" y="0"/>
                        <a:pt x="355" y="0"/>
                        <a:pt x="355" y="0"/>
                      </a:cubicBezTo>
                      <a:cubicBezTo>
                        <a:pt x="350" y="13"/>
                        <a:pt x="339" y="25"/>
                        <a:pt x="323" y="35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90" name="Group 178"/>
            <p:cNvGrpSpPr/>
            <p:nvPr/>
          </p:nvGrpSpPr>
          <p:grpSpPr>
            <a:xfrm>
              <a:off x="2677732" y="1790698"/>
              <a:ext cx="927614" cy="540707"/>
              <a:chOff x="2677732" y="1646868"/>
              <a:chExt cx="927614" cy="540707"/>
            </a:xfrm>
          </p:grpSpPr>
          <p:sp>
            <p:nvSpPr>
              <p:cNvPr id="349" name="Oval 16"/>
              <p:cNvSpPr>
                <a:spLocks noChangeArrowheads="1"/>
              </p:cNvSpPr>
              <p:nvPr/>
            </p:nvSpPr>
            <p:spPr bwMode="auto">
              <a:xfrm>
                <a:off x="2677732" y="1765472"/>
                <a:ext cx="927614" cy="422103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291" name="Group 180"/>
              <p:cNvGrpSpPr/>
              <p:nvPr/>
            </p:nvGrpSpPr>
            <p:grpSpPr>
              <a:xfrm>
                <a:off x="2677732" y="1646868"/>
                <a:ext cx="927614" cy="505511"/>
                <a:chOff x="2677732" y="2060123"/>
                <a:chExt cx="927614" cy="505511"/>
              </a:xfrm>
            </p:grpSpPr>
            <p:sp>
              <p:nvSpPr>
                <p:cNvPr id="351" name="Oval 19"/>
                <p:cNvSpPr>
                  <a:spLocks noChangeArrowheads="1"/>
                </p:cNvSpPr>
                <p:nvPr/>
              </p:nvSpPr>
              <p:spPr bwMode="auto">
                <a:xfrm>
                  <a:off x="2677732" y="2060123"/>
                  <a:ext cx="927614" cy="419574"/>
                </a:xfrm>
                <a:prstGeom prst="ellipse">
                  <a:avLst/>
                </a:prstGeom>
                <a:solidFill>
                  <a:schemeClr val="accent4"/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352" name="Freeform 61"/>
                <p:cNvSpPr>
                  <a:spLocks noEditPoints="1"/>
                </p:cNvSpPr>
                <p:nvPr/>
              </p:nvSpPr>
              <p:spPr bwMode="auto">
                <a:xfrm>
                  <a:off x="2753559" y="2090454"/>
                  <a:ext cx="775961" cy="328582"/>
                </a:xfrm>
                <a:custGeom>
                  <a:avLst/>
                  <a:gdLst/>
                  <a:ahLst/>
                  <a:cxnLst>
                    <a:cxn ang="0">
                      <a:pos x="148" y="126"/>
                    </a:cxn>
                    <a:cxn ang="0">
                      <a:pos x="148" y="126"/>
                    </a:cxn>
                    <a:cxn ang="0">
                      <a:pos x="0" y="63"/>
                    </a:cxn>
                    <a:cxn ang="0">
                      <a:pos x="148" y="0"/>
                    </a:cxn>
                    <a:cxn ang="0">
                      <a:pos x="297" y="63"/>
                    </a:cxn>
                    <a:cxn ang="0">
                      <a:pos x="148" y="126"/>
                    </a:cxn>
                    <a:cxn ang="0">
                      <a:pos x="148" y="17"/>
                    </a:cxn>
                    <a:cxn ang="0">
                      <a:pos x="18" y="63"/>
                    </a:cxn>
                    <a:cxn ang="0">
                      <a:pos x="148" y="108"/>
                    </a:cxn>
                    <a:cxn ang="0">
                      <a:pos x="279" y="63"/>
                    </a:cxn>
                    <a:cxn ang="0">
                      <a:pos x="148" y="17"/>
                    </a:cxn>
                  </a:cxnLst>
                  <a:rect l="0" t="0" r="r" b="b"/>
                  <a:pathLst>
                    <a:path w="297" h="126">
                      <a:moveTo>
                        <a:pt x="148" y="126"/>
                      </a:moveTo>
                      <a:cubicBezTo>
                        <a:pt x="148" y="126"/>
                        <a:pt x="148" y="126"/>
                        <a:pt x="148" y="126"/>
                      </a:cubicBezTo>
                      <a:cubicBezTo>
                        <a:pt x="77" y="126"/>
                        <a:pt x="0" y="104"/>
                        <a:pt x="0" y="63"/>
                      </a:cubicBezTo>
                      <a:cubicBezTo>
                        <a:pt x="0" y="22"/>
                        <a:pt x="77" y="0"/>
                        <a:pt x="148" y="0"/>
                      </a:cubicBezTo>
                      <a:cubicBezTo>
                        <a:pt x="220" y="0"/>
                        <a:pt x="297" y="22"/>
                        <a:pt x="297" y="63"/>
                      </a:cubicBezTo>
                      <a:cubicBezTo>
                        <a:pt x="297" y="104"/>
                        <a:pt x="220" y="126"/>
                        <a:pt x="148" y="126"/>
                      </a:cubicBezTo>
                      <a:moveTo>
                        <a:pt x="148" y="17"/>
                      </a:moveTo>
                      <a:cubicBezTo>
                        <a:pt x="71" y="17"/>
                        <a:pt x="18" y="41"/>
                        <a:pt x="18" y="63"/>
                      </a:cubicBezTo>
                      <a:cubicBezTo>
                        <a:pt x="18" y="84"/>
                        <a:pt x="71" y="108"/>
                        <a:pt x="148" y="108"/>
                      </a:cubicBezTo>
                      <a:cubicBezTo>
                        <a:pt x="225" y="108"/>
                        <a:pt x="279" y="84"/>
                        <a:pt x="279" y="63"/>
                      </a:cubicBezTo>
                      <a:cubicBezTo>
                        <a:pt x="279" y="41"/>
                        <a:pt x="225" y="17"/>
                        <a:pt x="148" y="17"/>
                      </a:cubicBez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353" name="Freeform 24"/>
                <p:cNvSpPr/>
                <p:nvPr/>
              </p:nvSpPr>
              <p:spPr bwMode="auto">
                <a:xfrm>
                  <a:off x="2677732" y="2277493"/>
                  <a:ext cx="927614" cy="288141"/>
                </a:xfrm>
                <a:custGeom>
                  <a:avLst/>
                  <a:gdLst/>
                  <a:ahLst/>
                  <a:cxnLst>
                    <a:cxn ang="0">
                      <a:pos x="323" y="35"/>
                    </a:cxn>
                    <a:cxn ang="0">
                      <a:pos x="290" y="50"/>
                    </a:cxn>
                    <a:cxn ang="0">
                      <a:pos x="258" y="59"/>
                    </a:cxn>
                    <a:cxn ang="0">
                      <a:pos x="226" y="65"/>
                    </a:cxn>
                    <a:cxn ang="0">
                      <a:pos x="193" y="68"/>
                    </a:cxn>
                    <a:cxn ang="0">
                      <a:pos x="177" y="68"/>
                    </a:cxn>
                    <a:cxn ang="0">
                      <a:pos x="161" y="68"/>
                    </a:cxn>
                    <a:cxn ang="0">
                      <a:pos x="129" y="65"/>
                    </a:cxn>
                    <a:cxn ang="0">
                      <a:pos x="96" y="59"/>
                    </a:cxn>
                    <a:cxn ang="0">
                      <a:pos x="64" y="50"/>
                    </a:cxn>
                    <a:cxn ang="0">
                      <a:pos x="32" y="34"/>
                    </a:cxn>
                    <a:cxn ang="0">
                      <a:pos x="0" y="0"/>
                    </a:cxn>
                    <a:cxn ang="0">
                      <a:pos x="0" y="43"/>
                    </a:cxn>
                    <a:cxn ang="0">
                      <a:pos x="32" y="76"/>
                    </a:cxn>
                    <a:cxn ang="0">
                      <a:pos x="64" y="91"/>
                    </a:cxn>
                    <a:cxn ang="0">
                      <a:pos x="96" y="101"/>
                    </a:cxn>
                    <a:cxn ang="0">
                      <a:pos x="129" y="107"/>
                    </a:cxn>
                    <a:cxn ang="0">
                      <a:pos x="161" y="110"/>
                    </a:cxn>
                    <a:cxn ang="0">
                      <a:pos x="177" y="110"/>
                    </a:cxn>
                    <a:cxn ang="0">
                      <a:pos x="193" y="110"/>
                    </a:cxn>
                    <a:cxn ang="0">
                      <a:pos x="226" y="107"/>
                    </a:cxn>
                    <a:cxn ang="0">
                      <a:pos x="258" y="101"/>
                    </a:cxn>
                    <a:cxn ang="0">
                      <a:pos x="290" y="92"/>
                    </a:cxn>
                    <a:cxn ang="0">
                      <a:pos x="323" y="76"/>
                    </a:cxn>
                    <a:cxn ang="0">
                      <a:pos x="355" y="43"/>
                    </a:cxn>
                    <a:cxn ang="0">
                      <a:pos x="355" y="0"/>
                    </a:cxn>
                    <a:cxn ang="0">
                      <a:pos x="323" y="35"/>
                    </a:cxn>
                  </a:cxnLst>
                  <a:rect l="0" t="0" r="r" b="b"/>
                  <a:pathLst>
                    <a:path w="355" h="110">
                      <a:moveTo>
                        <a:pt x="323" y="35"/>
                      </a:moveTo>
                      <a:cubicBezTo>
                        <a:pt x="313" y="40"/>
                        <a:pt x="302" y="45"/>
                        <a:pt x="290" y="50"/>
                      </a:cubicBezTo>
                      <a:cubicBezTo>
                        <a:pt x="280" y="53"/>
                        <a:pt x="269" y="57"/>
                        <a:pt x="258" y="59"/>
                      </a:cubicBezTo>
                      <a:cubicBezTo>
                        <a:pt x="248" y="62"/>
                        <a:pt x="237" y="63"/>
                        <a:pt x="226" y="65"/>
                      </a:cubicBezTo>
                      <a:cubicBezTo>
                        <a:pt x="215" y="66"/>
                        <a:pt x="204" y="67"/>
                        <a:pt x="193" y="68"/>
                      </a:cubicBezTo>
                      <a:cubicBezTo>
                        <a:pt x="188" y="68"/>
                        <a:pt x="183" y="68"/>
                        <a:pt x="177" y="68"/>
                      </a:cubicBezTo>
                      <a:cubicBezTo>
                        <a:pt x="172" y="68"/>
                        <a:pt x="166" y="68"/>
                        <a:pt x="161" y="68"/>
                      </a:cubicBezTo>
                      <a:cubicBezTo>
                        <a:pt x="150" y="67"/>
                        <a:pt x="139" y="66"/>
                        <a:pt x="129" y="65"/>
                      </a:cubicBezTo>
                      <a:cubicBezTo>
                        <a:pt x="117" y="63"/>
                        <a:pt x="106" y="61"/>
                        <a:pt x="96" y="59"/>
                      </a:cubicBezTo>
                      <a:cubicBezTo>
                        <a:pt x="85" y="56"/>
                        <a:pt x="74" y="53"/>
                        <a:pt x="64" y="50"/>
                      </a:cubicBezTo>
                      <a:cubicBezTo>
                        <a:pt x="52" y="45"/>
                        <a:pt x="41" y="40"/>
                        <a:pt x="32" y="34"/>
                      </a:cubicBezTo>
                      <a:cubicBezTo>
                        <a:pt x="16" y="24"/>
                        <a:pt x="4" y="12"/>
                        <a:pt x="0" y="0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55"/>
                        <a:pt x="16" y="66"/>
                        <a:pt x="32" y="76"/>
                      </a:cubicBezTo>
                      <a:cubicBezTo>
                        <a:pt x="41" y="81"/>
                        <a:pt x="52" y="87"/>
                        <a:pt x="64" y="91"/>
                      </a:cubicBezTo>
                      <a:cubicBezTo>
                        <a:pt x="74" y="95"/>
                        <a:pt x="85" y="98"/>
                        <a:pt x="96" y="101"/>
                      </a:cubicBezTo>
                      <a:cubicBezTo>
                        <a:pt x="106" y="104"/>
                        <a:pt x="117" y="106"/>
                        <a:pt x="129" y="107"/>
                      </a:cubicBezTo>
                      <a:cubicBezTo>
                        <a:pt x="139" y="108"/>
                        <a:pt x="150" y="109"/>
                        <a:pt x="161" y="110"/>
                      </a:cubicBezTo>
                      <a:cubicBezTo>
                        <a:pt x="166" y="110"/>
                        <a:pt x="172" y="110"/>
                        <a:pt x="177" y="110"/>
                      </a:cubicBezTo>
                      <a:cubicBezTo>
                        <a:pt x="183" y="110"/>
                        <a:pt x="188" y="110"/>
                        <a:pt x="193" y="110"/>
                      </a:cubicBezTo>
                      <a:cubicBezTo>
                        <a:pt x="204" y="109"/>
                        <a:pt x="215" y="109"/>
                        <a:pt x="226" y="107"/>
                      </a:cubicBezTo>
                      <a:cubicBezTo>
                        <a:pt x="237" y="106"/>
                        <a:pt x="248" y="104"/>
                        <a:pt x="258" y="101"/>
                      </a:cubicBezTo>
                      <a:cubicBezTo>
                        <a:pt x="269" y="99"/>
                        <a:pt x="280" y="95"/>
                        <a:pt x="290" y="92"/>
                      </a:cubicBezTo>
                      <a:cubicBezTo>
                        <a:pt x="302" y="87"/>
                        <a:pt x="313" y="82"/>
                        <a:pt x="323" y="76"/>
                      </a:cubicBezTo>
                      <a:cubicBezTo>
                        <a:pt x="338" y="66"/>
                        <a:pt x="350" y="55"/>
                        <a:pt x="355" y="43"/>
                      </a:cubicBezTo>
                      <a:cubicBezTo>
                        <a:pt x="355" y="0"/>
                        <a:pt x="355" y="0"/>
                        <a:pt x="355" y="0"/>
                      </a:cubicBezTo>
                      <a:cubicBezTo>
                        <a:pt x="350" y="13"/>
                        <a:pt x="339" y="25"/>
                        <a:pt x="323" y="35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92" name="Group 177"/>
            <p:cNvGrpSpPr/>
            <p:nvPr/>
          </p:nvGrpSpPr>
          <p:grpSpPr>
            <a:xfrm>
              <a:off x="2677732" y="1646868"/>
              <a:ext cx="927614" cy="540707"/>
              <a:chOff x="2677732" y="1646868"/>
              <a:chExt cx="927614" cy="540707"/>
            </a:xfrm>
          </p:grpSpPr>
          <p:sp>
            <p:nvSpPr>
              <p:cNvPr id="344" name="Oval 16"/>
              <p:cNvSpPr>
                <a:spLocks noChangeArrowheads="1"/>
              </p:cNvSpPr>
              <p:nvPr/>
            </p:nvSpPr>
            <p:spPr bwMode="auto">
              <a:xfrm>
                <a:off x="2677732" y="1765472"/>
                <a:ext cx="927614" cy="422103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294" name="Group 176"/>
              <p:cNvGrpSpPr/>
              <p:nvPr/>
            </p:nvGrpSpPr>
            <p:grpSpPr>
              <a:xfrm>
                <a:off x="2677732" y="1646868"/>
                <a:ext cx="927614" cy="505511"/>
                <a:chOff x="2677732" y="2060123"/>
                <a:chExt cx="927614" cy="505511"/>
              </a:xfrm>
            </p:grpSpPr>
            <p:sp>
              <p:nvSpPr>
                <p:cNvPr id="346" name="Oval 19"/>
                <p:cNvSpPr>
                  <a:spLocks noChangeArrowheads="1"/>
                </p:cNvSpPr>
                <p:nvPr/>
              </p:nvSpPr>
              <p:spPr bwMode="auto">
                <a:xfrm>
                  <a:off x="2677732" y="2060123"/>
                  <a:ext cx="927614" cy="419574"/>
                </a:xfrm>
                <a:prstGeom prst="ellipse">
                  <a:avLst/>
                </a:prstGeom>
                <a:solidFill>
                  <a:schemeClr val="accent4"/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347" name="Freeform 61"/>
                <p:cNvSpPr>
                  <a:spLocks noEditPoints="1"/>
                </p:cNvSpPr>
                <p:nvPr/>
              </p:nvSpPr>
              <p:spPr bwMode="auto">
                <a:xfrm>
                  <a:off x="2753559" y="2090454"/>
                  <a:ext cx="775961" cy="328582"/>
                </a:xfrm>
                <a:custGeom>
                  <a:avLst/>
                  <a:gdLst/>
                  <a:ahLst/>
                  <a:cxnLst>
                    <a:cxn ang="0">
                      <a:pos x="148" y="126"/>
                    </a:cxn>
                    <a:cxn ang="0">
                      <a:pos x="148" y="126"/>
                    </a:cxn>
                    <a:cxn ang="0">
                      <a:pos x="0" y="63"/>
                    </a:cxn>
                    <a:cxn ang="0">
                      <a:pos x="148" y="0"/>
                    </a:cxn>
                    <a:cxn ang="0">
                      <a:pos x="297" y="63"/>
                    </a:cxn>
                    <a:cxn ang="0">
                      <a:pos x="148" y="126"/>
                    </a:cxn>
                    <a:cxn ang="0">
                      <a:pos x="148" y="17"/>
                    </a:cxn>
                    <a:cxn ang="0">
                      <a:pos x="18" y="63"/>
                    </a:cxn>
                    <a:cxn ang="0">
                      <a:pos x="148" y="108"/>
                    </a:cxn>
                    <a:cxn ang="0">
                      <a:pos x="279" y="63"/>
                    </a:cxn>
                    <a:cxn ang="0">
                      <a:pos x="148" y="17"/>
                    </a:cxn>
                  </a:cxnLst>
                  <a:rect l="0" t="0" r="r" b="b"/>
                  <a:pathLst>
                    <a:path w="297" h="126">
                      <a:moveTo>
                        <a:pt x="148" y="126"/>
                      </a:moveTo>
                      <a:cubicBezTo>
                        <a:pt x="148" y="126"/>
                        <a:pt x="148" y="126"/>
                        <a:pt x="148" y="126"/>
                      </a:cubicBezTo>
                      <a:cubicBezTo>
                        <a:pt x="77" y="126"/>
                        <a:pt x="0" y="104"/>
                        <a:pt x="0" y="63"/>
                      </a:cubicBezTo>
                      <a:cubicBezTo>
                        <a:pt x="0" y="22"/>
                        <a:pt x="77" y="0"/>
                        <a:pt x="148" y="0"/>
                      </a:cubicBezTo>
                      <a:cubicBezTo>
                        <a:pt x="220" y="0"/>
                        <a:pt x="297" y="22"/>
                        <a:pt x="297" y="63"/>
                      </a:cubicBezTo>
                      <a:cubicBezTo>
                        <a:pt x="297" y="104"/>
                        <a:pt x="220" y="126"/>
                        <a:pt x="148" y="126"/>
                      </a:cubicBezTo>
                      <a:moveTo>
                        <a:pt x="148" y="17"/>
                      </a:moveTo>
                      <a:cubicBezTo>
                        <a:pt x="71" y="17"/>
                        <a:pt x="18" y="41"/>
                        <a:pt x="18" y="63"/>
                      </a:cubicBezTo>
                      <a:cubicBezTo>
                        <a:pt x="18" y="84"/>
                        <a:pt x="71" y="108"/>
                        <a:pt x="148" y="108"/>
                      </a:cubicBezTo>
                      <a:cubicBezTo>
                        <a:pt x="225" y="108"/>
                        <a:pt x="279" y="84"/>
                        <a:pt x="279" y="63"/>
                      </a:cubicBezTo>
                      <a:cubicBezTo>
                        <a:pt x="279" y="41"/>
                        <a:pt x="225" y="17"/>
                        <a:pt x="148" y="17"/>
                      </a:cubicBez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348" name="Freeform 24"/>
                <p:cNvSpPr/>
                <p:nvPr/>
              </p:nvSpPr>
              <p:spPr bwMode="auto">
                <a:xfrm>
                  <a:off x="2677732" y="2277493"/>
                  <a:ext cx="927614" cy="288141"/>
                </a:xfrm>
                <a:custGeom>
                  <a:avLst/>
                  <a:gdLst/>
                  <a:ahLst/>
                  <a:cxnLst>
                    <a:cxn ang="0">
                      <a:pos x="323" y="35"/>
                    </a:cxn>
                    <a:cxn ang="0">
                      <a:pos x="290" y="50"/>
                    </a:cxn>
                    <a:cxn ang="0">
                      <a:pos x="258" y="59"/>
                    </a:cxn>
                    <a:cxn ang="0">
                      <a:pos x="226" y="65"/>
                    </a:cxn>
                    <a:cxn ang="0">
                      <a:pos x="193" y="68"/>
                    </a:cxn>
                    <a:cxn ang="0">
                      <a:pos x="177" y="68"/>
                    </a:cxn>
                    <a:cxn ang="0">
                      <a:pos x="161" y="68"/>
                    </a:cxn>
                    <a:cxn ang="0">
                      <a:pos x="129" y="65"/>
                    </a:cxn>
                    <a:cxn ang="0">
                      <a:pos x="96" y="59"/>
                    </a:cxn>
                    <a:cxn ang="0">
                      <a:pos x="64" y="50"/>
                    </a:cxn>
                    <a:cxn ang="0">
                      <a:pos x="32" y="34"/>
                    </a:cxn>
                    <a:cxn ang="0">
                      <a:pos x="0" y="0"/>
                    </a:cxn>
                    <a:cxn ang="0">
                      <a:pos x="0" y="43"/>
                    </a:cxn>
                    <a:cxn ang="0">
                      <a:pos x="32" y="76"/>
                    </a:cxn>
                    <a:cxn ang="0">
                      <a:pos x="64" y="91"/>
                    </a:cxn>
                    <a:cxn ang="0">
                      <a:pos x="96" y="101"/>
                    </a:cxn>
                    <a:cxn ang="0">
                      <a:pos x="129" y="107"/>
                    </a:cxn>
                    <a:cxn ang="0">
                      <a:pos x="161" y="110"/>
                    </a:cxn>
                    <a:cxn ang="0">
                      <a:pos x="177" y="110"/>
                    </a:cxn>
                    <a:cxn ang="0">
                      <a:pos x="193" y="110"/>
                    </a:cxn>
                    <a:cxn ang="0">
                      <a:pos x="226" y="107"/>
                    </a:cxn>
                    <a:cxn ang="0">
                      <a:pos x="258" y="101"/>
                    </a:cxn>
                    <a:cxn ang="0">
                      <a:pos x="290" y="92"/>
                    </a:cxn>
                    <a:cxn ang="0">
                      <a:pos x="323" y="76"/>
                    </a:cxn>
                    <a:cxn ang="0">
                      <a:pos x="355" y="43"/>
                    </a:cxn>
                    <a:cxn ang="0">
                      <a:pos x="355" y="0"/>
                    </a:cxn>
                    <a:cxn ang="0">
                      <a:pos x="323" y="35"/>
                    </a:cxn>
                  </a:cxnLst>
                  <a:rect l="0" t="0" r="r" b="b"/>
                  <a:pathLst>
                    <a:path w="355" h="110">
                      <a:moveTo>
                        <a:pt x="323" y="35"/>
                      </a:moveTo>
                      <a:cubicBezTo>
                        <a:pt x="313" y="40"/>
                        <a:pt x="302" y="45"/>
                        <a:pt x="290" y="50"/>
                      </a:cubicBezTo>
                      <a:cubicBezTo>
                        <a:pt x="280" y="53"/>
                        <a:pt x="269" y="57"/>
                        <a:pt x="258" y="59"/>
                      </a:cubicBezTo>
                      <a:cubicBezTo>
                        <a:pt x="248" y="62"/>
                        <a:pt x="237" y="63"/>
                        <a:pt x="226" y="65"/>
                      </a:cubicBezTo>
                      <a:cubicBezTo>
                        <a:pt x="215" y="66"/>
                        <a:pt x="204" y="67"/>
                        <a:pt x="193" y="68"/>
                      </a:cubicBezTo>
                      <a:cubicBezTo>
                        <a:pt x="188" y="68"/>
                        <a:pt x="183" y="68"/>
                        <a:pt x="177" y="68"/>
                      </a:cubicBezTo>
                      <a:cubicBezTo>
                        <a:pt x="172" y="68"/>
                        <a:pt x="166" y="68"/>
                        <a:pt x="161" y="68"/>
                      </a:cubicBezTo>
                      <a:cubicBezTo>
                        <a:pt x="150" y="67"/>
                        <a:pt x="139" y="66"/>
                        <a:pt x="129" y="65"/>
                      </a:cubicBezTo>
                      <a:cubicBezTo>
                        <a:pt x="117" y="63"/>
                        <a:pt x="106" y="61"/>
                        <a:pt x="96" y="59"/>
                      </a:cubicBezTo>
                      <a:cubicBezTo>
                        <a:pt x="85" y="56"/>
                        <a:pt x="74" y="53"/>
                        <a:pt x="64" y="50"/>
                      </a:cubicBezTo>
                      <a:cubicBezTo>
                        <a:pt x="52" y="45"/>
                        <a:pt x="41" y="40"/>
                        <a:pt x="32" y="34"/>
                      </a:cubicBezTo>
                      <a:cubicBezTo>
                        <a:pt x="16" y="24"/>
                        <a:pt x="4" y="12"/>
                        <a:pt x="0" y="0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55"/>
                        <a:pt x="16" y="66"/>
                        <a:pt x="32" y="76"/>
                      </a:cubicBezTo>
                      <a:cubicBezTo>
                        <a:pt x="41" y="81"/>
                        <a:pt x="52" y="87"/>
                        <a:pt x="64" y="91"/>
                      </a:cubicBezTo>
                      <a:cubicBezTo>
                        <a:pt x="74" y="95"/>
                        <a:pt x="85" y="98"/>
                        <a:pt x="96" y="101"/>
                      </a:cubicBezTo>
                      <a:cubicBezTo>
                        <a:pt x="106" y="104"/>
                        <a:pt x="117" y="106"/>
                        <a:pt x="129" y="107"/>
                      </a:cubicBezTo>
                      <a:cubicBezTo>
                        <a:pt x="139" y="108"/>
                        <a:pt x="150" y="109"/>
                        <a:pt x="161" y="110"/>
                      </a:cubicBezTo>
                      <a:cubicBezTo>
                        <a:pt x="166" y="110"/>
                        <a:pt x="172" y="110"/>
                        <a:pt x="177" y="110"/>
                      </a:cubicBezTo>
                      <a:cubicBezTo>
                        <a:pt x="183" y="110"/>
                        <a:pt x="188" y="110"/>
                        <a:pt x="193" y="110"/>
                      </a:cubicBezTo>
                      <a:cubicBezTo>
                        <a:pt x="204" y="109"/>
                        <a:pt x="215" y="109"/>
                        <a:pt x="226" y="107"/>
                      </a:cubicBezTo>
                      <a:cubicBezTo>
                        <a:pt x="237" y="106"/>
                        <a:pt x="248" y="104"/>
                        <a:pt x="258" y="101"/>
                      </a:cubicBezTo>
                      <a:cubicBezTo>
                        <a:pt x="269" y="99"/>
                        <a:pt x="280" y="95"/>
                        <a:pt x="290" y="92"/>
                      </a:cubicBezTo>
                      <a:cubicBezTo>
                        <a:pt x="302" y="87"/>
                        <a:pt x="313" y="82"/>
                        <a:pt x="323" y="76"/>
                      </a:cubicBezTo>
                      <a:cubicBezTo>
                        <a:pt x="338" y="66"/>
                        <a:pt x="350" y="55"/>
                        <a:pt x="355" y="43"/>
                      </a:cubicBezTo>
                      <a:cubicBezTo>
                        <a:pt x="355" y="0"/>
                        <a:pt x="355" y="0"/>
                        <a:pt x="355" y="0"/>
                      </a:cubicBezTo>
                      <a:cubicBezTo>
                        <a:pt x="350" y="13"/>
                        <a:pt x="339" y="25"/>
                        <a:pt x="323" y="35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99" name="Group 265"/>
          <p:cNvGrpSpPr/>
          <p:nvPr/>
        </p:nvGrpSpPr>
        <p:grpSpPr>
          <a:xfrm>
            <a:off x="4304944" y="3687622"/>
            <a:ext cx="882653" cy="878091"/>
            <a:chOff x="5351197" y="2320461"/>
            <a:chExt cx="978165" cy="973110"/>
          </a:xfrm>
        </p:grpSpPr>
        <p:sp>
          <p:nvSpPr>
            <p:cNvPr id="267" name="Freeform 86"/>
            <p:cNvSpPr/>
            <p:nvPr/>
          </p:nvSpPr>
          <p:spPr bwMode="auto">
            <a:xfrm>
              <a:off x="5351197" y="2320461"/>
              <a:ext cx="978165" cy="973110"/>
            </a:xfrm>
            <a:custGeom>
              <a:avLst/>
              <a:gdLst/>
              <a:ahLst/>
              <a:cxnLst>
                <a:cxn ang="0">
                  <a:pos x="61" y="76"/>
                </a:cxn>
                <a:cxn ang="0">
                  <a:pos x="297" y="60"/>
                </a:cxn>
                <a:cxn ang="0">
                  <a:pos x="313" y="297"/>
                </a:cxn>
                <a:cxn ang="0">
                  <a:pos x="76" y="313"/>
                </a:cxn>
                <a:cxn ang="0">
                  <a:pos x="61" y="76"/>
                </a:cxn>
              </a:cxnLst>
              <a:rect l="0" t="0" r="r" b="b"/>
              <a:pathLst>
                <a:path w="374" h="373">
                  <a:moveTo>
                    <a:pt x="61" y="76"/>
                  </a:moveTo>
                  <a:cubicBezTo>
                    <a:pt x="121" y="7"/>
                    <a:pt x="227" y="0"/>
                    <a:pt x="297" y="60"/>
                  </a:cubicBezTo>
                  <a:cubicBezTo>
                    <a:pt x="366" y="121"/>
                    <a:pt x="374" y="227"/>
                    <a:pt x="313" y="297"/>
                  </a:cubicBezTo>
                  <a:cubicBezTo>
                    <a:pt x="252" y="366"/>
                    <a:pt x="146" y="373"/>
                    <a:pt x="76" y="313"/>
                  </a:cubicBezTo>
                  <a:cubicBezTo>
                    <a:pt x="7" y="252"/>
                    <a:pt x="0" y="146"/>
                    <a:pt x="61" y="76"/>
                  </a:cubicBez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68" name="Freeform 87"/>
            <p:cNvSpPr>
              <a:spLocks noEditPoints="1"/>
            </p:cNvSpPr>
            <p:nvPr/>
          </p:nvSpPr>
          <p:spPr bwMode="auto">
            <a:xfrm>
              <a:off x="5444717" y="2411453"/>
              <a:ext cx="788598" cy="791126"/>
            </a:xfrm>
            <a:custGeom>
              <a:avLst/>
              <a:gdLst/>
              <a:ahLst/>
              <a:cxnLst>
                <a:cxn ang="0">
                  <a:pos x="240" y="50"/>
                </a:cxn>
                <a:cxn ang="0">
                  <a:pos x="253" y="241"/>
                </a:cxn>
                <a:cxn ang="0">
                  <a:pos x="62" y="253"/>
                </a:cxn>
                <a:cxn ang="0">
                  <a:pos x="49" y="62"/>
                </a:cxn>
                <a:cxn ang="0">
                  <a:pos x="240" y="50"/>
                </a:cxn>
                <a:cxn ang="0">
                  <a:pos x="76" y="237"/>
                </a:cxn>
                <a:cxn ang="0">
                  <a:pos x="236" y="227"/>
                </a:cxn>
                <a:cxn ang="0">
                  <a:pos x="226" y="66"/>
                </a:cxn>
                <a:cxn ang="0">
                  <a:pos x="65" y="77"/>
                </a:cxn>
                <a:cxn ang="0">
                  <a:pos x="76" y="237"/>
                </a:cxn>
              </a:cxnLst>
              <a:rect l="0" t="0" r="r" b="b"/>
              <a:pathLst>
                <a:path w="302" h="303">
                  <a:moveTo>
                    <a:pt x="240" y="50"/>
                  </a:moveTo>
                  <a:cubicBezTo>
                    <a:pt x="296" y="99"/>
                    <a:pt x="302" y="184"/>
                    <a:pt x="253" y="241"/>
                  </a:cubicBezTo>
                  <a:cubicBezTo>
                    <a:pt x="203" y="297"/>
                    <a:pt x="118" y="303"/>
                    <a:pt x="62" y="253"/>
                  </a:cubicBezTo>
                  <a:cubicBezTo>
                    <a:pt x="5" y="204"/>
                    <a:pt x="0" y="119"/>
                    <a:pt x="49" y="62"/>
                  </a:cubicBezTo>
                  <a:cubicBezTo>
                    <a:pt x="98" y="6"/>
                    <a:pt x="184" y="0"/>
                    <a:pt x="240" y="50"/>
                  </a:cubicBezTo>
                  <a:moveTo>
                    <a:pt x="76" y="237"/>
                  </a:moveTo>
                  <a:cubicBezTo>
                    <a:pt x="123" y="279"/>
                    <a:pt x="195" y="274"/>
                    <a:pt x="236" y="227"/>
                  </a:cubicBezTo>
                  <a:cubicBezTo>
                    <a:pt x="278" y="179"/>
                    <a:pt x="273" y="107"/>
                    <a:pt x="226" y="66"/>
                  </a:cubicBezTo>
                  <a:cubicBezTo>
                    <a:pt x="178" y="24"/>
                    <a:pt x="106" y="29"/>
                    <a:pt x="65" y="77"/>
                  </a:cubicBezTo>
                  <a:cubicBezTo>
                    <a:pt x="23" y="124"/>
                    <a:pt x="28" y="196"/>
                    <a:pt x="76" y="237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69" name="Freeform 88"/>
            <p:cNvSpPr/>
            <p:nvPr/>
          </p:nvSpPr>
          <p:spPr bwMode="auto">
            <a:xfrm>
              <a:off x="5669669" y="2631349"/>
              <a:ext cx="338693" cy="356386"/>
            </a:xfrm>
            <a:custGeom>
              <a:avLst/>
              <a:gdLst/>
              <a:ahLst/>
              <a:cxnLst>
                <a:cxn ang="0">
                  <a:pos x="15" y="64"/>
                </a:cxn>
                <a:cxn ang="0">
                  <a:pos x="41" y="87"/>
                </a:cxn>
                <a:cxn ang="0">
                  <a:pos x="37" y="91"/>
                </a:cxn>
                <a:cxn ang="0">
                  <a:pos x="30" y="101"/>
                </a:cxn>
                <a:cxn ang="0">
                  <a:pos x="32" y="107"/>
                </a:cxn>
                <a:cxn ang="0">
                  <a:pos x="38" y="108"/>
                </a:cxn>
                <a:cxn ang="0">
                  <a:pos x="44" y="104"/>
                </a:cxn>
                <a:cxn ang="0">
                  <a:pos x="49" y="93"/>
                </a:cxn>
                <a:cxn ang="0">
                  <a:pos x="43" y="71"/>
                </a:cxn>
                <a:cxn ang="0">
                  <a:pos x="37" y="50"/>
                </a:cxn>
                <a:cxn ang="0">
                  <a:pos x="39" y="35"/>
                </a:cxn>
                <a:cxn ang="0">
                  <a:pos x="50" y="18"/>
                </a:cxn>
                <a:cxn ang="0">
                  <a:pos x="76" y="2"/>
                </a:cxn>
                <a:cxn ang="0">
                  <a:pos x="105" y="10"/>
                </a:cxn>
                <a:cxn ang="0">
                  <a:pos x="113" y="0"/>
                </a:cxn>
                <a:cxn ang="0">
                  <a:pos x="126" y="10"/>
                </a:cxn>
                <a:cxn ang="0">
                  <a:pos x="117" y="21"/>
                </a:cxn>
                <a:cxn ang="0">
                  <a:pos x="128" y="45"/>
                </a:cxn>
                <a:cxn ang="0">
                  <a:pos x="114" y="77"/>
                </a:cxn>
                <a:cxn ang="0">
                  <a:pos x="110" y="82"/>
                </a:cxn>
                <a:cxn ang="0">
                  <a:pos x="83" y="59"/>
                </a:cxn>
                <a:cxn ang="0">
                  <a:pos x="89" y="52"/>
                </a:cxn>
                <a:cxn ang="0">
                  <a:pos x="100" y="38"/>
                </a:cxn>
                <a:cxn ang="0">
                  <a:pos x="98" y="32"/>
                </a:cxn>
                <a:cxn ang="0">
                  <a:pos x="93" y="31"/>
                </a:cxn>
                <a:cxn ang="0">
                  <a:pos x="87" y="35"/>
                </a:cxn>
                <a:cxn ang="0">
                  <a:pos x="77" y="49"/>
                </a:cxn>
                <a:cxn ang="0">
                  <a:pos x="78" y="64"/>
                </a:cxn>
                <a:cxn ang="0">
                  <a:pos x="85" y="90"/>
                </a:cxn>
                <a:cxn ang="0">
                  <a:pos x="83" y="106"/>
                </a:cxn>
                <a:cxn ang="0">
                  <a:pos x="74" y="124"/>
                </a:cxn>
                <a:cxn ang="0">
                  <a:pos x="51" y="136"/>
                </a:cxn>
                <a:cxn ang="0">
                  <a:pos x="24" y="127"/>
                </a:cxn>
                <a:cxn ang="0">
                  <a:pos x="16" y="135"/>
                </a:cxn>
                <a:cxn ang="0">
                  <a:pos x="4" y="125"/>
                </a:cxn>
                <a:cxn ang="0">
                  <a:pos x="11" y="116"/>
                </a:cxn>
                <a:cxn ang="0">
                  <a:pos x="0" y="92"/>
                </a:cxn>
                <a:cxn ang="0">
                  <a:pos x="10" y="69"/>
                </a:cxn>
                <a:cxn ang="0">
                  <a:pos x="15" y="64"/>
                </a:cxn>
              </a:cxnLst>
              <a:rect l="0" t="0" r="r" b="b"/>
              <a:pathLst>
                <a:path w="129" h="137">
                  <a:moveTo>
                    <a:pt x="15" y="64"/>
                  </a:moveTo>
                  <a:cubicBezTo>
                    <a:pt x="41" y="87"/>
                    <a:pt x="41" y="87"/>
                    <a:pt x="41" y="87"/>
                  </a:cubicBezTo>
                  <a:cubicBezTo>
                    <a:pt x="37" y="91"/>
                    <a:pt x="37" y="91"/>
                    <a:pt x="37" y="91"/>
                  </a:cubicBezTo>
                  <a:cubicBezTo>
                    <a:pt x="33" y="96"/>
                    <a:pt x="31" y="99"/>
                    <a:pt x="30" y="101"/>
                  </a:cubicBezTo>
                  <a:cubicBezTo>
                    <a:pt x="30" y="103"/>
                    <a:pt x="30" y="105"/>
                    <a:pt x="32" y="107"/>
                  </a:cubicBezTo>
                  <a:cubicBezTo>
                    <a:pt x="34" y="108"/>
                    <a:pt x="36" y="109"/>
                    <a:pt x="38" y="108"/>
                  </a:cubicBezTo>
                  <a:cubicBezTo>
                    <a:pt x="40" y="108"/>
                    <a:pt x="42" y="106"/>
                    <a:pt x="44" y="104"/>
                  </a:cubicBezTo>
                  <a:cubicBezTo>
                    <a:pt x="47" y="100"/>
                    <a:pt x="49" y="96"/>
                    <a:pt x="49" y="93"/>
                  </a:cubicBezTo>
                  <a:cubicBezTo>
                    <a:pt x="49" y="90"/>
                    <a:pt x="47" y="82"/>
                    <a:pt x="43" y="71"/>
                  </a:cubicBezTo>
                  <a:cubicBezTo>
                    <a:pt x="40" y="61"/>
                    <a:pt x="38" y="54"/>
                    <a:pt x="37" y="50"/>
                  </a:cubicBezTo>
                  <a:cubicBezTo>
                    <a:pt x="37" y="45"/>
                    <a:pt x="38" y="40"/>
                    <a:pt x="39" y="35"/>
                  </a:cubicBezTo>
                  <a:cubicBezTo>
                    <a:pt x="41" y="30"/>
                    <a:pt x="44" y="24"/>
                    <a:pt x="50" y="18"/>
                  </a:cubicBezTo>
                  <a:cubicBezTo>
                    <a:pt x="58" y="9"/>
                    <a:pt x="67" y="3"/>
                    <a:pt x="76" y="2"/>
                  </a:cubicBezTo>
                  <a:cubicBezTo>
                    <a:pt x="85" y="1"/>
                    <a:pt x="95" y="3"/>
                    <a:pt x="105" y="1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26" y="10"/>
                    <a:pt x="126" y="10"/>
                    <a:pt x="126" y="10"/>
                  </a:cubicBezTo>
                  <a:cubicBezTo>
                    <a:pt x="117" y="21"/>
                    <a:pt x="117" y="21"/>
                    <a:pt x="117" y="21"/>
                  </a:cubicBezTo>
                  <a:cubicBezTo>
                    <a:pt x="123" y="28"/>
                    <a:pt x="127" y="36"/>
                    <a:pt x="128" y="45"/>
                  </a:cubicBezTo>
                  <a:cubicBezTo>
                    <a:pt x="129" y="54"/>
                    <a:pt x="125" y="65"/>
                    <a:pt x="114" y="77"/>
                  </a:cubicBezTo>
                  <a:cubicBezTo>
                    <a:pt x="110" y="82"/>
                    <a:pt x="110" y="82"/>
                    <a:pt x="110" y="82"/>
                  </a:cubicBezTo>
                  <a:cubicBezTo>
                    <a:pt x="83" y="59"/>
                    <a:pt x="83" y="59"/>
                    <a:pt x="83" y="59"/>
                  </a:cubicBezTo>
                  <a:cubicBezTo>
                    <a:pt x="89" y="52"/>
                    <a:pt x="89" y="52"/>
                    <a:pt x="89" y="52"/>
                  </a:cubicBezTo>
                  <a:cubicBezTo>
                    <a:pt x="95" y="45"/>
                    <a:pt x="99" y="40"/>
                    <a:pt x="100" y="38"/>
                  </a:cubicBezTo>
                  <a:cubicBezTo>
                    <a:pt x="101" y="36"/>
                    <a:pt x="100" y="34"/>
                    <a:pt x="98" y="32"/>
                  </a:cubicBezTo>
                  <a:cubicBezTo>
                    <a:pt x="96" y="31"/>
                    <a:pt x="94" y="30"/>
                    <a:pt x="93" y="31"/>
                  </a:cubicBezTo>
                  <a:cubicBezTo>
                    <a:pt x="91" y="31"/>
                    <a:pt x="89" y="32"/>
                    <a:pt x="87" y="35"/>
                  </a:cubicBezTo>
                  <a:cubicBezTo>
                    <a:pt x="81" y="41"/>
                    <a:pt x="78" y="45"/>
                    <a:pt x="77" y="49"/>
                  </a:cubicBezTo>
                  <a:cubicBezTo>
                    <a:pt x="75" y="52"/>
                    <a:pt x="76" y="57"/>
                    <a:pt x="78" y="64"/>
                  </a:cubicBezTo>
                  <a:cubicBezTo>
                    <a:pt x="82" y="76"/>
                    <a:pt x="84" y="85"/>
                    <a:pt x="85" y="90"/>
                  </a:cubicBezTo>
                  <a:cubicBezTo>
                    <a:pt x="85" y="95"/>
                    <a:pt x="85" y="100"/>
                    <a:pt x="83" y="106"/>
                  </a:cubicBezTo>
                  <a:cubicBezTo>
                    <a:pt x="82" y="112"/>
                    <a:pt x="79" y="118"/>
                    <a:pt x="74" y="124"/>
                  </a:cubicBezTo>
                  <a:cubicBezTo>
                    <a:pt x="67" y="132"/>
                    <a:pt x="59" y="136"/>
                    <a:pt x="51" y="136"/>
                  </a:cubicBezTo>
                  <a:cubicBezTo>
                    <a:pt x="43" y="137"/>
                    <a:pt x="33" y="134"/>
                    <a:pt x="24" y="127"/>
                  </a:cubicBezTo>
                  <a:cubicBezTo>
                    <a:pt x="16" y="135"/>
                    <a:pt x="16" y="135"/>
                    <a:pt x="16" y="135"/>
                  </a:cubicBezTo>
                  <a:cubicBezTo>
                    <a:pt x="4" y="125"/>
                    <a:pt x="4" y="125"/>
                    <a:pt x="4" y="125"/>
                  </a:cubicBezTo>
                  <a:cubicBezTo>
                    <a:pt x="11" y="116"/>
                    <a:pt x="11" y="116"/>
                    <a:pt x="11" y="116"/>
                  </a:cubicBezTo>
                  <a:cubicBezTo>
                    <a:pt x="4" y="108"/>
                    <a:pt x="1" y="100"/>
                    <a:pt x="0" y="92"/>
                  </a:cubicBezTo>
                  <a:cubicBezTo>
                    <a:pt x="0" y="84"/>
                    <a:pt x="4" y="77"/>
                    <a:pt x="10" y="69"/>
                  </a:cubicBezTo>
                  <a:cubicBezTo>
                    <a:pt x="11" y="68"/>
                    <a:pt x="13" y="66"/>
                    <a:pt x="15" y="64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cxnSp>
        <p:nvCxnSpPr>
          <p:cNvPr id="373" name="Straight Connector 372"/>
          <p:cNvCxnSpPr/>
          <p:nvPr/>
        </p:nvCxnSpPr>
        <p:spPr>
          <a:xfrm rot="5400000" flipH="1" flipV="1">
            <a:off x="1375372" y="2786487"/>
            <a:ext cx="868339" cy="839624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" name="Straight Connector 378"/>
          <p:cNvCxnSpPr/>
          <p:nvPr/>
        </p:nvCxnSpPr>
        <p:spPr>
          <a:xfrm flipV="1">
            <a:off x="2229354" y="2493707"/>
            <a:ext cx="1049526" cy="278423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3" name="Straight Connector 382"/>
          <p:cNvCxnSpPr/>
          <p:nvPr/>
        </p:nvCxnSpPr>
        <p:spPr>
          <a:xfrm flipV="1">
            <a:off x="3278880" y="2010986"/>
            <a:ext cx="1026065" cy="482719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5" name="Straight Connector 384"/>
          <p:cNvCxnSpPr/>
          <p:nvPr/>
        </p:nvCxnSpPr>
        <p:spPr>
          <a:xfrm>
            <a:off x="4304944" y="2010986"/>
            <a:ext cx="1003023" cy="482721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Straight Connector 390"/>
          <p:cNvCxnSpPr/>
          <p:nvPr/>
        </p:nvCxnSpPr>
        <p:spPr>
          <a:xfrm>
            <a:off x="5307967" y="2493707"/>
            <a:ext cx="1049528" cy="442004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4" name="Group 483"/>
          <p:cNvGrpSpPr/>
          <p:nvPr/>
        </p:nvGrpSpPr>
        <p:grpSpPr>
          <a:xfrm>
            <a:off x="7007216" y="1940124"/>
            <a:ext cx="837039" cy="2417879"/>
            <a:chOff x="7239000" y="1953729"/>
            <a:chExt cx="911586" cy="2633217"/>
          </a:xfrm>
        </p:grpSpPr>
        <p:sp>
          <p:nvSpPr>
            <p:cNvPr id="395" name="Freeform 5"/>
            <p:cNvSpPr/>
            <p:nvPr/>
          </p:nvSpPr>
          <p:spPr bwMode="auto">
            <a:xfrm>
              <a:off x="7239000" y="4303784"/>
              <a:ext cx="911586" cy="283162"/>
            </a:xfrm>
            <a:custGeom>
              <a:avLst/>
              <a:gdLst/>
              <a:ahLst/>
              <a:cxnLst>
                <a:cxn ang="0">
                  <a:pos x="355" y="0"/>
                </a:cxn>
                <a:cxn ang="0">
                  <a:pos x="355" y="0"/>
                </a:cxn>
                <a:cxn ang="0">
                  <a:pos x="323" y="35"/>
                </a:cxn>
                <a:cxn ang="0">
                  <a:pos x="290" y="50"/>
                </a:cxn>
                <a:cxn ang="0">
                  <a:pos x="258" y="59"/>
                </a:cxn>
                <a:cxn ang="0">
                  <a:pos x="226" y="65"/>
                </a:cxn>
                <a:cxn ang="0">
                  <a:pos x="193" y="67"/>
                </a:cxn>
                <a:cxn ang="0">
                  <a:pos x="177" y="68"/>
                </a:cxn>
                <a:cxn ang="0">
                  <a:pos x="161" y="67"/>
                </a:cxn>
                <a:cxn ang="0">
                  <a:pos x="129" y="65"/>
                </a:cxn>
                <a:cxn ang="0">
                  <a:pos x="96" y="59"/>
                </a:cxn>
                <a:cxn ang="0">
                  <a:pos x="64" y="50"/>
                </a:cxn>
                <a:cxn ang="0">
                  <a:pos x="32" y="3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43"/>
                </a:cxn>
                <a:cxn ang="0">
                  <a:pos x="32" y="76"/>
                </a:cxn>
                <a:cxn ang="0">
                  <a:pos x="64" y="91"/>
                </a:cxn>
                <a:cxn ang="0">
                  <a:pos x="96" y="101"/>
                </a:cxn>
                <a:cxn ang="0">
                  <a:pos x="129" y="107"/>
                </a:cxn>
                <a:cxn ang="0">
                  <a:pos x="161" y="110"/>
                </a:cxn>
                <a:cxn ang="0">
                  <a:pos x="177" y="110"/>
                </a:cxn>
                <a:cxn ang="0">
                  <a:pos x="193" y="110"/>
                </a:cxn>
                <a:cxn ang="0">
                  <a:pos x="226" y="107"/>
                </a:cxn>
                <a:cxn ang="0">
                  <a:pos x="258" y="101"/>
                </a:cxn>
                <a:cxn ang="0">
                  <a:pos x="290" y="92"/>
                </a:cxn>
                <a:cxn ang="0">
                  <a:pos x="323" y="76"/>
                </a:cxn>
                <a:cxn ang="0">
                  <a:pos x="355" y="43"/>
                </a:cxn>
                <a:cxn ang="0">
                  <a:pos x="355" y="0"/>
                </a:cxn>
              </a:cxnLst>
              <a:rect l="0" t="0" r="r" b="b"/>
              <a:pathLst>
                <a:path w="355" h="110">
                  <a:moveTo>
                    <a:pt x="355" y="0"/>
                  </a:moveTo>
                  <a:cubicBezTo>
                    <a:pt x="355" y="0"/>
                    <a:pt x="355" y="0"/>
                    <a:pt x="355" y="0"/>
                  </a:cubicBezTo>
                  <a:cubicBezTo>
                    <a:pt x="350" y="13"/>
                    <a:pt x="339" y="24"/>
                    <a:pt x="323" y="35"/>
                  </a:cubicBezTo>
                  <a:cubicBezTo>
                    <a:pt x="313" y="40"/>
                    <a:pt x="302" y="45"/>
                    <a:pt x="290" y="50"/>
                  </a:cubicBezTo>
                  <a:cubicBezTo>
                    <a:pt x="280" y="53"/>
                    <a:pt x="269" y="57"/>
                    <a:pt x="258" y="59"/>
                  </a:cubicBezTo>
                  <a:cubicBezTo>
                    <a:pt x="248" y="62"/>
                    <a:pt x="237" y="63"/>
                    <a:pt x="226" y="65"/>
                  </a:cubicBezTo>
                  <a:cubicBezTo>
                    <a:pt x="215" y="66"/>
                    <a:pt x="204" y="67"/>
                    <a:pt x="193" y="67"/>
                  </a:cubicBezTo>
                  <a:cubicBezTo>
                    <a:pt x="188" y="68"/>
                    <a:pt x="183" y="68"/>
                    <a:pt x="177" y="68"/>
                  </a:cubicBezTo>
                  <a:cubicBezTo>
                    <a:pt x="172" y="68"/>
                    <a:pt x="166" y="68"/>
                    <a:pt x="161" y="67"/>
                  </a:cubicBezTo>
                  <a:cubicBezTo>
                    <a:pt x="150" y="67"/>
                    <a:pt x="139" y="66"/>
                    <a:pt x="129" y="65"/>
                  </a:cubicBezTo>
                  <a:cubicBezTo>
                    <a:pt x="117" y="63"/>
                    <a:pt x="106" y="61"/>
                    <a:pt x="96" y="59"/>
                  </a:cubicBezTo>
                  <a:cubicBezTo>
                    <a:pt x="85" y="56"/>
                    <a:pt x="74" y="53"/>
                    <a:pt x="64" y="50"/>
                  </a:cubicBezTo>
                  <a:cubicBezTo>
                    <a:pt x="52" y="45"/>
                    <a:pt x="41" y="40"/>
                    <a:pt x="32" y="34"/>
                  </a:cubicBezTo>
                  <a:cubicBezTo>
                    <a:pt x="16" y="24"/>
                    <a:pt x="4" y="12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5" y="55"/>
                    <a:pt x="16" y="66"/>
                    <a:pt x="32" y="76"/>
                  </a:cubicBezTo>
                  <a:cubicBezTo>
                    <a:pt x="41" y="81"/>
                    <a:pt x="52" y="87"/>
                    <a:pt x="64" y="91"/>
                  </a:cubicBezTo>
                  <a:cubicBezTo>
                    <a:pt x="74" y="95"/>
                    <a:pt x="85" y="98"/>
                    <a:pt x="96" y="101"/>
                  </a:cubicBezTo>
                  <a:cubicBezTo>
                    <a:pt x="106" y="104"/>
                    <a:pt x="117" y="106"/>
                    <a:pt x="129" y="107"/>
                  </a:cubicBezTo>
                  <a:cubicBezTo>
                    <a:pt x="139" y="108"/>
                    <a:pt x="150" y="109"/>
                    <a:pt x="161" y="110"/>
                  </a:cubicBezTo>
                  <a:cubicBezTo>
                    <a:pt x="166" y="110"/>
                    <a:pt x="172" y="110"/>
                    <a:pt x="177" y="110"/>
                  </a:cubicBezTo>
                  <a:cubicBezTo>
                    <a:pt x="183" y="110"/>
                    <a:pt x="188" y="110"/>
                    <a:pt x="193" y="110"/>
                  </a:cubicBezTo>
                  <a:cubicBezTo>
                    <a:pt x="204" y="109"/>
                    <a:pt x="215" y="109"/>
                    <a:pt x="226" y="107"/>
                  </a:cubicBezTo>
                  <a:cubicBezTo>
                    <a:pt x="237" y="106"/>
                    <a:pt x="248" y="104"/>
                    <a:pt x="258" y="101"/>
                  </a:cubicBezTo>
                  <a:cubicBezTo>
                    <a:pt x="269" y="99"/>
                    <a:pt x="280" y="95"/>
                    <a:pt x="290" y="92"/>
                  </a:cubicBezTo>
                  <a:cubicBezTo>
                    <a:pt x="302" y="87"/>
                    <a:pt x="313" y="82"/>
                    <a:pt x="323" y="76"/>
                  </a:cubicBezTo>
                  <a:cubicBezTo>
                    <a:pt x="338" y="66"/>
                    <a:pt x="350" y="55"/>
                    <a:pt x="355" y="43"/>
                  </a:cubicBezTo>
                  <a:cubicBezTo>
                    <a:pt x="355" y="0"/>
                    <a:pt x="355" y="0"/>
                    <a:pt x="355" y="0"/>
                  </a:cubicBezTo>
                </a:path>
              </a:pathLst>
            </a:custGeom>
            <a:solidFill>
              <a:srgbClr val="BDB5A9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grpSp>
          <p:nvGrpSpPr>
            <p:cNvPr id="309" name="Group 211"/>
            <p:cNvGrpSpPr/>
            <p:nvPr/>
          </p:nvGrpSpPr>
          <p:grpSpPr>
            <a:xfrm>
              <a:off x="7239000" y="4025146"/>
              <a:ext cx="911586" cy="496776"/>
              <a:chOff x="2677732" y="2060123"/>
              <a:chExt cx="927614" cy="505511"/>
            </a:xfrm>
          </p:grpSpPr>
          <p:sp>
            <p:nvSpPr>
              <p:cNvPr id="463" name="Oval 19"/>
              <p:cNvSpPr>
                <a:spLocks noChangeArrowheads="1"/>
              </p:cNvSpPr>
              <p:nvPr/>
            </p:nvSpPr>
            <p:spPr bwMode="auto">
              <a:xfrm>
                <a:off x="2677732" y="2060123"/>
                <a:ext cx="927614" cy="419574"/>
              </a:xfrm>
              <a:prstGeom prst="ellipse">
                <a:avLst/>
              </a:prstGeom>
              <a:solidFill>
                <a:schemeClr val="accent4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464" name="Freeform 61"/>
              <p:cNvSpPr>
                <a:spLocks noEditPoints="1"/>
              </p:cNvSpPr>
              <p:nvPr/>
            </p:nvSpPr>
            <p:spPr bwMode="auto">
              <a:xfrm>
                <a:off x="2753559" y="2090454"/>
                <a:ext cx="775961" cy="328582"/>
              </a:xfrm>
              <a:custGeom>
                <a:avLst/>
                <a:gdLst/>
                <a:ahLst/>
                <a:cxnLst>
                  <a:cxn ang="0">
                    <a:pos x="148" y="126"/>
                  </a:cxn>
                  <a:cxn ang="0">
                    <a:pos x="148" y="126"/>
                  </a:cxn>
                  <a:cxn ang="0">
                    <a:pos x="0" y="63"/>
                  </a:cxn>
                  <a:cxn ang="0">
                    <a:pos x="148" y="0"/>
                  </a:cxn>
                  <a:cxn ang="0">
                    <a:pos x="297" y="63"/>
                  </a:cxn>
                  <a:cxn ang="0">
                    <a:pos x="148" y="126"/>
                  </a:cxn>
                  <a:cxn ang="0">
                    <a:pos x="148" y="17"/>
                  </a:cxn>
                  <a:cxn ang="0">
                    <a:pos x="18" y="63"/>
                  </a:cxn>
                  <a:cxn ang="0">
                    <a:pos x="148" y="108"/>
                  </a:cxn>
                  <a:cxn ang="0">
                    <a:pos x="279" y="63"/>
                  </a:cxn>
                  <a:cxn ang="0">
                    <a:pos x="148" y="17"/>
                  </a:cxn>
                </a:cxnLst>
                <a:rect l="0" t="0" r="r" b="b"/>
                <a:pathLst>
                  <a:path w="297" h="126">
                    <a:moveTo>
                      <a:pt x="148" y="126"/>
                    </a:moveTo>
                    <a:cubicBezTo>
                      <a:pt x="148" y="126"/>
                      <a:pt x="148" y="126"/>
                      <a:pt x="148" y="126"/>
                    </a:cubicBezTo>
                    <a:cubicBezTo>
                      <a:pt x="77" y="126"/>
                      <a:pt x="0" y="104"/>
                      <a:pt x="0" y="63"/>
                    </a:cubicBezTo>
                    <a:cubicBezTo>
                      <a:pt x="0" y="22"/>
                      <a:pt x="77" y="0"/>
                      <a:pt x="148" y="0"/>
                    </a:cubicBezTo>
                    <a:cubicBezTo>
                      <a:pt x="220" y="0"/>
                      <a:pt x="297" y="22"/>
                      <a:pt x="297" y="63"/>
                    </a:cubicBezTo>
                    <a:cubicBezTo>
                      <a:pt x="297" y="104"/>
                      <a:pt x="220" y="126"/>
                      <a:pt x="148" y="126"/>
                    </a:cubicBezTo>
                    <a:moveTo>
                      <a:pt x="148" y="17"/>
                    </a:moveTo>
                    <a:cubicBezTo>
                      <a:pt x="71" y="17"/>
                      <a:pt x="18" y="41"/>
                      <a:pt x="18" y="63"/>
                    </a:cubicBezTo>
                    <a:cubicBezTo>
                      <a:pt x="18" y="84"/>
                      <a:pt x="71" y="108"/>
                      <a:pt x="148" y="108"/>
                    </a:cubicBezTo>
                    <a:cubicBezTo>
                      <a:pt x="225" y="108"/>
                      <a:pt x="279" y="84"/>
                      <a:pt x="279" y="63"/>
                    </a:cubicBezTo>
                    <a:cubicBezTo>
                      <a:pt x="279" y="41"/>
                      <a:pt x="225" y="17"/>
                      <a:pt x="148" y="17"/>
                    </a:cubicBezTo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465" name="Freeform 24"/>
              <p:cNvSpPr/>
              <p:nvPr/>
            </p:nvSpPr>
            <p:spPr bwMode="auto">
              <a:xfrm>
                <a:off x="2677732" y="2277493"/>
                <a:ext cx="927614" cy="288141"/>
              </a:xfrm>
              <a:custGeom>
                <a:avLst/>
                <a:gdLst/>
                <a:ahLst/>
                <a:cxnLst>
                  <a:cxn ang="0">
                    <a:pos x="323" y="35"/>
                  </a:cxn>
                  <a:cxn ang="0">
                    <a:pos x="290" y="50"/>
                  </a:cxn>
                  <a:cxn ang="0">
                    <a:pos x="258" y="59"/>
                  </a:cxn>
                  <a:cxn ang="0">
                    <a:pos x="226" y="65"/>
                  </a:cxn>
                  <a:cxn ang="0">
                    <a:pos x="193" y="68"/>
                  </a:cxn>
                  <a:cxn ang="0">
                    <a:pos x="177" y="68"/>
                  </a:cxn>
                  <a:cxn ang="0">
                    <a:pos x="161" y="68"/>
                  </a:cxn>
                  <a:cxn ang="0">
                    <a:pos x="129" y="65"/>
                  </a:cxn>
                  <a:cxn ang="0">
                    <a:pos x="96" y="59"/>
                  </a:cxn>
                  <a:cxn ang="0">
                    <a:pos x="64" y="50"/>
                  </a:cxn>
                  <a:cxn ang="0">
                    <a:pos x="32" y="34"/>
                  </a:cxn>
                  <a:cxn ang="0">
                    <a:pos x="0" y="0"/>
                  </a:cxn>
                  <a:cxn ang="0">
                    <a:pos x="0" y="43"/>
                  </a:cxn>
                  <a:cxn ang="0">
                    <a:pos x="32" y="76"/>
                  </a:cxn>
                  <a:cxn ang="0">
                    <a:pos x="64" y="91"/>
                  </a:cxn>
                  <a:cxn ang="0">
                    <a:pos x="96" y="101"/>
                  </a:cxn>
                  <a:cxn ang="0">
                    <a:pos x="129" y="107"/>
                  </a:cxn>
                  <a:cxn ang="0">
                    <a:pos x="161" y="110"/>
                  </a:cxn>
                  <a:cxn ang="0">
                    <a:pos x="177" y="110"/>
                  </a:cxn>
                  <a:cxn ang="0">
                    <a:pos x="193" y="110"/>
                  </a:cxn>
                  <a:cxn ang="0">
                    <a:pos x="226" y="107"/>
                  </a:cxn>
                  <a:cxn ang="0">
                    <a:pos x="258" y="101"/>
                  </a:cxn>
                  <a:cxn ang="0">
                    <a:pos x="290" y="92"/>
                  </a:cxn>
                  <a:cxn ang="0">
                    <a:pos x="323" y="76"/>
                  </a:cxn>
                  <a:cxn ang="0">
                    <a:pos x="355" y="43"/>
                  </a:cxn>
                  <a:cxn ang="0">
                    <a:pos x="355" y="0"/>
                  </a:cxn>
                  <a:cxn ang="0">
                    <a:pos x="323" y="35"/>
                  </a:cxn>
                </a:cxnLst>
                <a:rect l="0" t="0" r="r" b="b"/>
                <a:pathLst>
                  <a:path w="355" h="110">
                    <a:moveTo>
                      <a:pt x="323" y="35"/>
                    </a:moveTo>
                    <a:cubicBezTo>
                      <a:pt x="313" y="40"/>
                      <a:pt x="302" y="45"/>
                      <a:pt x="290" y="50"/>
                    </a:cubicBezTo>
                    <a:cubicBezTo>
                      <a:pt x="280" y="53"/>
                      <a:pt x="269" y="57"/>
                      <a:pt x="258" y="59"/>
                    </a:cubicBezTo>
                    <a:cubicBezTo>
                      <a:pt x="248" y="62"/>
                      <a:pt x="237" y="63"/>
                      <a:pt x="226" y="65"/>
                    </a:cubicBezTo>
                    <a:cubicBezTo>
                      <a:pt x="215" y="66"/>
                      <a:pt x="204" y="67"/>
                      <a:pt x="193" y="68"/>
                    </a:cubicBezTo>
                    <a:cubicBezTo>
                      <a:pt x="188" y="68"/>
                      <a:pt x="183" y="68"/>
                      <a:pt x="177" y="68"/>
                    </a:cubicBezTo>
                    <a:cubicBezTo>
                      <a:pt x="172" y="68"/>
                      <a:pt x="166" y="68"/>
                      <a:pt x="161" y="68"/>
                    </a:cubicBezTo>
                    <a:cubicBezTo>
                      <a:pt x="150" y="67"/>
                      <a:pt x="139" y="66"/>
                      <a:pt x="129" y="65"/>
                    </a:cubicBezTo>
                    <a:cubicBezTo>
                      <a:pt x="117" y="63"/>
                      <a:pt x="106" y="61"/>
                      <a:pt x="96" y="59"/>
                    </a:cubicBezTo>
                    <a:cubicBezTo>
                      <a:pt x="85" y="56"/>
                      <a:pt x="74" y="53"/>
                      <a:pt x="64" y="50"/>
                    </a:cubicBezTo>
                    <a:cubicBezTo>
                      <a:pt x="52" y="45"/>
                      <a:pt x="41" y="40"/>
                      <a:pt x="32" y="34"/>
                    </a:cubicBezTo>
                    <a:cubicBezTo>
                      <a:pt x="16" y="24"/>
                      <a:pt x="4" y="12"/>
                      <a:pt x="0" y="0"/>
                    </a:cubicBezTo>
                    <a:cubicBezTo>
                      <a:pt x="0" y="43"/>
                      <a:pt x="0" y="43"/>
                      <a:pt x="0" y="43"/>
                    </a:cubicBezTo>
                    <a:cubicBezTo>
                      <a:pt x="5" y="55"/>
                      <a:pt x="16" y="66"/>
                      <a:pt x="32" y="76"/>
                    </a:cubicBezTo>
                    <a:cubicBezTo>
                      <a:pt x="41" y="81"/>
                      <a:pt x="52" y="87"/>
                      <a:pt x="64" y="91"/>
                    </a:cubicBezTo>
                    <a:cubicBezTo>
                      <a:pt x="74" y="95"/>
                      <a:pt x="85" y="98"/>
                      <a:pt x="96" y="101"/>
                    </a:cubicBezTo>
                    <a:cubicBezTo>
                      <a:pt x="106" y="104"/>
                      <a:pt x="117" y="106"/>
                      <a:pt x="129" y="107"/>
                    </a:cubicBezTo>
                    <a:cubicBezTo>
                      <a:pt x="139" y="108"/>
                      <a:pt x="150" y="109"/>
                      <a:pt x="161" y="110"/>
                    </a:cubicBezTo>
                    <a:cubicBezTo>
                      <a:pt x="166" y="110"/>
                      <a:pt x="172" y="110"/>
                      <a:pt x="177" y="110"/>
                    </a:cubicBezTo>
                    <a:cubicBezTo>
                      <a:pt x="183" y="110"/>
                      <a:pt x="188" y="110"/>
                      <a:pt x="193" y="110"/>
                    </a:cubicBezTo>
                    <a:cubicBezTo>
                      <a:pt x="204" y="109"/>
                      <a:pt x="215" y="109"/>
                      <a:pt x="226" y="107"/>
                    </a:cubicBezTo>
                    <a:cubicBezTo>
                      <a:pt x="237" y="106"/>
                      <a:pt x="248" y="104"/>
                      <a:pt x="258" y="101"/>
                    </a:cubicBezTo>
                    <a:cubicBezTo>
                      <a:pt x="269" y="99"/>
                      <a:pt x="280" y="95"/>
                      <a:pt x="290" y="92"/>
                    </a:cubicBezTo>
                    <a:cubicBezTo>
                      <a:pt x="302" y="87"/>
                      <a:pt x="313" y="82"/>
                      <a:pt x="323" y="76"/>
                    </a:cubicBezTo>
                    <a:cubicBezTo>
                      <a:pt x="338" y="66"/>
                      <a:pt x="350" y="55"/>
                      <a:pt x="355" y="43"/>
                    </a:cubicBezTo>
                    <a:cubicBezTo>
                      <a:pt x="355" y="0"/>
                      <a:pt x="355" y="0"/>
                      <a:pt x="355" y="0"/>
                    </a:cubicBezTo>
                    <a:cubicBezTo>
                      <a:pt x="350" y="13"/>
                      <a:pt x="339" y="25"/>
                      <a:pt x="323" y="35"/>
                    </a:cubicBezTo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</p:grpSp>
        <p:grpSp>
          <p:nvGrpSpPr>
            <p:cNvPr id="314" name="Group 212"/>
            <p:cNvGrpSpPr/>
            <p:nvPr/>
          </p:nvGrpSpPr>
          <p:grpSpPr>
            <a:xfrm>
              <a:off x="7239000" y="3883802"/>
              <a:ext cx="911586" cy="531364"/>
              <a:chOff x="2677732" y="1646868"/>
              <a:chExt cx="927614" cy="540707"/>
            </a:xfrm>
          </p:grpSpPr>
          <p:sp>
            <p:nvSpPr>
              <p:cNvPr id="458" name="Oval 16"/>
              <p:cNvSpPr>
                <a:spLocks noChangeArrowheads="1"/>
              </p:cNvSpPr>
              <p:nvPr/>
            </p:nvSpPr>
            <p:spPr bwMode="auto">
              <a:xfrm>
                <a:off x="2677732" y="1765472"/>
                <a:ext cx="927614" cy="422103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319" name="Group 238"/>
              <p:cNvGrpSpPr/>
              <p:nvPr/>
            </p:nvGrpSpPr>
            <p:grpSpPr>
              <a:xfrm>
                <a:off x="2677732" y="1646868"/>
                <a:ext cx="927614" cy="505511"/>
                <a:chOff x="2677732" y="2060123"/>
                <a:chExt cx="927614" cy="505511"/>
              </a:xfrm>
            </p:grpSpPr>
            <p:sp>
              <p:nvSpPr>
                <p:cNvPr id="460" name="Oval 19"/>
                <p:cNvSpPr>
                  <a:spLocks noChangeArrowheads="1"/>
                </p:cNvSpPr>
                <p:nvPr/>
              </p:nvSpPr>
              <p:spPr bwMode="auto">
                <a:xfrm>
                  <a:off x="2677732" y="2060123"/>
                  <a:ext cx="927614" cy="419574"/>
                </a:xfrm>
                <a:prstGeom prst="ellipse">
                  <a:avLst/>
                </a:prstGeom>
                <a:solidFill>
                  <a:schemeClr val="accent4"/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461" name="Freeform 61"/>
                <p:cNvSpPr>
                  <a:spLocks noEditPoints="1"/>
                </p:cNvSpPr>
                <p:nvPr/>
              </p:nvSpPr>
              <p:spPr bwMode="auto">
                <a:xfrm>
                  <a:off x="2753559" y="2090454"/>
                  <a:ext cx="775961" cy="328582"/>
                </a:xfrm>
                <a:custGeom>
                  <a:avLst/>
                  <a:gdLst/>
                  <a:ahLst/>
                  <a:cxnLst>
                    <a:cxn ang="0">
                      <a:pos x="148" y="126"/>
                    </a:cxn>
                    <a:cxn ang="0">
                      <a:pos x="148" y="126"/>
                    </a:cxn>
                    <a:cxn ang="0">
                      <a:pos x="0" y="63"/>
                    </a:cxn>
                    <a:cxn ang="0">
                      <a:pos x="148" y="0"/>
                    </a:cxn>
                    <a:cxn ang="0">
                      <a:pos x="297" y="63"/>
                    </a:cxn>
                    <a:cxn ang="0">
                      <a:pos x="148" y="126"/>
                    </a:cxn>
                    <a:cxn ang="0">
                      <a:pos x="148" y="17"/>
                    </a:cxn>
                    <a:cxn ang="0">
                      <a:pos x="18" y="63"/>
                    </a:cxn>
                    <a:cxn ang="0">
                      <a:pos x="148" y="108"/>
                    </a:cxn>
                    <a:cxn ang="0">
                      <a:pos x="279" y="63"/>
                    </a:cxn>
                    <a:cxn ang="0">
                      <a:pos x="148" y="17"/>
                    </a:cxn>
                  </a:cxnLst>
                  <a:rect l="0" t="0" r="r" b="b"/>
                  <a:pathLst>
                    <a:path w="297" h="126">
                      <a:moveTo>
                        <a:pt x="148" y="126"/>
                      </a:moveTo>
                      <a:cubicBezTo>
                        <a:pt x="148" y="126"/>
                        <a:pt x="148" y="126"/>
                        <a:pt x="148" y="126"/>
                      </a:cubicBezTo>
                      <a:cubicBezTo>
                        <a:pt x="77" y="126"/>
                        <a:pt x="0" y="104"/>
                        <a:pt x="0" y="63"/>
                      </a:cubicBezTo>
                      <a:cubicBezTo>
                        <a:pt x="0" y="22"/>
                        <a:pt x="77" y="0"/>
                        <a:pt x="148" y="0"/>
                      </a:cubicBezTo>
                      <a:cubicBezTo>
                        <a:pt x="220" y="0"/>
                        <a:pt x="297" y="22"/>
                        <a:pt x="297" y="63"/>
                      </a:cubicBezTo>
                      <a:cubicBezTo>
                        <a:pt x="297" y="104"/>
                        <a:pt x="220" y="126"/>
                        <a:pt x="148" y="126"/>
                      </a:cubicBezTo>
                      <a:moveTo>
                        <a:pt x="148" y="17"/>
                      </a:moveTo>
                      <a:cubicBezTo>
                        <a:pt x="71" y="17"/>
                        <a:pt x="18" y="41"/>
                        <a:pt x="18" y="63"/>
                      </a:cubicBezTo>
                      <a:cubicBezTo>
                        <a:pt x="18" y="84"/>
                        <a:pt x="71" y="108"/>
                        <a:pt x="148" y="108"/>
                      </a:cubicBezTo>
                      <a:cubicBezTo>
                        <a:pt x="225" y="108"/>
                        <a:pt x="279" y="84"/>
                        <a:pt x="279" y="63"/>
                      </a:cubicBezTo>
                      <a:cubicBezTo>
                        <a:pt x="279" y="41"/>
                        <a:pt x="225" y="17"/>
                        <a:pt x="148" y="17"/>
                      </a:cubicBez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462" name="Freeform 24"/>
                <p:cNvSpPr/>
                <p:nvPr/>
              </p:nvSpPr>
              <p:spPr bwMode="auto">
                <a:xfrm>
                  <a:off x="2677732" y="2277493"/>
                  <a:ext cx="927614" cy="288141"/>
                </a:xfrm>
                <a:custGeom>
                  <a:avLst/>
                  <a:gdLst/>
                  <a:ahLst/>
                  <a:cxnLst>
                    <a:cxn ang="0">
                      <a:pos x="323" y="35"/>
                    </a:cxn>
                    <a:cxn ang="0">
                      <a:pos x="290" y="50"/>
                    </a:cxn>
                    <a:cxn ang="0">
                      <a:pos x="258" y="59"/>
                    </a:cxn>
                    <a:cxn ang="0">
                      <a:pos x="226" y="65"/>
                    </a:cxn>
                    <a:cxn ang="0">
                      <a:pos x="193" y="68"/>
                    </a:cxn>
                    <a:cxn ang="0">
                      <a:pos x="177" y="68"/>
                    </a:cxn>
                    <a:cxn ang="0">
                      <a:pos x="161" y="68"/>
                    </a:cxn>
                    <a:cxn ang="0">
                      <a:pos x="129" y="65"/>
                    </a:cxn>
                    <a:cxn ang="0">
                      <a:pos x="96" y="59"/>
                    </a:cxn>
                    <a:cxn ang="0">
                      <a:pos x="64" y="50"/>
                    </a:cxn>
                    <a:cxn ang="0">
                      <a:pos x="32" y="34"/>
                    </a:cxn>
                    <a:cxn ang="0">
                      <a:pos x="0" y="0"/>
                    </a:cxn>
                    <a:cxn ang="0">
                      <a:pos x="0" y="43"/>
                    </a:cxn>
                    <a:cxn ang="0">
                      <a:pos x="32" y="76"/>
                    </a:cxn>
                    <a:cxn ang="0">
                      <a:pos x="64" y="91"/>
                    </a:cxn>
                    <a:cxn ang="0">
                      <a:pos x="96" y="101"/>
                    </a:cxn>
                    <a:cxn ang="0">
                      <a:pos x="129" y="107"/>
                    </a:cxn>
                    <a:cxn ang="0">
                      <a:pos x="161" y="110"/>
                    </a:cxn>
                    <a:cxn ang="0">
                      <a:pos x="177" y="110"/>
                    </a:cxn>
                    <a:cxn ang="0">
                      <a:pos x="193" y="110"/>
                    </a:cxn>
                    <a:cxn ang="0">
                      <a:pos x="226" y="107"/>
                    </a:cxn>
                    <a:cxn ang="0">
                      <a:pos x="258" y="101"/>
                    </a:cxn>
                    <a:cxn ang="0">
                      <a:pos x="290" y="92"/>
                    </a:cxn>
                    <a:cxn ang="0">
                      <a:pos x="323" y="76"/>
                    </a:cxn>
                    <a:cxn ang="0">
                      <a:pos x="355" y="43"/>
                    </a:cxn>
                    <a:cxn ang="0">
                      <a:pos x="355" y="0"/>
                    </a:cxn>
                    <a:cxn ang="0">
                      <a:pos x="323" y="35"/>
                    </a:cxn>
                  </a:cxnLst>
                  <a:rect l="0" t="0" r="r" b="b"/>
                  <a:pathLst>
                    <a:path w="355" h="110">
                      <a:moveTo>
                        <a:pt x="323" y="35"/>
                      </a:moveTo>
                      <a:cubicBezTo>
                        <a:pt x="313" y="40"/>
                        <a:pt x="302" y="45"/>
                        <a:pt x="290" y="50"/>
                      </a:cubicBezTo>
                      <a:cubicBezTo>
                        <a:pt x="280" y="53"/>
                        <a:pt x="269" y="57"/>
                        <a:pt x="258" y="59"/>
                      </a:cubicBezTo>
                      <a:cubicBezTo>
                        <a:pt x="248" y="62"/>
                        <a:pt x="237" y="63"/>
                        <a:pt x="226" y="65"/>
                      </a:cubicBezTo>
                      <a:cubicBezTo>
                        <a:pt x="215" y="66"/>
                        <a:pt x="204" y="67"/>
                        <a:pt x="193" y="68"/>
                      </a:cubicBezTo>
                      <a:cubicBezTo>
                        <a:pt x="188" y="68"/>
                        <a:pt x="183" y="68"/>
                        <a:pt x="177" y="68"/>
                      </a:cubicBezTo>
                      <a:cubicBezTo>
                        <a:pt x="172" y="68"/>
                        <a:pt x="166" y="68"/>
                        <a:pt x="161" y="68"/>
                      </a:cubicBezTo>
                      <a:cubicBezTo>
                        <a:pt x="150" y="67"/>
                        <a:pt x="139" y="66"/>
                        <a:pt x="129" y="65"/>
                      </a:cubicBezTo>
                      <a:cubicBezTo>
                        <a:pt x="117" y="63"/>
                        <a:pt x="106" y="61"/>
                        <a:pt x="96" y="59"/>
                      </a:cubicBezTo>
                      <a:cubicBezTo>
                        <a:pt x="85" y="56"/>
                        <a:pt x="74" y="53"/>
                        <a:pt x="64" y="50"/>
                      </a:cubicBezTo>
                      <a:cubicBezTo>
                        <a:pt x="52" y="45"/>
                        <a:pt x="41" y="40"/>
                        <a:pt x="32" y="34"/>
                      </a:cubicBezTo>
                      <a:cubicBezTo>
                        <a:pt x="16" y="24"/>
                        <a:pt x="4" y="12"/>
                        <a:pt x="0" y="0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55"/>
                        <a:pt x="16" y="66"/>
                        <a:pt x="32" y="76"/>
                      </a:cubicBezTo>
                      <a:cubicBezTo>
                        <a:pt x="41" y="81"/>
                        <a:pt x="52" y="87"/>
                        <a:pt x="64" y="91"/>
                      </a:cubicBezTo>
                      <a:cubicBezTo>
                        <a:pt x="74" y="95"/>
                        <a:pt x="85" y="98"/>
                        <a:pt x="96" y="101"/>
                      </a:cubicBezTo>
                      <a:cubicBezTo>
                        <a:pt x="106" y="104"/>
                        <a:pt x="117" y="106"/>
                        <a:pt x="129" y="107"/>
                      </a:cubicBezTo>
                      <a:cubicBezTo>
                        <a:pt x="139" y="108"/>
                        <a:pt x="150" y="109"/>
                        <a:pt x="161" y="110"/>
                      </a:cubicBezTo>
                      <a:cubicBezTo>
                        <a:pt x="166" y="110"/>
                        <a:pt x="172" y="110"/>
                        <a:pt x="177" y="110"/>
                      </a:cubicBezTo>
                      <a:cubicBezTo>
                        <a:pt x="183" y="110"/>
                        <a:pt x="188" y="110"/>
                        <a:pt x="193" y="110"/>
                      </a:cubicBezTo>
                      <a:cubicBezTo>
                        <a:pt x="204" y="109"/>
                        <a:pt x="215" y="109"/>
                        <a:pt x="226" y="107"/>
                      </a:cubicBezTo>
                      <a:cubicBezTo>
                        <a:pt x="237" y="106"/>
                        <a:pt x="248" y="104"/>
                        <a:pt x="258" y="101"/>
                      </a:cubicBezTo>
                      <a:cubicBezTo>
                        <a:pt x="269" y="99"/>
                        <a:pt x="280" y="95"/>
                        <a:pt x="290" y="92"/>
                      </a:cubicBezTo>
                      <a:cubicBezTo>
                        <a:pt x="302" y="87"/>
                        <a:pt x="313" y="82"/>
                        <a:pt x="323" y="76"/>
                      </a:cubicBezTo>
                      <a:cubicBezTo>
                        <a:pt x="338" y="66"/>
                        <a:pt x="350" y="55"/>
                        <a:pt x="355" y="43"/>
                      </a:cubicBezTo>
                      <a:cubicBezTo>
                        <a:pt x="355" y="0"/>
                        <a:pt x="355" y="0"/>
                        <a:pt x="355" y="0"/>
                      </a:cubicBezTo>
                      <a:cubicBezTo>
                        <a:pt x="350" y="13"/>
                        <a:pt x="339" y="25"/>
                        <a:pt x="323" y="35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24" name="Group 213"/>
            <p:cNvGrpSpPr/>
            <p:nvPr/>
          </p:nvGrpSpPr>
          <p:grpSpPr>
            <a:xfrm>
              <a:off x="7239000" y="3740686"/>
              <a:ext cx="911586" cy="531364"/>
              <a:chOff x="2677732" y="1646868"/>
              <a:chExt cx="927614" cy="540707"/>
            </a:xfrm>
          </p:grpSpPr>
          <p:sp>
            <p:nvSpPr>
              <p:cNvPr id="453" name="Oval 16"/>
              <p:cNvSpPr>
                <a:spLocks noChangeArrowheads="1"/>
              </p:cNvSpPr>
              <p:nvPr/>
            </p:nvSpPr>
            <p:spPr bwMode="auto">
              <a:xfrm>
                <a:off x="2677732" y="1765472"/>
                <a:ext cx="927614" cy="422103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329" name="Group 233"/>
              <p:cNvGrpSpPr/>
              <p:nvPr/>
            </p:nvGrpSpPr>
            <p:grpSpPr>
              <a:xfrm>
                <a:off x="2677732" y="1646868"/>
                <a:ext cx="927614" cy="505511"/>
                <a:chOff x="2677732" y="2060123"/>
                <a:chExt cx="927614" cy="505511"/>
              </a:xfrm>
            </p:grpSpPr>
            <p:sp>
              <p:nvSpPr>
                <p:cNvPr id="455" name="Oval 19"/>
                <p:cNvSpPr>
                  <a:spLocks noChangeArrowheads="1"/>
                </p:cNvSpPr>
                <p:nvPr/>
              </p:nvSpPr>
              <p:spPr bwMode="auto">
                <a:xfrm>
                  <a:off x="2677732" y="2060123"/>
                  <a:ext cx="927614" cy="419574"/>
                </a:xfrm>
                <a:prstGeom prst="ellipse">
                  <a:avLst/>
                </a:prstGeom>
                <a:solidFill>
                  <a:schemeClr val="accent4"/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456" name="Freeform 61"/>
                <p:cNvSpPr>
                  <a:spLocks noEditPoints="1"/>
                </p:cNvSpPr>
                <p:nvPr/>
              </p:nvSpPr>
              <p:spPr bwMode="auto">
                <a:xfrm>
                  <a:off x="2753559" y="2090454"/>
                  <a:ext cx="775961" cy="328582"/>
                </a:xfrm>
                <a:custGeom>
                  <a:avLst/>
                  <a:gdLst/>
                  <a:ahLst/>
                  <a:cxnLst>
                    <a:cxn ang="0">
                      <a:pos x="148" y="126"/>
                    </a:cxn>
                    <a:cxn ang="0">
                      <a:pos x="148" y="126"/>
                    </a:cxn>
                    <a:cxn ang="0">
                      <a:pos x="0" y="63"/>
                    </a:cxn>
                    <a:cxn ang="0">
                      <a:pos x="148" y="0"/>
                    </a:cxn>
                    <a:cxn ang="0">
                      <a:pos x="297" y="63"/>
                    </a:cxn>
                    <a:cxn ang="0">
                      <a:pos x="148" y="126"/>
                    </a:cxn>
                    <a:cxn ang="0">
                      <a:pos x="148" y="17"/>
                    </a:cxn>
                    <a:cxn ang="0">
                      <a:pos x="18" y="63"/>
                    </a:cxn>
                    <a:cxn ang="0">
                      <a:pos x="148" y="108"/>
                    </a:cxn>
                    <a:cxn ang="0">
                      <a:pos x="279" y="63"/>
                    </a:cxn>
                    <a:cxn ang="0">
                      <a:pos x="148" y="17"/>
                    </a:cxn>
                  </a:cxnLst>
                  <a:rect l="0" t="0" r="r" b="b"/>
                  <a:pathLst>
                    <a:path w="297" h="126">
                      <a:moveTo>
                        <a:pt x="148" y="126"/>
                      </a:moveTo>
                      <a:cubicBezTo>
                        <a:pt x="148" y="126"/>
                        <a:pt x="148" y="126"/>
                        <a:pt x="148" y="126"/>
                      </a:cubicBezTo>
                      <a:cubicBezTo>
                        <a:pt x="77" y="126"/>
                        <a:pt x="0" y="104"/>
                        <a:pt x="0" y="63"/>
                      </a:cubicBezTo>
                      <a:cubicBezTo>
                        <a:pt x="0" y="22"/>
                        <a:pt x="77" y="0"/>
                        <a:pt x="148" y="0"/>
                      </a:cubicBezTo>
                      <a:cubicBezTo>
                        <a:pt x="220" y="0"/>
                        <a:pt x="297" y="22"/>
                        <a:pt x="297" y="63"/>
                      </a:cubicBezTo>
                      <a:cubicBezTo>
                        <a:pt x="297" y="104"/>
                        <a:pt x="220" y="126"/>
                        <a:pt x="148" y="126"/>
                      </a:cubicBezTo>
                      <a:moveTo>
                        <a:pt x="148" y="17"/>
                      </a:moveTo>
                      <a:cubicBezTo>
                        <a:pt x="71" y="17"/>
                        <a:pt x="18" y="41"/>
                        <a:pt x="18" y="63"/>
                      </a:cubicBezTo>
                      <a:cubicBezTo>
                        <a:pt x="18" y="84"/>
                        <a:pt x="71" y="108"/>
                        <a:pt x="148" y="108"/>
                      </a:cubicBezTo>
                      <a:cubicBezTo>
                        <a:pt x="225" y="108"/>
                        <a:pt x="279" y="84"/>
                        <a:pt x="279" y="63"/>
                      </a:cubicBezTo>
                      <a:cubicBezTo>
                        <a:pt x="279" y="41"/>
                        <a:pt x="225" y="17"/>
                        <a:pt x="148" y="17"/>
                      </a:cubicBez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457" name="Freeform 24"/>
                <p:cNvSpPr/>
                <p:nvPr/>
              </p:nvSpPr>
              <p:spPr bwMode="auto">
                <a:xfrm>
                  <a:off x="2677732" y="2277493"/>
                  <a:ext cx="927614" cy="288141"/>
                </a:xfrm>
                <a:custGeom>
                  <a:avLst/>
                  <a:gdLst/>
                  <a:ahLst/>
                  <a:cxnLst>
                    <a:cxn ang="0">
                      <a:pos x="323" y="35"/>
                    </a:cxn>
                    <a:cxn ang="0">
                      <a:pos x="290" y="50"/>
                    </a:cxn>
                    <a:cxn ang="0">
                      <a:pos x="258" y="59"/>
                    </a:cxn>
                    <a:cxn ang="0">
                      <a:pos x="226" y="65"/>
                    </a:cxn>
                    <a:cxn ang="0">
                      <a:pos x="193" y="68"/>
                    </a:cxn>
                    <a:cxn ang="0">
                      <a:pos x="177" y="68"/>
                    </a:cxn>
                    <a:cxn ang="0">
                      <a:pos x="161" y="68"/>
                    </a:cxn>
                    <a:cxn ang="0">
                      <a:pos x="129" y="65"/>
                    </a:cxn>
                    <a:cxn ang="0">
                      <a:pos x="96" y="59"/>
                    </a:cxn>
                    <a:cxn ang="0">
                      <a:pos x="64" y="50"/>
                    </a:cxn>
                    <a:cxn ang="0">
                      <a:pos x="32" y="34"/>
                    </a:cxn>
                    <a:cxn ang="0">
                      <a:pos x="0" y="0"/>
                    </a:cxn>
                    <a:cxn ang="0">
                      <a:pos x="0" y="43"/>
                    </a:cxn>
                    <a:cxn ang="0">
                      <a:pos x="32" y="76"/>
                    </a:cxn>
                    <a:cxn ang="0">
                      <a:pos x="64" y="91"/>
                    </a:cxn>
                    <a:cxn ang="0">
                      <a:pos x="96" y="101"/>
                    </a:cxn>
                    <a:cxn ang="0">
                      <a:pos x="129" y="107"/>
                    </a:cxn>
                    <a:cxn ang="0">
                      <a:pos x="161" y="110"/>
                    </a:cxn>
                    <a:cxn ang="0">
                      <a:pos x="177" y="110"/>
                    </a:cxn>
                    <a:cxn ang="0">
                      <a:pos x="193" y="110"/>
                    </a:cxn>
                    <a:cxn ang="0">
                      <a:pos x="226" y="107"/>
                    </a:cxn>
                    <a:cxn ang="0">
                      <a:pos x="258" y="101"/>
                    </a:cxn>
                    <a:cxn ang="0">
                      <a:pos x="290" y="92"/>
                    </a:cxn>
                    <a:cxn ang="0">
                      <a:pos x="323" y="76"/>
                    </a:cxn>
                    <a:cxn ang="0">
                      <a:pos x="355" y="43"/>
                    </a:cxn>
                    <a:cxn ang="0">
                      <a:pos x="355" y="0"/>
                    </a:cxn>
                    <a:cxn ang="0">
                      <a:pos x="323" y="35"/>
                    </a:cxn>
                  </a:cxnLst>
                  <a:rect l="0" t="0" r="r" b="b"/>
                  <a:pathLst>
                    <a:path w="355" h="110">
                      <a:moveTo>
                        <a:pt x="323" y="35"/>
                      </a:moveTo>
                      <a:cubicBezTo>
                        <a:pt x="313" y="40"/>
                        <a:pt x="302" y="45"/>
                        <a:pt x="290" y="50"/>
                      </a:cubicBezTo>
                      <a:cubicBezTo>
                        <a:pt x="280" y="53"/>
                        <a:pt x="269" y="57"/>
                        <a:pt x="258" y="59"/>
                      </a:cubicBezTo>
                      <a:cubicBezTo>
                        <a:pt x="248" y="62"/>
                        <a:pt x="237" y="63"/>
                        <a:pt x="226" y="65"/>
                      </a:cubicBezTo>
                      <a:cubicBezTo>
                        <a:pt x="215" y="66"/>
                        <a:pt x="204" y="67"/>
                        <a:pt x="193" y="68"/>
                      </a:cubicBezTo>
                      <a:cubicBezTo>
                        <a:pt x="188" y="68"/>
                        <a:pt x="183" y="68"/>
                        <a:pt x="177" y="68"/>
                      </a:cubicBezTo>
                      <a:cubicBezTo>
                        <a:pt x="172" y="68"/>
                        <a:pt x="166" y="68"/>
                        <a:pt x="161" y="68"/>
                      </a:cubicBezTo>
                      <a:cubicBezTo>
                        <a:pt x="150" y="67"/>
                        <a:pt x="139" y="66"/>
                        <a:pt x="129" y="65"/>
                      </a:cubicBezTo>
                      <a:cubicBezTo>
                        <a:pt x="117" y="63"/>
                        <a:pt x="106" y="61"/>
                        <a:pt x="96" y="59"/>
                      </a:cubicBezTo>
                      <a:cubicBezTo>
                        <a:pt x="85" y="56"/>
                        <a:pt x="74" y="53"/>
                        <a:pt x="64" y="50"/>
                      </a:cubicBezTo>
                      <a:cubicBezTo>
                        <a:pt x="52" y="45"/>
                        <a:pt x="41" y="40"/>
                        <a:pt x="32" y="34"/>
                      </a:cubicBezTo>
                      <a:cubicBezTo>
                        <a:pt x="16" y="24"/>
                        <a:pt x="4" y="12"/>
                        <a:pt x="0" y="0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55"/>
                        <a:pt x="16" y="66"/>
                        <a:pt x="32" y="76"/>
                      </a:cubicBezTo>
                      <a:cubicBezTo>
                        <a:pt x="41" y="81"/>
                        <a:pt x="52" y="87"/>
                        <a:pt x="64" y="91"/>
                      </a:cubicBezTo>
                      <a:cubicBezTo>
                        <a:pt x="74" y="95"/>
                        <a:pt x="85" y="98"/>
                        <a:pt x="96" y="101"/>
                      </a:cubicBezTo>
                      <a:cubicBezTo>
                        <a:pt x="106" y="104"/>
                        <a:pt x="117" y="106"/>
                        <a:pt x="129" y="107"/>
                      </a:cubicBezTo>
                      <a:cubicBezTo>
                        <a:pt x="139" y="108"/>
                        <a:pt x="150" y="109"/>
                        <a:pt x="161" y="110"/>
                      </a:cubicBezTo>
                      <a:cubicBezTo>
                        <a:pt x="166" y="110"/>
                        <a:pt x="172" y="110"/>
                        <a:pt x="177" y="110"/>
                      </a:cubicBezTo>
                      <a:cubicBezTo>
                        <a:pt x="183" y="110"/>
                        <a:pt x="188" y="110"/>
                        <a:pt x="193" y="110"/>
                      </a:cubicBezTo>
                      <a:cubicBezTo>
                        <a:pt x="204" y="109"/>
                        <a:pt x="215" y="109"/>
                        <a:pt x="226" y="107"/>
                      </a:cubicBezTo>
                      <a:cubicBezTo>
                        <a:pt x="237" y="106"/>
                        <a:pt x="248" y="104"/>
                        <a:pt x="258" y="101"/>
                      </a:cubicBezTo>
                      <a:cubicBezTo>
                        <a:pt x="269" y="99"/>
                        <a:pt x="280" y="95"/>
                        <a:pt x="290" y="92"/>
                      </a:cubicBezTo>
                      <a:cubicBezTo>
                        <a:pt x="302" y="87"/>
                        <a:pt x="313" y="82"/>
                        <a:pt x="323" y="76"/>
                      </a:cubicBezTo>
                      <a:cubicBezTo>
                        <a:pt x="338" y="66"/>
                        <a:pt x="350" y="55"/>
                        <a:pt x="355" y="43"/>
                      </a:cubicBezTo>
                      <a:cubicBezTo>
                        <a:pt x="355" y="0"/>
                        <a:pt x="355" y="0"/>
                        <a:pt x="355" y="0"/>
                      </a:cubicBezTo>
                      <a:cubicBezTo>
                        <a:pt x="350" y="13"/>
                        <a:pt x="339" y="25"/>
                        <a:pt x="323" y="35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36" name="Group 214"/>
            <p:cNvGrpSpPr/>
            <p:nvPr/>
          </p:nvGrpSpPr>
          <p:grpSpPr>
            <a:xfrm>
              <a:off x="7239000" y="3599342"/>
              <a:ext cx="911586" cy="531364"/>
              <a:chOff x="2677732" y="1646868"/>
              <a:chExt cx="927614" cy="540707"/>
            </a:xfrm>
          </p:grpSpPr>
          <p:sp>
            <p:nvSpPr>
              <p:cNvPr id="448" name="Oval 16"/>
              <p:cNvSpPr>
                <a:spLocks noChangeArrowheads="1"/>
              </p:cNvSpPr>
              <p:nvPr/>
            </p:nvSpPr>
            <p:spPr bwMode="auto">
              <a:xfrm>
                <a:off x="2677732" y="1765472"/>
                <a:ext cx="927614" cy="422103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338" name="Group 228"/>
              <p:cNvGrpSpPr/>
              <p:nvPr/>
            </p:nvGrpSpPr>
            <p:grpSpPr>
              <a:xfrm>
                <a:off x="2677732" y="1646868"/>
                <a:ext cx="927614" cy="505511"/>
                <a:chOff x="2677732" y="2060123"/>
                <a:chExt cx="927614" cy="505511"/>
              </a:xfrm>
            </p:grpSpPr>
            <p:sp>
              <p:nvSpPr>
                <p:cNvPr id="450" name="Oval 19"/>
                <p:cNvSpPr>
                  <a:spLocks noChangeArrowheads="1"/>
                </p:cNvSpPr>
                <p:nvPr/>
              </p:nvSpPr>
              <p:spPr bwMode="auto">
                <a:xfrm>
                  <a:off x="2677732" y="2060123"/>
                  <a:ext cx="927614" cy="419574"/>
                </a:xfrm>
                <a:prstGeom prst="ellipse">
                  <a:avLst/>
                </a:prstGeom>
                <a:solidFill>
                  <a:schemeClr val="accent4"/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451" name="Freeform 61"/>
                <p:cNvSpPr>
                  <a:spLocks noEditPoints="1"/>
                </p:cNvSpPr>
                <p:nvPr/>
              </p:nvSpPr>
              <p:spPr bwMode="auto">
                <a:xfrm>
                  <a:off x="2753559" y="2090454"/>
                  <a:ext cx="775961" cy="328582"/>
                </a:xfrm>
                <a:custGeom>
                  <a:avLst/>
                  <a:gdLst/>
                  <a:ahLst/>
                  <a:cxnLst>
                    <a:cxn ang="0">
                      <a:pos x="148" y="126"/>
                    </a:cxn>
                    <a:cxn ang="0">
                      <a:pos x="148" y="126"/>
                    </a:cxn>
                    <a:cxn ang="0">
                      <a:pos x="0" y="63"/>
                    </a:cxn>
                    <a:cxn ang="0">
                      <a:pos x="148" y="0"/>
                    </a:cxn>
                    <a:cxn ang="0">
                      <a:pos x="297" y="63"/>
                    </a:cxn>
                    <a:cxn ang="0">
                      <a:pos x="148" y="126"/>
                    </a:cxn>
                    <a:cxn ang="0">
                      <a:pos x="148" y="17"/>
                    </a:cxn>
                    <a:cxn ang="0">
                      <a:pos x="18" y="63"/>
                    </a:cxn>
                    <a:cxn ang="0">
                      <a:pos x="148" y="108"/>
                    </a:cxn>
                    <a:cxn ang="0">
                      <a:pos x="279" y="63"/>
                    </a:cxn>
                    <a:cxn ang="0">
                      <a:pos x="148" y="17"/>
                    </a:cxn>
                  </a:cxnLst>
                  <a:rect l="0" t="0" r="r" b="b"/>
                  <a:pathLst>
                    <a:path w="297" h="126">
                      <a:moveTo>
                        <a:pt x="148" y="126"/>
                      </a:moveTo>
                      <a:cubicBezTo>
                        <a:pt x="148" y="126"/>
                        <a:pt x="148" y="126"/>
                        <a:pt x="148" y="126"/>
                      </a:cubicBezTo>
                      <a:cubicBezTo>
                        <a:pt x="77" y="126"/>
                        <a:pt x="0" y="104"/>
                        <a:pt x="0" y="63"/>
                      </a:cubicBezTo>
                      <a:cubicBezTo>
                        <a:pt x="0" y="22"/>
                        <a:pt x="77" y="0"/>
                        <a:pt x="148" y="0"/>
                      </a:cubicBezTo>
                      <a:cubicBezTo>
                        <a:pt x="220" y="0"/>
                        <a:pt x="297" y="22"/>
                        <a:pt x="297" y="63"/>
                      </a:cubicBezTo>
                      <a:cubicBezTo>
                        <a:pt x="297" y="104"/>
                        <a:pt x="220" y="126"/>
                        <a:pt x="148" y="126"/>
                      </a:cubicBezTo>
                      <a:moveTo>
                        <a:pt x="148" y="17"/>
                      </a:moveTo>
                      <a:cubicBezTo>
                        <a:pt x="71" y="17"/>
                        <a:pt x="18" y="41"/>
                        <a:pt x="18" y="63"/>
                      </a:cubicBezTo>
                      <a:cubicBezTo>
                        <a:pt x="18" y="84"/>
                        <a:pt x="71" y="108"/>
                        <a:pt x="148" y="108"/>
                      </a:cubicBezTo>
                      <a:cubicBezTo>
                        <a:pt x="225" y="108"/>
                        <a:pt x="279" y="84"/>
                        <a:pt x="279" y="63"/>
                      </a:cubicBezTo>
                      <a:cubicBezTo>
                        <a:pt x="279" y="41"/>
                        <a:pt x="225" y="17"/>
                        <a:pt x="148" y="17"/>
                      </a:cubicBez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452" name="Freeform 24"/>
                <p:cNvSpPr/>
                <p:nvPr/>
              </p:nvSpPr>
              <p:spPr bwMode="auto">
                <a:xfrm>
                  <a:off x="2677732" y="2277493"/>
                  <a:ext cx="927614" cy="288141"/>
                </a:xfrm>
                <a:custGeom>
                  <a:avLst/>
                  <a:gdLst/>
                  <a:ahLst/>
                  <a:cxnLst>
                    <a:cxn ang="0">
                      <a:pos x="323" y="35"/>
                    </a:cxn>
                    <a:cxn ang="0">
                      <a:pos x="290" y="50"/>
                    </a:cxn>
                    <a:cxn ang="0">
                      <a:pos x="258" y="59"/>
                    </a:cxn>
                    <a:cxn ang="0">
                      <a:pos x="226" y="65"/>
                    </a:cxn>
                    <a:cxn ang="0">
                      <a:pos x="193" y="68"/>
                    </a:cxn>
                    <a:cxn ang="0">
                      <a:pos x="177" y="68"/>
                    </a:cxn>
                    <a:cxn ang="0">
                      <a:pos x="161" y="68"/>
                    </a:cxn>
                    <a:cxn ang="0">
                      <a:pos x="129" y="65"/>
                    </a:cxn>
                    <a:cxn ang="0">
                      <a:pos x="96" y="59"/>
                    </a:cxn>
                    <a:cxn ang="0">
                      <a:pos x="64" y="50"/>
                    </a:cxn>
                    <a:cxn ang="0">
                      <a:pos x="32" y="34"/>
                    </a:cxn>
                    <a:cxn ang="0">
                      <a:pos x="0" y="0"/>
                    </a:cxn>
                    <a:cxn ang="0">
                      <a:pos x="0" y="43"/>
                    </a:cxn>
                    <a:cxn ang="0">
                      <a:pos x="32" y="76"/>
                    </a:cxn>
                    <a:cxn ang="0">
                      <a:pos x="64" y="91"/>
                    </a:cxn>
                    <a:cxn ang="0">
                      <a:pos x="96" y="101"/>
                    </a:cxn>
                    <a:cxn ang="0">
                      <a:pos x="129" y="107"/>
                    </a:cxn>
                    <a:cxn ang="0">
                      <a:pos x="161" y="110"/>
                    </a:cxn>
                    <a:cxn ang="0">
                      <a:pos x="177" y="110"/>
                    </a:cxn>
                    <a:cxn ang="0">
                      <a:pos x="193" y="110"/>
                    </a:cxn>
                    <a:cxn ang="0">
                      <a:pos x="226" y="107"/>
                    </a:cxn>
                    <a:cxn ang="0">
                      <a:pos x="258" y="101"/>
                    </a:cxn>
                    <a:cxn ang="0">
                      <a:pos x="290" y="92"/>
                    </a:cxn>
                    <a:cxn ang="0">
                      <a:pos x="323" y="76"/>
                    </a:cxn>
                    <a:cxn ang="0">
                      <a:pos x="355" y="43"/>
                    </a:cxn>
                    <a:cxn ang="0">
                      <a:pos x="355" y="0"/>
                    </a:cxn>
                    <a:cxn ang="0">
                      <a:pos x="323" y="35"/>
                    </a:cxn>
                  </a:cxnLst>
                  <a:rect l="0" t="0" r="r" b="b"/>
                  <a:pathLst>
                    <a:path w="355" h="110">
                      <a:moveTo>
                        <a:pt x="323" y="35"/>
                      </a:moveTo>
                      <a:cubicBezTo>
                        <a:pt x="313" y="40"/>
                        <a:pt x="302" y="45"/>
                        <a:pt x="290" y="50"/>
                      </a:cubicBezTo>
                      <a:cubicBezTo>
                        <a:pt x="280" y="53"/>
                        <a:pt x="269" y="57"/>
                        <a:pt x="258" y="59"/>
                      </a:cubicBezTo>
                      <a:cubicBezTo>
                        <a:pt x="248" y="62"/>
                        <a:pt x="237" y="63"/>
                        <a:pt x="226" y="65"/>
                      </a:cubicBezTo>
                      <a:cubicBezTo>
                        <a:pt x="215" y="66"/>
                        <a:pt x="204" y="67"/>
                        <a:pt x="193" y="68"/>
                      </a:cubicBezTo>
                      <a:cubicBezTo>
                        <a:pt x="188" y="68"/>
                        <a:pt x="183" y="68"/>
                        <a:pt x="177" y="68"/>
                      </a:cubicBezTo>
                      <a:cubicBezTo>
                        <a:pt x="172" y="68"/>
                        <a:pt x="166" y="68"/>
                        <a:pt x="161" y="68"/>
                      </a:cubicBezTo>
                      <a:cubicBezTo>
                        <a:pt x="150" y="67"/>
                        <a:pt x="139" y="66"/>
                        <a:pt x="129" y="65"/>
                      </a:cubicBezTo>
                      <a:cubicBezTo>
                        <a:pt x="117" y="63"/>
                        <a:pt x="106" y="61"/>
                        <a:pt x="96" y="59"/>
                      </a:cubicBezTo>
                      <a:cubicBezTo>
                        <a:pt x="85" y="56"/>
                        <a:pt x="74" y="53"/>
                        <a:pt x="64" y="50"/>
                      </a:cubicBezTo>
                      <a:cubicBezTo>
                        <a:pt x="52" y="45"/>
                        <a:pt x="41" y="40"/>
                        <a:pt x="32" y="34"/>
                      </a:cubicBezTo>
                      <a:cubicBezTo>
                        <a:pt x="16" y="24"/>
                        <a:pt x="4" y="12"/>
                        <a:pt x="0" y="0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55"/>
                        <a:pt x="16" y="66"/>
                        <a:pt x="32" y="76"/>
                      </a:cubicBezTo>
                      <a:cubicBezTo>
                        <a:pt x="41" y="81"/>
                        <a:pt x="52" y="87"/>
                        <a:pt x="64" y="91"/>
                      </a:cubicBezTo>
                      <a:cubicBezTo>
                        <a:pt x="74" y="95"/>
                        <a:pt x="85" y="98"/>
                        <a:pt x="96" y="101"/>
                      </a:cubicBezTo>
                      <a:cubicBezTo>
                        <a:pt x="106" y="104"/>
                        <a:pt x="117" y="106"/>
                        <a:pt x="129" y="107"/>
                      </a:cubicBezTo>
                      <a:cubicBezTo>
                        <a:pt x="139" y="108"/>
                        <a:pt x="150" y="109"/>
                        <a:pt x="161" y="110"/>
                      </a:cubicBezTo>
                      <a:cubicBezTo>
                        <a:pt x="166" y="110"/>
                        <a:pt x="172" y="110"/>
                        <a:pt x="177" y="110"/>
                      </a:cubicBezTo>
                      <a:cubicBezTo>
                        <a:pt x="183" y="110"/>
                        <a:pt x="188" y="110"/>
                        <a:pt x="193" y="110"/>
                      </a:cubicBezTo>
                      <a:cubicBezTo>
                        <a:pt x="204" y="109"/>
                        <a:pt x="215" y="109"/>
                        <a:pt x="226" y="107"/>
                      </a:cubicBezTo>
                      <a:cubicBezTo>
                        <a:pt x="237" y="106"/>
                        <a:pt x="248" y="104"/>
                        <a:pt x="258" y="101"/>
                      </a:cubicBezTo>
                      <a:cubicBezTo>
                        <a:pt x="269" y="99"/>
                        <a:pt x="280" y="95"/>
                        <a:pt x="290" y="92"/>
                      </a:cubicBezTo>
                      <a:cubicBezTo>
                        <a:pt x="302" y="87"/>
                        <a:pt x="313" y="82"/>
                        <a:pt x="323" y="76"/>
                      </a:cubicBezTo>
                      <a:cubicBezTo>
                        <a:pt x="338" y="66"/>
                        <a:pt x="350" y="55"/>
                        <a:pt x="355" y="43"/>
                      </a:cubicBezTo>
                      <a:cubicBezTo>
                        <a:pt x="355" y="0"/>
                        <a:pt x="355" y="0"/>
                        <a:pt x="355" y="0"/>
                      </a:cubicBezTo>
                      <a:cubicBezTo>
                        <a:pt x="350" y="13"/>
                        <a:pt x="339" y="25"/>
                        <a:pt x="323" y="35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39" name="Group 215"/>
            <p:cNvGrpSpPr/>
            <p:nvPr/>
          </p:nvGrpSpPr>
          <p:grpSpPr>
            <a:xfrm>
              <a:off x="7239000" y="3451984"/>
              <a:ext cx="911586" cy="531364"/>
              <a:chOff x="2677732" y="1646868"/>
              <a:chExt cx="927614" cy="540707"/>
            </a:xfrm>
          </p:grpSpPr>
          <p:sp>
            <p:nvSpPr>
              <p:cNvPr id="443" name="Oval 16"/>
              <p:cNvSpPr>
                <a:spLocks noChangeArrowheads="1"/>
              </p:cNvSpPr>
              <p:nvPr/>
            </p:nvSpPr>
            <p:spPr bwMode="auto">
              <a:xfrm>
                <a:off x="2677732" y="1765472"/>
                <a:ext cx="927614" cy="422103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340" name="Group 223"/>
              <p:cNvGrpSpPr/>
              <p:nvPr/>
            </p:nvGrpSpPr>
            <p:grpSpPr>
              <a:xfrm>
                <a:off x="2677732" y="1646868"/>
                <a:ext cx="927614" cy="505511"/>
                <a:chOff x="2677732" y="2060123"/>
                <a:chExt cx="927614" cy="505511"/>
              </a:xfrm>
            </p:grpSpPr>
            <p:sp>
              <p:nvSpPr>
                <p:cNvPr id="445" name="Oval 19"/>
                <p:cNvSpPr>
                  <a:spLocks noChangeArrowheads="1"/>
                </p:cNvSpPr>
                <p:nvPr/>
              </p:nvSpPr>
              <p:spPr bwMode="auto">
                <a:xfrm>
                  <a:off x="2677732" y="2060123"/>
                  <a:ext cx="927614" cy="419574"/>
                </a:xfrm>
                <a:prstGeom prst="ellipse">
                  <a:avLst/>
                </a:prstGeom>
                <a:solidFill>
                  <a:schemeClr val="accent4"/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446" name="Freeform 61"/>
                <p:cNvSpPr>
                  <a:spLocks noEditPoints="1"/>
                </p:cNvSpPr>
                <p:nvPr/>
              </p:nvSpPr>
              <p:spPr bwMode="auto">
                <a:xfrm>
                  <a:off x="2753559" y="2090454"/>
                  <a:ext cx="775961" cy="328582"/>
                </a:xfrm>
                <a:custGeom>
                  <a:avLst/>
                  <a:gdLst/>
                  <a:ahLst/>
                  <a:cxnLst>
                    <a:cxn ang="0">
                      <a:pos x="148" y="126"/>
                    </a:cxn>
                    <a:cxn ang="0">
                      <a:pos x="148" y="126"/>
                    </a:cxn>
                    <a:cxn ang="0">
                      <a:pos x="0" y="63"/>
                    </a:cxn>
                    <a:cxn ang="0">
                      <a:pos x="148" y="0"/>
                    </a:cxn>
                    <a:cxn ang="0">
                      <a:pos x="297" y="63"/>
                    </a:cxn>
                    <a:cxn ang="0">
                      <a:pos x="148" y="126"/>
                    </a:cxn>
                    <a:cxn ang="0">
                      <a:pos x="148" y="17"/>
                    </a:cxn>
                    <a:cxn ang="0">
                      <a:pos x="18" y="63"/>
                    </a:cxn>
                    <a:cxn ang="0">
                      <a:pos x="148" y="108"/>
                    </a:cxn>
                    <a:cxn ang="0">
                      <a:pos x="279" y="63"/>
                    </a:cxn>
                    <a:cxn ang="0">
                      <a:pos x="148" y="17"/>
                    </a:cxn>
                  </a:cxnLst>
                  <a:rect l="0" t="0" r="r" b="b"/>
                  <a:pathLst>
                    <a:path w="297" h="126">
                      <a:moveTo>
                        <a:pt x="148" y="126"/>
                      </a:moveTo>
                      <a:cubicBezTo>
                        <a:pt x="148" y="126"/>
                        <a:pt x="148" y="126"/>
                        <a:pt x="148" y="126"/>
                      </a:cubicBezTo>
                      <a:cubicBezTo>
                        <a:pt x="77" y="126"/>
                        <a:pt x="0" y="104"/>
                        <a:pt x="0" y="63"/>
                      </a:cubicBezTo>
                      <a:cubicBezTo>
                        <a:pt x="0" y="22"/>
                        <a:pt x="77" y="0"/>
                        <a:pt x="148" y="0"/>
                      </a:cubicBezTo>
                      <a:cubicBezTo>
                        <a:pt x="220" y="0"/>
                        <a:pt x="297" y="22"/>
                        <a:pt x="297" y="63"/>
                      </a:cubicBezTo>
                      <a:cubicBezTo>
                        <a:pt x="297" y="104"/>
                        <a:pt x="220" y="126"/>
                        <a:pt x="148" y="126"/>
                      </a:cubicBezTo>
                      <a:moveTo>
                        <a:pt x="148" y="17"/>
                      </a:moveTo>
                      <a:cubicBezTo>
                        <a:pt x="71" y="17"/>
                        <a:pt x="18" y="41"/>
                        <a:pt x="18" y="63"/>
                      </a:cubicBezTo>
                      <a:cubicBezTo>
                        <a:pt x="18" y="84"/>
                        <a:pt x="71" y="108"/>
                        <a:pt x="148" y="108"/>
                      </a:cubicBezTo>
                      <a:cubicBezTo>
                        <a:pt x="225" y="108"/>
                        <a:pt x="279" y="84"/>
                        <a:pt x="279" y="63"/>
                      </a:cubicBezTo>
                      <a:cubicBezTo>
                        <a:pt x="279" y="41"/>
                        <a:pt x="225" y="17"/>
                        <a:pt x="148" y="17"/>
                      </a:cubicBez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447" name="Freeform 24"/>
                <p:cNvSpPr/>
                <p:nvPr/>
              </p:nvSpPr>
              <p:spPr bwMode="auto">
                <a:xfrm>
                  <a:off x="2677732" y="2277493"/>
                  <a:ext cx="927614" cy="288141"/>
                </a:xfrm>
                <a:custGeom>
                  <a:avLst/>
                  <a:gdLst/>
                  <a:ahLst/>
                  <a:cxnLst>
                    <a:cxn ang="0">
                      <a:pos x="323" y="35"/>
                    </a:cxn>
                    <a:cxn ang="0">
                      <a:pos x="290" y="50"/>
                    </a:cxn>
                    <a:cxn ang="0">
                      <a:pos x="258" y="59"/>
                    </a:cxn>
                    <a:cxn ang="0">
                      <a:pos x="226" y="65"/>
                    </a:cxn>
                    <a:cxn ang="0">
                      <a:pos x="193" y="68"/>
                    </a:cxn>
                    <a:cxn ang="0">
                      <a:pos x="177" y="68"/>
                    </a:cxn>
                    <a:cxn ang="0">
                      <a:pos x="161" y="68"/>
                    </a:cxn>
                    <a:cxn ang="0">
                      <a:pos x="129" y="65"/>
                    </a:cxn>
                    <a:cxn ang="0">
                      <a:pos x="96" y="59"/>
                    </a:cxn>
                    <a:cxn ang="0">
                      <a:pos x="64" y="50"/>
                    </a:cxn>
                    <a:cxn ang="0">
                      <a:pos x="32" y="34"/>
                    </a:cxn>
                    <a:cxn ang="0">
                      <a:pos x="0" y="0"/>
                    </a:cxn>
                    <a:cxn ang="0">
                      <a:pos x="0" y="43"/>
                    </a:cxn>
                    <a:cxn ang="0">
                      <a:pos x="32" y="76"/>
                    </a:cxn>
                    <a:cxn ang="0">
                      <a:pos x="64" y="91"/>
                    </a:cxn>
                    <a:cxn ang="0">
                      <a:pos x="96" y="101"/>
                    </a:cxn>
                    <a:cxn ang="0">
                      <a:pos x="129" y="107"/>
                    </a:cxn>
                    <a:cxn ang="0">
                      <a:pos x="161" y="110"/>
                    </a:cxn>
                    <a:cxn ang="0">
                      <a:pos x="177" y="110"/>
                    </a:cxn>
                    <a:cxn ang="0">
                      <a:pos x="193" y="110"/>
                    </a:cxn>
                    <a:cxn ang="0">
                      <a:pos x="226" y="107"/>
                    </a:cxn>
                    <a:cxn ang="0">
                      <a:pos x="258" y="101"/>
                    </a:cxn>
                    <a:cxn ang="0">
                      <a:pos x="290" y="92"/>
                    </a:cxn>
                    <a:cxn ang="0">
                      <a:pos x="323" y="76"/>
                    </a:cxn>
                    <a:cxn ang="0">
                      <a:pos x="355" y="43"/>
                    </a:cxn>
                    <a:cxn ang="0">
                      <a:pos x="355" y="0"/>
                    </a:cxn>
                    <a:cxn ang="0">
                      <a:pos x="323" y="35"/>
                    </a:cxn>
                  </a:cxnLst>
                  <a:rect l="0" t="0" r="r" b="b"/>
                  <a:pathLst>
                    <a:path w="355" h="110">
                      <a:moveTo>
                        <a:pt x="323" y="35"/>
                      </a:moveTo>
                      <a:cubicBezTo>
                        <a:pt x="313" y="40"/>
                        <a:pt x="302" y="45"/>
                        <a:pt x="290" y="50"/>
                      </a:cubicBezTo>
                      <a:cubicBezTo>
                        <a:pt x="280" y="53"/>
                        <a:pt x="269" y="57"/>
                        <a:pt x="258" y="59"/>
                      </a:cubicBezTo>
                      <a:cubicBezTo>
                        <a:pt x="248" y="62"/>
                        <a:pt x="237" y="63"/>
                        <a:pt x="226" y="65"/>
                      </a:cubicBezTo>
                      <a:cubicBezTo>
                        <a:pt x="215" y="66"/>
                        <a:pt x="204" y="67"/>
                        <a:pt x="193" y="68"/>
                      </a:cubicBezTo>
                      <a:cubicBezTo>
                        <a:pt x="188" y="68"/>
                        <a:pt x="183" y="68"/>
                        <a:pt x="177" y="68"/>
                      </a:cubicBezTo>
                      <a:cubicBezTo>
                        <a:pt x="172" y="68"/>
                        <a:pt x="166" y="68"/>
                        <a:pt x="161" y="68"/>
                      </a:cubicBezTo>
                      <a:cubicBezTo>
                        <a:pt x="150" y="67"/>
                        <a:pt x="139" y="66"/>
                        <a:pt x="129" y="65"/>
                      </a:cubicBezTo>
                      <a:cubicBezTo>
                        <a:pt x="117" y="63"/>
                        <a:pt x="106" y="61"/>
                        <a:pt x="96" y="59"/>
                      </a:cubicBezTo>
                      <a:cubicBezTo>
                        <a:pt x="85" y="56"/>
                        <a:pt x="74" y="53"/>
                        <a:pt x="64" y="50"/>
                      </a:cubicBezTo>
                      <a:cubicBezTo>
                        <a:pt x="52" y="45"/>
                        <a:pt x="41" y="40"/>
                        <a:pt x="32" y="34"/>
                      </a:cubicBezTo>
                      <a:cubicBezTo>
                        <a:pt x="16" y="24"/>
                        <a:pt x="4" y="12"/>
                        <a:pt x="0" y="0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55"/>
                        <a:pt x="16" y="66"/>
                        <a:pt x="32" y="76"/>
                      </a:cubicBezTo>
                      <a:cubicBezTo>
                        <a:pt x="41" y="81"/>
                        <a:pt x="52" y="87"/>
                        <a:pt x="64" y="91"/>
                      </a:cubicBezTo>
                      <a:cubicBezTo>
                        <a:pt x="74" y="95"/>
                        <a:pt x="85" y="98"/>
                        <a:pt x="96" y="101"/>
                      </a:cubicBezTo>
                      <a:cubicBezTo>
                        <a:pt x="106" y="104"/>
                        <a:pt x="117" y="106"/>
                        <a:pt x="129" y="107"/>
                      </a:cubicBezTo>
                      <a:cubicBezTo>
                        <a:pt x="139" y="108"/>
                        <a:pt x="150" y="109"/>
                        <a:pt x="161" y="110"/>
                      </a:cubicBezTo>
                      <a:cubicBezTo>
                        <a:pt x="166" y="110"/>
                        <a:pt x="172" y="110"/>
                        <a:pt x="177" y="110"/>
                      </a:cubicBezTo>
                      <a:cubicBezTo>
                        <a:pt x="183" y="110"/>
                        <a:pt x="188" y="110"/>
                        <a:pt x="193" y="110"/>
                      </a:cubicBezTo>
                      <a:cubicBezTo>
                        <a:pt x="204" y="109"/>
                        <a:pt x="215" y="109"/>
                        <a:pt x="226" y="107"/>
                      </a:cubicBezTo>
                      <a:cubicBezTo>
                        <a:pt x="237" y="106"/>
                        <a:pt x="248" y="104"/>
                        <a:pt x="258" y="101"/>
                      </a:cubicBezTo>
                      <a:cubicBezTo>
                        <a:pt x="269" y="99"/>
                        <a:pt x="280" y="95"/>
                        <a:pt x="290" y="92"/>
                      </a:cubicBezTo>
                      <a:cubicBezTo>
                        <a:pt x="302" y="87"/>
                        <a:pt x="313" y="82"/>
                        <a:pt x="323" y="76"/>
                      </a:cubicBezTo>
                      <a:cubicBezTo>
                        <a:pt x="338" y="66"/>
                        <a:pt x="350" y="55"/>
                        <a:pt x="355" y="43"/>
                      </a:cubicBezTo>
                      <a:cubicBezTo>
                        <a:pt x="355" y="0"/>
                        <a:pt x="355" y="0"/>
                        <a:pt x="355" y="0"/>
                      </a:cubicBezTo>
                      <a:cubicBezTo>
                        <a:pt x="350" y="13"/>
                        <a:pt x="339" y="25"/>
                        <a:pt x="323" y="35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41" name="Group 216"/>
            <p:cNvGrpSpPr/>
            <p:nvPr/>
          </p:nvGrpSpPr>
          <p:grpSpPr>
            <a:xfrm>
              <a:off x="7239000" y="3310639"/>
              <a:ext cx="911586" cy="531364"/>
              <a:chOff x="2677732" y="1646868"/>
              <a:chExt cx="927614" cy="540707"/>
            </a:xfrm>
          </p:grpSpPr>
          <p:sp>
            <p:nvSpPr>
              <p:cNvPr id="438" name="Oval 16"/>
              <p:cNvSpPr>
                <a:spLocks noChangeArrowheads="1"/>
              </p:cNvSpPr>
              <p:nvPr/>
            </p:nvSpPr>
            <p:spPr bwMode="auto">
              <a:xfrm>
                <a:off x="2677732" y="1765472"/>
                <a:ext cx="927614" cy="422103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342" name="Group 218"/>
              <p:cNvGrpSpPr/>
              <p:nvPr/>
            </p:nvGrpSpPr>
            <p:grpSpPr>
              <a:xfrm>
                <a:off x="2677732" y="1646868"/>
                <a:ext cx="927614" cy="505511"/>
                <a:chOff x="2677732" y="2060123"/>
                <a:chExt cx="927614" cy="505511"/>
              </a:xfrm>
            </p:grpSpPr>
            <p:sp>
              <p:nvSpPr>
                <p:cNvPr id="440" name="Oval 19"/>
                <p:cNvSpPr>
                  <a:spLocks noChangeArrowheads="1"/>
                </p:cNvSpPr>
                <p:nvPr/>
              </p:nvSpPr>
              <p:spPr bwMode="auto">
                <a:xfrm>
                  <a:off x="2677732" y="2060123"/>
                  <a:ext cx="927614" cy="419574"/>
                </a:xfrm>
                <a:prstGeom prst="ellipse">
                  <a:avLst/>
                </a:prstGeom>
                <a:solidFill>
                  <a:schemeClr val="accent4"/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441" name="Freeform 61"/>
                <p:cNvSpPr>
                  <a:spLocks noEditPoints="1"/>
                </p:cNvSpPr>
                <p:nvPr/>
              </p:nvSpPr>
              <p:spPr bwMode="auto">
                <a:xfrm>
                  <a:off x="2753559" y="2090454"/>
                  <a:ext cx="775961" cy="328582"/>
                </a:xfrm>
                <a:custGeom>
                  <a:avLst/>
                  <a:gdLst/>
                  <a:ahLst/>
                  <a:cxnLst>
                    <a:cxn ang="0">
                      <a:pos x="148" y="126"/>
                    </a:cxn>
                    <a:cxn ang="0">
                      <a:pos x="148" y="126"/>
                    </a:cxn>
                    <a:cxn ang="0">
                      <a:pos x="0" y="63"/>
                    </a:cxn>
                    <a:cxn ang="0">
                      <a:pos x="148" y="0"/>
                    </a:cxn>
                    <a:cxn ang="0">
                      <a:pos x="297" y="63"/>
                    </a:cxn>
                    <a:cxn ang="0">
                      <a:pos x="148" y="126"/>
                    </a:cxn>
                    <a:cxn ang="0">
                      <a:pos x="148" y="17"/>
                    </a:cxn>
                    <a:cxn ang="0">
                      <a:pos x="18" y="63"/>
                    </a:cxn>
                    <a:cxn ang="0">
                      <a:pos x="148" y="108"/>
                    </a:cxn>
                    <a:cxn ang="0">
                      <a:pos x="279" y="63"/>
                    </a:cxn>
                    <a:cxn ang="0">
                      <a:pos x="148" y="17"/>
                    </a:cxn>
                  </a:cxnLst>
                  <a:rect l="0" t="0" r="r" b="b"/>
                  <a:pathLst>
                    <a:path w="297" h="126">
                      <a:moveTo>
                        <a:pt x="148" y="126"/>
                      </a:moveTo>
                      <a:cubicBezTo>
                        <a:pt x="148" y="126"/>
                        <a:pt x="148" y="126"/>
                        <a:pt x="148" y="126"/>
                      </a:cubicBezTo>
                      <a:cubicBezTo>
                        <a:pt x="77" y="126"/>
                        <a:pt x="0" y="104"/>
                        <a:pt x="0" y="63"/>
                      </a:cubicBezTo>
                      <a:cubicBezTo>
                        <a:pt x="0" y="22"/>
                        <a:pt x="77" y="0"/>
                        <a:pt x="148" y="0"/>
                      </a:cubicBezTo>
                      <a:cubicBezTo>
                        <a:pt x="220" y="0"/>
                        <a:pt x="297" y="22"/>
                        <a:pt x="297" y="63"/>
                      </a:cubicBezTo>
                      <a:cubicBezTo>
                        <a:pt x="297" y="104"/>
                        <a:pt x="220" y="126"/>
                        <a:pt x="148" y="126"/>
                      </a:cubicBezTo>
                      <a:moveTo>
                        <a:pt x="148" y="17"/>
                      </a:moveTo>
                      <a:cubicBezTo>
                        <a:pt x="71" y="17"/>
                        <a:pt x="18" y="41"/>
                        <a:pt x="18" y="63"/>
                      </a:cubicBezTo>
                      <a:cubicBezTo>
                        <a:pt x="18" y="84"/>
                        <a:pt x="71" y="108"/>
                        <a:pt x="148" y="108"/>
                      </a:cubicBezTo>
                      <a:cubicBezTo>
                        <a:pt x="225" y="108"/>
                        <a:pt x="279" y="84"/>
                        <a:pt x="279" y="63"/>
                      </a:cubicBezTo>
                      <a:cubicBezTo>
                        <a:pt x="279" y="41"/>
                        <a:pt x="225" y="17"/>
                        <a:pt x="148" y="17"/>
                      </a:cubicBez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442" name="Freeform 24"/>
                <p:cNvSpPr/>
                <p:nvPr/>
              </p:nvSpPr>
              <p:spPr bwMode="auto">
                <a:xfrm>
                  <a:off x="2677732" y="2277493"/>
                  <a:ext cx="927614" cy="288141"/>
                </a:xfrm>
                <a:custGeom>
                  <a:avLst/>
                  <a:gdLst/>
                  <a:ahLst/>
                  <a:cxnLst>
                    <a:cxn ang="0">
                      <a:pos x="323" y="35"/>
                    </a:cxn>
                    <a:cxn ang="0">
                      <a:pos x="290" y="50"/>
                    </a:cxn>
                    <a:cxn ang="0">
                      <a:pos x="258" y="59"/>
                    </a:cxn>
                    <a:cxn ang="0">
                      <a:pos x="226" y="65"/>
                    </a:cxn>
                    <a:cxn ang="0">
                      <a:pos x="193" y="68"/>
                    </a:cxn>
                    <a:cxn ang="0">
                      <a:pos x="177" y="68"/>
                    </a:cxn>
                    <a:cxn ang="0">
                      <a:pos x="161" y="68"/>
                    </a:cxn>
                    <a:cxn ang="0">
                      <a:pos x="129" y="65"/>
                    </a:cxn>
                    <a:cxn ang="0">
                      <a:pos x="96" y="59"/>
                    </a:cxn>
                    <a:cxn ang="0">
                      <a:pos x="64" y="50"/>
                    </a:cxn>
                    <a:cxn ang="0">
                      <a:pos x="32" y="34"/>
                    </a:cxn>
                    <a:cxn ang="0">
                      <a:pos x="0" y="0"/>
                    </a:cxn>
                    <a:cxn ang="0">
                      <a:pos x="0" y="43"/>
                    </a:cxn>
                    <a:cxn ang="0">
                      <a:pos x="32" y="76"/>
                    </a:cxn>
                    <a:cxn ang="0">
                      <a:pos x="64" y="91"/>
                    </a:cxn>
                    <a:cxn ang="0">
                      <a:pos x="96" y="101"/>
                    </a:cxn>
                    <a:cxn ang="0">
                      <a:pos x="129" y="107"/>
                    </a:cxn>
                    <a:cxn ang="0">
                      <a:pos x="161" y="110"/>
                    </a:cxn>
                    <a:cxn ang="0">
                      <a:pos x="177" y="110"/>
                    </a:cxn>
                    <a:cxn ang="0">
                      <a:pos x="193" y="110"/>
                    </a:cxn>
                    <a:cxn ang="0">
                      <a:pos x="226" y="107"/>
                    </a:cxn>
                    <a:cxn ang="0">
                      <a:pos x="258" y="101"/>
                    </a:cxn>
                    <a:cxn ang="0">
                      <a:pos x="290" y="92"/>
                    </a:cxn>
                    <a:cxn ang="0">
                      <a:pos x="323" y="76"/>
                    </a:cxn>
                    <a:cxn ang="0">
                      <a:pos x="355" y="43"/>
                    </a:cxn>
                    <a:cxn ang="0">
                      <a:pos x="355" y="0"/>
                    </a:cxn>
                    <a:cxn ang="0">
                      <a:pos x="323" y="35"/>
                    </a:cxn>
                  </a:cxnLst>
                  <a:rect l="0" t="0" r="r" b="b"/>
                  <a:pathLst>
                    <a:path w="355" h="110">
                      <a:moveTo>
                        <a:pt x="323" y="35"/>
                      </a:moveTo>
                      <a:cubicBezTo>
                        <a:pt x="313" y="40"/>
                        <a:pt x="302" y="45"/>
                        <a:pt x="290" y="50"/>
                      </a:cubicBezTo>
                      <a:cubicBezTo>
                        <a:pt x="280" y="53"/>
                        <a:pt x="269" y="57"/>
                        <a:pt x="258" y="59"/>
                      </a:cubicBezTo>
                      <a:cubicBezTo>
                        <a:pt x="248" y="62"/>
                        <a:pt x="237" y="63"/>
                        <a:pt x="226" y="65"/>
                      </a:cubicBezTo>
                      <a:cubicBezTo>
                        <a:pt x="215" y="66"/>
                        <a:pt x="204" y="67"/>
                        <a:pt x="193" y="68"/>
                      </a:cubicBezTo>
                      <a:cubicBezTo>
                        <a:pt x="188" y="68"/>
                        <a:pt x="183" y="68"/>
                        <a:pt x="177" y="68"/>
                      </a:cubicBezTo>
                      <a:cubicBezTo>
                        <a:pt x="172" y="68"/>
                        <a:pt x="166" y="68"/>
                        <a:pt x="161" y="68"/>
                      </a:cubicBezTo>
                      <a:cubicBezTo>
                        <a:pt x="150" y="67"/>
                        <a:pt x="139" y="66"/>
                        <a:pt x="129" y="65"/>
                      </a:cubicBezTo>
                      <a:cubicBezTo>
                        <a:pt x="117" y="63"/>
                        <a:pt x="106" y="61"/>
                        <a:pt x="96" y="59"/>
                      </a:cubicBezTo>
                      <a:cubicBezTo>
                        <a:pt x="85" y="56"/>
                        <a:pt x="74" y="53"/>
                        <a:pt x="64" y="50"/>
                      </a:cubicBezTo>
                      <a:cubicBezTo>
                        <a:pt x="52" y="45"/>
                        <a:pt x="41" y="40"/>
                        <a:pt x="32" y="34"/>
                      </a:cubicBezTo>
                      <a:cubicBezTo>
                        <a:pt x="16" y="24"/>
                        <a:pt x="4" y="12"/>
                        <a:pt x="0" y="0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55"/>
                        <a:pt x="16" y="66"/>
                        <a:pt x="32" y="76"/>
                      </a:cubicBezTo>
                      <a:cubicBezTo>
                        <a:pt x="41" y="81"/>
                        <a:pt x="52" y="87"/>
                        <a:pt x="64" y="91"/>
                      </a:cubicBezTo>
                      <a:cubicBezTo>
                        <a:pt x="74" y="95"/>
                        <a:pt x="85" y="98"/>
                        <a:pt x="96" y="101"/>
                      </a:cubicBezTo>
                      <a:cubicBezTo>
                        <a:pt x="106" y="104"/>
                        <a:pt x="117" y="106"/>
                        <a:pt x="129" y="107"/>
                      </a:cubicBezTo>
                      <a:cubicBezTo>
                        <a:pt x="139" y="108"/>
                        <a:pt x="150" y="109"/>
                        <a:pt x="161" y="110"/>
                      </a:cubicBezTo>
                      <a:cubicBezTo>
                        <a:pt x="166" y="110"/>
                        <a:pt x="172" y="110"/>
                        <a:pt x="177" y="110"/>
                      </a:cubicBezTo>
                      <a:cubicBezTo>
                        <a:pt x="183" y="110"/>
                        <a:pt x="188" y="110"/>
                        <a:pt x="193" y="110"/>
                      </a:cubicBezTo>
                      <a:cubicBezTo>
                        <a:pt x="204" y="109"/>
                        <a:pt x="215" y="109"/>
                        <a:pt x="226" y="107"/>
                      </a:cubicBezTo>
                      <a:cubicBezTo>
                        <a:pt x="237" y="106"/>
                        <a:pt x="248" y="104"/>
                        <a:pt x="258" y="101"/>
                      </a:cubicBezTo>
                      <a:cubicBezTo>
                        <a:pt x="269" y="99"/>
                        <a:pt x="280" y="95"/>
                        <a:pt x="290" y="92"/>
                      </a:cubicBezTo>
                      <a:cubicBezTo>
                        <a:pt x="302" y="87"/>
                        <a:pt x="313" y="82"/>
                        <a:pt x="323" y="76"/>
                      </a:cubicBezTo>
                      <a:cubicBezTo>
                        <a:pt x="338" y="66"/>
                        <a:pt x="350" y="55"/>
                        <a:pt x="355" y="43"/>
                      </a:cubicBezTo>
                      <a:cubicBezTo>
                        <a:pt x="355" y="0"/>
                        <a:pt x="355" y="0"/>
                        <a:pt x="355" y="0"/>
                      </a:cubicBezTo>
                      <a:cubicBezTo>
                        <a:pt x="350" y="13"/>
                        <a:pt x="339" y="25"/>
                        <a:pt x="323" y="35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43" name="Group 245"/>
            <p:cNvGrpSpPr/>
            <p:nvPr/>
          </p:nvGrpSpPr>
          <p:grpSpPr>
            <a:xfrm>
              <a:off x="7239000" y="3160071"/>
              <a:ext cx="911586" cy="531364"/>
              <a:chOff x="2677732" y="1646868"/>
              <a:chExt cx="927614" cy="540707"/>
            </a:xfrm>
          </p:grpSpPr>
          <p:sp>
            <p:nvSpPr>
              <p:cNvPr id="433" name="Oval 16"/>
              <p:cNvSpPr>
                <a:spLocks noChangeArrowheads="1"/>
              </p:cNvSpPr>
              <p:nvPr/>
            </p:nvSpPr>
            <p:spPr bwMode="auto">
              <a:xfrm>
                <a:off x="2677732" y="1765472"/>
                <a:ext cx="927614" cy="422103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345" name="Group 247"/>
              <p:cNvGrpSpPr/>
              <p:nvPr/>
            </p:nvGrpSpPr>
            <p:grpSpPr>
              <a:xfrm>
                <a:off x="2677732" y="1646868"/>
                <a:ext cx="927614" cy="505511"/>
                <a:chOff x="2677732" y="2060123"/>
                <a:chExt cx="927614" cy="505511"/>
              </a:xfrm>
            </p:grpSpPr>
            <p:sp>
              <p:nvSpPr>
                <p:cNvPr id="435" name="Oval 19"/>
                <p:cNvSpPr>
                  <a:spLocks noChangeArrowheads="1"/>
                </p:cNvSpPr>
                <p:nvPr/>
              </p:nvSpPr>
              <p:spPr bwMode="auto">
                <a:xfrm>
                  <a:off x="2677732" y="2060123"/>
                  <a:ext cx="927614" cy="419574"/>
                </a:xfrm>
                <a:prstGeom prst="ellipse">
                  <a:avLst/>
                </a:prstGeom>
                <a:solidFill>
                  <a:schemeClr val="accent4"/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436" name="Freeform 61"/>
                <p:cNvSpPr>
                  <a:spLocks noEditPoints="1"/>
                </p:cNvSpPr>
                <p:nvPr/>
              </p:nvSpPr>
              <p:spPr bwMode="auto">
                <a:xfrm>
                  <a:off x="2753559" y="2090454"/>
                  <a:ext cx="775961" cy="328582"/>
                </a:xfrm>
                <a:custGeom>
                  <a:avLst/>
                  <a:gdLst/>
                  <a:ahLst/>
                  <a:cxnLst>
                    <a:cxn ang="0">
                      <a:pos x="148" y="126"/>
                    </a:cxn>
                    <a:cxn ang="0">
                      <a:pos x="148" y="126"/>
                    </a:cxn>
                    <a:cxn ang="0">
                      <a:pos x="0" y="63"/>
                    </a:cxn>
                    <a:cxn ang="0">
                      <a:pos x="148" y="0"/>
                    </a:cxn>
                    <a:cxn ang="0">
                      <a:pos x="297" y="63"/>
                    </a:cxn>
                    <a:cxn ang="0">
                      <a:pos x="148" y="126"/>
                    </a:cxn>
                    <a:cxn ang="0">
                      <a:pos x="148" y="17"/>
                    </a:cxn>
                    <a:cxn ang="0">
                      <a:pos x="18" y="63"/>
                    </a:cxn>
                    <a:cxn ang="0">
                      <a:pos x="148" y="108"/>
                    </a:cxn>
                    <a:cxn ang="0">
                      <a:pos x="279" y="63"/>
                    </a:cxn>
                    <a:cxn ang="0">
                      <a:pos x="148" y="17"/>
                    </a:cxn>
                  </a:cxnLst>
                  <a:rect l="0" t="0" r="r" b="b"/>
                  <a:pathLst>
                    <a:path w="297" h="126">
                      <a:moveTo>
                        <a:pt x="148" y="126"/>
                      </a:moveTo>
                      <a:cubicBezTo>
                        <a:pt x="148" y="126"/>
                        <a:pt x="148" y="126"/>
                        <a:pt x="148" y="126"/>
                      </a:cubicBezTo>
                      <a:cubicBezTo>
                        <a:pt x="77" y="126"/>
                        <a:pt x="0" y="104"/>
                        <a:pt x="0" y="63"/>
                      </a:cubicBezTo>
                      <a:cubicBezTo>
                        <a:pt x="0" y="22"/>
                        <a:pt x="77" y="0"/>
                        <a:pt x="148" y="0"/>
                      </a:cubicBezTo>
                      <a:cubicBezTo>
                        <a:pt x="220" y="0"/>
                        <a:pt x="297" y="22"/>
                        <a:pt x="297" y="63"/>
                      </a:cubicBezTo>
                      <a:cubicBezTo>
                        <a:pt x="297" y="104"/>
                        <a:pt x="220" y="126"/>
                        <a:pt x="148" y="126"/>
                      </a:cubicBezTo>
                      <a:moveTo>
                        <a:pt x="148" y="17"/>
                      </a:moveTo>
                      <a:cubicBezTo>
                        <a:pt x="71" y="17"/>
                        <a:pt x="18" y="41"/>
                        <a:pt x="18" y="63"/>
                      </a:cubicBezTo>
                      <a:cubicBezTo>
                        <a:pt x="18" y="84"/>
                        <a:pt x="71" y="108"/>
                        <a:pt x="148" y="108"/>
                      </a:cubicBezTo>
                      <a:cubicBezTo>
                        <a:pt x="225" y="108"/>
                        <a:pt x="279" y="84"/>
                        <a:pt x="279" y="63"/>
                      </a:cubicBezTo>
                      <a:cubicBezTo>
                        <a:pt x="279" y="41"/>
                        <a:pt x="225" y="17"/>
                        <a:pt x="148" y="17"/>
                      </a:cubicBez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437" name="Freeform 24"/>
                <p:cNvSpPr/>
                <p:nvPr/>
              </p:nvSpPr>
              <p:spPr bwMode="auto">
                <a:xfrm>
                  <a:off x="2677732" y="2277493"/>
                  <a:ext cx="927614" cy="288141"/>
                </a:xfrm>
                <a:custGeom>
                  <a:avLst/>
                  <a:gdLst/>
                  <a:ahLst/>
                  <a:cxnLst>
                    <a:cxn ang="0">
                      <a:pos x="323" y="35"/>
                    </a:cxn>
                    <a:cxn ang="0">
                      <a:pos x="290" y="50"/>
                    </a:cxn>
                    <a:cxn ang="0">
                      <a:pos x="258" y="59"/>
                    </a:cxn>
                    <a:cxn ang="0">
                      <a:pos x="226" y="65"/>
                    </a:cxn>
                    <a:cxn ang="0">
                      <a:pos x="193" y="68"/>
                    </a:cxn>
                    <a:cxn ang="0">
                      <a:pos x="177" y="68"/>
                    </a:cxn>
                    <a:cxn ang="0">
                      <a:pos x="161" y="68"/>
                    </a:cxn>
                    <a:cxn ang="0">
                      <a:pos x="129" y="65"/>
                    </a:cxn>
                    <a:cxn ang="0">
                      <a:pos x="96" y="59"/>
                    </a:cxn>
                    <a:cxn ang="0">
                      <a:pos x="64" y="50"/>
                    </a:cxn>
                    <a:cxn ang="0">
                      <a:pos x="32" y="34"/>
                    </a:cxn>
                    <a:cxn ang="0">
                      <a:pos x="0" y="0"/>
                    </a:cxn>
                    <a:cxn ang="0">
                      <a:pos x="0" y="43"/>
                    </a:cxn>
                    <a:cxn ang="0">
                      <a:pos x="32" y="76"/>
                    </a:cxn>
                    <a:cxn ang="0">
                      <a:pos x="64" y="91"/>
                    </a:cxn>
                    <a:cxn ang="0">
                      <a:pos x="96" y="101"/>
                    </a:cxn>
                    <a:cxn ang="0">
                      <a:pos x="129" y="107"/>
                    </a:cxn>
                    <a:cxn ang="0">
                      <a:pos x="161" y="110"/>
                    </a:cxn>
                    <a:cxn ang="0">
                      <a:pos x="177" y="110"/>
                    </a:cxn>
                    <a:cxn ang="0">
                      <a:pos x="193" y="110"/>
                    </a:cxn>
                    <a:cxn ang="0">
                      <a:pos x="226" y="107"/>
                    </a:cxn>
                    <a:cxn ang="0">
                      <a:pos x="258" y="101"/>
                    </a:cxn>
                    <a:cxn ang="0">
                      <a:pos x="290" y="92"/>
                    </a:cxn>
                    <a:cxn ang="0">
                      <a:pos x="323" y="76"/>
                    </a:cxn>
                    <a:cxn ang="0">
                      <a:pos x="355" y="43"/>
                    </a:cxn>
                    <a:cxn ang="0">
                      <a:pos x="355" y="0"/>
                    </a:cxn>
                    <a:cxn ang="0">
                      <a:pos x="323" y="35"/>
                    </a:cxn>
                  </a:cxnLst>
                  <a:rect l="0" t="0" r="r" b="b"/>
                  <a:pathLst>
                    <a:path w="355" h="110">
                      <a:moveTo>
                        <a:pt x="323" y="35"/>
                      </a:moveTo>
                      <a:cubicBezTo>
                        <a:pt x="313" y="40"/>
                        <a:pt x="302" y="45"/>
                        <a:pt x="290" y="50"/>
                      </a:cubicBezTo>
                      <a:cubicBezTo>
                        <a:pt x="280" y="53"/>
                        <a:pt x="269" y="57"/>
                        <a:pt x="258" y="59"/>
                      </a:cubicBezTo>
                      <a:cubicBezTo>
                        <a:pt x="248" y="62"/>
                        <a:pt x="237" y="63"/>
                        <a:pt x="226" y="65"/>
                      </a:cubicBezTo>
                      <a:cubicBezTo>
                        <a:pt x="215" y="66"/>
                        <a:pt x="204" y="67"/>
                        <a:pt x="193" y="68"/>
                      </a:cubicBezTo>
                      <a:cubicBezTo>
                        <a:pt x="188" y="68"/>
                        <a:pt x="183" y="68"/>
                        <a:pt x="177" y="68"/>
                      </a:cubicBezTo>
                      <a:cubicBezTo>
                        <a:pt x="172" y="68"/>
                        <a:pt x="166" y="68"/>
                        <a:pt x="161" y="68"/>
                      </a:cubicBezTo>
                      <a:cubicBezTo>
                        <a:pt x="150" y="67"/>
                        <a:pt x="139" y="66"/>
                        <a:pt x="129" y="65"/>
                      </a:cubicBezTo>
                      <a:cubicBezTo>
                        <a:pt x="117" y="63"/>
                        <a:pt x="106" y="61"/>
                        <a:pt x="96" y="59"/>
                      </a:cubicBezTo>
                      <a:cubicBezTo>
                        <a:pt x="85" y="56"/>
                        <a:pt x="74" y="53"/>
                        <a:pt x="64" y="50"/>
                      </a:cubicBezTo>
                      <a:cubicBezTo>
                        <a:pt x="52" y="45"/>
                        <a:pt x="41" y="40"/>
                        <a:pt x="32" y="34"/>
                      </a:cubicBezTo>
                      <a:cubicBezTo>
                        <a:pt x="16" y="24"/>
                        <a:pt x="4" y="12"/>
                        <a:pt x="0" y="0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55"/>
                        <a:pt x="16" y="66"/>
                        <a:pt x="32" y="76"/>
                      </a:cubicBezTo>
                      <a:cubicBezTo>
                        <a:pt x="41" y="81"/>
                        <a:pt x="52" y="87"/>
                        <a:pt x="64" y="91"/>
                      </a:cubicBezTo>
                      <a:cubicBezTo>
                        <a:pt x="74" y="95"/>
                        <a:pt x="85" y="98"/>
                        <a:pt x="96" y="101"/>
                      </a:cubicBezTo>
                      <a:cubicBezTo>
                        <a:pt x="106" y="104"/>
                        <a:pt x="117" y="106"/>
                        <a:pt x="129" y="107"/>
                      </a:cubicBezTo>
                      <a:cubicBezTo>
                        <a:pt x="139" y="108"/>
                        <a:pt x="150" y="109"/>
                        <a:pt x="161" y="110"/>
                      </a:cubicBezTo>
                      <a:cubicBezTo>
                        <a:pt x="166" y="110"/>
                        <a:pt x="172" y="110"/>
                        <a:pt x="177" y="110"/>
                      </a:cubicBezTo>
                      <a:cubicBezTo>
                        <a:pt x="183" y="110"/>
                        <a:pt x="188" y="110"/>
                        <a:pt x="193" y="110"/>
                      </a:cubicBezTo>
                      <a:cubicBezTo>
                        <a:pt x="204" y="109"/>
                        <a:pt x="215" y="109"/>
                        <a:pt x="226" y="107"/>
                      </a:cubicBezTo>
                      <a:cubicBezTo>
                        <a:pt x="237" y="106"/>
                        <a:pt x="248" y="104"/>
                        <a:pt x="258" y="101"/>
                      </a:cubicBezTo>
                      <a:cubicBezTo>
                        <a:pt x="269" y="99"/>
                        <a:pt x="280" y="95"/>
                        <a:pt x="290" y="92"/>
                      </a:cubicBezTo>
                      <a:cubicBezTo>
                        <a:pt x="302" y="87"/>
                        <a:pt x="313" y="82"/>
                        <a:pt x="323" y="76"/>
                      </a:cubicBezTo>
                      <a:cubicBezTo>
                        <a:pt x="338" y="66"/>
                        <a:pt x="350" y="55"/>
                        <a:pt x="355" y="43"/>
                      </a:cubicBezTo>
                      <a:cubicBezTo>
                        <a:pt x="355" y="0"/>
                        <a:pt x="355" y="0"/>
                        <a:pt x="355" y="0"/>
                      </a:cubicBezTo>
                      <a:cubicBezTo>
                        <a:pt x="350" y="13"/>
                        <a:pt x="339" y="25"/>
                        <a:pt x="323" y="35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50" name="Group 251"/>
            <p:cNvGrpSpPr/>
            <p:nvPr/>
          </p:nvGrpSpPr>
          <p:grpSpPr>
            <a:xfrm>
              <a:off x="7239000" y="3015624"/>
              <a:ext cx="911586" cy="531364"/>
              <a:chOff x="2677732" y="1646868"/>
              <a:chExt cx="927614" cy="540707"/>
            </a:xfrm>
          </p:grpSpPr>
          <p:sp>
            <p:nvSpPr>
              <p:cNvPr id="428" name="Oval 16"/>
              <p:cNvSpPr>
                <a:spLocks noChangeArrowheads="1"/>
              </p:cNvSpPr>
              <p:nvPr/>
            </p:nvSpPr>
            <p:spPr bwMode="auto">
              <a:xfrm>
                <a:off x="2677732" y="1765472"/>
                <a:ext cx="927614" cy="422103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355" name="Group 253"/>
              <p:cNvGrpSpPr/>
              <p:nvPr/>
            </p:nvGrpSpPr>
            <p:grpSpPr>
              <a:xfrm>
                <a:off x="2677732" y="1646868"/>
                <a:ext cx="927614" cy="505511"/>
                <a:chOff x="2677732" y="2060123"/>
                <a:chExt cx="927614" cy="505511"/>
              </a:xfrm>
            </p:grpSpPr>
            <p:sp>
              <p:nvSpPr>
                <p:cNvPr id="430" name="Oval 19"/>
                <p:cNvSpPr>
                  <a:spLocks noChangeArrowheads="1"/>
                </p:cNvSpPr>
                <p:nvPr/>
              </p:nvSpPr>
              <p:spPr bwMode="auto">
                <a:xfrm>
                  <a:off x="2677732" y="2060123"/>
                  <a:ext cx="927614" cy="419574"/>
                </a:xfrm>
                <a:prstGeom prst="ellipse">
                  <a:avLst/>
                </a:prstGeom>
                <a:solidFill>
                  <a:schemeClr val="accent4"/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431" name="Freeform 61"/>
                <p:cNvSpPr>
                  <a:spLocks noEditPoints="1"/>
                </p:cNvSpPr>
                <p:nvPr/>
              </p:nvSpPr>
              <p:spPr bwMode="auto">
                <a:xfrm>
                  <a:off x="2753559" y="2090454"/>
                  <a:ext cx="775961" cy="328582"/>
                </a:xfrm>
                <a:custGeom>
                  <a:avLst/>
                  <a:gdLst/>
                  <a:ahLst/>
                  <a:cxnLst>
                    <a:cxn ang="0">
                      <a:pos x="148" y="126"/>
                    </a:cxn>
                    <a:cxn ang="0">
                      <a:pos x="148" y="126"/>
                    </a:cxn>
                    <a:cxn ang="0">
                      <a:pos x="0" y="63"/>
                    </a:cxn>
                    <a:cxn ang="0">
                      <a:pos x="148" y="0"/>
                    </a:cxn>
                    <a:cxn ang="0">
                      <a:pos x="297" y="63"/>
                    </a:cxn>
                    <a:cxn ang="0">
                      <a:pos x="148" y="126"/>
                    </a:cxn>
                    <a:cxn ang="0">
                      <a:pos x="148" y="17"/>
                    </a:cxn>
                    <a:cxn ang="0">
                      <a:pos x="18" y="63"/>
                    </a:cxn>
                    <a:cxn ang="0">
                      <a:pos x="148" y="108"/>
                    </a:cxn>
                    <a:cxn ang="0">
                      <a:pos x="279" y="63"/>
                    </a:cxn>
                    <a:cxn ang="0">
                      <a:pos x="148" y="17"/>
                    </a:cxn>
                  </a:cxnLst>
                  <a:rect l="0" t="0" r="r" b="b"/>
                  <a:pathLst>
                    <a:path w="297" h="126">
                      <a:moveTo>
                        <a:pt x="148" y="126"/>
                      </a:moveTo>
                      <a:cubicBezTo>
                        <a:pt x="148" y="126"/>
                        <a:pt x="148" y="126"/>
                        <a:pt x="148" y="126"/>
                      </a:cubicBezTo>
                      <a:cubicBezTo>
                        <a:pt x="77" y="126"/>
                        <a:pt x="0" y="104"/>
                        <a:pt x="0" y="63"/>
                      </a:cubicBezTo>
                      <a:cubicBezTo>
                        <a:pt x="0" y="22"/>
                        <a:pt x="77" y="0"/>
                        <a:pt x="148" y="0"/>
                      </a:cubicBezTo>
                      <a:cubicBezTo>
                        <a:pt x="220" y="0"/>
                        <a:pt x="297" y="22"/>
                        <a:pt x="297" y="63"/>
                      </a:cubicBezTo>
                      <a:cubicBezTo>
                        <a:pt x="297" y="104"/>
                        <a:pt x="220" y="126"/>
                        <a:pt x="148" y="126"/>
                      </a:cubicBezTo>
                      <a:moveTo>
                        <a:pt x="148" y="17"/>
                      </a:moveTo>
                      <a:cubicBezTo>
                        <a:pt x="71" y="17"/>
                        <a:pt x="18" y="41"/>
                        <a:pt x="18" y="63"/>
                      </a:cubicBezTo>
                      <a:cubicBezTo>
                        <a:pt x="18" y="84"/>
                        <a:pt x="71" y="108"/>
                        <a:pt x="148" y="108"/>
                      </a:cubicBezTo>
                      <a:cubicBezTo>
                        <a:pt x="225" y="108"/>
                        <a:pt x="279" y="84"/>
                        <a:pt x="279" y="63"/>
                      </a:cubicBezTo>
                      <a:cubicBezTo>
                        <a:pt x="279" y="41"/>
                        <a:pt x="225" y="17"/>
                        <a:pt x="148" y="17"/>
                      </a:cubicBez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432" name="Freeform 24"/>
                <p:cNvSpPr/>
                <p:nvPr/>
              </p:nvSpPr>
              <p:spPr bwMode="auto">
                <a:xfrm>
                  <a:off x="2677732" y="2277493"/>
                  <a:ext cx="927614" cy="288141"/>
                </a:xfrm>
                <a:custGeom>
                  <a:avLst/>
                  <a:gdLst/>
                  <a:ahLst/>
                  <a:cxnLst>
                    <a:cxn ang="0">
                      <a:pos x="323" y="35"/>
                    </a:cxn>
                    <a:cxn ang="0">
                      <a:pos x="290" y="50"/>
                    </a:cxn>
                    <a:cxn ang="0">
                      <a:pos x="258" y="59"/>
                    </a:cxn>
                    <a:cxn ang="0">
                      <a:pos x="226" y="65"/>
                    </a:cxn>
                    <a:cxn ang="0">
                      <a:pos x="193" y="68"/>
                    </a:cxn>
                    <a:cxn ang="0">
                      <a:pos x="177" y="68"/>
                    </a:cxn>
                    <a:cxn ang="0">
                      <a:pos x="161" y="68"/>
                    </a:cxn>
                    <a:cxn ang="0">
                      <a:pos x="129" y="65"/>
                    </a:cxn>
                    <a:cxn ang="0">
                      <a:pos x="96" y="59"/>
                    </a:cxn>
                    <a:cxn ang="0">
                      <a:pos x="64" y="50"/>
                    </a:cxn>
                    <a:cxn ang="0">
                      <a:pos x="32" y="34"/>
                    </a:cxn>
                    <a:cxn ang="0">
                      <a:pos x="0" y="0"/>
                    </a:cxn>
                    <a:cxn ang="0">
                      <a:pos x="0" y="43"/>
                    </a:cxn>
                    <a:cxn ang="0">
                      <a:pos x="32" y="76"/>
                    </a:cxn>
                    <a:cxn ang="0">
                      <a:pos x="64" y="91"/>
                    </a:cxn>
                    <a:cxn ang="0">
                      <a:pos x="96" y="101"/>
                    </a:cxn>
                    <a:cxn ang="0">
                      <a:pos x="129" y="107"/>
                    </a:cxn>
                    <a:cxn ang="0">
                      <a:pos x="161" y="110"/>
                    </a:cxn>
                    <a:cxn ang="0">
                      <a:pos x="177" y="110"/>
                    </a:cxn>
                    <a:cxn ang="0">
                      <a:pos x="193" y="110"/>
                    </a:cxn>
                    <a:cxn ang="0">
                      <a:pos x="226" y="107"/>
                    </a:cxn>
                    <a:cxn ang="0">
                      <a:pos x="258" y="101"/>
                    </a:cxn>
                    <a:cxn ang="0">
                      <a:pos x="290" y="92"/>
                    </a:cxn>
                    <a:cxn ang="0">
                      <a:pos x="323" y="76"/>
                    </a:cxn>
                    <a:cxn ang="0">
                      <a:pos x="355" y="43"/>
                    </a:cxn>
                    <a:cxn ang="0">
                      <a:pos x="355" y="0"/>
                    </a:cxn>
                    <a:cxn ang="0">
                      <a:pos x="323" y="35"/>
                    </a:cxn>
                  </a:cxnLst>
                  <a:rect l="0" t="0" r="r" b="b"/>
                  <a:pathLst>
                    <a:path w="355" h="110">
                      <a:moveTo>
                        <a:pt x="323" y="35"/>
                      </a:moveTo>
                      <a:cubicBezTo>
                        <a:pt x="313" y="40"/>
                        <a:pt x="302" y="45"/>
                        <a:pt x="290" y="50"/>
                      </a:cubicBezTo>
                      <a:cubicBezTo>
                        <a:pt x="280" y="53"/>
                        <a:pt x="269" y="57"/>
                        <a:pt x="258" y="59"/>
                      </a:cubicBezTo>
                      <a:cubicBezTo>
                        <a:pt x="248" y="62"/>
                        <a:pt x="237" y="63"/>
                        <a:pt x="226" y="65"/>
                      </a:cubicBezTo>
                      <a:cubicBezTo>
                        <a:pt x="215" y="66"/>
                        <a:pt x="204" y="67"/>
                        <a:pt x="193" y="68"/>
                      </a:cubicBezTo>
                      <a:cubicBezTo>
                        <a:pt x="188" y="68"/>
                        <a:pt x="183" y="68"/>
                        <a:pt x="177" y="68"/>
                      </a:cubicBezTo>
                      <a:cubicBezTo>
                        <a:pt x="172" y="68"/>
                        <a:pt x="166" y="68"/>
                        <a:pt x="161" y="68"/>
                      </a:cubicBezTo>
                      <a:cubicBezTo>
                        <a:pt x="150" y="67"/>
                        <a:pt x="139" y="66"/>
                        <a:pt x="129" y="65"/>
                      </a:cubicBezTo>
                      <a:cubicBezTo>
                        <a:pt x="117" y="63"/>
                        <a:pt x="106" y="61"/>
                        <a:pt x="96" y="59"/>
                      </a:cubicBezTo>
                      <a:cubicBezTo>
                        <a:pt x="85" y="56"/>
                        <a:pt x="74" y="53"/>
                        <a:pt x="64" y="50"/>
                      </a:cubicBezTo>
                      <a:cubicBezTo>
                        <a:pt x="52" y="45"/>
                        <a:pt x="41" y="40"/>
                        <a:pt x="32" y="34"/>
                      </a:cubicBezTo>
                      <a:cubicBezTo>
                        <a:pt x="16" y="24"/>
                        <a:pt x="4" y="12"/>
                        <a:pt x="0" y="0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55"/>
                        <a:pt x="16" y="66"/>
                        <a:pt x="32" y="76"/>
                      </a:cubicBezTo>
                      <a:cubicBezTo>
                        <a:pt x="41" y="81"/>
                        <a:pt x="52" y="87"/>
                        <a:pt x="64" y="91"/>
                      </a:cubicBezTo>
                      <a:cubicBezTo>
                        <a:pt x="74" y="95"/>
                        <a:pt x="85" y="98"/>
                        <a:pt x="96" y="101"/>
                      </a:cubicBezTo>
                      <a:cubicBezTo>
                        <a:pt x="106" y="104"/>
                        <a:pt x="117" y="106"/>
                        <a:pt x="129" y="107"/>
                      </a:cubicBezTo>
                      <a:cubicBezTo>
                        <a:pt x="139" y="108"/>
                        <a:pt x="150" y="109"/>
                        <a:pt x="161" y="110"/>
                      </a:cubicBezTo>
                      <a:cubicBezTo>
                        <a:pt x="166" y="110"/>
                        <a:pt x="172" y="110"/>
                        <a:pt x="177" y="110"/>
                      </a:cubicBezTo>
                      <a:cubicBezTo>
                        <a:pt x="183" y="110"/>
                        <a:pt x="188" y="110"/>
                        <a:pt x="193" y="110"/>
                      </a:cubicBezTo>
                      <a:cubicBezTo>
                        <a:pt x="204" y="109"/>
                        <a:pt x="215" y="109"/>
                        <a:pt x="226" y="107"/>
                      </a:cubicBezTo>
                      <a:cubicBezTo>
                        <a:pt x="237" y="106"/>
                        <a:pt x="248" y="104"/>
                        <a:pt x="258" y="101"/>
                      </a:cubicBezTo>
                      <a:cubicBezTo>
                        <a:pt x="269" y="99"/>
                        <a:pt x="280" y="95"/>
                        <a:pt x="290" y="92"/>
                      </a:cubicBezTo>
                      <a:cubicBezTo>
                        <a:pt x="302" y="87"/>
                        <a:pt x="313" y="82"/>
                        <a:pt x="323" y="76"/>
                      </a:cubicBezTo>
                      <a:cubicBezTo>
                        <a:pt x="338" y="66"/>
                        <a:pt x="350" y="55"/>
                        <a:pt x="355" y="43"/>
                      </a:cubicBezTo>
                      <a:cubicBezTo>
                        <a:pt x="355" y="0"/>
                        <a:pt x="355" y="0"/>
                        <a:pt x="355" y="0"/>
                      </a:cubicBezTo>
                      <a:cubicBezTo>
                        <a:pt x="350" y="13"/>
                        <a:pt x="339" y="25"/>
                        <a:pt x="323" y="35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60" name="Group 257"/>
            <p:cNvGrpSpPr/>
            <p:nvPr/>
          </p:nvGrpSpPr>
          <p:grpSpPr>
            <a:xfrm>
              <a:off x="7239000" y="2867282"/>
              <a:ext cx="911586" cy="531364"/>
              <a:chOff x="2677732" y="1646868"/>
              <a:chExt cx="927614" cy="540707"/>
            </a:xfrm>
          </p:grpSpPr>
          <p:sp>
            <p:nvSpPr>
              <p:cNvPr id="423" name="Oval 16"/>
              <p:cNvSpPr>
                <a:spLocks noChangeArrowheads="1"/>
              </p:cNvSpPr>
              <p:nvPr/>
            </p:nvSpPr>
            <p:spPr bwMode="auto">
              <a:xfrm>
                <a:off x="2677732" y="1765472"/>
                <a:ext cx="927614" cy="422103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365" name="Group 259"/>
              <p:cNvGrpSpPr/>
              <p:nvPr/>
            </p:nvGrpSpPr>
            <p:grpSpPr>
              <a:xfrm>
                <a:off x="2677732" y="1646868"/>
                <a:ext cx="927614" cy="505511"/>
                <a:chOff x="2677732" y="2060123"/>
                <a:chExt cx="927614" cy="505511"/>
              </a:xfrm>
            </p:grpSpPr>
            <p:sp>
              <p:nvSpPr>
                <p:cNvPr id="425" name="Oval 19"/>
                <p:cNvSpPr>
                  <a:spLocks noChangeArrowheads="1"/>
                </p:cNvSpPr>
                <p:nvPr/>
              </p:nvSpPr>
              <p:spPr bwMode="auto">
                <a:xfrm>
                  <a:off x="2677732" y="2060123"/>
                  <a:ext cx="927614" cy="419574"/>
                </a:xfrm>
                <a:prstGeom prst="ellipse">
                  <a:avLst/>
                </a:prstGeom>
                <a:solidFill>
                  <a:schemeClr val="accent4"/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426" name="Freeform 61"/>
                <p:cNvSpPr>
                  <a:spLocks noEditPoints="1"/>
                </p:cNvSpPr>
                <p:nvPr/>
              </p:nvSpPr>
              <p:spPr bwMode="auto">
                <a:xfrm>
                  <a:off x="2753559" y="2090454"/>
                  <a:ext cx="775961" cy="328582"/>
                </a:xfrm>
                <a:custGeom>
                  <a:avLst/>
                  <a:gdLst/>
                  <a:ahLst/>
                  <a:cxnLst>
                    <a:cxn ang="0">
                      <a:pos x="148" y="126"/>
                    </a:cxn>
                    <a:cxn ang="0">
                      <a:pos x="148" y="126"/>
                    </a:cxn>
                    <a:cxn ang="0">
                      <a:pos x="0" y="63"/>
                    </a:cxn>
                    <a:cxn ang="0">
                      <a:pos x="148" y="0"/>
                    </a:cxn>
                    <a:cxn ang="0">
                      <a:pos x="297" y="63"/>
                    </a:cxn>
                    <a:cxn ang="0">
                      <a:pos x="148" y="126"/>
                    </a:cxn>
                    <a:cxn ang="0">
                      <a:pos x="148" y="17"/>
                    </a:cxn>
                    <a:cxn ang="0">
                      <a:pos x="18" y="63"/>
                    </a:cxn>
                    <a:cxn ang="0">
                      <a:pos x="148" y="108"/>
                    </a:cxn>
                    <a:cxn ang="0">
                      <a:pos x="279" y="63"/>
                    </a:cxn>
                    <a:cxn ang="0">
                      <a:pos x="148" y="17"/>
                    </a:cxn>
                  </a:cxnLst>
                  <a:rect l="0" t="0" r="r" b="b"/>
                  <a:pathLst>
                    <a:path w="297" h="126">
                      <a:moveTo>
                        <a:pt x="148" y="126"/>
                      </a:moveTo>
                      <a:cubicBezTo>
                        <a:pt x="148" y="126"/>
                        <a:pt x="148" y="126"/>
                        <a:pt x="148" y="126"/>
                      </a:cubicBezTo>
                      <a:cubicBezTo>
                        <a:pt x="77" y="126"/>
                        <a:pt x="0" y="104"/>
                        <a:pt x="0" y="63"/>
                      </a:cubicBezTo>
                      <a:cubicBezTo>
                        <a:pt x="0" y="22"/>
                        <a:pt x="77" y="0"/>
                        <a:pt x="148" y="0"/>
                      </a:cubicBezTo>
                      <a:cubicBezTo>
                        <a:pt x="220" y="0"/>
                        <a:pt x="297" y="22"/>
                        <a:pt x="297" y="63"/>
                      </a:cubicBezTo>
                      <a:cubicBezTo>
                        <a:pt x="297" y="104"/>
                        <a:pt x="220" y="126"/>
                        <a:pt x="148" y="126"/>
                      </a:cubicBezTo>
                      <a:moveTo>
                        <a:pt x="148" y="17"/>
                      </a:moveTo>
                      <a:cubicBezTo>
                        <a:pt x="71" y="17"/>
                        <a:pt x="18" y="41"/>
                        <a:pt x="18" y="63"/>
                      </a:cubicBezTo>
                      <a:cubicBezTo>
                        <a:pt x="18" y="84"/>
                        <a:pt x="71" y="108"/>
                        <a:pt x="148" y="108"/>
                      </a:cubicBezTo>
                      <a:cubicBezTo>
                        <a:pt x="225" y="108"/>
                        <a:pt x="279" y="84"/>
                        <a:pt x="279" y="63"/>
                      </a:cubicBezTo>
                      <a:cubicBezTo>
                        <a:pt x="279" y="41"/>
                        <a:pt x="225" y="17"/>
                        <a:pt x="148" y="17"/>
                      </a:cubicBez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427" name="Freeform 24"/>
                <p:cNvSpPr/>
                <p:nvPr/>
              </p:nvSpPr>
              <p:spPr bwMode="auto">
                <a:xfrm>
                  <a:off x="2677732" y="2277493"/>
                  <a:ext cx="927614" cy="288141"/>
                </a:xfrm>
                <a:custGeom>
                  <a:avLst/>
                  <a:gdLst/>
                  <a:ahLst/>
                  <a:cxnLst>
                    <a:cxn ang="0">
                      <a:pos x="323" y="35"/>
                    </a:cxn>
                    <a:cxn ang="0">
                      <a:pos x="290" y="50"/>
                    </a:cxn>
                    <a:cxn ang="0">
                      <a:pos x="258" y="59"/>
                    </a:cxn>
                    <a:cxn ang="0">
                      <a:pos x="226" y="65"/>
                    </a:cxn>
                    <a:cxn ang="0">
                      <a:pos x="193" y="68"/>
                    </a:cxn>
                    <a:cxn ang="0">
                      <a:pos x="177" y="68"/>
                    </a:cxn>
                    <a:cxn ang="0">
                      <a:pos x="161" y="68"/>
                    </a:cxn>
                    <a:cxn ang="0">
                      <a:pos x="129" y="65"/>
                    </a:cxn>
                    <a:cxn ang="0">
                      <a:pos x="96" y="59"/>
                    </a:cxn>
                    <a:cxn ang="0">
                      <a:pos x="64" y="50"/>
                    </a:cxn>
                    <a:cxn ang="0">
                      <a:pos x="32" y="34"/>
                    </a:cxn>
                    <a:cxn ang="0">
                      <a:pos x="0" y="0"/>
                    </a:cxn>
                    <a:cxn ang="0">
                      <a:pos x="0" y="43"/>
                    </a:cxn>
                    <a:cxn ang="0">
                      <a:pos x="32" y="76"/>
                    </a:cxn>
                    <a:cxn ang="0">
                      <a:pos x="64" y="91"/>
                    </a:cxn>
                    <a:cxn ang="0">
                      <a:pos x="96" y="101"/>
                    </a:cxn>
                    <a:cxn ang="0">
                      <a:pos x="129" y="107"/>
                    </a:cxn>
                    <a:cxn ang="0">
                      <a:pos x="161" y="110"/>
                    </a:cxn>
                    <a:cxn ang="0">
                      <a:pos x="177" y="110"/>
                    </a:cxn>
                    <a:cxn ang="0">
                      <a:pos x="193" y="110"/>
                    </a:cxn>
                    <a:cxn ang="0">
                      <a:pos x="226" y="107"/>
                    </a:cxn>
                    <a:cxn ang="0">
                      <a:pos x="258" y="101"/>
                    </a:cxn>
                    <a:cxn ang="0">
                      <a:pos x="290" y="92"/>
                    </a:cxn>
                    <a:cxn ang="0">
                      <a:pos x="323" y="76"/>
                    </a:cxn>
                    <a:cxn ang="0">
                      <a:pos x="355" y="43"/>
                    </a:cxn>
                    <a:cxn ang="0">
                      <a:pos x="355" y="0"/>
                    </a:cxn>
                    <a:cxn ang="0">
                      <a:pos x="323" y="35"/>
                    </a:cxn>
                  </a:cxnLst>
                  <a:rect l="0" t="0" r="r" b="b"/>
                  <a:pathLst>
                    <a:path w="355" h="110">
                      <a:moveTo>
                        <a:pt x="323" y="35"/>
                      </a:moveTo>
                      <a:cubicBezTo>
                        <a:pt x="313" y="40"/>
                        <a:pt x="302" y="45"/>
                        <a:pt x="290" y="50"/>
                      </a:cubicBezTo>
                      <a:cubicBezTo>
                        <a:pt x="280" y="53"/>
                        <a:pt x="269" y="57"/>
                        <a:pt x="258" y="59"/>
                      </a:cubicBezTo>
                      <a:cubicBezTo>
                        <a:pt x="248" y="62"/>
                        <a:pt x="237" y="63"/>
                        <a:pt x="226" y="65"/>
                      </a:cubicBezTo>
                      <a:cubicBezTo>
                        <a:pt x="215" y="66"/>
                        <a:pt x="204" y="67"/>
                        <a:pt x="193" y="68"/>
                      </a:cubicBezTo>
                      <a:cubicBezTo>
                        <a:pt x="188" y="68"/>
                        <a:pt x="183" y="68"/>
                        <a:pt x="177" y="68"/>
                      </a:cubicBezTo>
                      <a:cubicBezTo>
                        <a:pt x="172" y="68"/>
                        <a:pt x="166" y="68"/>
                        <a:pt x="161" y="68"/>
                      </a:cubicBezTo>
                      <a:cubicBezTo>
                        <a:pt x="150" y="67"/>
                        <a:pt x="139" y="66"/>
                        <a:pt x="129" y="65"/>
                      </a:cubicBezTo>
                      <a:cubicBezTo>
                        <a:pt x="117" y="63"/>
                        <a:pt x="106" y="61"/>
                        <a:pt x="96" y="59"/>
                      </a:cubicBezTo>
                      <a:cubicBezTo>
                        <a:pt x="85" y="56"/>
                        <a:pt x="74" y="53"/>
                        <a:pt x="64" y="50"/>
                      </a:cubicBezTo>
                      <a:cubicBezTo>
                        <a:pt x="52" y="45"/>
                        <a:pt x="41" y="40"/>
                        <a:pt x="32" y="34"/>
                      </a:cubicBezTo>
                      <a:cubicBezTo>
                        <a:pt x="16" y="24"/>
                        <a:pt x="4" y="12"/>
                        <a:pt x="0" y="0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55"/>
                        <a:pt x="16" y="66"/>
                        <a:pt x="32" y="76"/>
                      </a:cubicBezTo>
                      <a:cubicBezTo>
                        <a:pt x="41" y="81"/>
                        <a:pt x="52" y="87"/>
                        <a:pt x="64" y="91"/>
                      </a:cubicBezTo>
                      <a:cubicBezTo>
                        <a:pt x="74" y="95"/>
                        <a:pt x="85" y="98"/>
                        <a:pt x="96" y="101"/>
                      </a:cubicBezTo>
                      <a:cubicBezTo>
                        <a:pt x="106" y="104"/>
                        <a:pt x="117" y="106"/>
                        <a:pt x="129" y="107"/>
                      </a:cubicBezTo>
                      <a:cubicBezTo>
                        <a:pt x="139" y="108"/>
                        <a:pt x="150" y="109"/>
                        <a:pt x="161" y="110"/>
                      </a:cubicBezTo>
                      <a:cubicBezTo>
                        <a:pt x="166" y="110"/>
                        <a:pt x="172" y="110"/>
                        <a:pt x="177" y="110"/>
                      </a:cubicBezTo>
                      <a:cubicBezTo>
                        <a:pt x="183" y="110"/>
                        <a:pt x="188" y="110"/>
                        <a:pt x="193" y="110"/>
                      </a:cubicBezTo>
                      <a:cubicBezTo>
                        <a:pt x="204" y="109"/>
                        <a:pt x="215" y="109"/>
                        <a:pt x="226" y="107"/>
                      </a:cubicBezTo>
                      <a:cubicBezTo>
                        <a:pt x="237" y="106"/>
                        <a:pt x="248" y="104"/>
                        <a:pt x="258" y="101"/>
                      </a:cubicBezTo>
                      <a:cubicBezTo>
                        <a:pt x="269" y="99"/>
                        <a:pt x="280" y="95"/>
                        <a:pt x="290" y="92"/>
                      </a:cubicBezTo>
                      <a:cubicBezTo>
                        <a:pt x="302" y="87"/>
                        <a:pt x="313" y="82"/>
                        <a:pt x="323" y="76"/>
                      </a:cubicBezTo>
                      <a:cubicBezTo>
                        <a:pt x="338" y="66"/>
                        <a:pt x="350" y="55"/>
                        <a:pt x="355" y="43"/>
                      </a:cubicBezTo>
                      <a:cubicBezTo>
                        <a:pt x="355" y="0"/>
                        <a:pt x="355" y="0"/>
                        <a:pt x="355" y="0"/>
                      </a:cubicBezTo>
                      <a:cubicBezTo>
                        <a:pt x="350" y="13"/>
                        <a:pt x="339" y="25"/>
                        <a:pt x="323" y="35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72" name="Group 245"/>
            <p:cNvGrpSpPr/>
            <p:nvPr/>
          </p:nvGrpSpPr>
          <p:grpSpPr>
            <a:xfrm>
              <a:off x="7239000" y="2708507"/>
              <a:ext cx="911586" cy="531364"/>
              <a:chOff x="2677732" y="1646868"/>
              <a:chExt cx="927614" cy="540707"/>
            </a:xfrm>
          </p:grpSpPr>
          <p:sp>
            <p:nvSpPr>
              <p:cNvPr id="418" name="Oval 16"/>
              <p:cNvSpPr>
                <a:spLocks noChangeArrowheads="1"/>
              </p:cNvSpPr>
              <p:nvPr/>
            </p:nvSpPr>
            <p:spPr bwMode="auto">
              <a:xfrm>
                <a:off x="2677732" y="1765472"/>
                <a:ext cx="927614" cy="422103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374" name="Group 247"/>
              <p:cNvGrpSpPr/>
              <p:nvPr/>
            </p:nvGrpSpPr>
            <p:grpSpPr>
              <a:xfrm>
                <a:off x="2677732" y="1646868"/>
                <a:ext cx="927614" cy="505511"/>
                <a:chOff x="2677732" y="2060123"/>
                <a:chExt cx="927614" cy="505511"/>
              </a:xfrm>
            </p:grpSpPr>
            <p:sp>
              <p:nvSpPr>
                <p:cNvPr id="420" name="Oval 19"/>
                <p:cNvSpPr>
                  <a:spLocks noChangeArrowheads="1"/>
                </p:cNvSpPr>
                <p:nvPr/>
              </p:nvSpPr>
              <p:spPr bwMode="auto">
                <a:xfrm>
                  <a:off x="2677732" y="2060123"/>
                  <a:ext cx="927614" cy="419574"/>
                </a:xfrm>
                <a:prstGeom prst="ellipse">
                  <a:avLst/>
                </a:prstGeom>
                <a:solidFill>
                  <a:schemeClr val="accent4"/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421" name="Freeform 61"/>
                <p:cNvSpPr>
                  <a:spLocks noEditPoints="1"/>
                </p:cNvSpPr>
                <p:nvPr/>
              </p:nvSpPr>
              <p:spPr bwMode="auto">
                <a:xfrm>
                  <a:off x="2753559" y="2090454"/>
                  <a:ext cx="775961" cy="328582"/>
                </a:xfrm>
                <a:custGeom>
                  <a:avLst/>
                  <a:gdLst/>
                  <a:ahLst/>
                  <a:cxnLst>
                    <a:cxn ang="0">
                      <a:pos x="148" y="126"/>
                    </a:cxn>
                    <a:cxn ang="0">
                      <a:pos x="148" y="126"/>
                    </a:cxn>
                    <a:cxn ang="0">
                      <a:pos x="0" y="63"/>
                    </a:cxn>
                    <a:cxn ang="0">
                      <a:pos x="148" y="0"/>
                    </a:cxn>
                    <a:cxn ang="0">
                      <a:pos x="297" y="63"/>
                    </a:cxn>
                    <a:cxn ang="0">
                      <a:pos x="148" y="126"/>
                    </a:cxn>
                    <a:cxn ang="0">
                      <a:pos x="148" y="17"/>
                    </a:cxn>
                    <a:cxn ang="0">
                      <a:pos x="18" y="63"/>
                    </a:cxn>
                    <a:cxn ang="0">
                      <a:pos x="148" y="108"/>
                    </a:cxn>
                    <a:cxn ang="0">
                      <a:pos x="279" y="63"/>
                    </a:cxn>
                    <a:cxn ang="0">
                      <a:pos x="148" y="17"/>
                    </a:cxn>
                  </a:cxnLst>
                  <a:rect l="0" t="0" r="r" b="b"/>
                  <a:pathLst>
                    <a:path w="297" h="126">
                      <a:moveTo>
                        <a:pt x="148" y="126"/>
                      </a:moveTo>
                      <a:cubicBezTo>
                        <a:pt x="148" y="126"/>
                        <a:pt x="148" y="126"/>
                        <a:pt x="148" y="126"/>
                      </a:cubicBezTo>
                      <a:cubicBezTo>
                        <a:pt x="77" y="126"/>
                        <a:pt x="0" y="104"/>
                        <a:pt x="0" y="63"/>
                      </a:cubicBezTo>
                      <a:cubicBezTo>
                        <a:pt x="0" y="22"/>
                        <a:pt x="77" y="0"/>
                        <a:pt x="148" y="0"/>
                      </a:cubicBezTo>
                      <a:cubicBezTo>
                        <a:pt x="220" y="0"/>
                        <a:pt x="297" y="22"/>
                        <a:pt x="297" y="63"/>
                      </a:cubicBezTo>
                      <a:cubicBezTo>
                        <a:pt x="297" y="104"/>
                        <a:pt x="220" y="126"/>
                        <a:pt x="148" y="126"/>
                      </a:cubicBezTo>
                      <a:moveTo>
                        <a:pt x="148" y="17"/>
                      </a:moveTo>
                      <a:cubicBezTo>
                        <a:pt x="71" y="17"/>
                        <a:pt x="18" y="41"/>
                        <a:pt x="18" y="63"/>
                      </a:cubicBezTo>
                      <a:cubicBezTo>
                        <a:pt x="18" y="84"/>
                        <a:pt x="71" y="108"/>
                        <a:pt x="148" y="108"/>
                      </a:cubicBezTo>
                      <a:cubicBezTo>
                        <a:pt x="225" y="108"/>
                        <a:pt x="279" y="84"/>
                        <a:pt x="279" y="63"/>
                      </a:cubicBezTo>
                      <a:cubicBezTo>
                        <a:pt x="279" y="41"/>
                        <a:pt x="225" y="17"/>
                        <a:pt x="148" y="17"/>
                      </a:cubicBez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422" name="Freeform 24"/>
                <p:cNvSpPr/>
                <p:nvPr/>
              </p:nvSpPr>
              <p:spPr bwMode="auto">
                <a:xfrm>
                  <a:off x="2677732" y="2277493"/>
                  <a:ext cx="927614" cy="288141"/>
                </a:xfrm>
                <a:custGeom>
                  <a:avLst/>
                  <a:gdLst/>
                  <a:ahLst/>
                  <a:cxnLst>
                    <a:cxn ang="0">
                      <a:pos x="323" y="35"/>
                    </a:cxn>
                    <a:cxn ang="0">
                      <a:pos x="290" y="50"/>
                    </a:cxn>
                    <a:cxn ang="0">
                      <a:pos x="258" y="59"/>
                    </a:cxn>
                    <a:cxn ang="0">
                      <a:pos x="226" y="65"/>
                    </a:cxn>
                    <a:cxn ang="0">
                      <a:pos x="193" y="68"/>
                    </a:cxn>
                    <a:cxn ang="0">
                      <a:pos x="177" y="68"/>
                    </a:cxn>
                    <a:cxn ang="0">
                      <a:pos x="161" y="68"/>
                    </a:cxn>
                    <a:cxn ang="0">
                      <a:pos x="129" y="65"/>
                    </a:cxn>
                    <a:cxn ang="0">
                      <a:pos x="96" y="59"/>
                    </a:cxn>
                    <a:cxn ang="0">
                      <a:pos x="64" y="50"/>
                    </a:cxn>
                    <a:cxn ang="0">
                      <a:pos x="32" y="34"/>
                    </a:cxn>
                    <a:cxn ang="0">
                      <a:pos x="0" y="0"/>
                    </a:cxn>
                    <a:cxn ang="0">
                      <a:pos x="0" y="43"/>
                    </a:cxn>
                    <a:cxn ang="0">
                      <a:pos x="32" y="76"/>
                    </a:cxn>
                    <a:cxn ang="0">
                      <a:pos x="64" y="91"/>
                    </a:cxn>
                    <a:cxn ang="0">
                      <a:pos x="96" y="101"/>
                    </a:cxn>
                    <a:cxn ang="0">
                      <a:pos x="129" y="107"/>
                    </a:cxn>
                    <a:cxn ang="0">
                      <a:pos x="161" y="110"/>
                    </a:cxn>
                    <a:cxn ang="0">
                      <a:pos x="177" y="110"/>
                    </a:cxn>
                    <a:cxn ang="0">
                      <a:pos x="193" y="110"/>
                    </a:cxn>
                    <a:cxn ang="0">
                      <a:pos x="226" y="107"/>
                    </a:cxn>
                    <a:cxn ang="0">
                      <a:pos x="258" y="101"/>
                    </a:cxn>
                    <a:cxn ang="0">
                      <a:pos x="290" y="92"/>
                    </a:cxn>
                    <a:cxn ang="0">
                      <a:pos x="323" y="76"/>
                    </a:cxn>
                    <a:cxn ang="0">
                      <a:pos x="355" y="43"/>
                    </a:cxn>
                    <a:cxn ang="0">
                      <a:pos x="355" y="0"/>
                    </a:cxn>
                    <a:cxn ang="0">
                      <a:pos x="323" y="35"/>
                    </a:cxn>
                  </a:cxnLst>
                  <a:rect l="0" t="0" r="r" b="b"/>
                  <a:pathLst>
                    <a:path w="355" h="110">
                      <a:moveTo>
                        <a:pt x="323" y="35"/>
                      </a:moveTo>
                      <a:cubicBezTo>
                        <a:pt x="313" y="40"/>
                        <a:pt x="302" y="45"/>
                        <a:pt x="290" y="50"/>
                      </a:cubicBezTo>
                      <a:cubicBezTo>
                        <a:pt x="280" y="53"/>
                        <a:pt x="269" y="57"/>
                        <a:pt x="258" y="59"/>
                      </a:cubicBezTo>
                      <a:cubicBezTo>
                        <a:pt x="248" y="62"/>
                        <a:pt x="237" y="63"/>
                        <a:pt x="226" y="65"/>
                      </a:cubicBezTo>
                      <a:cubicBezTo>
                        <a:pt x="215" y="66"/>
                        <a:pt x="204" y="67"/>
                        <a:pt x="193" y="68"/>
                      </a:cubicBezTo>
                      <a:cubicBezTo>
                        <a:pt x="188" y="68"/>
                        <a:pt x="183" y="68"/>
                        <a:pt x="177" y="68"/>
                      </a:cubicBezTo>
                      <a:cubicBezTo>
                        <a:pt x="172" y="68"/>
                        <a:pt x="166" y="68"/>
                        <a:pt x="161" y="68"/>
                      </a:cubicBezTo>
                      <a:cubicBezTo>
                        <a:pt x="150" y="67"/>
                        <a:pt x="139" y="66"/>
                        <a:pt x="129" y="65"/>
                      </a:cubicBezTo>
                      <a:cubicBezTo>
                        <a:pt x="117" y="63"/>
                        <a:pt x="106" y="61"/>
                        <a:pt x="96" y="59"/>
                      </a:cubicBezTo>
                      <a:cubicBezTo>
                        <a:pt x="85" y="56"/>
                        <a:pt x="74" y="53"/>
                        <a:pt x="64" y="50"/>
                      </a:cubicBezTo>
                      <a:cubicBezTo>
                        <a:pt x="52" y="45"/>
                        <a:pt x="41" y="40"/>
                        <a:pt x="32" y="34"/>
                      </a:cubicBezTo>
                      <a:cubicBezTo>
                        <a:pt x="16" y="24"/>
                        <a:pt x="4" y="12"/>
                        <a:pt x="0" y="0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55"/>
                        <a:pt x="16" y="66"/>
                        <a:pt x="32" y="76"/>
                      </a:cubicBezTo>
                      <a:cubicBezTo>
                        <a:pt x="41" y="81"/>
                        <a:pt x="52" y="87"/>
                        <a:pt x="64" y="91"/>
                      </a:cubicBezTo>
                      <a:cubicBezTo>
                        <a:pt x="74" y="95"/>
                        <a:pt x="85" y="98"/>
                        <a:pt x="96" y="101"/>
                      </a:cubicBezTo>
                      <a:cubicBezTo>
                        <a:pt x="106" y="104"/>
                        <a:pt x="117" y="106"/>
                        <a:pt x="129" y="107"/>
                      </a:cubicBezTo>
                      <a:cubicBezTo>
                        <a:pt x="139" y="108"/>
                        <a:pt x="150" y="109"/>
                        <a:pt x="161" y="110"/>
                      </a:cubicBezTo>
                      <a:cubicBezTo>
                        <a:pt x="166" y="110"/>
                        <a:pt x="172" y="110"/>
                        <a:pt x="177" y="110"/>
                      </a:cubicBezTo>
                      <a:cubicBezTo>
                        <a:pt x="183" y="110"/>
                        <a:pt x="188" y="110"/>
                        <a:pt x="193" y="110"/>
                      </a:cubicBezTo>
                      <a:cubicBezTo>
                        <a:pt x="204" y="109"/>
                        <a:pt x="215" y="109"/>
                        <a:pt x="226" y="107"/>
                      </a:cubicBezTo>
                      <a:cubicBezTo>
                        <a:pt x="237" y="106"/>
                        <a:pt x="248" y="104"/>
                        <a:pt x="258" y="101"/>
                      </a:cubicBezTo>
                      <a:cubicBezTo>
                        <a:pt x="269" y="99"/>
                        <a:pt x="280" y="95"/>
                        <a:pt x="290" y="92"/>
                      </a:cubicBezTo>
                      <a:cubicBezTo>
                        <a:pt x="302" y="87"/>
                        <a:pt x="313" y="82"/>
                        <a:pt x="323" y="76"/>
                      </a:cubicBezTo>
                      <a:cubicBezTo>
                        <a:pt x="338" y="66"/>
                        <a:pt x="350" y="55"/>
                        <a:pt x="355" y="43"/>
                      </a:cubicBezTo>
                      <a:cubicBezTo>
                        <a:pt x="355" y="0"/>
                        <a:pt x="355" y="0"/>
                        <a:pt x="355" y="0"/>
                      </a:cubicBezTo>
                      <a:cubicBezTo>
                        <a:pt x="350" y="13"/>
                        <a:pt x="339" y="25"/>
                        <a:pt x="323" y="35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75" name="Group 251"/>
            <p:cNvGrpSpPr/>
            <p:nvPr/>
          </p:nvGrpSpPr>
          <p:grpSpPr>
            <a:xfrm>
              <a:off x="7239000" y="2564060"/>
              <a:ext cx="911586" cy="531364"/>
              <a:chOff x="2677732" y="1646868"/>
              <a:chExt cx="927614" cy="540707"/>
            </a:xfrm>
          </p:grpSpPr>
          <p:sp>
            <p:nvSpPr>
              <p:cNvPr id="413" name="Oval 16"/>
              <p:cNvSpPr>
                <a:spLocks noChangeArrowheads="1"/>
              </p:cNvSpPr>
              <p:nvPr/>
            </p:nvSpPr>
            <p:spPr bwMode="auto">
              <a:xfrm>
                <a:off x="2677732" y="1765472"/>
                <a:ext cx="927614" cy="422103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376" name="Group 253"/>
              <p:cNvGrpSpPr/>
              <p:nvPr/>
            </p:nvGrpSpPr>
            <p:grpSpPr>
              <a:xfrm>
                <a:off x="2677732" y="1646868"/>
                <a:ext cx="927614" cy="505511"/>
                <a:chOff x="2677732" y="2060123"/>
                <a:chExt cx="927614" cy="505511"/>
              </a:xfrm>
            </p:grpSpPr>
            <p:sp>
              <p:nvSpPr>
                <p:cNvPr id="415" name="Oval 19"/>
                <p:cNvSpPr>
                  <a:spLocks noChangeArrowheads="1"/>
                </p:cNvSpPr>
                <p:nvPr/>
              </p:nvSpPr>
              <p:spPr bwMode="auto">
                <a:xfrm>
                  <a:off x="2677732" y="2060123"/>
                  <a:ext cx="927614" cy="419574"/>
                </a:xfrm>
                <a:prstGeom prst="ellipse">
                  <a:avLst/>
                </a:prstGeom>
                <a:solidFill>
                  <a:schemeClr val="accent4"/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416" name="Freeform 61"/>
                <p:cNvSpPr>
                  <a:spLocks noEditPoints="1"/>
                </p:cNvSpPr>
                <p:nvPr/>
              </p:nvSpPr>
              <p:spPr bwMode="auto">
                <a:xfrm>
                  <a:off x="2753559" y="2090454"/>
                  <a:ext cx="775961" cy="328582"/>
                </a:xfrm>
                <a:custGeom>
                  <a:avLst/>
                  <a:gdLst/>
                  <a:ahLst/>
                  <a:cxnLst>
                    <a:cxn ang="0">
                      <a:pos x="148" y="126"/>
                    </a:cxn>
                    <a:cxn ang="0">
                      <a:pos x="148" y="126"/>
                    </a:cxn>
                    <a:cxn ang="0">
                      <a:pos x="0" y="63"/>
                    </a:cxn>
                    <a:cxn ang="0">
                      <a:pos x="148" y="0"/>
                    </a:cxn>
                    <a:cxn ang="0">
                      <a:pos x="297" y="63"/>
                    </a:cxn>
                    <a:cxn ang="0">
                      <a:pos x="148" y="126"/>
                    </a:cxn>
                    <a:cxn ang="0">
                      <a:pos x="148" y="17"/>
                    </a:cxn>
                    <a:cxn ang="0">
                      <a:pos x="18" y="63"/>
                    </a:cxn>
                    <a:cxn ang="0">
                      <a:pos x="148" y="108"/>
                    </a:cxn>
                    <a:cxn ang="0">
                      <a:pos x="279" y="63"/>
                    </a:cxn>
                    <a:cxn ang="0">
                      <a:pos x="148" y="17"/>
                    </a:cxn>
                  </a:cxnLst>
                  <a:rect l="0" t="0" r="r" b="b"/>
                  <a:pathLst>
                    <a:path w="297" h="126">
                      <a:moveTo>
                        <a:pt x="148" y="126"/>
                      </a:moveTo>
                      <a:cubicBezTo>
                        <a:pt x="148" y="126"/>
                        <a:pt x="148" y="126"/>
                        <a:pt x="148" y="126"/>
                      </a:cubicBezTo>
                      <a:cubicBezTo>
                        <a:pt x="77" y="126"/>
                        <a:pt x="0" y="104"/>
                        <a:pt x="0" y="63"/>
                      </a:cubicBezTo>
                      <a:cubicBezTo>
                        <a:pt x="0" y="22"/>
                        <a:pt x="77" y="0"/>
                        <a:pt x="148" y="0"/>
                      </a:cubicBezTo>
                      <a:cubicBezTo>
                        <a:pt x="220" y="0"/>
                        <a:pt x="297" y="22"/>
                        <a:pt x="297" y="63"/>
                      </a:cubicBezTo>
                      <a:cubicBezTo>
                        <a:pt x="297" y="104"/>
                        <a:pt x="220" y="126"/>
                        <a:pt x="148" y="126"/>
                      </a:cubicBezTo>
                      <a:moveTo>
                        <a:pt x="148" y="17"/>
                      </a:moveTo>
                      <a:cubicBezTo>
                        <a:pt x="71" y="17"/>
                        <a:pt x="18" y="41"/>
                        <a:pt x="18" y="63"/>
                      </a:cubicBezTo>
                      <a:cubicBezTo>
                        <a:pt x="18" y="84"/>
                        <a:pt x="71" y="108"/>
                        <a:pt x="148" y="108"/>
                      </a:cubicBezTo>
                      <a:cubicBezTo>
                        <a:pt x="225" y="108"/>
                        <a:pt x="279" y="84"/>
                        <a:pt x="279" y="63"/>
                      </a:cubicBezTo>
                      <a:cubicBezTo>
                        <a:pt x="279" y="41"/>
                        <a:pt x="225" y="17"/>
                        <a:pt x="148" y="17"/>
                      </a:cubicBez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417" name="Freeform 24"/>
                <p:cNvSpPr/>
                <p:nvPr/>
              </p:nvSpPr>
              <p:spPr bwMode="auto">
                <a:xfrm>
                  <a:off x="2677732" y="2277493"/>
                  <a:ext cx="927614" cy="288141"/>
                </a:xfrm>
                <a:custGeom>
                  <a:avLst/>
                  <a:gdLst/>
                  <a:ahLst/>
                  <a:cxnLst>
                    <a:cxn ang="0">
                      <a:pos x="323" y="35"/>
                    </a:cxn>
                    <a:cxn ang="0">
                      <a:pos x="290" y="50"/>
                    </a:cxn>
                    <a:cxn ang="0">
                      <a:pos x="258" y="59"/>
                    </a:cxn>
                    <a:cxn ang="0">
                      <a:pos x="226" y="65"/>
                    </a:cxn>
                    <a:cxn ang="0">
                      <a:pos x="193" y="68"/>
                    </a:cxn>
                    <a:cxn ang="0">
                      <a:pos x="177" y="68"/>
                    </a:cxn>
                    <a:cxn ang="0">
                      <a:pos x="161" y="68"/>
                    </a:cxn>
                    <a:cxn ang="0">
                      <a:pos x="129" y="65"/>
                    </a:cxn>
                    <a:cxn ang="0">
                      <a:pos x="96" y="59"/>
                    </a:cxn>
                    <a:cxn ang="0">
                      <a:pos x="64" y="50"/>
                    </a:cxn>
                    <a:cxn ang="0">
                      <a:pos x="32" y="34"/>
                    </a:cxn>
                    <a:cxn ang="0">
                      <a:pos x="0" y="0"/>
                    </a:cxn>
                    <a:cxn ang="0">
                      <a:pos x="0" y="43"/>
                    </a:cxn>
                    <a:cxn ang="0">
                      <a:pos x="32" y="76"/>
                    </a:cxn>
                    <a:cxn ang="0">
                      <a:pos x="64" y="91"/>
                    </a:cxn>
                    <a:cxn ang="0">
                      <a:pos x="96" y="101"/>
                    </a:cxn>
                    <a:cxn ang="0">
                      <a:pos x="129" y="107"/>
                    </a:cxn>
                    <a:cxn ang="0">
                      <a:pos x="161" y="110"/>
                    </a:cxn>
                    <a:cxn ang="0">
                      <a:pos x="177" y="110"/>
                    </a:cxn>
                    <a:cxn ang="0">
                      <a:pos x="193" y="110"/>
                    </a:cxn>
                    <a:cxn ang="0">
                      <a:pos x="226" y="107"/>
                    </a:cxn>
                    <a:cxn ang="0">
                      <a:pos x="258" y="101"/>
                    </a:cxn>
                    <a:cxn ang="0">
                      <a:pos x="290" y="92"/>
                    </a:cxn>
                    <a:cxn ang="0">
                      <a:pos x="323" y="76"/>
                    </a:cxn>
                    <a:cxn ang="0">
                      <a:pos x="355" y="43"/>
                    </a:cxn>
                    <a:cxn ang="0">
                      <a:pos x="355" y="0"/>
                    </a:cxn>
                    <a:cxn ang="0">
                      <a:pos x="323" y="35"/>
                    </a:cxn>
                  </a:cxnLst>
                  <a:rect l="0" t="0" r="r" b="b"/>
                  <a:pathLst>
                    <a:path w="355" h="110">
                      <a:moveTo>
                        <a:pt x="323" y="35"/>
                      </a:moveTo>
                      <a:cubicBezTo>
                        <a:pt x="313" y="40"/>
                        <a:pt x="302" y="45"/>
                        <a:pt x="290" y="50"/>
                      </a:cubicBezTo>
                      <a:cubicBezTo>
                        <a:pt x="280" y="53"/>
                        <a:pt x="269" y="57"/>
                        <a:pt x="258" y="59"/>
                      </a:cubicBezTo>
                      <a:cubicBezTo>
                        <a:pt x="248" y="62"/>
                        <a:pt x="237" y="63"/>
                        <a:pt x="226" y="65"/>
                      </a:cubicBezTo>
                      <a:cubicBezTo>
                        <a:pt x="215" y="66"/>
                        <a:pt x="204" y="67"/>
                        <a:pt x="193" y="68"/>
                      </a:cubicBezTo>
                      <a:cubicBezTo>
                        <a:pt x="188" y="68"/>
                        <a:pt x="183" y="68"/>
                        <a:pt x="177" y="68"/>
                      </a:cubicBezTo>
                      <a:cubicBezTo>
                        <a:pt x="172" y="68"/>
                        <a:pt x="166" y="68"/>
                        <a:pt x="161" y="68"/>
                      </a:cubicBezTo>
                      <a:cubicBezTo>
                        <a:pt x="150" y="67"/>
                        <a:pt x="139" y="66"/>
                        <a:pt x="129" y="65"/>
                      </a:cubicBezTo>
                      <a:cubicBezTo>
                        <a:pt x="117" y="63"/>
                        <a:pt x="106" y="61"/>
                        <a:pt x="96" y="59"/>
                      </a:cubicBezTo>
                      <a:cubicBezTo>
                        <a:pt x="85" y="56"/>
                        <a:pt x="74" y="53"/>
                        <a:pt x="64" y="50"/>
                      </a:cubicBezTo>
                      <a:cubicBezTo>
                        <a:pt x="52" y="45"/>
                        <a:pt x="41" y="40"/>
                        <a:pt x="32" y="34"/>
                      </a:cubicBezTo>
                      <a:cubicBezTo>
                        <a:pt x="16" y="24"/>
                        <a:pt x="4" y="12"/>
                        <a:pt x="0" y="0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55"/>
                        <a:pt x="16" y="66"/>
                        <a:pt x="32" y="76"/>
                      </a:cubicBezTo>
                      <a:cubicBezTo>
                        <a:pt x="41" y="81"/>
                        <a:pt x="52" y="87"/>
                        <a:pt x="64" y="91"/>
                      </a:cubicBezTo>
                      <a:cubicBezTo>
                        <a:pt x="74" y="95"/>
                        <a:pt x="85" y="98"/>
                        <a:pt x="96" y="101"/>
                      </a:cubicBezTo>
                      <a:cubicBezTo>
                        <a:pt x="106" y="104"/>
                        <a:pt x="117" y="106"/>
                        <a:pt x="129" y="107"/>
                      </a:cubicBezTo>
                      <a:cubicBezTo>
                        <a:pt x="139" y="108"/>
                        <a:pt x="150" y="109"/>
                        <a:pt x="161" y="110"/>
                      </a:cubicBezTo>
                      <a:cubicBezTo>
                        <a:pt x="166" y="110"/>
                        <a:pt x="172" y="110"/>
                        <a:pt x="177" y="110"/>
                      </a:cubicBezTo>
                      <a:cubicBezTo>
                        <a:pt x="183" y="110"/>
                        <a:pt x="188" y="110"/>
                        <a:pt x="193" y="110"/>
                      </a:cubicBezTo>
                      <a:cubicBezTo>
                        <a:pt x="204" y="109"/>
                        <a:pt x="215" y="109"/>
                        <a:pt x="226" y="107"/>
                      </a:cubicBezTo>
                      <a:cubicBezTo>
                        <a:pt x="237" y="106"/>
                        <a:pt x="248" y="104"/>
                        <a:pt x="258" y="101"/>
                      </a:cubicBezTo>
                      <a:cubicBezTo>
                        <a:pt x="269" y="99"/>
                        <a:pt x="280" y="95"/>
                        <a:pt x="290" y="92"/>
                      </a:cubicBezTo>
                      <a:cubicBezTo>
                        <a:pt x="302" y="87"/>
                        <a:pt x="313" y="82"/>
                        <a:pt x="323" y="76"/>
                      </a:cubicBezTo>
                      <a:cubicBezTo>
                        <a:pt x="338" y="66"/>
                        <a:pt x="350" y="55"/>
                        <a:pt x="355" y="43"/>
                      </a:cubicBezTo>
                      <a:cubicBezTo>
                        <a:pt x="355" y="0"/>
                        <a:pt x="355" y="0"/>
                        <a:pt x="355" y="0"/>
                      </a:cubicBezTo>
                      <a:cubicBezTo>
                        <a:pt x="350" y="13"/>
                        <a:pt x="339" y="25"/>
                        <a:pt x="323" y="35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77" name="Group 257"/>
            <p:cNvGrpSpPr/>
            <p:nvPr/>
          </p:nvGrpSpPr>
          <p:grpSpPr>
            <a:xfrm>
              <a:off x="7239000" y="2415718"/>
              <a:ext cx="911586" cy="531364"/>
              <a:chOff x="2677732" y="1646868"/>
              <a:chExt cx="927614" cy="540707"/>
            </a:xfrm>
          </p:grpSpPr>
          <p:sp>
            <p:nvSpPr>
              <p:cNvPr id="408" name="Oval 16"/>
              <p:cNvSpPr>
                <a:spLocks noChangeArrowheads="1"/>
              </p:cNvSpPr>
              <p:nvPr/>
            </p:nvSpPr>
            <p:spPr bwMode="auto">
              <a:xfrm>
                <a:off x="2677732" y="1765472"/>
                <a:ext cx="927614" cy="422103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378" name="Group 259"/>
              <p:cNvGrpSpPr/>
              <p:nvPr/>
            </p:nvGrpSpPr>
            <p:grpSpPr>
              <a:xfrm>
                <a:off x="2677732" y="1646868"/>
                <a:ext cx="927614" cy="505511"/>
                <a:chOff x="2677732" y="2060123"/>
                <a:chExt cx="927614" cy="505511"/>
              </a:xfrm>
            </p:grpSpPr>
            <p:sp>
              <p:nvSpPr>
                <p:cNvPr id="410" name="Oval 19"/>
                <p:cNvSpPr>
                  <a:spLocks noChangeArrowheads="1"/>
                </p:cNvSpPr>
                <p:nvPr/>
              </p:nvSpPr>
              <p:spPr bwMode="auto">
                <a:xfrm>
                  <a:off x="2677732" y="2060123"/>
                  <a:ext cx="927614" cy="419574"/>
                </a:xfrm>
                <a:prstGeom prst="ellipse">
                  <a:avLst/>
                </a:prstGeom>
                <a:solidFill>
                  <a:schemeClr val="accent4"/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411" name="Freeform 61"/>
                <p:cNvSpPr>
                  <a:spLocks noEditPoints="1"/>
                </p:cNvSpPr>
                <p:nvPr/>
              </p:nvSpPr>
              <p:spPr bwMode="auto">
                <a:xfrm>
                  <a:off x="2753559" y="2090454"/>
                  <a:ext cx="775961" cy="328582"/>
                </a:xfrm>
                <a:custGeom>
                  <a:avLst/>
                  <a:gdLst/>
                  <a:ahLst/>
                  <a:cxnLst>
                    <a:cxn ang="0">
                      <a:pos x="148" y="126"/>
                    </a:cxn>
                    <a:cxn ang="0">
                      <a:pos x="148" y="126"/>
                    </a:cxn>
                    <a:cxn ang="0">
                      <a:pos x="0" y="63"/>
                    </a:cxn>
                    <a:cxn ang="0">
                      <a:pos x="148" y="0"/>
                    </a:cxn>
                    <a:cxn ang="0">
                      <a:pos x="297" y="63"/>
                    </a:cxn>
                    <a:cxn ang="0">
                      <a:pos x="148" y="126"/>
                    </a:cxn>
                    <a:cxn ang="0">
                      <a:pos x="148" y="17"/>
                    </a:cxn>
                    <a:cxn ang="0">
                      <a:pos x="18" y="63"/>
                    </a:cxn>
                    <a:cxn ang="0">
                      <a:pos x="148" y="108"/>
                    </a:cxn>
                    <a:cxn ang="0">
                      <a:pos x="279" y="63"/>
                    </a:cxn>
                    <a:cxn ang="0">
                      <a:pos x="148" y="17"/>
                    </a:cxn>
                  </a:cxnLst>
                  <a:rect l="0" t="0" r="r" b="b"/>
                  <a:pathLst>
                    <a:path w="297" h="126">
                      <a:moveTo>
                        <a:pt x="148" y="126"/>
                      </a:moveTo>
                      <a:cubicBezTo>
                        <a:pt x="148" y="126"/>
                        <a:pt x="148" y="126"/>
                        <a:pt x="148" y="126"/>
                      </a:cubicBezTo>
                      <a:cubicBezTo>
                        <a:pt x="77" y="126"/>
                        <a:pt x="0" y="104"/>
                        <a:pt x="0" y="63"/>
                      </a:cubicBezTo>
                      <a:cubicBezTo>
                        <a:pt x="0" y="22"/>
                        <a:pt x="77" y="0"/>
                        <a:pt x="148" y="0"/>
                      </a:cubicBezTo>
                      <a:cubicBezTo>
                        <a:pt x="220" y="0"/>
                        <a:pt x="297" y="22"/>
                        <a:pt x="297" y="63"/>
                      </a:cubicBezTo>
                      <a:cubicBezTo>
                        <a:pt x="297" y="104"/>
                        <a:pt x="220" y="126"/>
                        <a:pt x="148" y="126"/>
                      </a:cubicBezTo>
                      <a:moveTo>
                        <a:pt x="148" y="17"/>
                      </a:moveTo>
                      <a:cubicBezTo>
                        <a:pt x="71" y="17"/>
                        <a:pt x="18" y="41"/>
                        <a:pt x="18" y="63"/>
                      </a:cubicBezTo>
                      <a:cubicBezTo>
                        <a:pt x="18" y="84"/>
                        <a:pt x="71" y="108"/>
                        <a:pt x="148" y="108"/>
                      </a:cubicBezTo>
                      <a:cubicBezTo>
                        <a:pt x="225" y="108"/>
                        <a:pt x="279" y="84"/>
                        <a:pt x="279" y="63"/>
                      </a:cubicBezTo>
                      <a:cubicBezTo>
                        <a:pt x="279" y="41"/>
                        <a:pt x="225" y="17"/>
                        <a:pt x="148" y="17"/>
                      </a:cubicBez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412" name="Freeform 24"/>
                <p:cNvSpPr/>
                <p:nvPr/>
              </p:nvSpPr>
              <p:spPr bwMode="auto">
                <a:xfrm>
                  <a:off x="2677732" y="2277493"/>
                  <a:ext cx="927614" cy="288141"/>
                </a:xfrm>
                <a:custGeom>
                  <a:avLst/>
                  <a:gdLst/>
                  <a:ahLst/>
                  <a:cxnLst>
                    <a:cxn ang="0">
                      <a:pos x="323" y="35"/>
                    </a:cxn>
                    <a:cxn ang="0">
                      <a:pos x="290" y="50"/>
                    </a:cxn>
                    <a:cxn ang="0">
                      <a:pos x="258" y="59"/>
                    </a:cxn>
                    <a:cxn ang="0">
                      <a:pos x="226" y="65"/>
                    </a:cxn>
                    <a:cxn ang="0">
                      <a:pos x="193" y="68"/>
                    </a:cxn>
                    <a:cxn ang="0">
                      <a:pos x="177" y="68"/>
                    </a:cxn>
                    <a:cxn ang="0">
                      <a:pos x="161" y="68"/>
                    </a:cxn>
                    <a:cxn ang="0">
                      <a:pos x="129" y="65"/>
                    </a:cxn>
                    <a:cxn ang="0">
                      <a:pos x="96" y="59"/>
                    </a:cxn>
                    <a:cxn ang="0">
                      <a:pos x="64" y="50"/>
                    </a:cxn>
                    <a:cxn ang="0">
                      <a:pos x="32" y="34"/>
                    </a:cxn>
                    <a:cxn ang="0">
                      <a:pos x="0" y="0"/>
                    </a:cxn>
                    <a:cxn ang="0">
                      <a:pos x="0" y="43"/>
                    </a:cxn>
                    <a:cxn ang="0">
                      <a:pos x="32" y="76"/>
                    </a:cxn>
                    <a:cxn ang="0">
                      <a:pos x="64" y="91"/>
                    </a:cxn>
                    <a:cxn ang="0">
                      <a:pos x="96" y="101"/>
                    </a:cxn>
                    <a:cxn ang="0">
                      <a:pos x="129" y="107"/>
                    </a:cxn>
                    <a:cxn ang="0">
                      <a:pos x="161" y="110"/>
                    </a:cxn>
                    <a:cxn ang="0">
                      <a:pos x="177" y="110"/>
                    </a:cxn>
                    <a:cxn ang="0">
                      <a:pos x="193" y="110"/>
                    </a:cxn>
                    <a:cxn ang="0">
                      <a:pos x="226" y="107"/>
                    </a:cxn>
                    <a:cxn ang="0">
                      <a:pos x="258" y="101"/>
                    </a:cxn>
                    <a:cxn ang="0">
                      <a:pos x="290" y="92"/>
                    </a:cxn>
                    <a:cxn ang="0">
                      <a:pos x="323" y="76"/>
                    </a:cxn>
                    <a:cxn ang="0">
                      <a:pos x="355" y="43"/>
                    </a:cxn>
                    <a:cxn ang="0">
                      <a:pos x="355" y="0"/>
                    </a:cxn>
                    <a:cxn ang="0">
                      <a:pos x="323" y="35"/>
                    </a:cxn>
                  </a:cxnLst>
                  <a:rect l="0" t="0" r="r" b="b"/>
                  <a:pathLst>
                    <a:path w="355" h="110">
                      <a:moveTo>
                        <a:pt x="323" y="35"/>
                      </a:moveTo>
                      <a:cubicBezTo>
                        <a:pt x="313" y="40"/>
                        <a:pt x="302" y="45"/>
                        <a:pt x="290" y="50"/>
                      </a:cubicBezTo>
                      <a:cubicBezTo>
                        <a:pt x="280" y="53"/>
                        <a:pt x="269" y="57"/>
                        <a:pt x="258" y="59"/>
                      </a:cubicBezTo>
                      <a:cubicBezTo>
                        <a:pt x="248" y="62"/>
                        <a:pt x="237" y="63"/>
                        <a:pt x="226" y="65"/>
                      </a:cubicBezTo>
                      <a:cubicBezTo>
                        <a:pt x="215" y="66"/>
                        <a:pt x="204" y="67"/>
                        <a:pt x="193" y="68"/>
                      </a:cubicBezTo>
                      <a:cubicBezTo>
                        <a:pt x="188" y="68"/>
                        <a:pt x="183" y="68"/>
                        <a:pt x="177" y="68"/>
                      </a:cubicBezTo>
                      <a:cubicBezTo>
                        <a:pt x="172" y="68"/>
                        <a:pt x="166" y="68"/>
                        <a:pt x="161" y="68"/>
                      </a:cubicBezTo>
                      <a:cubicBezTo>
                        <a:pt x="150" y="67"/>
                        <a:pt x="139" y="66"/>
                        <a:pt x="129" y="65"/>
                      </a:cubicBezTo>
                      <a:cubicBezTo>
                        <a:pt x="117" y="63"/>
                        <a:pt x="106" y="61"/>
                        <a:pt x="96" y="59"/>
                      </a:cubicBezTo>
                      <a:cubicBezTo>
                        <a:pt x="85" y="56"/>
                        <a:pt x="74" y="53"/>
                        <a:pt x="64" y="50"/>
                      </a:cubicBezTo>
                      <a:cubicBezTo>
                        <a:pt x="52" y="45"/>
                        <a:pt x="41" y="40"/>
                        <a:pt x="32" y="34"/>
                      </a:cubicBezTo>
                      <a:cubicBezTo>
                        <a:pt x="16" y="24"/>
                        <a:pt x="4" y="12"/>
                        <a:pt x="0" y="0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55"/>
                        <a:pt x="16" y="66"/>
                        <a:pt x="32" y="76"/>
                      </a:cubicBezTo>
                      <a:cubicBezTo>
                        <a:pt x="41" y="81"/>
                        <a:pt x="52" y="87"/>
                        <a:pt x="64" y="91"/>
                      </a:cubicBezTo>
                      <a:cubicBezTo>
                        <a:pt x="74" y="95"/>
                        <a:pt x="85" y="98"/>
                        <a:pt x="96" y="101"/>
                      </a:cubicBezTo>
                      <a:cubicBezTo>
                        <a:pt x="106" y="104"/>
                        <a:pt x="117" y="106"/>
                        <a:pt x="129" y="107"/>
                      </a:cubicBezTo>
                      <a:cubicBezTo>
                        <a:pt x="139" y="108"/>
                        <a:pt x="150" y="109"/>
                        <a:pt x="161" y="110"/>
                      </a:cubicBezTo>
                      <a:cubicBezTo>
                        <a:pt x="166" y="110"/>
                        <a:pt x="172" y="110"/>
                        <a:pt x="177" y="110"/>
                      </a:cubicBezTo>
                      <a:cubicBezTo>
                        <a:pt x="183" y="110"/>
                        <a:pt x="188" y="110"/>
                        <a:pt x="193" y="110"/>
                      </a:cubicBezTo>
                      <a:cubicBezTo>
                        <a:pt x="204" y="109"/>
                        <a:pt x="215" y="109"/>
                        <a:pt x="226" y="107"/>
                      </a:cubicBezTo>
                      <a:cubicBezTo>
                        <a:pt x="237" y="106"/>
                        <a:pt x="248" y="104"/>
                        <a:pt x="258" y="101"/>
                      </a:cubicBezTo>
                      <a:cubicBezTo>
                        <a:pt x="269" y="99"/>
                        <a:pt x="280" y="95"/>
                        <a:pt x="290" y="92"/>
                      </a:cubicBezTo>
                      <a:cubicBezTo>
                        <a:pt x="302" y="87"/>
                        <a:pt x="313" y="82"/>
                        <a:pt x="323" y="76"/>
                      </a:cubicBezTo>
                      <a:cubicBezTo>
                        <a:pt x="338" y="66"/>
                        <a:pt x="350" y="55"/>
                        <a:pt x="355" y="43"/>
                      </a:cubicBezTo>
                      <a:cubicBezTo>
                        <a:pt x="355" y="0"/>
                        <a:pt x="355" y="0"/>
                        <a:pt x="355" y="0"/>
                      </a:cubicBezTo>
                      <a:cubicBezTo>
                        <a:pt x="350" y="13"/>
                        <a:pt x="339" y="25"/>
                        <a:pt x="323" y="35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80" name="Group 245"/>
            <p:cNvGrpSpPr/>
            <p:nvPr/>
          </p:nvGrpSpPr>
          <p:grpSpPr>
            <a:xfrm>
              <a:off x="7239000" y="2246518"/>
              <a:ext cx="911586" cy="531364"/>
              <a:chOff x="2677732" y="1646868"/>
              <a:chExt cx="927614" cy="540707"/>
            </a:xfrm>
          </p:grpSpPr>
          <p:sp>
            <p:nvSpPr>
              <p:cNvPr id="467" name="Oval 16"/>
              <p:cNvSpPr>
                <a:spLocks noChangeArrowheads="1"/>
              </p:cNvSpPr>
              <p:nvPr/>
            </p:nvSpPr>
            <p:spPr bwMode="auto">
              <a:xfrm>
                <a:off x="2677732" y="1765472"/>
                <a:ext cx="927614" cy="422103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381" name="Group 247"/>
              <p:cNvGrpSpPr/>
              <p:nvPr/>
            </p:nvGrpSpPr>
            <p:grpSpPr>
              <a:xfrm>
                <a:off x="2677732" y="1646868"/>
                <a:ext cx="927614" cy="505511"/>
                <a:chOff x="2677732" y="2060123"/>
                <a:chExt cx="927614" cy="505511"/>
              </a:xfrm>
            </p:grpSpPr>
            <p:sp>
              <p:nvSpPr>
                <p:cNvPr id="469" name="Oval 19"/>
                <p:cNvSpPr>
                  <a:spLocks noChangeArrowheads="1"/>
                </p:cNvSpPr>
                <p:nvPr/>
              </p:nvSpPr>
              <p:spPr bwMode="auto">
                <a:xfrm>
                  <a:off x="2677732" y="2060123"/>
                  <a:ext cx="927614" cy="419574"/>
                </a:xfrm>
                <a:prstGeom prst="ellipse">
                  <a:avLst/>
                </a:prstGeom>
                <a:solidFill>
                  <a:schemeClr val="accent4"/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470" name="Freeform 61"/>
                <p:cNvSpPr>
                  <a:spLocks noEditPoints="1"/>
                </p:cNvSpPr>
                <p:nvPr/>
              </p:nvSpPr>
              <p:spPr bwMode="auto">
                <a:xfrm>
                  <a:off x="2753559" y="2090454"/>
                  <a:ext cx="775961" cy="328582"/>
                </a:xfrm>
                <a:custGeom>
                  <a:avLst/>
                  <a:gdLst/>
                  <a:ahLst/>
                  <a:cxnLst>
                    <a:cxn ang="0">
                      <a:pos x="148" y="126"/>
                    </a:cxn>
                    <a:cxn ang="0">
                      <a:pos x="148" y="126"/>
                    </a:cxn>
                    <a:cxn ang="0">
                      <a:pos x="0" y="63"/>
                    </a:cxn>
                    <a:cxn ang="0">
                      <a:pos x="148" y="0"/>
                    </a:cxn>
                    <a:cxn ang="0">
                      <a:pos x="297" y="63"/>
                    </a:cxn>
                    <a:cxn ang="0">
                      <a:pos x="148" y="126"/>
                    </a:cxn>
                    <a:cxn ang="0">
                      <a:pos x="148" y="17"/>
                    </a:cxn>
                    <a:cxn ang="0">
                      <a:pos x="18" y="63"/>
                    </a:cxn>
                    <a:cxn ang="0">
                      <a:pos x="148" y="108"/>
                    </a:cxn>
                    <a:cxn ang="0">
                      <a:pos x="279" y="63"/>
                    </a:cxn>
                    <a:cxn ang="0">
                      <a:pos x="148" y="17"/>
                    </a:cxn>
                  </a:cxnLst>
                  <a:rect l="0" t="0" r="r" b="b"/>
                  <a:pathLst>
                    <a:path w="297" h="126">
                      <a:moveTo>
                        <a:pt x="148" y="126"/>
                      </a:moveTo>
                      <a:cubicBezTo>
                        <a:pt x="148" y="126"/>
                        <a:pt x="148" y="126"/>
                        <a:pt x="148" y="126"/>
                      </a:cubicBezTo>
                      <a:cubicBezTo>
                        <a:pt x="77" y="126"/>
                        <a:pt x="0" y="104"/>
                        <a:pt x="0" y="63"/>
                      </a:cubicBezTo>
                      <a:cubicBezTo>
                        <a:pt x="0" y="22"/>
                        <a:pt x="77" y="0"/>
                        <a:pt x="148" y="0"/>
                      </a:cubicBezTo>
                      <a:cubicBezTo>
                        <a:pt x="220" y="0"/>
                        <a:pt x="297" y="22"/>
                        <a:pt x="297" y="63"/>
                      </a:cubicBezTo>
                      <a:cubicBezTo>
                        <a:pt x="297" y="104"/>
                        <a:pt x="220" y="126"/>
                        <a:pt x="148" y="126"/>
                      </a:cubicBezTo>
                      <a:moveTo>
                        <a:pt x="148" y="17"/>
                      </a:moveTo>
                      <a:cubicBezTo>
                        <a:pt x="71" y="17"/>
                        <a:pt x="18" y="41"/>
                        <a:pt x="18" y="63"/>
                      </a:cubicBezTo>
                      <a:cubicBezTo>
                        <a:pt x="18" y="84"/>
                        <a:pt x="71" y="108"/>
                        <a:pt x="148" y="108"/>
                      </a:cubicBezTo>
                      <a:cubicBezTo>
                        <a:pt x="225" y="108"/>
                        <a:pt x="279" y="84"/>
                        <a:pt x="279" y="63"/>
                      </a:cubicBezTo>
                      <a:cubicBezTo>
                        <a:pt x="279" y="41"/>
                        <a:pt x="225" y="17"/>
                        <a:pt x="148" y="17"/>
                      </a:cubicBez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471" name="Freeform 24"/>
                <p:cNvSpPr/>
                <p:nvPr/>
              </p:nvSpPr>
              <p:spPr bwMode="auto">
                <a:xfrm>
                  <a:off x="2677732" y="2277493"/>
                  <a:ext cx="927614" cy="288141"/>
                </a:xfrm>
                <a:custGeom>
                  <a:avLst/>
                  <a:gdLst/>
                  <a:ahLst/>
                  <a:cxnLst>
                    <a:cxn ang="0">
                      <a:pos x="323" y="35"/>
                    </a:cxn>
                    <a:cxn ang="0">
                      <a:pos x="290" y="50"/>
                    </a:cxn>
                    <a:cxn ang="0">
                      <a:pos x="258" y="59"/>
                    </a:cxn>
                    <a:cxn ang="0">
                      <a:pos x="226" y="65"/>
                    </a:cxn>
                    <a:cxn ang="0">
                      <a:pos x="193" y="68"/>
                    </a:cxn>
                    <a:cxn ang="0">
                      <a:pos x="177" y="68"/>
                    </a:cxn>
                    <a:cxn ang="0">
                      <a:pos x="161" y="68"/>
                    </a:cxn>
                    <a:cxn ang="0">
                      <a:pos x="129" y="65"/>
                    </a:cxn>
                    <a:cxn ang="0">
                      <a:pos x="96" y="59"/>
                    </a:cxn>
                    <a:cxn ang="0">
                      <a:pos x="64" y="50"/>
                    </a:cxn>
                    <a:cxn ang="0">
                      <a:pos x="32" y="34"/>
                    </a:cxn>
                    <a:cxn ang="0">
                      <a:pos x="0" y="0"/>
                    </a:cxn>
                    <a:cxn ang="0">
                      <a:pos x="0" y="43"/>
                    </a:cxn>
                    <a:cxn ang="0">
                      <a:pos x="32" y="76"/>
                    </a:cxn>
                    <a:cxn ang="0">
                      <a:pos x="64" y="91"/>
                    </a:cxn>
                    <a:cxn ang="0">
                      <a:pos x="96" y="101"/>
                    </a:cxn>
                    <a:cxn ang="0">
                      <a:pos x="129" y="107"/>
                    </a:cxn>
                    <a:cxn ang="0">
                      <a:pos x="161" y="110"/>
                    </a:cxn>
                    <a:cxn ang="0">
                      <a:pos x="177" y="110"/>
                    </a:cxn>
                    <a:cxn ang="0">
                      <a:pos x="193" y="110"/>
                    </a:cxn>
                    <a:cxn ang="0">
                      <a:pos x="226" y="107"/>
                    </a:cxn>
                    <a:cxn ang="0">
                      <a:pos x="258" y="101"/>
                    </a:cxn>
                    <a:cxn ang="0">
                      <a:pos x="290" y="92"/>
                    </a:cxn>
                    <a:cxn ang="0">
                      <a:pos x="323" y="76"/>
                    </a:cxn>
                    <a:cxn ang="0">
                      <a:pos x="355" y="43"/>
                    </a:cxn>
                    <a:cxn ang="0">
                      <a:pos x="355" y="0"/>
                    </a:cxn>
                    <a:cxn ang="0">
                      <a:pos x="323" y="35"/>
                    </a:cxn>
                  </a:cxnLst>
                  <a:rect l="0" t="0" r="r" b="b"/>
                  <a:pathLst>
                    <a:path w="355" h="110">
                      <a:moveTo>
                        <a:pt x="323" y="35"/>
                      </a:moveTo>
                      <a:cubicBezTo>
                        <a:pt x="313" y="40"/>
                        <a:pt x="302" y="45"/>
                        <a:pt x="290" y="50"/>
                      </a:cubicBezTo>
                      <a:cubicBezTo>
                        <a:pt x="280" y="53"/>
                        <a:pt x="269" y="57"/>
                        <a:pt x="258" y="59"/>
                      </a:cubicBezTo>
                      <a:cubicBezTo>
                        <a:pt x="248" y="62"/>
                        <a:pt x="237" y="63"/>
                        <a:pt x="226" y="65"/>
                      </a:cubicBezTo>
                      <a:cubicBezTo>
                        <a:pt x="215" y="66"/>
                        <a:pt x="204" y="67"/>
                        <a:pt x="193" y="68"/>
                      </a:cubicBezTo>
                      <a:cubicBezTo>
                        <a:pt x="188" y="68"/>
                        <a:pt x="183" y="68"/>
                        <a:pt x="177" y="68"/>
                      </a:cubicBezTo>
                      <a:cubicBezTo>
                        <a:pt x="172" y="68"/>
                        <a:pt x="166" y="68"/>
                        <a:pt x="161" y="68"/>
                      </a:cubicBezTo>
                      <a:cubicBezTo>
                        <a:pt x="150" y="67"/>
                        <a:pt x="139" y="66"/>
                        <a:pt x="129" y="65"/>
                      </a:cubicBezTo>
                      <a:cubicBezTo>
                        <a:pt x="117" y="63"/>
                        <a:pt x="106" y="61"/>
                        <a:pt x="96" y="59"/>
                      </a:cubicBezTo>
                      <a:cubicBezTo>
                        <a:pt x="85" y="56"/>
                        <a:pt x="74" y="53"/>
                        <a:pt x="64" y="50"/>
                      </a:cubicBezTo>
                      <a:cubicBezTo>
                        <a:pt x="52" y="45"/>
                        <a:pt x="41" y="40"/>
                        <a:pt x="32" y="34"/>
                      </a:cubicBezTo>
                      <a:cubicBezTo>
                        <a:pt x="16" y="24"/>
                        <a:pt x="4" y="12"/>
                        <a:pt x="0" y="0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55"/>
                        <a:pt x="16" y="66"/>
                        <a:pt x="32" y="76"/>
                      </a:cubicBezTo>
                      <a:cubicBezTo>
                        <a:pt x="41" y="81"/>
                        <a:pt x="52" y="87"/>
                        <a:pt x="64" y="91"/>
                      </a:cubicBezTo>
                      <a:cubicBezTo>
                        <a:pt x="74" y="95"/>
                        <a:pt x="85" y="98"/>
                        <a:pt x="96" y="101"/>
                      </a:cubicBezTo>
                      <a:cubicBezTo>
                        <a:pt x="106" y="104"/>
                        <a:pt x="117" y="106"/>
                        <a:pt x="129" y="107"/>
                      </a:cubicBezTo>
                      <a:cubicBezTo>
                        <a:pt x="139" y="108"/>
                        <a:pt x="150" y="109"/>
                        <a:pt x="161" y="110"/>
                      </a:cubicBezTo>
                      <a:cubicBezTo>
                        <a:pt x="166" y="110"/>
                        <a:pt x="172" y="110"/>
                        <a:pt x="177" y="110"/>
                      </a:cubicBezTo>
                      <a:cubicBezTo>
                        <a:pt x="183" y="110"/>
                        <a:pt x="188" y="110"/>
                        <a:pt x="193" y="110"/>
                      </a:cubicBezTo>
                      <a:cubicBezTo>
                        <a:pt x="204" y="109"/>
                        <a:pt x="215" y="109"/>
                        <a:pt x="226" y="107"/>
                      </a:cubicBezTo>
                      <a:cubicBezTo>
                        <a:pt x="237" y="106"/>
                        <a:pt x="248" y="104"/>
                        <a:pt x="258" y="101"/>
                      </a:cubicBezTo>
                      <a:cubicBezTo>
                        <a:pt x="269" y="99"/>
                        <a:pt x="280" y="95"/>
                        <a:pt x="290" y="92"/>
                      </a:cubicBezTo>
                      <a:cubicBezTo>
                        <a:pt x="302" y="87"/>
                        <a:pt x="313" y="82"/>
                        <a:pt x="323" y="76"/>
                      </a:cubicBezTo>
                      <a:cubicBezTo>
                        <a:pt x="338" y="66"/>
                        <a:pt x="350" y="55"/>
                        <a:pt x="355" y="43"/>
                      </a:cubicBezTo>
                      <a:cubicBezTo>
                        <a:pt x="355" y="0"/>
                        <a:pt x="355" y="0"/>
                        <a:pt x="355" y="0"/>
                      </a:cubicBezTo>
                      <a:cubicBezTo>
                        <a:pt x="350" y="13"/>
                        <a:pt x="339" y="25"/>
                        <a:pt x="323" y="35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82" name="Group 251"/>
            <p:cNvGrpSpPr/>
            <p:nvPr/>
          </p:nvGrpSpPr>
          <p:grpSpPr>
            <a:xfrm>
              <a:off x="7239000" y="2102071"/>
              <a:ext cx="911586" cy="531364"/>
              <a:chOff x="2677732" y="1646868"/>
              <a:chExt cx="927614" cy="540707"/>
            </a:xfrm>
          </p:grpSpPr>
          <p:sp>
            <p:nvSpPr>
              <p:cNvPr id="473" name="Oval 16"/>
              <p:cNvSpPr>
                <a:spLocks noChangeArrowheads="1"/>
              </p:cNvSpPr>
              <p:nvPr/>
            </p:nvSpPr>
            <p:spPr bwMode="auto">
              <a:xfrm>
                <a:off x="2677732" y="1765472"/>
                <a:ext cx="927614" cy="422103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384" name="Group 253"/>
              <p:cNvGrpSpPr/>
              <p:nvPr/>
            </p:nvGrpSpPr>
            <p:grpSpPr>
              <a:xfrm>
                <a:off x="2677732" y="1646868"/>
                <a:ext cx="927614" cy="505511"/>
                <a:chOff x="2677732" y="2060123"/>
                <a:chExt cx="927614" cy="505511"/>
              </a:xfrm>
            </p:grpSpPr>
            <p:sp>
              <p:nvSpPr>
                <p:cNvPr id="475" name="Oval 19"/>
                <p:cNvSpPr>
                  <a:spLocks noChangeArrowheads="1"/>
                </p:cNvSpPr>
                <p:nvPr/>
              </p:nvSpPr>
              <p:spPr bwMode="auto">
                <a:xfrm>
                  <a:off x="2677732" y="2060123"/>
                  <a:ext cx="927614" cy="419574"/>
                </a:xfrm>
                <a:prstGeom prst="ellipse">
                  <a:avLst/>
                </a:prstGeom>
                <a:solidFill>
                  <a:schemeClr val="accent4"/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476" name="Freeform 61"/>
                <p:cNvSpPr>
                  <a:spLocks noEditPoints="1"/>
                </p:cNvSpPr>
                <p:nvPr/>
              </p:nvSpPr>
              <p:spPr bwMode="auto">
                <a:xfrm>
                  <a:off x="2753559" y="2090454"/>
                  <a:ext cx="775961" cy="328582"/>
                </a:xfrm>
                <a:custGeom>
                  <a:avLst/>
                  <a:gdLst/>
                  <a:ahLst/>
                  <a:cxnLst>
                    <a:cxn ang="0">
                      <a:pos x="148" y="126"/>
                    </a:cxn>
                    <a:cxn ang="0">
                      <a:pos x="148" y="126"/>
                    </a:cxn>
                    <a:cxn ang="0">
                      <a:pos x="0" y="63"/>
                    </a:cxn>
                    <a:cxn ang="0">
                      <a:pos x="148" y="0"/>
                    </a:cxn>
                    <a:cxn ang="0">
                      <a:pos x="297" y="63"/>
                    </a:cxn>
                    <a:cxn ang="0">
                      <a:pos x="148" y="126"/>
                    </a:cxn>
                    <a:cxn ang="0">
                      <a:pos x="148" y="17"/>
                    </a:cxn>
                    <a:cxn ang="0">
                      <a:pos x="18" y="63"/>
                    </a:cxn>
                    <a:cxn ang="0">
                      <a:pos x="148" y="108"/>
                    </a:cxn>
                    <a:cxn ang="0">
                      <a:pos x="279" y="63"/>
                    </a:cxn>
                    <a:cxn ang="0">
                      <a:pos x="148" y="17"/>
                    </a:cxn>
                  </a:cxnLst>
                  <a:rect l="0" t="0" r="r" b="b"/>
                  <a:pathLst>
                    <a:path w="297" h="126">
                      <a:moveTo>
                        <a:pt x="148" y="126"/>
                      </a:moveTo>
                      <a:cubicBezTo>
                        <a:pt x="148" y="126"/>
                        <a:pt x="148" y="126"/>
                        <a:pt x="148" y="126"/>
                      </a:cubicBezTo>
                      <a:cubicBezTo>
                        <a:pt x="77" y="126"/>
                        <a:pt x="0" y="104"/>
                        <a:pt x="0" y="63"/>
                      </a:cubicBezTo>
                      <a:cubicBezTo>
                        <a:pt x="0" y="22"/>
                        <a:pt x="77" y="0"/>
                        <a:pt x="148" y="0"/>
                      </a:cubicBezTo>
                      <a:cubicBezTo>
                        <a:pt x="220" y="0"/>
                        <a:pt x="297" y="22"/>
                        <a:pt x="297" y="63"/>
                      </a:cubicBezTo>
                      <a:cubicBezTo>
                        <a:pt x="297" y="104"/>
                        <a:pt x="220" y="126"/>
                        <a:pt x="148" y="126"/>
                      </a:cubicBezTo>
                      <a:moveTo>
                        <a:pt x="148" y="17"/>
                      </a:moveTo>
                      <a:cubicBezTo>
                        <a:pt x="71" y="17"/>
                        <a:pt x="18" y="41"/>
                        <a:pt x="18" y="63"/>
                      </a:cubicBezTo>
                      <a:cubicBezTo>
                        <a:pt x="18" y="84"/>
                        <a:pt x="71" y="108"/>
                        <a:pt x="148" y="108"/>
                      </a:cubicBezTo>
                      <a:cubicBezTo>
                        <a:pt x="225" y="108"/>
                        <a:pt x="279" y="84"/>
                        <a:pt x="279" y="63"/>
                      </a:cubicBezTo>
                      <a:cubicBezTo>
                        <a:pt x="279" y="41"/>
                        <a:pt x="225" y="17"/>
                        <a:pt x="148" y="17"/>
                      </a:cubicBez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477" name="Freeform 24"/>
                <p:cNvSpPr/>
                <p:nvPr/>
              </p:nvSpPr>
              <p:spPr bwMode="auto">
                <a:xfrm>
                  <a:off x="2677732" y="2277493"/>
                  <a:ext cx="927614" cy="288141"/>
                </a:xfrm>
                <a:custGeom>
                  <a:avLst/>
                  <a:gdLst/>
                  <a:ahLst/>
                  <a:cxnLst>
                    <a:cxn ang="0">
                      <a:pos x="323" y="35"/>
                    </a:cxn>
                    <a:cxn ang="0">
                      <a:pos x="290" y="50"/>
                    </a:cxn>
                    <a:cxn ang="0">
                      <a:pos x="258" y="59"/>
                    </a:cxn>
                    <a:cxn ang="0">
                      <a:pos x="226" y="65"/>
                    </a:cxn>
                    <a:cxn ang="0">
                      <a:pos x="193" y="68"/>
                    </a:cxn>
                    <a:cxn ang="0">
                      <a:pos x="177" y="68"/>
                    </a:cxn>
                    <a:cxn ang="0">
                      <a:pos x="161" y="68"/>
                    </a:cxn>
                    <a:cxn ang="0">
                      <a:pos x="129" y="65"/>
                    </a:cxn>
                    <a:cxn ang="0">
                      <a:pos x="96" y="59"/>
                    </a:cxn>
                    <a:cxn ang="0">
                      <a:pos x="64" y="50"/>
                    </a:cxn>
                    <a:cxn ang="0">
                      <a:pos x="32" y="34"/>
                    </a:cxn>
                    <a:cxn ang="0">
                      <a:pos x="0" y="0"/>
                    </a:cxn>
                    <a:cxn ang="0">
                      <a:pos x="0" y="43"/>
                    </a:cxn>
                    <a:cxn ang="0">
                      <a:pos x="32" y="76"/>
                    </a:cxn>
                    <a:cxn ang="0">
                      <a:pos x="64" y="91"/>
                    </a:cxn>
                    <a:cxn ang="0">
                      <a:pos x="96" y="101"/>
                    </a:cxn>
                    <a:cxn ang="0">
                      <a:pos x="129" y="107"/>
                    </a:cxn>
                    <a:cxn ang="0">
                      <a:pos x="161" y="110"/>
                    </a:cxn>
                    <a:cxn ang="0">
                      <a:pos x="177" y="110"/>
                    </a:cxn>
                    <a:cxn ang="0">
                      <a:pos x="193" y="110"/>
                    </a:cxn>
                    <a:cxn ang="0">
                      <a:pos x="226" y="107"/>
                    </a:cxn>
                    <a:cxn ang="0">
                      <a:pos x="258" y="101"/>
                    </a:cxn>
                    <a:cxn ang="0">
                      <a:pos x="290" y="92"/>
                    </a:cxn>
                    <a:cxn ang="0">
                      <a:pos x="323" y="76"/>
                    </a:cxn>
                    <a:cxn ang="0">
                      <a:pos x="355" y="43"/>
                    </a:cxn>
                    <a:cxn ang="0">
                      <a:pos x="355" y="0"/>
                    </a:cxn>
                    <a:cxn ang="0">
                      <a:pos x="323" y="35"/>
                    </a:cxn>
                  </a:cxnLst>
                  <a:rect l="0" t="0" r="r" b="b"/>
                  <a:pathLst>
                    <a:path w="355" h="110">
                      <a:moveTo>
                        <a:pt x="323" y="35"/>
                      </a:moveTo>
                      <a:cubicBezTo>
                        <a:pt x="313" y="40"/>
                        <a:pt x="302" y="45"/>
                        <a:pt x="290" y="50"/>
                      </a:cubicBezTo>
                      <a:cubicBezTo>
                        <a:pt x="280" y="53"/>
                        <a:pt x="269" y="57"/>
                        <a:pt x="258" y="59"/>
                      </a:cubicBezTo>
                      <a:cubicBezTo>
                        <a:pt x="248" y="62"/>
                        <a:pt x="237" y="63"/>
                        <a:pt x="226" y="65"/>
                      </a:cubicBezTo>
                      <a:cubicBezTo>
                        <a:pt x="215" y="66"/>
                        <a:pt x="204" y="67"/>
                        <a:pt x="193" y="68"/>
                      </a:cubicBezTo>
                      <a:cubicBezTo>
                        <a:pt x="188" y="68"/>
                        <a:pt x="183" y="68"/>
                        <a:pt x="177" y="68"/>
                      </a:cubicBezTo>
                      <a:cubicBezTo>
                        <a:pt x="172" y="68"/>
                        <a:pt x="166" y="68"/>
                        <a:pt x="161" y="68"/>
                      </a:cubicBezTo>
                      <a:cubicBezTo>
                        <a:pt x="150" y="67"/>
                        <a:pt x="139" y="66"/>
                        <a:pt x="129" y="65"/>
                      </a:cubicBezTo>
                      <a:cubicBezTo>
                        <a:pt x="117" y="63"/>
                        <a:pt x="106" y="61"/>
                        <a:pt x="96" y="59"/>
                      </a:cubicBezTo>
                      <a:cubicBezTo>
                        <a:pt x="85" y="56"/>
                        <a:pt x="74" y="53"/>
                        <a:pt x="64" y="50"/>
                      </a:cubicBezTo>
                      <a:cubicBezTo>
                        <a:pt x="52" y="45"/>
                        <a:pt x="41" y="40"/>
                        <a:pt x="32" y="34"/>
                      </a:cubicBezTo>
                      <a:cubicBezTo>
                        <a:pt x="16" y="24"/>
                        <a:pt x="4" y="12"/>
                        <a:pt x="0" y="0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55"/>
                        <a:pt x="16" y="66"/>
                        <a:pt x="32" y="76"/>
                      </a:cubicBezTo>
                      <a:cubicBezTo>
                        <a:pt x="41" y="81"/>
                        <a:pt x="52" y="87"/>
                        <a:pt x="64" y="91"/>
                      </a:cubicBezTo>
                      <a:cubicBezTo>
                        <a:pt x="74" y="95"/>
                        <a:pt x="85" y="98"/>
                        <a:pt x="96" y="101"/>
                      </a:cubicBezTo>
                      <a:cubicBezTo>
                        <a:pt x="106" y="104"/>
                        <a:pt x="117" y="106"/>
                        <a:pt x="129" y="107"/>
                      </a:cubicBezTo>
                      <a:cubicBezTo>
                        <a:pt x="139" y="108"/>
                        <a:pt x="150" y="109"/>
                        <a:pt x="161" y="110"/>
                      </a:cubicBezTo>
                      <a:cubicBezTo>
                        <a:pt x="166" y="110"/>
                        <a:pt x="172" y="110"/>
                        <a:pt x="177" y="110"/>
                      </a:cubicBezTo>
                      <a:cubicBezTo>
                        <a:pt x="183" y="110"/>
                        <a:pt x="188" y="110"/>
                        <a:pt x="193" y="110"/>
                      </a:cubicBezTo>
                      <a:cubicBezTo>
                        <a:pt x="204" y="109"/>
                        <a:pt x="215" y="109"/>
                        <a:pt x="226" y="107"/>
                      </a:cubicBezTo>
                      <a:cubicBezTo>
                        <a:pt x="237" y="106"/>
                        <a:pt x="248" y="104"/>
                        <a:pt x="258" y="101"/>
                      </a:cubicBezTo>
                      <a:cubicBezTo>
                        <a:pt x="269" y="99"/>
                        <a:pt x="280" y="95"/>
                        <a:pt x="290" y="92"/>
                      </a:cubicBezTo>
                      <a:cubicBezTo>
                        <a:pt x="302" y="87"/>
                        <a:pt x="313" y="82"/>
                        <a:pt x="323" y="76"/>
                      </a:cubicBezTo>
                      <a:cubicBezTo>
                        <a:pt x="338" y="66"/>
                        <a:pt x="350" y="55"/>
                        <a:pt x="355" y="43"/>
                      </a:cubicBezTo>
                      <a:cubicBezTo>
                        <a:pt x="355" y="0"/>
                        <a:pt x="355" y="0"/>
                        <a:pt x="355" y="0"/>
                      </a:cubicBezTo>
                      <a:cubicBezTo>
                        <a:pt x="350" y="13"/>
                        <a:pt x="339" y="25"/>
                        <a:pt x="323" y="35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86" name="Group 257"/>
            <p:cNvGrpSpPr/>
            <p:nvPr/>
          </p:nvGrpSpPr>
          <p:grpSpPr>
            <a:xfrm>
              <a:off x="7239000" y="1953729"/>
              <a:ext cx="911586" cy="531364"/>
              <a:chOff x="2677732" y="1646868"/>
              <a:chExt cx="927614" cy="540707"/>
            </a:xfrm>
          </p:grpSpPr>
          <p:sp>
            <p:nvSpPr>
              <p:cNvPr id="479" name="Oval 16"/>
              <p:cNvSpPr>
                <a:spLocks noChangeArrowheads="1"/>
              </p:cNvSpPr>
              <p:nvPr/>
            </p:nvSpPr>
            <p:spPr bwMode="auto">
              <a:xfrm>
                <a:off x="2677732" y="1765472"/>
                <a:ext cx="927614" cy="422103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387" name="Group 259"/>
              <p:cNvGrpSpPr/>
              <p:nvPr/>
            </p:nvGrpSpPr>
            <p:grpSpPr>
              <a:xfrm>
                <a:off x="2677732" y="1646868"/>
                <a:ext cx="927614" cy="505511"/>
                <a:chOff x="2677732" y="2060123"/>
                <a:chExt cx="927614" cy="505511"/>
              </a:xfrm>
            </p:grpSpPr>
            <p:sp>
              <p:nvSpPr>
                <p:cNvPr id="481" name="Oval 19"/>
                <p:cNvSpPr>
                  <a:spLocks noChangeArrowheads="1"/>
                </p:cNvSpPr>
                <p:nvPr/>
              </p:nvSpPr>
              <p:spPr bwMode="auto">
                <a:xfrm>
                  <a:off x="2677732" y="2060123"/>
                  <a:ext cx="927614" cy="419574"/>
                </a:xfrm>
                <a:prstGeom prst="ellipse">
                  <a:avLst/>
                </a:prstGeom>
                <a:solidFill>
                  <a:schemeClr val="accent4"/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482" name="Freeform 61"/>
                <p:cNvSpPr>
                  <a:spLocks noEditPoints="1"/>
                </p:cNvSpPr>
                <p:nvPr/>
              </p:nvSpPr>
              <p:spPr bwMode="auto">
                <a:xfrm>
                  <a:off x="2753559" y="2090454"/>
                  <a:ext cx="775961" cy="328582"/>
                </a:xfrm>
                <a:custGeom>
                  <a:avLst/>
                  <a:gdLst/>
                  <a:ahLst/>
                  <a:cxnLst>
                    <a:cxn ang="0">
                      <a:pos x="148" y="126"/>
                    </a:cxn>
                    <a:cxn ang="0">
                      <a:pos x="148" y="126"/>
                    </a:cxn>
                    <a:cxn ang="0">
                      <a:pos x="0" y="63"/>
                    </a:cxn>
                    <a:cxn ang="0">
                      <a:pos x="148" y="0"/>
                    </a:cxn>
                    <a:cxn ang="0">
                      <a:pos x="297" y="63"/>
                    </a:cxn>
                    <a:cxn ang="0">
                      <a:pos x="148" y="126"/>
                    </a:cxn>
                    <a:cxn ang="0">
                      <a:pos x="148" y="17"/>
                    </a:cxn>
                    <a:cxn ang="0">
                      <a:pos x="18" y="63"/>
                    </a:cxn>
                    <a:cxn ang="0">
                      <a:pos x="148" y="108"/>
                    </a:cxn>
                    <a:cxn ang="0">
                      <a:pos x="279" y="63"/>
                    </a:cxn>
                    <a:cxn ang="0">
                      <a:pos x="148" y="17"/>
                    </a:cxn>
                  </a:cxnLst>
                  <a:rect l="0" t="0" r="r" b="b"/>
                  <a:pathLst>
                    <a:path w="297" h="126">
                      <a:moveTo>
                        <a:pt x="148" y="126"/>
                      </a:moveTo>
                      <a:cubicBezTo>
                        <a:pt x="148" y="126"/>
                        <a:pt x="148" y="126"/>
                        <a:pt x="148" y="126"/>
                      </a:cubicBezTo>
                      <a:cubicBezTo>
                        <a:pt x="77" y="126"/>
                        <a:pt x="0" y="104"/>
                        <a:pt x="0" y="63"/>
                      </a:cubicBezTo>
                      <a:cubicBezTo>
                        <a:pt x="0" y="22"/>
                        <a:pt x="77" y="0"/>
                        <a:pt x="148" y="0"/>
                      </a:cubicBezTo>
                      <a:cubicBezTo>
                        <a:pt x="220" y="0"/>
                        <a:pt x="297" y="22"/>
                        <a:pt x="297" y="63"/>
                      </a:cubicBezTo>
                      <a:cubicBezTo>
                        <a:pt x="297" y="104"/>
                        <a:pt x="220" y="126"/>
                        <a:pt x="148" y="126"/>
                      </a:cubicBezTo>
                      <a:moveTo>
                        <a:pt x="148" y="17"/>
                      </a:moveTo>
                      <a:cubicBezTo>
                        <a:pt x="71" y="17"/>
                        <a:pt x="18" y="41"/>
                        <a:pt x="18" y="63"/>
                      </a:cubicBezTo>
                      <a:cubicBezTo>
                        <a:pt x="18" y="84"/>
                        <a:pt x="71" y="108"/>
                        <a:pt x="148" y="108"/>
                      </a:cubicBezTo>
                      <a:cubicBezTo>
                        <a:pt x="225" y="108"/>
                        <a:pt x="279" y="84"/>
                        <a:pt x="279" y="63"/>
                      </a:cubicBezTo>
                      <a:cubicBezTo>
                        <a:pt x="279" y="41"/>
                        <a:pt x="225" y="17"/>
                        <a:pt x="148" y="17"/>
                      </a:cubicBezTo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483" name="Freeform 24"/>
                <p:cNvSpPr/>
                <p:nvPr/>
              </p:nvSpPr>
              <p:spPr bwMode="auto">
                <a:xfrm>
                  <a:off x="2677732" y="2277493"/>
                  <a:ext cx="927614" cy="288141"/>
                </a:xfrm>
                <a:custGeom>
                  <a:avLst/>
                  <a:gdLst/>
                  <a:ahLst/>
                  <a:cxnLst>
                    <a:cxn ang="0">
                      <a:pos x="323" y="35"/>
                    </a:cxn>
                    <a:cxn ang="0">
                      <a:pos x="290" y="50"/>
                    </a:cxn>
                    <a:cxn ang="0">
                      <a:pos x="258" y="59"/>
                    </a:cxn>
                    <a:cxn ang="0">
                      <a:pos x="226" y="65"/>
                    </a:cxn>
                    <a:cxn ang="0">
                      <a:pos x="193" y="68"/>
                    </a:cxn>
                    <a:cxn ang="0">
                      <a:pos x="177" y="68"/>
                    </a:cxn>
                    <a:cxn ang="0">
                      <a:pos x="161" y="68"/>
                    </a:cxn>
                    <a:cxn ang="0">
                      <a:pos x="129" y="65"/>
                    </a:cxn>
                    <a:cxn ang="0">
                      <a:pos x="96" y="59"/>
                    </a:cxn>
                    <a:cxn ang="0">
                      <a:pos x="64" y="50"/>
                    </a:cxn>
                    <a:cxn ang="0">
                      <a:pos x="32" y="34"/>
                    </a:cxn>
                    <a:cxn ang="0">
                      <a:pos x="0" y="0"/>
                    </a:cxn>
                    <a:cxn ang="0">
                      <a:pos x="0" y="43"/>
                    </a:cxn>
                    <a:cxn ang="0">
                      <a:pos x="32" y="76"/>
                    </a:cxn>
                    <a:cxn ang="0">
                      <a:pos x="64" y="91"/>
                    </a:cxn>
                    <a:cxn ang="0">
                      <a:pos x="96" y="101"/>
                    </a:cxn>
                    <a:cxn ang="0">
                      <a:pos x="129" y="107"/>
                    </a:cxn>
                    <a:cxn ang="0">
                      <a:pos x="161" y="110"/>
                    </a:cxn>
                    <a:cxn ang="0">
                      <a:pos x="177" y="110"/>
                    </a:cxn>
                    <a:cxn ang="0">
                      <a:pos x="193" y="110"/>
                    </a:cxn>
                    <a:cxn ang="0">
                      <a:pos x="226" y="107"/>
                    </a:cxn>
                    <a:cxn ang="0">
                      <a:pos x="258" y="101"/>
                    </a:cxn>
                    <a:cxn ang="0">
                      <a:pos x="290" y="92"/>
                    </a:cxn>
                    <a:cxn ang="0">
                      <a:pos x="323" y="76"/>
                    </a:cxn>
                    <a:cxn ang="0">
                      <a:pos x="355" y="43"/>
                    </a:cxn>
                    <a:cxn ang="0">
                      <a:pos x="355" y="0"/>
                    </a:cxn>
                    <a:cxn ang="0">
                      <a:pos x="323" y="35"/>
                    </a:cxn>
                  </a:cxnLst>
                  <a:rect l="0" t="0" r="r" b="b"/>
                  <a:pathLst>
                    <a:path w="355" h="110">
                      <a:moveTo>
                        <a:pt x="323" y="35"/>
                      </a:moveTo>
                      <a:cubicBezTo>
                        <a:pt x="313" y="40"/>
                        <a:pt x="302" y="45"/>
                        <a:pt x="290" y="50"/>
                      </a:cubicBezTo>
                      <a:cubicBezTo>
                        <a:pt x="280" y="53"/>
                        <a:pt x="269" y="57"/>
                        <a:pt x="258" y="59"/>
                      </a:cubicBezTo>
                      <a:cubicBezTo>
                        <a:pt x="248" y="62"/>
                        <a:pt x="237" y="63"/>
                        <a:pt x="226" y="65"/>
                      </a:cubicBezTo>
                      <a:cubicBezTo>
                        <a:pt x="215" y="66"/>
                        <a:pt x="204" y="67"/>
                        <a:pt x="193" y="68"/>
                      </a:cubicBezTo>
                      <a:cubicBezTo>
                        <a:pt x="188" y="68"/>
                        <a:pt x="183" y="68"/>
                        <a:pt x="177" y="68"/>
                      </a:cubicBezTo>
                      <a:cubicBezTo>
                        <a:pt x="172" y="68"/>
                        <a:pt x="166" y="68"/>
                        <a:pt x="161" y="68"/>
                      </a:cubicBezTo>
                      <a:cubicBezTo>
                        <a:pt x="150" y="67"/>
                        <a:pt x="139" y="66"/>
                        <a:pt x="129" y="65"/>
                      </a:cubicBezTo>
                      <a:cubicBezTo>
                        <a:pt x="117" y="63"/>
                        <a:pt x="106" y="61"/>
                        <a:pt x="96" y="59"/>
                      </a:cubicBezTo>
                      <a:cubicBezTo>
                        <a:pt x="85" y="56"/>
                        <a:pt x="74" y="53"/>
                        <a:pt x="64" y="50"/>
                      </a:cubicBezTo>
                      <a:cubicBezTo>
                        <a:pt x="52" y="45"/>
                        <a:pt x="41" y="40"/>
                        <a:pt x="32" y="34"/>
                      </a:cubicBezTo>
                      <a:cubicBezTo>
                        <a:pt x="16" y="24"/>
                        <a:pt x="4" y="12"/>
                        <a:pt x="0" y="0"/>
                      </a:cubicBezTo>
                      <a:cubicBezTo>
                        <a:pt x="0" y="43"/>
                        <a:pt x="0" y="43"/>
                        <a:pt x="0" y="43"/>
                      </a:cubicBezTo>
                      <a:cubicBezTo>
                        <a:pt x="5" y="55"/>
                        <a:pt x="16" y="66"/>
                        <a:pt x="32" y="76"/>
                      </a:cubicBezTo>
                      <a:cubicBezTo>
                        <a:pt x="41" y="81"/>
                        <a:pt x="52" y="87"/>
                        <a:pt x="64" y="91"/>
                      </a:cubicBezTo>
                      <a:cubicBezTo>
                        <a:pt x="74" y="95"/>
                        <a:pt x="85" y="98"/>
                        <a:pt x="96" y="101"/>
                      </a:cubicBezTo>
                      <a:cubicBezTo>
                        <a:pt x="106" y="104"/>
                        <a:pt x="117" y="106"/>
                        <a:pt x="129" y="107"/>
                      </a:cubicBezTo>
                      <a:cubicBezTo>
                        <a:pt x="139" y="108"/>
                        <a:pt x="150" y="109"/>
                        <a:pt x="161" y="110"/>
                      </a:cubicBezTo>
                      <a:cubicBezTo>
                        <a:pt x="166" y="110"/>
                        <a:pt x="172" y="110"/>
                        <a:pt x="177" y="110"/>
                      </a:cubicBezTo>
                      <a:cubicBezTo>
                        <a:pt x="183" y="110"/>
                        <a:pt x="188" y="110"/>
                        <a:pt x="193" y="110"/>
                      </a:cubicBezTo>
                      <a:cubicBezTo>
                        <a:pt x="204" y="109"/>
                        <a:pt x="215" y="109"/>
                        <a:pt x="226" y="107"/>
                      </a:cubicBezTo>
                      <a:cubicBezTo>
                        <a:pt x="237" y="106"/>
                        <a:pt x="248" y="104"/>
                        <a:pt x="258" y="101"/>
                      </a:cubicBezTo>
                      <a:cubicBezTo>
                        <a:pt x="269" y="99"/>
                        <a:pt x="280" y="95"/>
                        <a:pt x="290" y="92"/>
                      </a:cubicBezTo>
                      <a:cubicBezTo>
                        <a:pt x="302" y="87"/>
                        <a:pt x="313" y="82"/>
                        <a:pt x="323" y="76"/>
                      </a:cubicBezTo>
                      <a:cubicBezTo>
                        <a:pt x="338" y="66"/>
                        <a:pt x="350" y="55"/>
                        <a:pt x="355" y="43"/>
                      </a:cubicBezTo>
                      <a:cubicBezTo>
                        <a:pt x="355" y="0"/>
                        <a:pt x="355" y="0"/>
                        <a:pt x="355" y="0"/>
                      </a:cubicBezTo>
                      <a:cubicBezTo>
                        <a:pt x="350" y="13"/>
                        <a:pt x="339" y="25"/>
                        <a:pt x="323" y="35"/>
                      </a:cubicBezTo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</p:grpSp>
      <p:cxnSp>
        <p:nvCxnSpPr>
          <p:cNvPr id="486" name="Straight Connector 485"/>
          <p:cNvCxnSpPr/>
          <p:nvPr/>
        </p:nvCxnSpPr>
        <p:spPr>
          <a:xfrm rot="5400000" flipH="1" flipV="1">
            <a:off x="6133550" y="1612054"/>
            <a:ext cx="1554442" cy="110655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7" name="Oval 486"/>
          <p:cNvSpPr/>
          <p:nvPr/>
        </p:nvSpPr>
        <p:spPr bwMode="auto">
          <a:xfrm>
            <a:off x="1272378" y="3530464"/>
            <a:ext cx="234703" cy="234703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accent1">
                <a:lumMod val="75000"/>
              </a:schemeClr>
            </a:solidFill>
            <a:round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/>
            <a:endParaRPr lang="en-US"/>
          </a:p>
        </p:txBody>
      </p:sp>
      <p:sp>
        <p:nvSpPr>
          <p:cNvPr id="488" name="Oval 487"/>
          <p:cNvSpPr/>
          <p:nvPr/>
        </p:nvSpPr>
        <p:spPr bwMode="auto">
          <a:xfrm>
            <a:off x="2138240" y="2626958"/>
            <a:ext cx="234703" cy="234703"/>
          </a:xfrm>
          <a:prstGeom prst="ellipse">
            <a:avLst/>
          </a:prstGeom>
          <a:solidFill>
            <a:schemeClr val="accent2"/>
          </a:solidFill>
          <a:ln w="19050">
            <a:solidFill>
              <a:schemeClr val="accent2">
                <a:lumMod val="75000"/>
              </a:schemeClr>
            </a:solidFill>
            <a:round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/>
            <a:endParaRPr lang="en-US"/>
          </a:p>
        </p:txBody>
      </p:sp>
      <p:sp>
        <p:nvSpPr>
          <p:cNvPr id="489" name="Oval 488"/>
          <p:cNvSpPr/>
          <p:nvPr/>
        </p:nvSpPr>
        <p:spPr bwMode="auto">
          <a:xfrm>
            <a:off x="3166299" y="2364565"/>
            <a:ext cx="234703" cy="234703"/>
          </a:xfrm>
          <a:prstGeom prst="ellipse">
            <a:avLst/>
          </a:prstGeom>
          <a:solidFill>
            <a:schemeClr val="accent3"/>
          </a:solidFill>
          <a:ln w="19050">
            <a:solidFill>
              <a:schemeClr val="accent3">
                <a:lumMod val="75000"/>
              </a:schemeClr>
            </a:solidFill>
            <a:round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/>
            <a:endParaRPr lang="en-US"/>
          </a:p>
        </p:txBody>
      </p:sp>
      <p:sp>
        <p:nvSpPr>
          <p:cNvPr id="490" name="Oval 489"/>
          <p:cNvSpPr/>
          <p:nvPr/>
        </p:nvSpPr>
        <p:spPr bwMode="auto">
          <a:xfrm>
            <a:off x="4187593" y="1911127"/>
            <a:ext cx="234703" cy="234703"/>
          </a:xfrm>
          <a:prstGeom prst="ellipse">
            <a:avLst/>
          </a:prstGeom>
          <a:solidFill>
            <a:schemeClr val="accent4"/>
          </a:solidFill>
          <a:ln w="19050">
            <a:solidFill>
              <a:schemeClr val="accent4">
                <a:lumMod val="75000"/>
              </a:schemeClr>
            </a:solidFill>
            <a:round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/>
            <a:endParaRPr lang="en-US"/>
          </a:p>
        </p:txBody>
      </p:sp>
      <p:sp>
        <p:nvSpPr>
          <p:cNvPr id="491" name="Oval 490"/>
          <p:cNvSpPr/>
          <p:nvPr/>
        </p:nvSpPr>
        <p:spPr bwMode="auto">
          <a:xfrm>
            <a:off x="5187597" y="2366240"/>
            <a:ext cx="234703" cy="234703"/>
          </a:xfrm>
          <a:prstGeom prst="ellipse">
            <a:avLst/>
          </a:prstGeom>
          <a:solidFill>
            <a:schemeClr val="accent5"/>
          </a:solidFill>
          <a:ln w="19050">
            <a:solidFill>
              <a:schemeClr val="accent5">
                <a:lumMod val="75000"/>
              </a:schemeClr>
            </a:solidFill>
            <a:round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/>
            <a:endParaRPr lang="en-US"/>
          </a:p>
        </p:txBody>
      </p:sp>
      <p:sp>
        <p:nvSpPr>
          <p:cNvPr id="492" name="Oval 491"/>
          <p:cNvSpPr/>
          <p:nvPr/>
        </p:nvSpPr>
        <p:spPr bwMode="auto">
          <a:xfrm>
            <a:off x="6240144" y="2787500"/>
            <a:ext cx="234703" cy="234703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19050">
            <a:solidFill>
              <a:schemeClr val="accent6">
                <a:lumMod val="75000"/>
              </a:schemeClr>
            </a:solidFill>
            <a:round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/>
            <a:endParaRPr lang="en-US"/>
          </a:p>
        </p:txBody>
      </p:sp>
      <p:sp>
        <p:nvSpPr>
          <p:cNvPr id="493" name="Oval 492"/>
          <p:cNvSpPr/>
          <p:nvPr/>
        </p:nvSpPr>
        <p:spPr bwMode="auto">
          <a:xfrm>
            <a:off x="7346694" y="1304166"/>
            <a:ext cx="234703" cy="234703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accent1">
                <a:lumMod val="75000"/>
              </a:schemeClr>
            </a:solidFill>
            <a:round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/>
            <a:endParaRPr lang="en-US"/>
          </a:p>
        </p:txBody>
      </p:sp>
      <p:grpSp>
        <p:nvGrpSpPr>
          <p:cNvPr id="388" name="Group 279"/>
          <p:cNvGrpSpPr/>
          <p:nvPr/>
        </p:nvGrpSpPr>
        <p:grpSpPr>
          <a:xfrm>
            <a:off x="1134564" y="2898078"/>
            <a:ext cx="510331" cy="510329"/>
            <a:chOff x="846989" y="1401020"/>
            <a:chExt cx="877416" cy="877416"/>
          </a:xfrm>
          <a:effectLst/>
        </p:grpSpPr>
        <p:sp>
          <p:nvSpPr>
            <p:cNvPr id="495" name="Teardrop 494"/>
            <p:cNvSpPr/>
            <p:nvPr/>
          </p:nvSpPr>
          <p:spPr>
            <a:xfrm rot="8100000">
              <a:off x="846989" y="1401020"/>
              <a:ext cx="877416" cy="877416"/>
            </a:xfrm>
            <a:prstGeom prst="teardrop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96" name="Oval 495"/>
            <p:cNvSpPr/>
            <p:nvPr/>
          </p:nvSpPr>
          <p:spPr>
            <a:xfrm>
              <a:off x="981458" y="1537516"/>
              <a:ext cx="608478" cy="60847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10%</a:t>
              </a:r>
              <a:endParaRPr 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389" name="Group 279"/>
          <p:cNvGrpSpPr/>
          <p:nvPr/>
        </p:nvGrpSpPr>
        <p:grpSpPr>
          <a:xfrm>
            <a:off x="1999834" y="1976783"/>
            <a:ext cx="510331" cy="510329"/>
            <a:chOff x="846989" y="1401020"/>
            <a:chExt cx="877416" cy="877416"/>
          </a:xfrm>
          <a:effectLst/>
        </p:grpSpPr>
        <p:sp>
          <p:nvSpPr>
            <p:cNvPr id="498" name="Teardrop 497"/>
            <p:cNvSpPr/>
            <p:nvPr/>
          </p:nvSpPr>
          <p:spPr>
            <a:xfrm rot="8100000">
              <a:off x="846989" y="1401020"/>
              <a:ext cx="877416" cy="877416"/>
            </a:xfrm>
            <a:prstGeom prst="teardrop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99" name="Oval 498"/>
            <p:cNvSpPr/>
            <p:nvPr/>
          </p:nvSpPr>
          <p:spPr>
            <a:xfrm>
              <a:off x="981458" y="1537516"/>
              <a:ext cx="608478" cy="60847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30%</a:t>
              </a:r>
              <a:endParaRPr 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390" name="Group 279"/>
          <p:cNvGrpSpPr/>
          <p:nvPr/>
        </p:nvGrpSpPr>
        <p:grpSpPr>
          <a:xfrm>
            <a:off x="3023714" y="1726181"/>
            <a:ext cx="510331" cy="510329"/>
            <a:chOff x="846989" y="1401020"/>
            <a:chExt cx="877416" cy="877416"/>
          </a:xfrm>
          <a:effectLst/>
        </p:grpSpPr>
        <p:sp>
          <p:nvSpPr>
            <p:cNvPr id="501" name="Teardrop 500"/>
            <p:cNvSpPr/>
            <p:nvPr/>
          </p:nvSpPr>
          <p:spPr>
            <a:xfrm rot="8100000">
              <a:off x="846989" y="1401020"/>
              <a:ext cx="877416" cy="877416"/>
            </a:xfrm>
            <a:prstGeom prst="teardrop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02" name="Oval 501"/>
            <p:cNvSpPr/>
            <p:nvPr/>
          </p:nvSpPr>
          <p:spPr>
            <a:xfrm>
              <a:off x="981458" y="1537516"/>
              <a:ext cx="608478" cy="60847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50%</a:t>
              </a:r>
              <a:endParaRPr 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392" name="Group 279"/>
          <p:cNvGrpSpPr/>
          <p:nvPr/>
        </p:nvGrpSpPr>
        <p:grpSpPr>
          <a:xfrm>
            <a:off x="4049779" y="1268174"/>
            <a:ext cx="510331" cy="510329"/>
            <a:chOff x="846989" y="1401020"/>
            <a:chExt cx="877416" cy="877416"/>
          </a:xfrm>
          <a:effectLst/>
        </p:grpSpPr>
        <p:sp>
          <p:nvSpPr>
            <p:cNvPr id="504" name="Teardrop 503"/>
            <p:cNvSpPr/>
            <p:nvPr/>
          </p:nvSpPr>
          <p:spPr>
            <a:xfrm rot="8100000">
              <a:off x="846989" y="1401020"/>
              <a:ext cx="877416" cy="877416"/>
            </a:xfrm>
            <a:prstGeom prst="teardrop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05" name="Oval 504"/>
            <p:cNvSpPr/>
            <p:nvPr/>
          </p:nvSpPr>
          <p:spPr>
            <a:xfrm>
              <a:off x="981458" y="1537516"/>
              <a:ext cx="608478" cy="60847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95%</a:t>
              </a:r>
              <a:endParaRPr 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393" name="Group 279"/>
          <p:cNvGrpSpPr/>
          <p:nvPr/>
        </p:nvGrpSpPr>
        <p:grpSpPr>
          <a:xfrm>
            <a:off x="5047384" y="1723751"/>
            <a:ext cx="510331" cy="510329"/>
            <a:chOff x="846989" y="1401020"/>
            <a:chExt cx="877416" cy="877416"/>
          </a:xfrm>
          <a:effectLst/>
        </p:grpSpPr>
        <p:sp>
          <p:nvSpPr>
            <p:cNvPr id="507" name="Teardrop 506"/>
            <p:cNvSpPr/>
            <p:nvPr/>
          </p:nvSpPr>
          <p:spPr>
            <a:xfrm rot="8100000">
              <a:off x="846989" y="1401020"/>
              <a:ext cx="877416" cy="877416"/>
            </a:xfrm>
            <a:prstGeom prst="teardrop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08" name="Oval 507"/>
            <p:cNvSpPr/>
            <p:nvPr/>
          </p:nvSpPr>
          <p:spPr>
            <a:xfrm>
              <a:off x="981458" y="1537516"/>
              <a:ext cx="608478" cy="60847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85%</a:t>
              </a:r>
              <a:endParaRPr 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394" name="Group 279"/>
          <p:cNvGrpSpPr/>
          <p:nvPr/>
        </p:nvGrpSpPr>
        <p:grpSpPr>
          <a:xfrm>
            <a:off x="6089918" y="2158174"/>
            <a:ext cx="510331" cy="510329"/>
            <a:chOff x="846989" y="1401020"/>
            <a:chExt cx="877416" cy="877416"/>
          </a:xfrm>
          <a:effectLst/>
        </p:grpSpPr>
        <p:sp>
          <p:nvSpPr>
            <p:cNvPr id="510" name="Teardrop 509"/>
            <p:cNvSpPr/>
            <p:nvPr/>
          </p:nvSpPr>
          <p:spPr>
            <a:xfrm rot="8100000">
              <a:off x="846989" y="1401020"/>
              <a:ext cx="877416" cy="877416"/>
            </a:xfrm>
            <a:prstGeom prst="teardrop">
              <a:avLst/>
            </a:prstGeom>
            <a:solidFill>
              <a:schemeClr val="accent6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11" name="Oval 510"/>
            <p:cNvSpPr/>
            <p:nvPr/>
          </p:nvSpPr>
          <p:spPr>
            <a:xfrm>
              <a:off x="981458" y="1537516"/>
              <a:ext cx="608478" cy="60847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45%</a:t>
              </a:r>
              <a:endParaRPr 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396" name="Group 279"/>
          <p:cNvGrpSpPr/>
          <p:nvPr/>
        </p:nvGrpSpPr>
        <p:grpSpPr>
          <a:xfrm>
            <a:off x="7198085" y="666750"/>
            <a:ext cx="510331" cy="510329"/>
            <a:chOff x="846989" y="1401020"/>
            <a:chExt cx="877416" cy="877416"/>
          </a:xfrm>
          <a:effectLst/>
        </p:grpSpPr>
        <p:sp>
          <p:nvSpPr>
            <p:cNvPr id="513" name="Teardrop 512"/>
            <p:cNvSpPr/>
            <p:nvPr/>
          </p:nvSpPr>
          <p:spPr>
            <a:xfrm rot="8100000">
              <a:off x="846989" y="1401020"/>
              <a:ext cx="877416" cy="877416"/>
            </a:xfrm>
            <a:prstGeom prst="teardrop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14" name="Oval 513"/>
            <p:cNvSpPr/>
            <p:nvPr/>
          </p:nvSpPr>
          <p:spPr>
            <a:xfrm>
              <a:off x="981458" y="1537516"/>
              <a:ext cx="608478" cy="60847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99%</a:t>
              </a:r>
              <a:endParaRPr 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518" name="TextBox 517"/>
          <p:cNvSpPr txBox="1"/>
          <p:nvPr/>
        </p:nvSpPr>
        <p:spPr>
          <a:xfrm>
            <a:off x="1144991" y="4452290"/>
            <a:ext cx="455254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accent1"/>
                </a:solidFill>
              </a:rPr>
              <a:t>2001</a:t>
            </a:r>
            <a:endParaRPr lang="en-US" sz="1600" b="1" dirty="0">
              <a:solidFill>
                <a:schemeClr val="accent1"/>
              </a:solidFill>
            </a:endParaRPr>
          </a:p>
        </p:txBody>
      </p:sp>
      <p:sp>
        <p:nvSpPr>
          <p:cNvPr id="519" name="TextBox 518"/>
          <p:cNvSpPr txBox="1"/>
          <p:nvPr/>
        </p:nvSpPr>
        <p:spPr>
          <a:xfrm>
            <a:off x="2140352" y="4452290"/>
            <a:ext cx="455253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accent2"/>
                </a:solidFill>
              </a:rPr>
              <a:t>2010</a:t>
            </a:r>
            <a:endParaRPr lang="en-US" sz="1600" b="1" dirty="0">
              <a:solidFill>
                <a:schemeClr val="accent2"/>
              </a:solidFill>
            </a:endParaRPr>
          </a:p>
        </p:txBody>
      </p:sp>
      <p:sp>
        <p:nvSpPr>
          <p:cNvPr id="520" name="TextBox 519"/>
          <p:cNvSpPr txBox="1"/>
          <p:nvPr/>
        </p:nvSpPr>
        <p:spPr>
          <a:xfrm>
            <a:off x="3135712" y="4452290"/>
            <a:ext cx="455253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accent3"/>
                </a:solidFill>
              </a:rPr>
              <a:t>2012</a:t>
            </a:r>
            <a:endParaRPr lang="en-US" sz="1600" b="1" dirty="0">
              <a:solidFill>
                <a:schemeClr val="accent3"/>
              </a:solidFill>
            </a:endParaRPr>
          </a:p>
        </p:txBody>
      </p:sp>
      <p:sp>
        <p:nvSpPr>
          <p:cNvPr id="521" name="TextBox 520"/>
          <p:cNvSpPr txBox="1"/>
          <p:nvPr/>
        </p:nvSpPr>
        <p:spPr>
          <a:xfrm>
            <a:off x="4081377" y="4452290"/>
            <a:ext cx="408765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accent4"/>
                </a:solidFill>
              </a:rPr>
              <a:t>2013</a:t>
            </a:r>
            <a:endParaRPr lang="en-US" sz="1600" b="1" dirty="0">
              <a:solidFill>
                <a:schemeClr val="accent4"/>
              </a:solidFill>
            </a:endParaRPr>
          </a:p>
        </p:txBody>
      </p:sp>
      <p:sp>
        <p:nvSpPr>
          <p:cNvPr id="522" name="TextBox 521"/>
          <p:cNvSpPr txBox="1"/>
          <p:nvPr/>
        </p:nvSpPr>
        <p:spPr>
          <a:xfrm>
            <a:off x="5176127" y="4452290"/>
            <a:ext cx="408765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accent5"/>
                </a:solidFill>
              </a:rPr>
              <a:t>2014</a:t>
            </a:r>
            <a:endParaRPr lang="en-US" sz="1600" b="1" dirty="0">
              <a:solidFill>
                <a:schemeClr val="accent5"/>
              </a:solidFill>
            </a:endParaRPr>
          </a:p>
        </p:txBody>
      </p:sp>
      <p:sp>
        <p:nvSpPr>
          <p:cNvPr id="523" name="TextBox 522"/>
          <p:cNvSpPr txBox="1"/>
          <p:nvPr/>
        </p:nvSpPr>
        <p:spPr>
          <a:xfrm>
            <a:off x="6181426" y="4459129"/>
            <a:ext cx="408765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accent6"/>
                </a:solidFill>
              </a:rPr>
              <a:t>2015</a:t>
            </a:r>
            <a:endParaRPr lang="en-US" sz="1600" b="1" dirty="0">
              <a:solidFill>
                <a:schemeClr val="accent6"/>
              </a:solidFill>
            </a:endParaRPr>
          </a:p>
        </p:txBody>
      </p:sp>
      <p:sp>
        <p:nvSpPr>
          <p:cNvPr id="524" name="TextBox 523"/>
          <p:cNvSpPr txBox="1"/>
          <p:nvPr/>
        </p:nvSpPr>
        <p:spPr>
          <a:xfrm>
            <a:off x="7236419" y="4459129"/>
            <a:ext cx="408765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accent1"/>
                </a:solidFill>
              </a:rPr>
              <a:t>2016</a:t>
            </a:r>
            <a:endParaRPr lang="en-US" sz="16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advTm="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" presetClass="entr" presetSubtype="1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" presetClass="entr" presetSubtype="4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2" presetClass="entr" presetSubtype="1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0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500"/>
                            </p:stCondLst>
                            <p:childTnLst>
                              <p:par>
                                <p:cTn id="63" presetID="2" presetClass="entr" presetSubtype="4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000"/>
                            </p:stCondLst>
                            <p:childTnLst>
                              <p:par>
                                <p:cTn id="6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500"/>
                            </p:stCondLst>
                            <p:childTnLst>
                              <p:par>
                                <p:cTn id="74" presetID="2" presetClass="entr" presetSubtype="1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000"/>
                            </p:stCondLst>
                            <p:childTnLst>
                              <p:par>
                                <p:cTn id="7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7500"/>
                            </p:stCondLst>
                            <p:childTnLst>
                              <p:par>
                                <p:cTn id="8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8000"/>
                            </p:stCondLst>
                            <p:childTnLst>
                              <p:par>
                                <p:cTn id="89" presetID="2" presetClass="entr" presetSubtype="4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8500"/>
                            </p:stCondLst>
                            <p:childTnLst>
                              <p:par>
                                <p:cTn id="9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9000"/>
                            </p:stCondLst>
                            <p:childTnLst>
                              <p:par>
                                <p:cTn id="100" presetID="2" presetClass="entr" presetSubtype="1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9500"/>
                            </p:stCondLst>
                            <p:childTnLst>
                              <p:par>
                                <p:cTn id="10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1" presetID="2" presetClass="entr" presetSubtype="1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1500"/>
                            </p:stCondLst>
                            <p:childTnLst>
                              <p:par>
                                <p:cTn id="126" presetID="2" presetClass="entr" presetSubtype="4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3500"/>
                            </p:stCondLst>
                            <p:childTnLst>
                              <p:par>
                                <p:cTn id="147" presetID="2" presetClass="entr" presetSubtype="4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4000"/>
                            </p:stCondLst>
                            <p:childTnLst>
                              <p:par>
                                <p:cTn id="1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4500"/>
                            </p:stCondLst>
                            <p:childTnLst>
                              <p:par>
                                <p:cTn id="158" presetID="2" presetClass="entr" presetSubtype="1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15000"/>
                            </p:stCondLst>
                            <p:childTnLst>
                              <p:par>
                                <p:cTn id="16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00"/>
                                        <p:tgtEl>
                                          <p:spTgt spid="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5500"/>
                            </p:stCondLst>
                            <p:childTnLst>
                              <p:par>
                                <p:cTn id="16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16000"/>
                            </p:stCondLst>
                            <p:childTnLst>
                              <p:par>
                                <p:cTn id="173" presetID="2" presetClass="entr" presetSubtype="4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6500"/>
                            </p:stCondLst>
                            <p:childTnLst>
                              <p:par>
                                <p:cTn id="17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5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5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17000"/>
                            </p:stCondLst>
                            <p:childTnLst>
                              <p:par>
                                <p:cTn id="184" presetID="2" presetClass="entr" presetSubtype="1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7" grpId="0" animBg="1"/>
      <p:bldP spid="488" grpId="0" animBg="1"/>
      <p:bldP spid="489" grpId="0" animBg="1"/>
      <p:bldP spid="490" grpId="0" animBg="1"/>
      <p:bldP spid="491" grpId="0" animBg="1"/>
      <p:bldP spid="492" grpId="0" animBg="1"/>
      <p:bldP spid="493" grpId="0" animBg="1"/>
      <p:bldP spid="518" grpId="0"/>
      <p:bldP spid="519" grpId="0"/>
      <p:bldP spid="520" grpId="0"/>
      <p:bldP spid="521" grpId="0"/>
      <p:bldP spid="522" grpId="0"/>
      <p:bldP spid="523" grpId="0"/>
      <p:bldP spid="524" grpId="0"/>
    </p:bldLst>
  </p:timing>
</p:sld>
</file>

<file path=ppt/theme/theme1.xml><?xml version="1.0" encoding="utf-8"?>
<a:theme xmlns:a="http://schemas.openxmlformats.org/drawingml/2006/main" name="1_Custom Design">
  <a:themeElements>
    <a:clrScheme name="0_New theme">
      <a:dk1>
        <a:srgbClr val="262626"/>
      </a:dk1>
      <a:lt1>
        <a:srgbClr val="FFFFFF"/>
      </a:lt1>
      <a:dk2>
        <a:srgbClr val="262626"/>
      </a:dk2>
      <a:lt2>
        <a:srgbClr val="FFFFFF"/>
      </a:lt2>
      <a:accent1>
        <a:srgbClr val="237DB9"/>
      </a:accent1>
      <a:accent2>
        <a:srgbClr val="15AA96"/>
      </a:accent2>
      <a:accent3>
        <a:srgbClr val="9BB955"/>
      </a:accent3>
      <a:accent4>
        <a:srgbClr val="F19B14"/>
      </a:accent4>
      <a:accent5>
        <a:srgbClr val="BE382C"/>
      </a:accent5>
      <a:accent6>
        <a:srgbClr val="633247"/>
      </a:accent6>
      <a:hlink>
        <a:srgbClr val="FFFFFF"/>
      </a:hlink>
      <a:folHlink>
        <a:srgbClr val="595959"/>
      </a:folHlink>
    </a:clrScheme>
    <a:fontScheme name="Roboto">
      <a:majorFont>
        <a:latin typeface="Roboto Medium"/>
        <a:ea typeface=""/>
        <a:cs typeface="FontAwesome"/>
      </a:majorFont>
      <a:minorFont>
        <a:latin typeface="Roboto Condensed"/>
        <a:ea typeface=""/>
        <a:cs typeface="FontAwesom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>
          <a:noFill/>
          <a:round/>
        </a:ln>
      </a:spPr>
      <a:bodyPr vert="horz" wrap="square" lIns="91440" tIns="45720" rIns="91440" bIns="45720" numCol="1" anchor="t" anchorCtr="0" compatLnSpc="1"/>
      <a:lstStyle>
        <a:defPPr>
          <a:defRPr/>
        </a:defPPr>
      </a:lst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</Words>
  <Application>WPS 演示</Application>
  <PresentationFormat>全屏显示(16:9)</PresentationFormat>
  <Paragraphs>32</Paragraphs>
  <Slides>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23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5" baseType="lpstr">
      <vt:lpstr>Arial</vt:lpstr>
      <vt:lpstr>宋体</vt:lpstr>
      <vt:lpstr>Wingdings</vt:lpstr>
      <vt:lpstr>微软雅黑</vt:lpstr>
      <vt:lpstr>Meiryo</vt:lpstr>
      <vt:lpstr>Yu Gothic UI</vt:lpstr>
      <vt:lpstr>Arial Narrow</vt:lpstr>
      <vt:lpstr>Calibri</vt:lpstr>
      <vt:lpstr>Roboto Medium</vt:lpstr>
      <vt:lpstr>AMGDT</vt:lpstr>
      <vt:lpstr>Roboto Condensed</vt:lpstr>
      <vt:lpstr>Arial Unicode MS</vt:lpstr>
      <vt:lpstr>FontAwesome</vt:lpstr>
      <vt:lpstr>Calibri Light</vt:lpstr>
      <vt:lpstr>Book Antiqua</vt:lpstr>
      <vt:lpstr>仿宋</vt:lpstr>
      <vt:lpstr>思源黑体</vt:lpstr>
      <vt:lpstr>Malgun Gothic</vt:lpstr>
      <vt:lpstr>Microsoft JhengHei</vt:lpstr>
      <vt:lpstr>MingLiU_HKSCS-ExtB</vt:lpstr>
      <vt:lpstr>Microsoft YaHei UI Light</vt:lpstr>
      <vt:lpstr>MingLiU-ExtB</vt:lpstr>
      <vt:lpstr>Microsoft JhengHei UI Light</vt:lpstr>
      <vt:lpstr>1_Custom Design</vt:lpstr>
      <vt:lpstr>Income Management</vt:lpstr>
    </vt:vector>
  </TitlesOfParts>
  <Company>http://www.ypppt.com/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Income Management</dc:title>
  <dc:creator/>
  <cp:keywords>http://www.ypppt.com/</cp:keywords>
  <dc:description>http://www.ypppt.com/</dc:description>
  <cp:lastModifiedBy>Administrator</cp:lastModifiedBy>
  <cp:revision>8819</cp:revision>
  <dcterms:created xsi:type="dcterms:W3CDTF">2014-09-03T19:30:00Z</dcterms:created>
  <dcterms:modified xsi:type="dcterms:W3CDTF">2025-04-21T06:19:35Z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F6B1531F082B4284A07B1AE4AB6CD3BC_12</vt:lpwstr>
  </property>
  <property fmtid="{D5CDD505-2E9C-101B-9397-08002B2CF9AE}" pid="3" name="KSOProductBuildVer">
    <vt:lpwstr>2052-12.1.0.20784</vt:lpwstr>
  </property>
</Properties>
</file>