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008" userDrawn="1">
          <p15:clr>
            <a:srgbClr val="A4A3A4"/>
          </p15:clr>
        </p15:guide>
        <p15:guide id="4" orient="horz" pos="3888" userDrawn="1">
          <p15:clr>
            <a:srgbClr val="A4A3A4"/>
          </p15:clr>
        </p15:guide>
        <p15:guide id="5" pos="384" userDrawn="1">
          <p15:clr>
            <a:srgbClr val="A4A3A4"/>
          </p15:clr>
        </p15:guide>
        <p15:guide id="6" pos="7296" userDrawn="1">
          <p15:clr>
            <a:srgbClr val="A4A3A4"/>
          </p15:clr>
        </p15:guide>
        <p15:guide id="7" pos="552" userDrawn="1">
          <p15:clr>
            <a:srgbClr val="A4A3A4"/>
          </p15:clr>
        </p15:guide>
        <p15:guide id="8" pos="7128" userDrawn="1">
          <p15:clr>
            <a:srgbClr val="A4A3A4"/>
          </p15:clr>
        </p15:guide>
        <p15:guide id="9" orient="horz" pos="3312" userDrawn="1">
          <p15:clr>
            <a:srgbClr val="A4A3A4"/>
          </p15:clr>
        </p15:guide>
        <p15:guide id="10" orient="horz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882" y="114"/>
      </p:cViewPr>
      <p:guideLst>
        <p:guide orient="horz" pos="2160"/>
        <p:guide pos="3840"/>
        <p:guide orient="horz" pos="1008"/>
        <p:guide orient="horz" pos="3888"/>
        <p:guide pos="384"/>
        <p:guide pos="7296"/>
        <p:guide pos="552"/>
        <p:guide pos="7128"/>
        <p:guide orient="horz" pos="3312"/>
        <p:guide orient="horz" pos="4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2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19050">
              <a:noFill/>
            </a:ln>
          </c:spPr>
          <c:explosion val="17"/>
          <c:dPt>
            <c:idx val="0"/>
            <c:bubble3D val="0"/>
            <c:spPr>
              <a:pattFill prst="wdUpDiag">
                <a:fgClr>
                  <a:schemeClr val="accent1">
                    <a:lumMod val="75000"/>
                  </a:schemeClr>
                </a:fgClr>
                <a:bgClr>
                  <a:schemeClr val="accent1"/>
                </a:bgClr>
              </a:pattFill>
              <a:ln w="19050">
                <a:noFill/>
              </a:ln>
              <a:effectLst/>
            </c:spPr>
          </c:dPt>
          <c:dPt>
            <c:idx val="1"/>
            <c:bubble3D val="0"/>
            <c:spPr>
              <a:pattFill prst="wdUpDiag">
                <a:fgClr>
                  <a:schemeClr val="accent2">
                    <a:lumMod val="75000"/>
                  </a:schemeClr>
                </a:fgClr>
                <a:bgClr>
                  <a:schemeClr val="accent2"/>
                </a:bgClr>
              </a:pattFill>
              <a:ln w="19050">
                <a:noFill/>
              </a:ln>
              <a:effectLst/>
            </c:spPr>
          </c:dPt>
          <c:dPt>
            <c:idx val="2"/>
            <c:bubble3D val="0"/>
            <c:spPr>
              <a:pattFill prst="wdUpDiag">
                <a:fgClr>
                  <a:schemeClr val="accent6">
                    <a:lumMod val="75000"/>
                  </a:schemeClr>
                </a:fgClr>
                <a:bgClr>
                  <a:schemeClr val="accent6"/>
                </a:bgClr>
              </a:pattFill>
              <a:ln w="19050">
                <a:noFill/>
              </a:ln>
              <a:effectLst/>
            </c:spPr>
          </c:dPt>
          <c:dPt>
            <c:idx val="3"/>
            <c:bubble3D val="0"/>
            <c:spPr>
              <a:pattFill prst="wdUpDiag">
                <a:fgClr>
                  <a:schemeClr val="accent4">
                    <a:lumMod val="75000"/>
                  </a:schemeClr>
                </a:fgClr>
                <a:bgClr>
                  <a:schemeClr val="accent4"/>
                </a:bgClr>
              </a:patt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b9e53f56-1297-4b49-bd14-102588c41fb9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9261E-D23D-45AF-A858-BA16FD6152C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4EF87-CEF7-4FEE-8D58-73BFC5D6046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82468" y="263300"/>
            <a:ext cx="4027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  <a:ea typeface="Roboto Condensed Light" panose="02000000000000000000" pitchFamily="2" charset="0"/>
              </a:rPr>
              <a:t>Creative Business Elements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  <a:ea typeface="Roboto Condensed Light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3934" y="786520"/>
            <a:ext cx="5024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Assertively fabricate competitive manufactured products vis-a-vis equity invested catalysts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change. </a:t>
            </a:r>
            <a:endParaRPr lang="en-US" sz="90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6" name="Chart 15"/>
          <p:cNvGraphicFramePr/>
          <p:nvPr/>
        </p:nvGraphicFramePr>
        <p:xfrm>
          <a:off x="1110243" y="1951887"/>
          <a:ext cx="5101120" cy="4362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4767023" y="2663186"/>
            <a:ext cx="907312" cy="0"/>
          </a:xfrm>
          <a:prstGeom prst="line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95963" y="2120925"/>
            <a:ext cx="907312" cy="0"/>
          </a:xfrm>
          <a:prstGeom prst="line">
            <a:avLst/>
          </a:prstGeom>
          <a:ln>
            <a:solidFill>
              <a:schemeClr val="accent4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20055" y="2918367"/>
            <a:ext cx="907312" cy="0"/>
          </a:xfrm>
          <a:prstGeom prst="line">
            <a:avLst/>
          </a:prstGeom>
          <a:ln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056260" y="5236264"/>
            <a:ext cx="907312" cy="0"/>
          </a:xfrm>
          <a:prstGeom prst="line">
            <a:avLst/>
          </a:prstGeom>
          <a:ln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1469" y="2139966"/>
            <a:ext cx="788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59%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32165" y="1597705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09%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56260" y="2395147"/>
            <a:ext cx="79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10%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1200" y="4713044"/>
            <a:ext cx="782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>
                <a:solidFill>
                  <a:schemeClr val="tx1">
                    <a:lumMod val="65000"/>
                    <a:lumOff val="35000"/>
                  </a:schemeClr>
                </a:solidFill>
                <a:latin typeface="Abel" panose="02000506030000020004" pitchFamily="2" charset="0"/>
              </a:rPr>
              <a:t>25%</a:t>
            </a:r>
            <a:endParaRPr lang="en-US" sz="2800">
              <a:solidFill>
                <a:schemeClr val="tx1">
                  <a:lumMod val="65000"/>
                  <a:lumOff val="35000"/>
                </a:schemeClr>
              </a:solidFill>
              <a:latin typeface="Abel" panose="02000506030000020004" pitchFamily="2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028121" y="1638300"/>
            <a:ext cx="482625" cy="48262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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41001" y="1632984"/>
            <a:ext cx="12968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It’s Your Style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41001" y="1997149"/>
            <a:ext cx="3674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7028121" y="2773575"/>
            <a:ext cx="482625" cy="4826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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41001" y="2768259"/>
            <a:ext cx="122809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41001" y="3132424"/>
            <a:ext cx="3674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7028120" y="3908850"/>
            <a:ext cx="482625" cy="4826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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41001" y="3913896"/>
            <a:ext cx="133241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Cloud System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41001" y="4278061"/>
            <a:ext cx="3674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7028120" y="5044125"/>
            <a:ext cx="482625" cy="4826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FontAwesome" pitchFamily="2" charset="0"/>
              </a:rPr>
              <a:t>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641001" y="5049171"/>
            <a:ext cx="110158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Consulting !</a:t>
            </a:r>
            <a:endParaRPr lang="en-US" sz="130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41001" y="5413336"/>
            <a:ext cx="36747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smtClean="0">
                <a:solidFill>
                  <a:schemeClr val="bg1">
                    <a:lumMod val="6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Conveniently procrastinate client-centric technology via highly efficient manufactured products. Seamlessly productivate go forward benefits without interdependentinfrastructures. </a:t>
            </a:r>
            <a:endParaRPr lang="en-US" sz="900" smtClean="0">
              <a:solidFill>
                <a:schemeClr val="bg1">
                  <a:lumMod val="6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Sub>
          <a:bldChart bld="category"/>
        </p:bldSub>
      </p:bldGraphic>
      <p:bldP spid="19" grpId="0"/>
      <p:bldP spid="24" grpId="0"/>
      <p:bldP spid="25" grpId="0"/>
      <p:bldP spid="26" grpId="0"/>
      <p:bldP spid="28" grpId="0" animBg="1"/>
      <p:bldP spid="29" grpId="0" build="p"/>
      <p:bldP spid="30" grpId="0" build="p"/>
      <p:bldP spid="31" grpId="0" animBg="1"/>
      <p:bldP spid="32" grpId="0" build="p"/>
      <p:bldP spid="33" grpId="0" build="p"/>
      <p:bldP spid="34" grpId="0" animBg="1"/>
      <p:bldP spid="35" grpId="0" build="p"/>
      <p:bldP spid="36" grpId="0" build="p"/>
      <p:bldP spid="37" grpId="0" animBg="1"/>
      <p:bldP spid="38" grpId="0" build="p"/>
      <p:bldP spid="3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Netton Colorful v.1">
      <a:dk1>
        <a:sysClr val="windowText" lastClr="000000"/>
      </a:dk1>
      <a:lt1>
        <a:sysClr val="window" lastClr="FFFFFF"/>
      </a:lt1>
      <a:dk2>
        <a:srgbClr val="231D1F"/>
      </a:dk2>
      <a:lt2>
        <a:srgbClr val="ECF0F1"/>
      </a:lt2>
      <a:accent1>
        <a:srgbClr val="E74C3C"/>
      </a:accent1>
      <a:accent2>
        <a:srgbClr val="F39C12"/>
      </a:accent2>
      <a:accent3>
        <a:srgbClr val="2ECC71"/>
      </a:accent3>
      <a:accent4>
        <a:srgbClr val="2980B9"/>
      </a:accent4>
      <a:accent5>
        <a:srgbClr val="16A085"/>
      </a:accent5>
      <a:accent6>
        <a:srgbClr val="9BBB59"/>
      </a:accent6>
      <a:hlink>
        <a:srgbClr val="E74C3C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</Words>
  <Application>WPS 演示</Application>
  <PresentationFormat>宽屏</PresentationFormat>
  <Paragraphs>37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宋体</vt:lpstr>
      <vt:lpstr>Wingdings</vt:lpstr>
      <vt:lpstr>Abel</vt:lpstr>
      <vt:lpstr>AmdtSymbols</vt:lpstr>
      <vt:lpstr>Roboto Condensed Light</vt:lpstr>
      <vt:lpstr>Open Sans</vt:lpstr>
      <vt:lpstr>FontAwesome</vt:lpstr>
      <vt:lpstr>微软雅黑</vt:lpstr>
      <vt:lpstr>Meiryo</vt:lpstr>
      <vt:lpstr>Yu Gothic UI</vt:lpstr>
      <vt:lpstr>Arial Narrow</vt:lpstr>
      <vt:lpstr>Calibri</vt:lpstr>
      <vt:lpstr>Segoe Print</vt:lpstr>
      <vt:lpstr>AMGDT</vt:lpstr>
      <vt:lpstr>Arial Unicode MS</vt:lpstr>
      <vt:lpstr>Calibri Light</vt:lpstr>
      <vt:lpstr>Verdana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SimpleSmart</dc:creator>
  <cp:lastModifiedBy>有痣青年</cp:lastModifiedBy>
  <cp:revision>773</cp:revision>
  <dcterms:created xsi:type="dcterms:W3CDTF">2015-02-03T13:50:00Z</dcterms:created>
  <dcterms:modified xsi:type="dcterms:W3CDTF">2025-04-20T12:16:43Z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2BAA8F36C4BF4C939C08B872077C688D_12</vt:lpwstr>
  </property>
  <property fmtid="{D5CDD505-2E9C-101B-9397-08002B2CF9AE}" pid="3" name="KSOProductBuildVer">
    <vt:lpwstr>2052-12.1.0.20784</vt:lpwstr>
  </property>
</Properties>
</file>