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384" userDrawn="1">
          <p15:clr>
            <a:srgbClr val="A4A3A4"/>
          </p15:clr>
        </p15:guide>
        <p15:guide id="6" pos="7296" userDrawn="1">
          <p15:clr>
            <a:srgbClr val="A4A3A4"/>
          </p15:clr>
        </p15:guide>
        <p15:guide id="7" pos="552" userDrawn="1">
          <p15:clr>
            <a:srgbClr val="A4A3A4"/>
          </p15:clr>
        </p15:guide>
        <p15:guide id="8" pos="7128" userDrawn="1">
          <p15:clr>
            <a:srgbClr val="A4A3A4"/>
          </p15:clr>
        </p15:guide>
        <p15:guide id="9" orient="horz" pos="3312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5" autoAdjust="0"/>
    <p:restoredTop sz="96283" autoAdjust="0"/>
  </p:normalViewPr>
  <p:slideViewPr>
    <p:cSldViewPr snapToGrid="0" showGuides="1">
      <p:cViewPr varScale="1">
        <p:scale>
          <a:sx n="107" d="100"/>
          <a:sy n="107" d="100"/>
        </p:scale>
        <p:origin x="654" y="114"/>
      </p:cViewPr>
      <p:guideLst>
        <p:guide orient="horz" pos="2160"/>
        <p:guide pos="3840"/>
        <p:guide orient="horz" pos="1008"/>
        <p:guide orient="horz" pos="3888"/>
        <p:guide pos="384"/>
        <p:guide pos="7296"/>
        <p:guide pos="552"/>
        <p:guide pos="7128"/>
        <p:guide orient="horz" pos="3312"/>
        <p:guide orient="horz"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7775C-3275-4652-B560-3B2C377C32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7848-1BD0-40ED-81A8-C5DB7C86952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08333" y="1398879"/>
            <a:ext cx="27286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Creative Business </a:t>
            </a:r>
            <a:endParaRPr lang="en-US" sz="2800" smtClean="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Elements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8333" y="2355326"/>
            <a:ext cx="30826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Assertively fabricate competitive manufactured products vis-a-vis equity invested catalysts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change. 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e 1"/>
          <p:cNvSpPr/>
          <p:nvPr/>
        </p:nvSpPr>
        <p:spPr>
          <a:xfrm>
            <a:off x="5203839" y="1516195"/>
            <a:ext cx="5654572" cy="5654572"/>
          </a:xfrm>
          <a:prstGeom prst="pie">
            <a:avLst>
              <a:gd name="adj1" fmla="val 14341528"/>
              <a:gd name="adj2" fmla="val 16200000"/>
            </a:avLst>
          </a:prstGeom>
          <a:pattFill prst="wdUpDiag">
            <a:fgClr>
              <a:schemeClr val="accent1">
                <a:lumMod val="75000"/>
              </a:schemeClr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e 5"/>
          <p:cNvSpPr/>
          <p:nvPr/>
        </p:nvSpPr>
        <p:spPr>
          <a:xfrm>
            <a:off x="5666935" y="1979291"/>
            <a:ext cx="4728379" cy="4728379"/>
          </a:xfrm>
          <a:prstGeom prst="pie">
            <a:avLst>
              <a:gd name="adj1" fmla="val 12448953"/>
              <a:gd name="adj2" fmla="val 14350130"/>
            </a:avLst>
          </a:prstGeom>
          <a:pattFill prst="wdUpDiag">
            <a:fgClr>
              <a:schemeClr val="accent2">
                <a:lumMod val="75000"/>
              </a:schemeClr>
            </a:fgClr>
            <a:bgClr>
              <a:schemeClr val="accent2"/>
            </a:bgClr>
          </a:pattFill>
          <a:ln>
            <a:noFill/>
          </a:ln>
          <a:effectLst>
            <a:innerShdw blurRad="63500" dist="50800" dir="18900000">
              <a:schemeClr val="tx1">
                <a:lumMod val="85000"/>
                <a:lumOff val="15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e 8"/>
          <p:cNvSpPr/>
          <p:nvPr/>
        </p:nvSpPr>
        <p:spPr>
          <a:xfrm>
            <a:off x="6129172" y="2441528"/>
            <a:ext cx="3803904" cy="3803904"/>
          </a:xfrm>
          <a:prstGeom prst="pie">
            <a:avLst>
              <a:gd name="adj1" fmla="val 10186913"/>
              <a:gd name="adj2" fmla="val 12455402"/>
            </a:avLst>
          </a:prstGeom>
          <a:pattFill prst="wdUpDiag">
            <a:fgClr>
              <a:schemeClr val="accent4">
                <a:lumMod val="75000"/>
              </a:schemeClr>
            </a:fgClr>
            <a:bgClr>
              <a:schemeClr val="accent4"/>
            </a:bgClr>
          </a:pattFill>
          <a:ln>
            <a:noFill/>
          </a:ln>
          <a:effectLst>
            <a:innerShdw blurRad="63500" dist="50800" dir="18900000">
              <a:schemeClr val="tx1">
                <a:lumMod val="85000"/>
                <a:lumOff val="15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e 9"/>
          <p:cNvSpPr/>
          <p:nvPr/>
        </p:nvSpPr>
        <p:spPr>
          <a:xfrm>
            <a:off x="6580311" y="2903300"/>
            <a:ext cx="2880360" cy="2880360"/>
          </a:xfrm>
          <a:prstGeom prst="pie">
            <a:avLst>
              <a:gd name="adj1" fmla="val 7649154"/>
              <a:gd name="adj2" fmla="val 10187438"/>
            </a:avLst>
          </a:prstGeom>
          <a:pattFill prst="wdUpDiag">
            <a:fgClr>
              <a:schemeClr val="accent6">
                <a:lumMod val="75000"/>
              </a:schemeClr>
            </a:fgClr>
            <a:bgClr>
              <a:schemeClr val="accent6"/>
            </a:bgClr>
          </a:pattFill>
          <a:ln>
            <a:noFill/>
          </a:ln>
          <a:effectLst>
            <a:innerShdw blurRad="63500" dist="50800" dir="13500000">
              <a:schemeClr val="tx1">
                <a:lumMod val="85000"/>
                <a:lumOff val="15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e 10"/>
          <p:cNvSpPr/>
          <p:nvPr/>
        </p:nvSpPr>
        <p:spPr>
          <a:xfrm>
            <a:off x="7042083" y="3365072"/>
            <a:ext cx="1956816" cy="1956816"/>
          </a:xfrm>
          <a:prstGeom prst="pie">
            <a:avLst>
              <a:gd name="adj1" fmla="val 3322674"/>
              <a:gd name="adj2" fmla="val 7639590"/>
            </a:avLst>
          </a:prstGeom>
          <a:pattFill prst="wdUpDiag">
            <a:fgClr>
              <a:schemeClr val="accent5">
                <a:lumMod val="75000"/>
              </a:schemeClr>
            </a:fgClr>
            <a:bgClr>
              <a:schemeClr val="accent5"/>
            </a:bgClr>
          </a:patt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03855" y="3826844"/>
            <a:ext cx="1033272" cy="1033272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26725" y="3649714"/>
            <a:ext cx="1387532" cy="1387532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87038" y="4089564"/>
            <a:ext cx="10500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FOLLOW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44530" y="4020313"/>
            <a:ext cx="249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CONSULTING</a:t>
            </a:r>
            <a:endParaRPr lang="en-US" sz="900" b="1" smtClean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71543" y="1439467"/>
            <a:ext cx="255182" cy="25518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8564" y="754290"/>
            <a:ext cx="881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85%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150438" y="2544177"/>
            <a:ext cx="255182" cy="25518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50700" y="1915131"/>
            <a:ext cx="877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72%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979042" y="3892722"/>
            <a:ext cx="255182" cy="25518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79765" y="3726625"/>
            <a:ext cx="876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56%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65295" y="4909655"/>
            <a:ext cx="255182" cy="25518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4240" y="4863921"/>
            <a:ext cx="877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23%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756900" y="5215275"/>
            <a:ext cx="255182" cy="25518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41901" y="5565557"/>
            <a:ext cx="885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15%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569708" y="1401747"/>
            <a:ext cx="155855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69708" y="1112355"/>
            <a:ext cx="10935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The Promotion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69187" y="1532012"/>
            <a:ext cx="208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864804" y="1112355"/>
            <a:ext cx="449413" cy="4494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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569708" y="2478885"/>
            <a:ext cx="155855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569708" y="2189493"/>
            <a:ext cx="78258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Exclusive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69187" y="2609150"/>
            <a:ext cx="208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64804" y="2189493"/>
            <a:ext cx="449413" cy="4494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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1569708" y="3556023"/>
            <a:ext cx="155855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569708" y="3266631"/>
            <a:ext cx="112883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Cloud Systems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69187" y="3686288"/>
            <a:ext cx="208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64804" y="3266631"/>
            <a:ext cx="449413" cy="4494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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1569708" y="4554428"/>
            <a:ext cx="155855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569708" y="4265036"/>
            <a:ext cx="10935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The Promotion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69187" y="4684693"/>
            <a:ext cx="208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864804" y="4265036"/>
            <a:ext cx="449413" cy="4494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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1569708" y="5552833"/>
            <a:ext cx="155855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569708" y="5263441"/>
            <a:ext cx="108715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Conversations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69187" y="5683098"/>
            <a:ext cx="208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64804" y="5263441"/>
            <a:ext cx="449413" cy="4494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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2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4" grpId="0" animBg="1"/>
      <p:bldP spid="5" grpId="0" build="p"/>
      <p:bldP spid="17" grpId="0" animBg="1"/>
      <p:bldP spid="18" grpId="0" build="p"/>
      <p:bldP spid="19" grpId="0" animBg="1"/>
      <p:bldP spid="20" grpId="0" build="p"/>
      <p:bldP spid="22" grpId="0" animBg="1"/>
      <p:bldP spid="23" grpId="0" build="p"/>
      <p:bldP spid="24" grpId="0" animBg="1"/>
      <p:bldP spid="25" grpId="0" build="p"/>
      <p:bldP spid="27" grpId="0"/>
      <p:bldP spid="28" grpId="0"/>
      <p:bldP spid="43" grpId="0" animBg="1"/>
      <p:bldP spid="45" grpId="0"/>
      <p:bldP spid="46" grpId="0"/>
      <p:bldP spid="47" grpId="0" animBg="1"/>
      <p:bldP spid="49" grpId="0"/>
      <p:bldP spid="50" grpId="0"/>
      <p:bldP spid="51" grpId="0" animBg="1"/>
      <p:bldP spid="53" grpId="0"/>
      <p:bldP spid="54" grpId="0"/>
      <p:bldP spid="55" grpId="0" animBg="1"/>
      <p:bldP spid="57" grpId="0"/>
      <p:bldP spid="58" grpId="0"/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Netton Colorful v.1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E74C3C"/>
      </a:accent1>
      <a:accent2>
        <a:srgbClr val="F39C12"/>
      </a:accent2>
      <a:accent3>
        <a:srgbClr val="2ECC71"/>
      </a:accent3>
      <a:accent4>
        <a:srgbClr val="2980B9"/>
      </a:accent4>
      <a:accent5>
        <a:srgbClr val="16A085"/>
      </a:accent5>
      <a:accent6>
        <a:srgbClr val="9BBB59"/>
      </a:accent6>
      <a:hlink>
        <a:srgbClr val="E74C3C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WPS 演示</Application>
  <PresentationFormat>宽屏</PresentationFormat>
  <Paragraphs>63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Abel</vt:lpstr>
      <vt:lpstr>AmdtSymbols</vt:lpstr>
      <vt:lpstr>Roboto Condensed Light</vt:lpstr>
      <vt:lpstr>Open Sans</vt:lpstr>
      <vt:lpstr>FontAwesome</vt:lpstr>
      <vt:lpstr>微软雅黑</vt:lpstr>
      <vt:lpstr>Meiryo</vt:lpstr>
      <vt:lpstr>Yu Gothic UI</vt:lpstr>
      <vt:lpstr>Arial Narrow</vt:lpstr>
      <vt:lpstr>Calibri</vt:lpstr>
      <vt:lpstr>Segoe Print</vt:lpstr>
      <vt:lpstr>AMGDT</vt:lpstr>
      <vt:lpstr>Arial Unicode MS</vt:lpstr>
      <vt:lpstr>Calibri Light</vt:lpstr>
      <vt:lpstr>Verdana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有痣青年</cp:lastModifiedBy>
  <cp:revision>775</cp:revision>
  <dcterms:created xsi:type="dcterms:W3CDTF">2015-02-03T13:50:00Z</dcterms:created>
  <dcterms:modified xsi:type="dcterms:W3CDTF">2025-04-20T12:14:29Z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CB5597F140074FF3A0C398CD42F6F5B9_12</vt:lpwstr>
  </property>
  <property fmtid="{D5CDD505-2E9C-101B-9397-08002B2CF9AE}" pid="3" name="KSOProductBuildVer">
    <vt:lpwstr>2052-12.1.0.20784</vt:lpwstr>
  </property>
</Properties>
</file>