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2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yyyy/m/d</c:formatCode>
                <c:ptCount val="5"/>
                <c:pt idx="0" c:formatCode="yyyy/m/d">
                  <c:v>37377</c:v>
                </c:pt>
                <c:pt idx="1" c:formatCode="yyyy/m/d">
                  <c:v>37408</c:v>
                </c:pt>
                <c:pt idx="2" c:formatCode="yyyy/m/d">
                  <c:v>37438</c:v>
                </c:pt>
                <c:pt idx="3" c:formatCode="yyyy/m/d">
                  <c:v>37469</c:v>
                </c:pt>
                <c:pt idx="4" c:formatCode="yyyy/m/d">
                  <c:v>37500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32</c:v>
                </c:pt>
                <c:pt idx="2">
                  <c:v>28</c:v>
                </c:pt>
                <c:pt idx="3">
                  <c:v>12</c:v>
                </c:pt>
                <c:pt idx="4">
                  <c:v>15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12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yyyy/m/d</c:formatCode>
                <c:ptCount val="5"/>
                <c:pt idx="0" c:formatCode="yyyy/m/d">
                  <c:v>37377</c:v>
                </c:pt>
                <c:pt idx="1" c:formatCode="yyyy/m/d">
                  <c:v>37408</c:v>
                </c:pt>
                <c:pt idx="2" c:formatCode="yyyy/m/d">
                  <c:v>37438</c:v>
                </c:pt>
                <c:pt idx="3" c:formatCode="yyyy/m/d">
                  <c:v>37469</c:v>
                </c:pt>
                <c:pt idx="4" c:formatCode="yyyy/m/d">
                  <c:v>37500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25</c:v>
                </c:pt>
                <c:pt idx="1">
                  <c:v>35</c:v>
                </c:pt>
                <c:pt idx="2">
                  <c:v>20</c:v>
                </c:pt>
                <c:pt idx="3">
                  <c:v>30</c:v>
                </c:pt>
                <c:pt idx="4">
                  <c:v>26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13</c:v>
                </c:pt>
              </c:strCache>
            </c:strRef>
          </c:tx>
          <c:spPr>
            <a:solidFill>
              <a:schemeClr val="accent3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yyyy/m/d</c:formatCode>
                <c:ptCount val="5"/>
                <c:pt idx="0" c:formatCode="yyyy/m/d">
                  <c:v>37377</c:v>
                </c:pt>
                <c:pt idx="1" c:formatCode="yyyy/m/d">
                  <c:v>37408</c:v>
                </c:pt>
                <c:pt idx="2" c:formatCode="yyyy/m/d">
                  <c:v>37438</c:v>
                </c:pt>
                <c:pt idx="3" c:formatCode="yyyy/m/d">
                  <c:v>37469</c:v>
                </c:pt>
                <c:pt idx="4" c:formatCode="yyyy/m/d">
                  <c:v>37500</c:v>
                </c:pt>
              </c:numCache>
            </c:numRef>
          </c:cat>
          <c:val>
            <c:numRef>
              <c:f>Sheet1!$D$2:$D$6</c:f>
              <c:numCache>
                <c:formatCode>General</c:formatCode>
                <c:ptCount val="5"/>
                <c:pt idx="0">
                  <c:v>15</c:v>
                </c:pt>
                <c:pt idx="1">
                  <c:v>23</c:v>
                </c:pt>
                <c:pt idx="2">
                  <c:v>60</c:v>
                </c:pt>
                <c:pt idx="3">
                  <c:v>48</c:v>
                </c:pt>
                <c:pt idx="4">
                  <c:v>52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4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zh-CN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yyyy/m/d</c:formatCode>
                <c:ptCount val="5"/>
                <c:pt idx="0" c:formatCode="yyyy/m/d">
                  <c:v>37377</c:v>
                </c:pt>
                <c:pt idx="1" c:formatCode="yyyy/m/d">
                  <c:v>37408</c:v>
                </c:pt>
                <c:pt idx="2" c:formatCode="yyyy/m/d">
                  <c:v>37438</c:v>
                </c:pt>
                <c:pt idx="3" c:formatCode="yyyy/m/d">
                  <c:v>37469</c:v>
                </c:pt>
                <c:pt idx="4" c:formatCode="yyyy/m/d">
                  <c:v>37500</c:v>
                </c:pt>
              </c:numCache>
            </c:numRef>
          </c:cat>
          <c:val>
            <c:numRef>
              <c:f>Sheet1!$E$2:$E$6</c:f>
              <c:numCache>
                <c:formatCode>General</c:formatCode>
                <c:ptCount val="5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21</c:v>
                </c:pt>
                <c:pt idx="4">
                  <c:v>28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0"/>
        <c:overlap val="25"/>
        <c:axId val="1378582496"/>
        <c:axId val="1378580864"/>
      </c:barChart>
      <c:dateAx>
        <c:axId val="1378582496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1587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cap="none" spc="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378580864"/>
        <c:crosses val="autoZero"/>
        <c:auto val="1"/>
        <c:lblOffset val="100"/>
        <c:baseTimeUnit val="months"/>
      </c:dateAx>
      <c:valAx>
        <c:axId val="1378580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1195" b="0" i="0" u="none" strike="noStrike" kern="1200" spc="2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1378582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  <c:extLst>
      <c:ext uri="{0b15fc19-7d7d-44ad-8c2d-2c3a37ce22c3}">
        <chartProps xmlns="https://web.wps.cn/et/2018/main" chartId="{5ecf239b-b01d-47aa-9b2b-df59855ec6c6}"/>
      </c:ext>
    </c:extLst>
  </c:chart>
  <c:spPr>
    <a:noFill/>
    <a:ln w="9525" cap="flat" cmpd="sng" algn="ctr">
      <a:noFill/>
      <a:round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5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587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5" kern="1200" cap="none" spc="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>
            <a:alpha val="70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70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 baseline="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130" b="0" i="0" kern="1200" cap="none" spc="5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587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 spc="20" baseline="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DF927-7EAE-478B-BD9C-80BDBBCBCBAF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62CAA-AA59-48E7-959A-367E89619BA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4AE9D-D291-4F5D-9187-55AF910091EB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7520C-C48D-4296-A14C-514CDC0DE01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1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/>
          <p:nvPr/>
        </p:nvSpPr>
        <p:spPr>
          <a:xfrm>
            <a:off x="907774" y="177008"/>
            <a:ext cx="10515600" cy="6976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d-ID" sz="320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Lato" panose="020F0502020204030203" pitchFamily="34" charset="0"/>
              </a:rPr>
              <a:t>Bar Chart</a:t>
            </a:r>
            <a:endParaRPr lang="en-US" sz="320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Lato" panose="020F0502020204030203" pitchFamily="34" charset="0"/>
            </a:endParaRPr>
          </a:p>
        </p:txBody>
      </p:sp>
      <p:sp>
        <p:nvSpPr>
          <p:cNvPr id="4" name="Text Placeholder 2"/>
          <p:cNvSpPr txBox="1"/>
          <p:nvPr/>
        </p:nvSpPr>
        <p:spPr>
          <a:xfrm>
            <a:off x="907774" y="821635"/>
            <a:ext cx="10515600" cy="5035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smtClean="0">
                <a:solidFill>
                  <a:schemeClr val="bg1">
                    <a:lumMod val="6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Lato" panose="020F0502020204030203" pitchFamily="34" charset="0"/>
              </a:rPr>
              <a:t>Put a relevant subtitle in </a:t>
            </a:r>
            <a:r>
              <a:rPr lang="en-US" sz="1400" smtClean="0">
                <a:solidFill>
                  <a:schemeClr val="accent4"/>
                </a:solidFill>
                <a:latin typeface="Roboto" panose="02000000000000000000" pitchFamily="2" charset="0"/>
                <a:ea typeface="Roboto" panose="02000000000000000000" pitchFamily="2" charset="0"/>
                <a:cs typeface="Lato" panose="020F0502020204030203" pitchFamily="34" charset="0"/>
              </a:rPr>
              <a:t>this line</a:t>
            </a:r>
            <a:endParaRPr lang="en-US" sz="1400" smtClean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  <a:cs typeface="Lato" panose="020F0502020204030203" pitchFamily="34" charset="0"/>
            </a:endParaRPr>
          </a:p>
          <a:p>
            <a:endParaRPr lang="en-US" sz="140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  <a:cs typeface="Lato" panose="020F0502020204030203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36823" y="361731"/>
            <a:ext cx="477272" cy="328187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8100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DBBBA498-DA9E-49E0-9B68-36103A5B348F}" type="slidenum">
              <a:rPr lang="id-ID" sz="1200" smtClean="0"/>
            </a:fld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0" y="6723529"/>
            <a:ext cx="12192000" cy="14791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hart 6"/>
          <p:cNvGraphicFramePr/>
          <p:nvPr/>
        </p:nvGraphicFramePr>
        <p:xfrm>
          <a:off x="899755" y="1586753"/>
          <a:ext cx="10276268" cy="36403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8" name="Rectangle 7"/>
          <p:cNvSpPr/>
          <p:nvPr/>
        </p:nvSpPr>
        <p:spPr>
          <a:xfrm>
            <a:off x="-2728" y="5459506"/>
            <a:ext cx="12194728" cy="139849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495244" y="5724161"/>
            <a:ext cx="11268581" cy="873145"/>
            <a:chOff x="535585" y="5791396"/>
            <a:chExt cx="11268581" cy="873145"/>
          </a:xfrm>
        </p:grpSpPr>
        <p:grpSp>
          <p:nvGrpSpPr>
            <p:cNvPr id="10" name="Group 9"/>
            <p:cNvGrpSpPr/>
            <p:nvPr/>
          </p:nvGrpSpPr>
          <p:grpSpPr>
            <a:xfrm>
              <a:off x="535585" y="5803359"/>
              <a:ext cx="2640337" cy="849220"/>
              <a:chOff x="5201715" y="2549171"/>
              <a:chExt cx="2640337" cy="849220"/>
            </a:xfrm>
          </p:grpSpPr>
          <p:sp>
            <p:nvSpPr>
              <p:cNvPr id="22" name="Freeform 21"/>
              <p:cNvSpPr>
                <a:spLocks noEditPoints="1"/>
              </p:cNvSpPr>
              <p:nvPr/>
            </p:nvSpPr>
            <p:spPr bwMode="auto">
              <a:xfrm>
                <a:off x="5201715" y="2623141"/>
                <a:ext cx="558800" cy="536575"/>
              </a:xfrm>
              <a:custGeom>
                <a:avLst/>
                <a:gdLst>
                  <a:gd name="T0" fmla="*/ 175 w 296"/>
                  <a:gd name="T1" fmla="*/ 126 h 284"/>
                  <a:gd name="T2" fmla="*/ 263 w 296"/>
                  <a:gd name="T3" fmla="*/ 42 h 284"/>
                  <a:gd name="T4" fmla="*/ 268 w 296"/>
                  <a:gd name="T5" fmla="*/ 15 h 284"/>
                  <a:gd name="T6" fmla="*/ 241 w 296"/>
                  <a:gd name="T7" fmla="*/ 22 h 284"/>
                  <a:gd name="T8" fmla="*/ 164 w 296"/>
                  <a:gd name="T9" fmla="*/ 116 h 284"/>
                  <a:gd name="T10" fmla="*/ 141 w 296"/>
                  <a:gd name="T11" fmla="*/ 95 h 284"/>
                  <a:gd name="T12" fmla="*/ 91 w 296"/>
                  <a:gd name="T13" fmla="*/ 12 h 284"/>
                  <a:gd name="T14" fmla="*/ 42 w 296"/>
                  <a:gd name="T15" fmla="*/ 4 h 284"/>
                  <a:gd name="T16" fmla="*/ 42 w 296"/>
                  <a:gd name="T17" fmla="*/ 14 h 284"/>
                  <a:gd name="T18" fmla="*/ 76 w 296"/>
                  <a:gd name="T19" fmla="*/ 45 h 284"/>
                  <a:gd name="T20" fmla="*/ 62 w 296"/>
                  <a:gd name="T21" fmla="*/ 78 h 284"/>
                  <a:gd name="T22" fmla="*/ 22 w 296"/>
                  <a:gd name="T23" fmla="*/ 46 h 284"/>
                  <a:gd name="T24" fmla="*/ 12 w 296"/>
                  <a:gd name="T25" fmla="*/ 36 h 284"/>
                  <a:gd name="T26" fmla="*/ 7 w 296"/>
                  <a:gd name="T27" fmla="*/ 39 h 284"/>
                  <a:gd name="T28" fmla="*/ 56 w 296"/>
                  <a:gd name="T29" fmla="*/ 126 h 284"/>
                  <a:gd name="T30" fmla="*/ 100 w 296"/>
                  <a:gd name="T31" fmla="*/ 136 h 284"/>
                  <a:gd name="T32" fmla="*/ 33 w 296"/>
                  <a:gd name="T33" fmla="*/ 224 h 284"/>
                  <a:gd name="T34" fmla="*/ 29 w 296"/>
                  <a:gd name="T35" fmla="*/ 272 h 284"/>
                  <a:gd name="T36" fmla="*/ 149 w 296"/>
                  <a:gd name="T37" fmla="*/ 186 h 284"/>
                  <a:gd name="T38" fmla="*/ 266 w 296"/>
                  <a:gd name="T39" fmla="*/ 284 h 284"/>
                  <a:gd name="T40" fmla="*/ 284 w 296"/>
                  <a:gd name="T41" fmla="*/ 277 h 284"/>
                  <a:gd name="T42" fmla="*/ 103 w 296"/>
                  <a:gd name="T43" fmla="*/ 123 h 284"/>
                  <a:gd name="T44" fmla="*/ 86 w 296"/>
                  <a:gd name="T45" fmla="*/ 127 h 284"/>
                  <a:gd name="T46" fmla="*/ 25 w 296"/>
                  <a:gd name="T47" fmla="*/ 80 h 284"/>
                  <a:gd name="T48" fmla="*/ 41 w 296"/>
                  <a:gd name="T49" fmla="*/ 80 h 284"/>
                  <a:gd name="T50" fmla="*/ 84 w 296"/>
                  <a:gd name="T51" fmla="*/ 80 h 284"/>
                  <a:gd name="T52" fmla="*/ 58 w 296"/>
                  <a:gd name="T53" fmla="*/ 11 h 284"/>
                  <a:gd name="T54" fmla="*/ 122 w 296"/>
                  <a:gd name="T55" fmla="*/ 59 h 284"/>
                  <a:gd name="T56" fmla="*/ 128 w 296"/>
                  <a:gd name="T57" fmla="*/ 100 h 284"/>
                  <a:gd name="T58" fmla="*/ 144 w 296"/>
                  <a:gd name="T59" fmla="*/ 112 h 284"/>
                  <a:gd name="T60" fmla="*/ 152 w 296"/>
                  <a:gd name="T61" fmla="*/ 129 h 284"/>
                  <a:gd name="T62" fmla="*/ 108 w 296"/>
                  <a:gd name="T63" fmla="*/ 127 h 284"/>
                  <a:gd name="T64" fmla="*/ 103 w 296"/>
                  <a:gd name="T65" fmla="*/ 123 h 284"/>
                  <a:gd name="T66" fmla="*/ 36 w 296"/>
                  <a:gd name="T67" fmla="*/ 264 h 284"/>
                  <a:gd name="T68" fmla="*/ 42 w 296"/>
                  <a:gd name="T69" fmla="*/ 232 h 284"/>
                  <a:gd name="T70" fmla="*/ 150 w 296"/>
                  <a:gd name="T71" fmla="*/ 141 h 284"/>
                  <a:gd name="T72" fmla="*/ 145 w 296"/>
                  <a:gd name="T73" fmla="*/ 173 h 284"/>
                  <a:gd name="T74" fmla="*/ 276 w 296"/>
                  <a:gd name="T75" fmla="*/ 269 h 284"/>
                  <a:gd name="T76" fmla="*/ 241 w 296"/>
                  <a:gd name="T77" fmla="*/ 261 h 284"/>
                  <a:gd name="T78" fmla="*/ 162 w 296"/>
                  <a:gd name="T79" fmla="*/ 139 h 284"/>
                  <a:gd name="T80" fmla="*/ 268 w 296"/>
                  <a:gd name="T81" fmla="*/ 23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96" h="284">
                    <a:moveTo>
                      <a:pt x="276" y="226"/>
                    </a:moveTo>
                    <a:cubicBezTo>
                      <a:pt x="175" y="126"/>
                      <a:pt x="175" y="126"/>
                      <a:pt x="175" y="126"/>
                    </a:cubicBezTo>
                    <a:cubicBezTo>
                      <a:pt x="246" y="49"/>
                      <a:pt x="246" y="49"/>
                      <a:pt x="246" y="49"/>
                    </a:cubicBezTo>
                    <a:cubicBezTo>
                      <a:pt x="252" y="49"/>
                      <a:pt x="258" y="47"/>
                      <a:pt x="263" y="42"/>
                    </a:cubicBezTo>
                    <a:cubicBezTo>
                      <a:pt x="271" y="34"/>
                      <a:pt x="271" y="34"/>
                      <a:pt x="271" y="34"/>
                    </a:cubicBezTo>
                    <a:cubicBezTo>
                      <a:pt x="278" y="26"/>
                      <a:pt x="274" y="20"/>
                      <a:pt x="268" y="15"/>
                    </a:cubicBezTo>
                    <a:cubicBezTo>
                      <a:pt x="262" y="9"/>
                      <a:pt x="256" y="6"/>
                      <a:pt x="249" y="13"/>
                    </a:cubicBezTo>
                    <a:cubicBezTo>
                      <a:pt x="241" y="22"/>
                      <a:pt x="241" y="22"/>
                      <a:pt x="241" y="22"/>
                    </a:cubicBezTo>
                    <a:cubicBezTo>
                      <a:pt x="237" y="27"/>
                      <a:pt x="235" y="33"/>
                      <a:pt x="236" y="39"/>
                    </a:cubicBezTo>
                    <a:cubicBezTo>
                      <a:pt x="164" y="116"/>
                      <a:pt x="164" y="116"/>
                      <a:pt x="164" y="116"/>
                    </a:cubicBezTo>
                    <a:cubicBezTo>
                      <a:pt x="152" y="104"/>
                      <a:pt x="152" y="104"/>
                      <a:pt x="152" y="104"/>
                    </a:cubicBezTo>
                    <a:cubicBezTo>
                      <a:pt x="149" y="100"/>
                      <a:pt x="145" y="97"/>
                      <a:pt x="141" y="95"/>
                    </a:cubicBezTo>
                    <a:cubicBezTo>
                      <a:pt x="146" y="80"/>
                      <a:pt x="142" y="62"/>
                      <a:pt x="130" y="51"/>
                    </a:cubicBezTo>
                    <a:cubicBezTo>
                      <a:pt x="91" y="12"/>
                      <a:pt x="91" y="12"/>
                      <a:pt x="91" y="12"/>
                    </a:cubicBezTo>
                    <a:cubicBezTo>
                      <a:pt x="83" y="4"/>
                      <a:pt x="72" y="0"/>
                      <a:pt x="60" y="0"/>
                    </a:cubicBezTo>
                    <a:cubicBezTo>
                      <a:pt x="54" y="0"/>
                      <a:pt x="48" y="1"/>
                      <a:pt x="42" y="4"/>
                    </a:cubicBezTo>
                    <a:cubicBezTo>
                      <a:pt x="40" y="4"/>
                      <a:pt x="39" y="7"/>
                      <a:pt x="39" y="9"/>
                    </a:cubicBezTo>
                    <a:cubicBezTo>
                      <a:pt x="39" y="11"/>
                      <a:pt x="40" y="13"/>
                      <a:pt x="42" y="14"/>
                    </a:cubicBezTo>
                    <a:cubicBezTo>
                      <a:pt x="45" y="15"/>
                      <a:pt x="47" y="16"/>
                      <a:pt x="49" y="18"/>
                    </a:cubicBezTo>
                    <a:cubicBezTo>
                      <a:pt x="76" y="45"/>
                      <a:pt x="76" y="45"/>
                      <a:pt x="76" y="45"/>
                    </a:cubicBezTo>
                    <a:cubicBezTo>
                      <a:pt x="83" y="52"/>
                      <a:pt x="84" y="64"/>
                      <a:pt x="76" y="72"/>
                    </a:cubicBezTo>
                    <a:cubicBezTo>
                      <a:pt x="72" y="76"/>
                      <a:pt x="68" y="78"/>
                      <a:pt x="62" y="78"/>
                    </a:cubicBezTo>
                    <a:cubicBezTo>
                      <a:pt x="57" y="78"/>
                      <a:pt x="53" y="76"/>
                      <a:pt x="49" y="72"/>
                    </a:cubicBezTo>
                    <a:cubicBezTo>
                      <a:pt x="22" y="46"/>
                      <a:pt x="22" y="46"/>
                      <a:pt x="22" y="46"/>
                    </a:cubicBezTo>
                    <a:cubicBezTo>
                      <a:pt x="20" y="44"/>
                      <a:pt x="19" y="42"/>
                      <a:pt x="18" y="39"/>
                    </a:cubicBezTo>
                    <a:cubicBezTo>
                      <a:pt x="17" y="37"/>
                      <a:pt x="15" y="36"/>
                      <a:pt x="12" y="36"/>
                    </a:cubicBezTo>
                    <a:cubicBezTo>
                      <a:pt x="12" y="36"/>
                      <a:pt x="12" y="36"/>
                      <a:pt x="12" y="36"/>
                    </a:cubicBezTo>
                    <a:cubicBezTo>
                      <a:pt x="10" y="36"/>
                      <a:pt x="8" y="37"/>
                      <a:pt x="7" y="39"/>
                    </a:cubicBezTo>
                    <a:cubicBezTo>
                      <a:pt x="0" y="56"/>
                      <a:pt x="4" y="75"/>
                      <a:pt x="17" y="88"/>
                    </a:cubicBezTo>
                    <a:cubicBezTo>
                      <a:pt x="56" y="126"/>
                      <a:pt x="56" y="126"/>
                      <a:pt x="56" y="126"/>
                    </a:cubicBezTo>
                    <a:cubicBezTo>
                      <a:pt x="64" y="134"/>
                      <a:pt x="75" y="139"/>
                      <a:pt x="86" y="139"/>
                    </a:cubicBezTo>
                    <a:cubicBezTo>
                      <a:pt x="91" y="139"/>
                      <a:pt x="96" y="138"/>
                      <a:pt x="100" y="136"/>
                    </a:cubicBezTo>
                    <a:cubicBezTo>
                      <a:pt x="102" y="139"/>
                      <a:pt x="104" y="142"/>
                      <a:pt x="107" y="145"/>
                    </a:cubicBezTo>
                    <a:cubicBezTo>
                      <a:pt x="33" y="224"/>
                      <a:pt x="33" y="224"/>
                      <a:pt x="33" y="224"/>
                    </a:cubicBezTo>
                    <a:cubicBezTo>
                      <a:pt x="19" y="239"/>
                      <a:pt x="17" y="261"/>
                      <a:pt x="28" y="272"/>
                    </a:cubicBezTo>
                    <a:cubicBezTo>
                      <a:pt x="29" y="272"/>
                      <a:pt x="29" y="272"/>
                      <a:pt x="29" y="272"/>
                    </a:cubicBezTo>
                    <a:cubicBezTo>
                      <a:pt x="40" y="283"/>
                      <a:pt x="62" y="279"/>
                      <a:pt x="76" y="264"/>
                    </a:cubicBezTo>
                    <a:cubicBezTo>
                      <a:pt x="149" y="186"/>
                      <a:pt x="149" y="186"/>
                      <a:pt x="149" y="186"/>
                    </a:cubicBezTo>
                    <a:cubicBezTo>
                      <a:pt x="233" y="269"/>
                      <a:pt x="233" y="269"/>
                      <a:pt x="233" y="269"/>
                    </a:cubicBezTo>
                    <a:cubicBezTo>
                      <a:pt x="243" y="279"/>
                      <a:pt x="255" y="284"/>
                      <a:pt x="266" y="284"/>
                    </a:cubicBezTo>
                    <a:cubicBezTo>
                      <a:pt x="266" y="284"/>
                      <a:pt x="266" y="284"/>
                      <a:pt x="266" y="284"/>
                    </a:cubicBezTo>
                    <a:cubicBezTo>
                      <a:pt x="273" y="284"/>
                      <a:pt x="280" y="281"/>
                      <a:pt x="284" y="277"/>
                    </a:cubicBezTo>
                    <a:cubicBezTo>
                      <a:pt x="296" y="264"/>
                      <a:pt x="293" y="242"/>
                      <a:pt x="276" y="226"/>
                    </a:cubicBezTo>
                    <a:close/>
                    <a:moveTo>
                      <a:pt x="103" y="123"/>
                    </a:moveTo>
                    <a:cubicBezTo>
                      <a:pt x="102" y="123"/>
                      <a:pt x="101" y="123"/>
                      <a:pt x="101" y="124"/>
                    </a:cubicBezTo>
                    <a:cubicBezTo>
                      <a:pt x="96" y="126"/>
                      <a:pt x="91" y="127"/>
                      <a:pt x="86" y="127"/>
                    </a:cubicBezTo>
                    <a:cubicBezTo>
                      <a:pt x="78" y="127"/>
                      <a:pt x="70" y="124"/>
                      <a:pt x="64" y="118"/>
                    </a:cubicBezTo>
                    <a:cubicBezTo>
                      <a:pt x="25" y="80"/>
                      <a:pt x="25" y="80"/>
                      <a:pt x="25" y="80"/>
                    </a:cubicBezTo>
                    <a:cubicBezTo>
                      <a:pt x="18" y="73"/>
                      <a:pt x="15" y="64"/>
                      <a:pt x="15" y="55"/>
                    </a:cubicBezTo>
                    <a:cubicBezTo>
                      <a:pt x="41" y="80"/>
                      <a:pt x="41" y="80"/>
                      <a:pt x="41" y="80"/>
                    </a:cubicBezTo>
                    <a:cubicBezTo>
                      <a:pt x="47" y="86"/>
                      <a:pt x="54" y="89"/>
                      <a:pt x="62" y="89"/>
                    </a:cubicBezTo>
                    <a:cubicBezTo>
                      <a:pt x="71" y="89"/>
                      <a:pt x="78" y="86"/>
                      <a:pt x="84" y="80"/>
                    </a:cubicBezTo>
                    <a:cubicBezTo>
                      <a:pt x="96" y="68"/>
                      <a:pt x="96" y="49"/>
                      <a:pt x="84" y="37"/>
                    </a:cubicBezTo>
                    <a:cubicBezTo>
                      <a:pt x="58" y="11"/>
                      <a:pt x="58" y="11"/>
                      <a:pt x="58" y="11"/>
                    </a:cubicBezTo>
                    <a:cubicBezTo>
                      <a:pt x="67" y="11"/>
                      <a:pt x="76" y="14"/>
                      <a:pt x="83" y="21"/>
                    </a:cubicBezTo>
                    <a:cubicBezTo>
                      <a:pt x="122" y="59"/>
                      <a:pt x="122" y="59"/>
                      <a:pt x="122" y="59"/>
                    </a:cubicBezTo>
                    <a:cubicBezTo>
                      <a:pt x="131" y="68"/>
                      <a:pt x="134" y="83"/>
                      <a:pt x="128" y="96"/>
                    </a:cubicBezTo>
                    <a:cubicBezTo>
                      <a:pt x="128" y="97"/>
                      <a:pt x="128" y="99"/>
                      <a:pt x="128" y="100"/>
                    </a:cubicBezTo>
                    <a:cubicBezTo>
                      <a:pt x="129" y="101"/>
                      <a:pt x="130" y="103"/>
                      <a:pt x="131" y="103"/>
                    </a:cubicBezTo>
                    <a:cubicBezTo>
                      <a:pt x="136" y="105"/>
                      <a:pt x="140" y="108"/>
                      <a:pt x="144" y="112"/>
                    </a:cubicBezTo>
                    <a:cubicBezTo>
                      <a:pt x="156" y="124"/>
                      <a:pt x="156" y="124"/>
                      <a:pt x="156" y="124"/>
                    </a:cubicBezTo>
                    <a:cubicBezTo>
                      <a:pt x="152" y="129"/>
                      <a:pt x="152" y="129"/>
                      <a:pt x="152" y="129"/>
                    </a:cubicBezTo>
                    <a:cubicBezTo>
                      <a:pt x="141" y="124"/>
                      <a:pt x="127" y="127"/>
                      <a:pt x="115" y="137"/>
                    </a:cubicBezTo>
                    <a:cubicBezTo>
                      <a:pt x="112" y="134"/>
                      <a:pt x="110" y="130"/>
                      <a:pt x="108" y="127"/>
                    </a:cubicBezTo>
                    <a:cubicBezTo>
                      <a:pt x="108" y="125"/>
                      <a:pt x="107" y="124"/>
                      <a:pt x="105" y="124"/>
                    </a:cubicBezTo>
                    <a:cubicBezTo>
                      <a:pt x="104" y="123"/>
                      <a:pt x="104" y="123"/>
                      <a:pt x="103" y="123"/>
                    </a:cubicBezTo>
                    <a:close/>
                    <a:moveTo>
                      <a:pt x="68" y="256"/>
                    </a:moveTo>
                    <a:cubicBezTo>
                      <a:pt x="58" y="267"/>
                      <a:pt x="43" y="270"/>
                      <a:pt x="36" y="264"/>
                    </a:cubicBezTo>
                    <a:cubicBezTo>
                      <a:pt x="36" y="263"/>
                      <a:pt x="36" y="263"/>
                      <a:pt x="36" y="263"/>
                    </a:cubicBezTo>
                    <a:cubicBezTo>
                      <a:pt x="29" y="257"/>
                      <a:pt x="32" y="242"/>
                      <a:pt x="42" y="232"/>
                    </a:cubicBezTo>
                    <a:cubicBezTo>
                      <a:pt x="119" y="149"/>
                      <a:pt x="119" y="149"/>
                      <a:pt x="119" y="149"/>
                    </a:cubicBezTo>
                    <a:cubicBezTo>
                      <a:pt x="128" y="138"/>
                      <a:pt x="143" y="135"/>
                      <a:pt x="150" y="141"/>
                    </a:cubicBezTo>
                    <a:cubicBezTo>
                      <a:pt x="150" y="142"/>
                      <a:pt x="150" y="142"/>
                      <a:pt x="150" y="142"/>
                    </a:cubicBezTo>
                    <a:cubicBezTo>
                      <a:pt x="157" y="148"/>
                      <a:pt x="155" y="163"/>
                      <a:pt x="145" y="173"/>
                    </a:cubicBezTo>
                    <a:lnTo>
                      <a:pt x="68" y="256"/>
                    </a:lnTo>
                    <a:close/>
                    <a:moveTo>
                      <a:pt x="276" y="269"/>
                    </a:moveTo>
                    <a:cubicBezTo>
                      <a:pt x="273" y="272"/>
                      <a:pt x="269" y="273"/>
                      <a:pt x="266" y="273"/>
                    </a:cubicBezTo>
                    <a:cubicBezTo>
                      <a:pt x="258" y="273"/>
                      <a:pt x="249" y="268"/>
                      <a:pt x="241" y="261"/>
                    </a:cubicBezTo>
                    <a:cubicBezTo>
                      <a:pt x="156" y="178"/>
                      <a:pt x="156" y="178"/>
                      <a:pt x="156" y="178"/>
                    </a:cubicBezTo>
                    <a:cubicBezTo>
                      <a:pt x="166" y="165"/>
                      <a:pt x="168" y="150"/>
                      <a:pt x="162" y="139"/>
                    </a:cubicBezTo>
                    <a:cubicBezTo>
                      <a:pt x="167" y="134"/>
                      <a:pt x="167" y="134"/>
                      <a:pt x="167" y="134"/>
                    </a:cubicBezTo>
                    <a:cubicBezTo>
                      <a:pt x="268" y="234"/>
                      <a:pt x="268" y="234"/>
                      <a:pt x="268" y="234"/>
                    </a:cubicBezTo>
                    <a:cubicBezTo>
                      <a:pt x="280" y="245"/>
                      <a:pt x="284" y="261"/>
                      <a:pt x="276" y="269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Content Placeholder 2"/>
              <p:cNvSpPr txBox="1"/>
              <p:nvPr/>
            </p:nvSpPr>
            <p:spPr>
              <a:xfrm>
                <a:off x="5910239" y="2549171"/>
                <a:ext cx="1931813" cy="8492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4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2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id-ID" b="1" dirty="0">
                    <a:solidFill>
                      <a:schemeClr val="bg1"/>
                    </a:solidFill>
                  </a:rPr>
                  <a:t>Clever &amp; Intellegence</a:t>
                </a:r>
                <a:br>
                  <a:rPr lang="en-US" b="1" dirty="0">
                    <a:solidFill>
                      <a:schemeClr val="bg1"/>
                    </a:solidFill>
                  </a:rPr>
                </a:br>
                <a:r>
                  <a:rPr lang="en-US" sz="1100" dirty="0">
                    <a:solidFill>
                      <a:schemeClr val="bg1"/>
                    </a:solidFill>
                  </a:rPr>
                  <a:t>Lorem ipsum dolor sit amet, consectetur adipiscing elit. </a:t>
                </a:r>
                <a:endParaRPr lang="en-US" sz="11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3275440" y="5803359"/>
              <a:ext cx="2632982" cy="849220"/>
              <a:chOff x="841523" y="3432354"/>
              <a:chExt cx="2632982" cy="849220"/>
            </a:xfrm>
          </p:grpSpPr>
          <p:sp>
            <p:nvSpPr>
              <p:cNvPr id="19" name="Freeform 61"/>
              <p:cNvSpPr>
                <a:spLocks noEditPoints="1"/>
              </p:cNvSpPr>
              <p:nvPr/>
            </p:nvSpPr>
            <p:spPr bwMode="auto">
              <a:xfrm>
                <a:off x="841523" y="3468113"/>
                <a:ext cx="568325" cy="530225"/>
              </a:xfrm>
              <a:custGeom>
                <a:avLst/>
                <a:gdLst>
                  <a:gd name="T0" fmla="*/ 215 w 301"/>
                  <a:gd name="T1" fmla="*/ 0 h 281"/>
                  <a:gd name="T2" fmla="*/ 129 w 301"/>
                  <a:gd name="T3" fmla="*/ 86 h 281"/>
                  <a:gd name="T4" fmla="*/ 134 w 301"/>
                  <a:gd name="T5" fmla="*/ 115 h 281"/>
                  <a:gd name="T6" fmla="*/ 1 w 301"/>
                  <a:gd name="T7" fmla="*/ 248 h 281"/>
                  <a:gd name="T8" fmla="*/ 0 w 301"/>
                  <a:gd name="T9" fmla="*/ 252 h 281"/>
                  <a:gd name="T10" fmla="*/ 1 w 301"/>
                  <a:gd name="T11" fmla="*/ 275 h 281"/>
                  <a:gd name="T12" fmla="*/ 7 w 301"/>
                  <a:gd name="T13" fmla="*/ 281 h 281"/>
                  <a:gd name="T14" fmla="*/ 7 w 301"/>
                  <a:gd name="T15" fmla="*/ 281 h 281"/>
                  <a:gd name="T16" fmla="*/ 55 w 301"/>
                  <a:gd name="T17" fmla="*/ 279 h 281"/>
                  <a:gd name="T18" fmla="*/ 60 w 301"/>
                  <a:gd name="T19" fmla="*/ 275 h 281"/>
                  <a:gd name="T20" fmla="*/ 66 w 301"/>
                  <a:gd name="T21" fmla="*/ 255 h 281"/>
                  <a:gd name="T22" fmla="*/ 87 w 301"/>
                  <a:gd name="T23" fmla="*/ 250 h 281"/>
                  <a:gd name="T24" fmla="*/ 92 w 301"/>
                  <a:gd name="T25" fmla="*/ 246 h 281"/>
                  <a:gd name="T26" fmla="*/ 95 w 301"/>
                  <a:gd name="T27" fmla="*/ 227 h 281"/>
                  <a:gd name="T28" fmla="*/ 115 w 301"/>
                  <a:gd name="T29" fmla="*/ 222 h 281"/>
                  <a:gd name="T30" fmla="*/ 120 w 301"/>
                  <a:gd name="T31" fmla="*/ 217 h 281"/>
                  <a:gd name="T32" fmla="*/ 121 w 301"/>
                  <a:gd name="T33" fmla="*/ 196 h 281"/>
                  <a:gd name="T34" fmla="*/ 137 w 301"/>
                  <a:gd name="T35" fmla="*/ 195 h 281"/>
                  <a:gd name="T36" fmla="*/ 142 w 301"/>
                  <a:gd name="T37" fmla="*/ 190 h 281"/>
                  <a:gd name="T38" fmla="*/ 147 w 301"/>
                  <a:gd name="T39" fmla="*/ 170 h 281"/>
                  <a:gd name="T40" fmla="*/ 149 w 301"/>
                  <a:gd name="T41" fmla="*/ 170 h 281"/>
                  <a:gd name="T42" fmla="*/ 174 w 301"/>
                  <a:gd name="T43" fmla="*/ 162 h 281"/>
                  <a:gd name="T44" fmla="*/ 215 w 301"/>
                  <a:gd name="T45" fmla="*/ 172 h 281"/>
                  <a:gd name="T46" fmla="*/ 301 w 301"/>
                  <a:gd name="T47" fmla="*/ 86 h 281"/>
                  <a:gd name="T48" fmla="*/ 215 w 301"/>
                  <a:gd name="T49" fmla="*/ 0 h 281"/>
                  <a:gd name="T50" fmla="*/ 215 w 301"/>
                  <a:gd name="T51" fmla="*/ 160 h 281"/>
                  <a:gd name="T52" fmla="*/ 177 w 301"/>
                  <a:gd name="T53" fmla="*/ 150 h 281"/>
                  <a:gd name="T54" fmla="*/ 171 w 301"/>
                  <a:gd name="T55" fmla="*/ 150 h 281"/>
                  <a:gd name="T56" fmla="*/ 149 w 301"/>
                  <a:gd name="T57" fmla="*/ 158 h 281"/>
                  <a:gd name="T58" fmla="*/ 144 w 301"/>
                  <a:gd name="T59" fmla="*/ 158 h 281"/>
                  <a:gd name="T60" fmla="*/ 144 w 301"/>
                  <a:gd name="T61" fmla="*/ 158 h 281"/>
                  <a:gd name="T62" fmla="*/ 140 w 301"/>
                  <a:gd name="T63" fmla="*/ 158 h 281"/>
                  <a:gd name="T64" fmla="*/ 137 w 301"/>
                  <a:gd name="T65" fmla="*/ 162 h 281"/>
                  <a:gd name="T66" fmla="*/ 132 w 301"/>
                  <a:gd name="T67" fmla="*/ 184 h 281"/>
                  <a:gd name="T68" fmla="*/ 115 w 301"/>
                  <a:gd name="T69" fmla="*/ 186 h 281"/>
                  <a:gd name="T70" fmla="*/ 110 w 301"/>
                  <a:gd name="T71" fmla="*/ 191 h 281"/>
                  <a:gd name="T72" fmla="*/ 108 w 301"/>
                  <a:gd name="T73" fmla="*/ 212 h 281"/>
                  <a:gd name="T74" fmla="*/ 89 w 301"/>
                  <a:gd name="T75" fmla="*/ 217 h 281"/>
                  <a:gd name="T76" fmla="*/ 85 w 301"/>
                  <a:gd name="T77" fmla="*/ 221 h 281"/>
                  <a:gd name="T78" fmla="*/ 81 w 301"/>
                  <a:gd name="T79" fmla="*/ 240 h 281"/>
                  <a:gd name="T80" fmla="*/ 60 w 301"/>
                  <a:gd name="T81" fmla="*/ 244 h 281"/>
                  <a:gd name="T82" fmla="*/ 55 w 301"/>
                  <a:gd name="T83" fmla="*/ 248 h 281"/>
                  <a:gd name="T84" fmla="*/ 50 w 301"/>
                  <a:gd name="T85" fmla="*/ 268 h 281"/>
                  <a:gd name="T86" fmla="*/ 12 w 301"/>
                  <a:gd name="T87" fmla="*/ 269 h 281"/>
                  <a:gd name="T88" fmla="*/ 11 w 301"/>
                  <a:gd name="T89" fmla="*/ 254 h 281"/>
                  <a:gd name="T90" fmla="*/ 145 w 301"/>
                  <a:gd name="T91" fmla="*/ 120 h 281"/>
                  <a:gd name="T92" fmla="*/ 146 w 301"/>
                  <a:gd name="T93" fmla="*/ 114 h 281"/>
                  <a:gd name="T94" fmla="*/ 141 w 301"/>
                  <a:gd name="T95" fmla="*/ 86 h 281"/>
                  <a:gd name="T96" fmla="*/ 215 w 301"/>
                  <a:gd name="T97" fmla="*/ 12 h 281"/>
                  <a:gd name="T98" fmla="*/ 289 w 301"/>
                  <a:gd name="T99" fmla="*/ 86 h 281"/>
                  <a:gd name="T100" fmla="*/ 215 w 301"/>
                  <a:gd name="T101" fmla="*/ 16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281">
                    <a:moveTo>
                      <a:pt x="215" y="0"/>
                    </a:moveTo>
                    <a:cubicBezTo>
                      <a:pt x="168" y="0"/>
                      <a:pt x="129" y="39"/>
                      <a:pt x="129" y="86"/>
                    </a:cubicBezTo>
                    <a:cubicBezTo>
                      <a:pt x="129" y="96"/>
                      <a:pt x="131" y="106"/>
                      <a:pt x="134" y="115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0" y="249"/>
                      <a:pt x="0" y="250"/>
                      <a:pt x="0" y="252"/>
                    </a:cubicBezTo>
                    <a:cubicBezTo>
                      <a:pt x="1" y="275"/>
                      <a:pt x="1" y="275"/>
                      <a:pt x="1" y="275"/>
                    </a:cubicBezTo>
                    <a:cubicBezTo>
                      <a:pt x="1" y="278"/>
                      <a:pt x="4" y="281"/>
                      <a:pt x="7" y="281"/>
                    </a:cubicBezTo>
                    <a:cubicBezTo>
                      <a:pt x="7" y="281"/>
                      <a:pt x="7" y="281"/>
                      <a:pt x="7" y="281"/>
                    </a:cubicBezTo>
                    <a:cubicBezTo>
                      <a:pt x="55" y="279"/>
                      <a:pt x="55" y="279"/>
                      <a:pt x="55" y="279"/>
                    </a:cubicBezTo>
                    <a:cubicBezTo>
                      <a:pt x="57" y="279"/>
                      <a:pt x="59" y="277"/>
                      <a:pt x="60" y="275"/>
                    </a:cubicBezTo>
                    <a:cubicBezTo>
                      <a:pt x="66" y="255"/>
                      <a:pt x="66" y="255"/>
                      <a:pt x="66" y="255"/>
                    </a:cubicBezTo>
                    <a:cubicBezTo>
                      <a:pt x="87" y="250"/>
                      <a:pt x="87" y="250"/>
                      <a:pt x="87" y="250"/>
                    </a:cubicBezTo>
                    <a:cubicBezTo>
                      <a:pt x="90" y="250"/>
                      <a:pt x="91" y="248"/>
                      <a:pt x="92" y="246"/>
                    </a:cubicBezTo>
                    <a:cubicBezTo>
                      <a:pt x="95" y="227"/>
                      <a:pt x="95" y="227"/>
                      <a:pt x="95" y="227"/>
                    </a:cubicBezTo>
                    <a:cubicBezTo>
                      <a:pt x="115" y="222"/>
                      <a:pt x="115" y="222"/>
                      <a:pt x="115" y="222"/>
                    </a:cubicBezTo>
                    <a:cubicBezTo>
                      <a:pt x="118" y="221"/>
                      <a:pt x="119" y="219"/>
                      <a:pt x="120" y="217"/>
                    </a:cubicBezTo>
                    <a:cubicBezTo>
                      <a:pt x="121" y="196"/>
                      <a:pt x="121" y="196"/>
                      <a:pt x="121" y="196"/>
                    </a:cubicBezTo>
                    <a:cubicBezTo>
                      <a:pt x="137" y="195"/>
                      <a:pt x="137" y="195"/>
                      <a:pt x="137" y="195"/>
                    </a:cubicBezTo>
                    <a:cubicBezTo>
                      <a:pt x="140" y="194"/>
                      <a:pt x="142" y="192"/>
                      <a:pt x="142" y="190"/>
                    </a:cubicBezTo>
                    <a:cubicBezTo>
                      <a:pt x="147" y="170"/>
                      <a:pt x="147" y="170"/>
                      <a:pt x="147" y="170"/>
                    </a:cubicBezTo>
                    <a:cubicBezTo>
                      <a:pt x="147" y="170"/>
                      <a:pt x="148" y="170"/>
                      <a:pt x="149" y="170"/>
                    </a:cubicBezTo>
                    <a:cubicBezTo>
                      <a:pt x="155" y="170"/>
                      <a:pt x="164" y="168"/>
                      <a:pt x="174" y="162"/>
                    </a:cubicBezTo>
                    <a:cubicBezTo>
                      <a:pt x="187" y="168"/>
                      <a:pt x="201" y="172"/>
                      <a:pt x="215" y="172"/>
                    </a:cubicBezTo>
                    <a:cubicBezTo>
                      <a:pt x="262" y="172"/>
                      <a:pt x="301" y="133"/>
                      <a:pt x="301" y="86"/>
                    </a:cubicBezTo>
                    <a:cubicBezTo>
                      <a:pt x="301" y="39"/>
                      <a:pt x="262" y="0"/>
                      <a:pt x="215" y="0"/>
                    </a:cubicBezTo>
                    <a:close/>
                    <a:moveTo>
                      <a:pt x="215" y="160"/>
                    </a:moveTo>
                    <a:cubicBezTo>
                      <a:pt x="202" y="160"/>
                      <a:pt x="188" y="157"/>
                      <a:pt x="177" y="150"/>
                    </a:cubicBezTo>
                    <a:cubicBezTo>
                      <a:pt x="175" y="149"/>
                      <a:pt x="173" y="149"/>
                      <a:pt x="171" y="150"/>
                    </a:cubicBezTo>
                    <a:cubicBezTo>
                      <a:pt x="161" y="157"/>
                      <a:pt x="154" y="158"/>
                      <a:pt x="149" y="158"/>
                    </a:cubicBezTo>
                    <a:cubicBezTo>
                      <a:pt x="146" y="158"/>
                      <a:pt x="144" y="158"/>
                      <a:pt x="144" y="158"/>
                    </a:cubicBezTo>
                    <a:cubicBezTo>
                      <a:pt x="144" y="158"/>
                      <a:pt x="144" y="158"/>
                      <a:pt x="144" y="158"/>
                    </a:cubicBezTo>
                    <a:cubicBezTo>
                      <a:pt x="143" y="157"/>
                      <a:pt x="141" y="157"/>
                      <a:pt x="140" y="158"/>
                    </a:cubicBezTo>
                    <a:cubicBezTo>
                      <a:pt x="138" y="158"/>
                      <a:pt x="137" y="160"/>
                      <a:pt x="137" y="162"/>
                    </a:cubicBezTo>
                    <a:cubicBezTo>
                      <a:pt x="132" y="184"/>
                      <a:pt x="132" y="184"/>
                      <a:pt x="132" y="184"/>
                    </a:cubicBezTo>
                    <a:cubicBezTo>
                      <a:pt x="115" y="186"/>
                      <a:pt x="115" y="186"/>
                      <a:pt x="115" y="186"/>
                    </a:cubicBezTo>
                    <a:cubicBezTo>
                      <a:pt x="112" y="186"/>
                      <a:pt x="110" y="188"/>
                      <a:pt x="110" y="191"/>
                    </a:cubicBezTo>
                    <a:cubicBezTo>
                      <a:pt x="108" y="212"/>
                      <a:pt x="108" y="212"/>
                      <a:pt x="108" y="212"/>
                    </a:cubicBezTo>
                    <a:cubicBezTo>
                      <a:pt x="89" y="217"/>
                      <a:pt x="89" y="217"/>
                      <a:pt x="89" y="217"/>
                    </a:cubicBezTo>
                    <a:cubicBezTo>
                      <a:pt x="87" y="217"/>
                      <a:pt x="85" y="219"/>
                      <a:pt x="85" y="221"/>
                    </a:cubicBezTo>
                    <a:cubicBezTo>
                      <a:pt x="81" y="240"/>
                      <a:pt x="81" y="240"/>
                      <a:pt x="81" y="240"/>
                    </a:cubicBezTo>
                    <a:cubicBezTo>
                      <a:pt x="60" y="244"/>
                      <a:pt x="60" y="244"/>
                      <a:pt x="60" y="244"/>
                    </a:cubicBezTo>
                    <a:cubicBezTo>
                      <a:pt x="58" y="244"/>
                      <a:pt x="56" y="246"/>
                      <a:pt x="55" y="248"/>
                    </a:cubicBezTo>
                    <a:cubicBezTo>
                      <a:pt x="50" y="268"/>
                      <a:pt x="50" y="268"/>
                      <a:pt x="50" y="268"/>
                    </a:cubicBezTo>
                    <a:cubicBezTo>
                      <a:pt x="12" y="269"/>
                      <a:pt x="12" y="269"/>
                      <a:pt x="12" y="269"/>
                    </a:cubicBezTo>
                    <a:cubicBezTo>
                      <a:pt x="11" y="254"/>
                      <a:pt x="11" y="254"/>
                      <a:pt x="11" y="254"/>
                    </a:cubicBezTo>
                    <a:cubicBezTo>
                      <a:pt x="145" y="120"/>
                      <a:pt x="145" y="120"/>
                      <a:pt x="145" y="120"/>
                    </a:cubicBezTo>
                    <a:cubicBezTo>
                      <a:pt x="147" y="119"/>
                      <a:pt x="147" y="116"/>
                      <a:pt x="146" y="114"/>
                    </a:cubicBezTo>
                    <a:cubicBezTo>
                      <a:pt x="142" y="105"/>
                      <a:pt x="141" y="96"/>
                      <a:pt x="141" y="86"/>
                    </a:cubicBezTo>
                    <a:cubicBezTo>
                      <a:pt x="141" y="45"/>
                      <a:pt x="174" y="12"/>
                      <a:pt x="215" y="12"/>
                    </a:cubicBezTo>
                    <a:cubicBezTo>
                      <a:pt x="256" y="12"/>
                      <a:pt x="289" y="45"/>
                      <a:pt x="289" y="86"/>
                    </a:cubicBezTo>
                    <a:cubicBezTo>
                      <a:pt x="289" y="127"/>
                      <a:pt x="256" y="160"/>
                      <a:pt x="215" y="16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0" name="Freeform 62"/>
              <p:cNvSpPr>
                <a:spLocks noEditPoints="1"/>
              </p:cNvSpPr>
              <p:nvPr/>
            </p:nvSpPr>
            <p:spPr bwMode="auto">
              <a:xfrm>
                <a:off x="1186011" y="3541138"/>
                <a:ext cx="96838" cy="98425"/>
              </a:xfrm>
              <a:custGeom>
                <a:avLst/>
                <a:gdLst>
                  <a:gd name="T0" fmla="*/ 26 w 52"/>
                  <a:gd name="T1" fmla="*/ 0 h 52"/>
                  <a:gd name="T2" fmla="*/ 0 w 52"/>
                  <a:gd name="T3" fmla="*/ 26 h 52"/>
                  <a:gd name="T4" fmla="*/ 26 w 52"/>
                  <a:gd name="T5" fmla="*/ 52 h 52"/>
                  <a:gd name="T6" fmla="*/ 52 w 52"/>
                  <a:gd name="T7" fmla="*/ 26 h 52"/>
                  <a:gd name="T8" fmla="*/ 26 w 52"/>
                  <a:gd name="T9" fmla="*/ 0 h 52"/>
                  <a:gd name="T10" fmla="*/ 26 w 52"/>
                  <a:gd name="T11" fmla="*/ 42 h 52"/>
                  <a:gd name="T12" fmla="*/ 10 w 52"/>
                  <a:gd name="T13" fmla="*/ 26 h 52"/>
                  <a:gd name="T14" fmla="*/ 26 w 52"/>
                  <a:gd name="T15" fmla="*/ 10 h 52"/>
                  <a:gd name="T16" fmla="*/ 42 w 52"/>
                  <a:gd name="T17" fmla="*/ 26 h 52"/>
                  <a:gd name="T18" fmla="*/ 26 w 52"/>
                  <a:gd name="T19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2">
                    <a:moveTo>
                      <a:pt x="26" y="0"/>
                    </a:moveTo>
                    <a:cubicBezTo>
                      <a:pt x="12" y="0"/>
                      <a:pt x="0" y="11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1"/>
                      <a:pt x="40" y="0"/>
                      <a:pt x="26" y="0"/>
                    </a:cubicBezTo>
                    <a:close/>
                    <a:moveTo>
                      <a:pt x="26" y="42"/>
                    </a:moveTo>
                    <a:cubicBezTo>
                      <a:pt x="17" y="42"/>
                      <a:pt x="10" y="34"/>
                      <a:pt x="10" y="26"/>
                    </a:cubicBezTo>
                    <a:cubicBezTo>
                      <a:pt x="10" y="17"/>
                      <a:pt x="17" y="10"/>
                      <a:pt x="26" y="10"/>
                    </a:cubicBezTo>
                    <a:cubicBezTo>
                      <a:pt x="35" y="10"/>
                      <a:pt x="42" y="17"/>
                      <a:pt x="42" y="26"/>
                    </a:cubicBezTo>
                    <a:cubicBezTo>
                      <a:pt x="42" y="34"/>
                      <a:pt x="35" y="42"/>
                      <a:pt x="26" y="4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21" name="Content Placeholder 2"/>
              <p:cNvSpPr txBox="1"/>
              <p:nvPr/>
            </p:nvSpPr>
            <p:spPr>
              <a:xfrm>
                <a:off x="1542692" y="3432354"/>
                <a:ext cx="1931813" cy="8492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4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2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id-ID" b="1" dirty="0">
                    <a:solidFill>
                      <a:schemeClr val="bg1"/>
                    </a:solidFill>
                  </a:rPr>
                  <a:t>Clever &amp; Intellegence</a:t>
                </a:r>
                <a:br>
                  <a:rPr lang="en-US" b="1" dirty="0">
                    <a:solidFill>
                      <a:schemeClr val="bg1"/>
                    </a:solidFill>
                  </a:rPr>
                </a:br>
                <a:r>
                  <a:rPr lang="en-US" sz="1100" dirty="0">
                    <a:solidFill>
                      <a:schemeClr val="bg1"/>
                    </a:solidFill>
                  </a:rPr>
                  <a:t>Lorem ipsum dolor sit amet, consectetur adipiscing elit. </a:t>
                </a:r>
                <a:endParaRPr lang="en-US" sz="11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259703" y="5803359"/>
              <a:ext cx="2603783" cy="849220"/>
              <a:chOff x="8856568" y="4490909"/>
              <a:chExt cx="2603783" cy="849220"/>
            </a:xfrm>
          </p:grpSpPr>
          <p:sp>
            <p:nvSpPr>
              <p:cNvPr id="17" name="Freeform 159"/>
              <p:cNvSpPr>
                <a:spLocks noEditPoints="1"/>
              </p:cNvSpPr>
              <p:nvPr/>
            </p:nvSpPr>
            <p:spPr bwMode="auto">
              <a:xfrm>
                <a:off x="8856568" y="4523530"/>
                <a:ext cx="534988" cy="571500"/>
              </a:xfrm>
              <a:custGeom>
                <a:avLst/>
                <a:gdLst>
                  <a:gd name="T0" fmla="*/ 196 w 283"/>
                  <a:gd name="T1" fmla="*/ 190 h 303"/>
                  <a:gd name="T2" fmla="*/ 240 w 283"/>
                  <a:gd name="T3" fmla="*/ 123 h 303"/>
                  <a:gd name="T4" fmla="*/ 184 w 283"/>
                  <a:gd name="T5" fmla="*/ 16 h 303"/>
                  <a:gd name="T6" fmla="*/ 69 w 283"/>
                  <a:gd name="T7" fmla="*/ 63 h 303"/>
                  <a:gd name="T8" fmla="*/ 83 w 283"/>
                  <a:gd name="T9" fmla="*/ 109 h 303"/>
                  <a:gd name="T10" fmla="*/ 87 w 283"/>
                  <a:gd name="T11" fmla="*/ 190 h 303"/>
                  <a:gd name="T12" fmla="*/ 0 w 283"/>
                  <a:gd name="T13" fmla="*/ 192 h 303"/>
                  <a:gd name="T14" fmla="*/ 98 w 283"/>
                  <a:gd name="T15" fmla="*/ 303 h 303"/>
                  <a:gd name="T16" fmla="*/ 283 w 283"/>
                  <a:gd name="T17" fmla="*/ 198 h 303"/>
                  <a:gd name="T18" fmla="*/ 196 w 283"/>
                  <a:gd name="T19" fmla="*/ 192 h 303"/>
                  <a:gd name="T20" fmla="*/ 234 w 283"/>
                  <a:gd name="T21" fmla="*/ 99 h 303"/>
                  <a:gd name="T22" fmla="*/ 96 w 283"/>
                  <a:gd name="T23" fmla="*/ 45 h 303"/>
                  <a:gd name="T24" fmla="*/ 91 w 283"/>
                  <a:gd name="T25" fmla="*/ 100 h 303"/>
                  <a:gd name="T26" fmla="*/ 119 w 283"/>
                  <a:gd name="T27" fmla="*/ 54 h 303"/>
                  <a:gd name="T28" fmla="*/ 216 w 283"/>
                  <a:gd name="T29" fmla="*/ 91 h 303"/>
                  <a:gd name="T30" fmla="*/ 188 w 283"/>
                  <a:gd name="T31" fmla="*/ 137 h 303"/>
                  <a:gd name="T32" fmla="*/ 149 w 283"/>
                  <a:gd name="T33" fmla="*/ 88 h 303"/>
                  <a:gd name="T34" fmla="*/ 142 w 283"/>
                  <a:gd name="T35" fmla="*/ 87 h 303"/>
                  <a:gd name="T36" fmla="*/ 141 w 283"/>
                  <a:gd name="T37" fmla="*/ 87 h 303"/>
                  <a:gd name="T38" fmla="*/ 91 w 283"/>
                  <a:gd name="T39" fmla="*/ 100 h 303"/>
                  <a:gd name="T40" fmla="*/ 184 w 283"/>
                  <a:gd name="T41" fmla="*/ 192 h 303"/>
                  <a:gd name="T42" fmla="*/ 164 w 283"/>
                  <a:gd name="T43" fmla="*/ 115 h 303"/>
                  <a:gd name="T44" fmla="*/ 163 w 283"/>
                  <a:gd name="T45" fmla="*/ 192 h 303"/>
                  <a:gd name="T46" fmla="*/ 126 w 283"/>
                  <a:gd name="T47" fmla="*/ 166 h 303"/>
                  <a:gd name="T48" fmla="*/ 144 w 283"/>
                  <a:gd name="T49" fmla="*/ 99 h 303"/>
                  <a:gd name="T50" fmla="*/ 162 w 283"/>
                  <a:gd name="T51" fmla="*/ 166 h 303"/>
                  <a:gd name="T52" fmla="*/ 128 w 283"/>
                  <a:gd name="T53" fmla="*/ 104 h 303"/>
                  <a:gd name="T54" fmla="*/ 99 w 283"/>
                  <a:gd name="T55" fmla="*/ 192 h 303"/>
                  <a:gd name="T56" fmla="*/ 128 w 283"/>
                  <a:gd name="T57" fmla="*/ 104 h 303"/>
                  <a:gd name="T58" fmla="*/ 98 w 283"/>
                  <a:gd name="T59" fmla="*/ 292 h 303"/>
                  <a:gd name="T60" fmla="*/ 168 w 283"/>
                  <a:gd name="T61" fmla="*/ 204 h 303"/>
                  <a:gd name="T62" fmla="*/ 169 w 283"/>
                  <a:gd name="T63" fmla="*/ 204 h 303"/>
                  <a:gd name="T64" fmla="*/ 271 w 283"/>
                  <a:gd name="T65" fmla="*/ 204 h 3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283" h="303">
                    <a:moveTo>
                      <a:pt x="196" y="192"/>
                    </a:moveTo>
                    <a:cubicBezTo>
                      <a:pt x="196" y="192"/>
                      <a:pt x="196" y="191"/>
                      <a:pt x="196" y="190"/>
                    </a:cubicBezTo>
                    <a:cubicBezTo>
                      <a:pt x="196" y="176"/>
                      <a:pt x="194" y="162"/>
                      <a:pt x="190" y="148"/>
                    </a:cubicBezTo>
                    <a:cubicBezTo>
                      <a:pt x="217" y="148"/>
                      <a:pt x="235" y="138"/>
                      <a:pt x="240" y="123"/>
                    </a:cubicBezTo>
                    <a:cubicBezTo>
                      <a:pt x="241" y="120"/>
                      <a:pt x="241" y="116"/>
                      <a:pt x="241" y="112"/>
                    </a:cubicBezTo>
                    <a:cubicBezTo>
                      <a:pt x="250" y="42"/>
                      <a:pt x="184" y="16"/>
                      <a:pt x="184" y="16"/>
                    </a:cubicBezTo>
                    <a:cubicBezTo>
                      <a:pt x="100" y="0"/>
                      <a:pt x="69" y="63"/>
                      <a:pt x="69" y="63"/>
                    </a:cubicBezTo>
                    <a:cubicBezTo>
                      <a:pt x="69" y="63"/>
                      <a:pt x="69" y="63"/>
                      <a:pt x="69" y="63"/>
                    </a:cubicBezTo>
                    <a:cubicBezTo>
                      <a:pt x="69" y="64"/>
                      <a:pt x="68" y="66"/>
                      <a:pt x="67" y="67"/>
                    </a:cubicBezTo>
                    <a:cubicBezTo>
                      <a:pt x="63" y="80"/>
                      <a:pt x="69" y="95"/>
                      <a:pt x="83" y="109"/>
                    </a:cubicBezTo>
                    <a:cubicBezTo>
                      <a:pt x="89" y="113"/>
                      <a:pt x="95" y="118"/>
                      <a:pt x="101" y="122"/>
                    </a:cubicBezTo>
                    <a:cubicBezTo>
                      <a:pt x="92" y="142"/>
                      <a:pt x="87" y="167"/>
                      <a:pt x="87" y="190"/>
                    </a:cubicBezTo>
                    <a:cubicBezTo>
                      <a:pt x="87" y="191"/>
                      <a:pt x="87" y="192"/>
                      <a:pt x="87" y="192"/>
                    </a:cubicBezTo>
                    <a:cubicBezTo>
                      <a:pt x="0" y="192"/>
                      <a:pt x="0" y="192"/>
                      <a:pt x="0" y="192"/>
                    </a:cubicBezTo>
                    <a:cubicBezTo>
                      <a:pt x="0" y="198"/>
                      <a:pt x="0" y="198"/>
                      <a:pt x="0" y="198"/>
                    </a:cubicBezTo>
                    <a:cubicBezTo>
                      <a:pt x="4" y="257"/>
                      <a:pt x="47" y="303"/>
                      <a:pt x="98" y="303"/>
                    </a:cubicBezTo>
                    <a:cubicBezTo>
                      <a:pt x="185" y="303"/>
                      <a:pt x="185" y="303"/>
                      <a:pt x="185" y="303"/>
                    </a:cubicBezTo>
                    <a:cubicBezTo>
                      <a:pt x="236" y="303"/>
                      <a:pt x="279" y="257"/>
                      <a:pt x="283" y="198"/>
                    </a:cubicBezTo>
                    <a:cubicBezTo>
                      <a:pt x="283" y="192"/>
                      <a:pt x="283" y="192"/>
                      <a:pt x="283" y="192"/>
                    </a:cubicBezTo>
                    <a:lnTo>
                      <a:pt x="196" y="192"/>
                    </a:lnTo>
                    <a:close/>
                    <a:moveTo>
                      <a:pt x="182" y="27"/>
                    </a:moveTo>
                    <a:cubicBezTo>
                      <a:pt x="207" y="38"/>
                      <a:pt x="231" y="64"/>
                      <a:pt x="234" y="99"/>
                    </a:cubicBezTo>
                    <a:cubicBezTo>
                      <a:pt x="224" y="77"/>
                      <a:pt x="195" y="60"/>
                      <a:pt x="173" y="53"/>
                    </a:cubicBezTo>
                    <a:cubicBezTo>
                      <a:pt x="157" y="48"/>
                      <a:pt x="118" y="40"/>
                      <a:pt x="96" y="45"/>
                    </a:cubicBezTo>
                    <a:cubicBezTo>
                      <a:pt x="93" y="46"/>
                      <a:pt x="130" y="13"/>
                      <a:pt x="182" y="27"/>
                    </a:cubicBezTo>
                    <a:close/>
                    <a:moveTo>
                      <a:pt x="91" y="100"/>
                    </a:moveTo>
                    <a:cubicBezTo>
                      <a:pt x="80" y="90"/>
                      <a:pt x="76" y="79"/>
                      <a:pt x="78" y="71"/>
                    </a:cubicBezTo>
                    <a:cubicBezTo>
                      <a:pt x="82" y="61"/>
                      <a:pt x="97" y="54"/>
                      <a:pt x="119" y="54"/>
                    </a:cubicBezTo>
                    <a:cubicBezTo>
                      <a:pt x="133" y="54"/>
                      <a:pt x="149" y="57"/>
                      <a:pt x="164" y="62"/>
                    </a:cubicBezTo>
                    <a:cubicBezTo>
                      <a:pt x="185" y="69"/>
                      <a:pt x="203" y="79"/>
                      <a:pt x="216" y="91"/>
                    </a:cubicBezTo>
                    <a:cubicBezTo>
                      <a:pt x="227" y="101"/>
                      <a:pt x="231" y="112"/>
                      <a:pt x="229" y="120"/>
                    </a:cubicBezTo>
                    <a:cubicBezTo>
                      <a:pt x="225" y="130"/>
                      <a:pt x="210" y="137"/>
                      <a:pt x="188" y="137"/>
                    </a:cubicBezTo>
                    <a:cubicBezTo>
                      <a:pt x="188" y="137"/>
                      <a:pt x="187" y="137"/>
                      <a:pt x="187" y="137"/>
                    </a:cubicBezTo>
                    <a:cubicBezTo>
                      <a:pt x="179" y="112"/>
                      <a:pt x="165" y="92"/>
                      <a:pt x="149" y="88"/>
                    </a:cubicBezTo>
                    <a:cubicBezTo>
                      <a:pt x="148" y="88"/>
                      <a:pt x="148" y="87"/>
                      <a:pt x="148" y="87"/>
                    </a:cubicBezTo>
                    <a:cubicBezTo>
                      <a:pt x="146" y="87"/>
                      <a:pt x="144" y="87"/>
                      <a:pt x="142" y="87"/>
                    </a:cubicBezTo>
                    <a:cubicBezTo>
                      <a:pt x="142" y="87"/>
                      <a:pt x="142" y="87"/>
                      <a:pt x="142" y="87"/>
                    </a:cubicBezTo>
                    <a:cubicBezTo>
                      <a:pt x="142" y="87"/>
                      <a:pt x="141" y="87"/>
                      <a:pt x="141" y="87"/>
                    </a:cubicBezTo>
                    <a:cubicBezTo>
                      <a:pt x="128" y="87"/>
                      <a:pt x="116" y="97"/>
                      <a:pt x="107" y="112"/>
                    </a:cubicBezTo>
                    <a:cubicBezTo>
                      <a:pt x="101" y="108"/>
                      <a:pt x="96" y="104"/>
                      <a:pt x="91" y="100"/>
                    </a:cubicBezTo>
                    <a:close/>
                    <a:moveTo>
                      <a:pt x="184" y="190"/>
                    </a:moveTo>
                    <a:cubicBezTo>
                      <a:pt x="184" y="191"/>
                      <a:pt x="184" y="192"/>
                      <a:pt x="184" y="192"/>
                    </a:cubicBezTo>
                    <a:cubicBezTo>
                      <a:pt x="175" y="192"/>
                      <a:pt x="175" y="192"/>
                      <a:pt x="175" y="192"/>
                    </a:cubicBezTo>
                    <a:cubicBezTo>
                      <a:pt x="175" y="155"/>
                      <a:pt x="170" y="131"/>
                      <a:pt x="164" y="115"/>
                    </a:cubicBezTo>
                    <a:cubicBezTo>
                      <a:pt x="176" y="132"/>
                      <a:pt x="184" y="161"/>
                      <a:pt x="184" y="190"/>
                    </a:cubicBezTo>
                    <a:close/>
                    <a:moveTo>
                      <a:pt x="163" y="192"/>
                    </a:moveTo>
                    <a:cubicBezTo>
                      <a:pt x="125" y="192"/>
                      <a:pt x="125" y="192"/>
                      <a:pt x="125" y="192"/>
                    </a:cubicBezTo>
                    <a:cubicBezTo>
                      <a:pt x="125" y="182"/>
                      <a:pt x="125" y="174"/>
                      <a:pt x="126" y="166"/>
                    </a:cubicBezTo>
                    <a:cubicBezTo>
                      <a:pt x="138" y="111"/>
                      <a:pt x="138" y="111"/>
                      <a:pt x="138" y="111"/>
                    </a:cubicBezTo>
                    <a:cubicBezTo>
                      <a:pt x="140" y="105"/>
                      <a:pt x="142" y="101"/>
                      <a:pt x="144" y="99"/>
                    </a:cubicBezTo>
                    <a:cubicBezTo>
                      <a:pt x="145" y="101"/>
                      <a:pt x="148" y="105"/>
                      <a:pt x="150" y="111"/>
                    </a:cubicBezTo>
                    <a:cubicBezTo>
                      <a:pt x="162" y="166"/>
                      <a:pt x="162" y="166"/>
                      <a:pt x="162" y="166"/>
                    </a:cubicBezTo>
                    <a:cubicBezTo>
                      <a:pt x="163" y="174"/>
                      <a:pt x="163" y="183"/>
                      <a:pt x="163" y="192"/>
                    </a:cubicBezTo>
                    <a:close/>
                    <a:moveTo>
                      <a:pt x="128" y="104"/>
                    </a:moveTo>
                    <a:cubicBezTo>
                      <a:pt x="121" y="119"/>
                      <a:pt x="113" y="146"/>
                      <a:pt x="113" y="192"/>
                    </a:cubicBezTo>
                    <a:cubicBezTo>
                      <a:pt x="99" y="192"/>
                      <a:pt x="99" y="192"/>
                      <a:pt x="99" y="192"/>
                    </a:cubicBezTo>
                    <a:cubicBezTo>
                      <a:pt x="99" y="192"/>
                      <a:pt x="99" y="191"/>
                      <a:pt x="99" y="190"/>
                    </a:cubicBezTo>
                    <a:cubicBezTo>
                      <a:pt x="99" y="154"/>
                      <a:pt x="112" y="118"/>
                      <a:pt x="128" y="104"/>
                    </a:cubicBezTo>
                    <a:close/>
                    <a:moveTo>
                      <a:pt x="185" y="292"/>
                    </a:moveTo>
                    <a:cubicBezTo>
                      <a:pt x="98" y="292"/>
                      <a:pt x="98" y="292"/>
                      <a:pt x="98" y="292"/>
                    </a:cubicBezTo>
                    <a:cubicBezTo>
                      <a:pt x="54" y="292"/>
                      <a:pt x="18" y="254"/>
                      <a:pt x="12" y="204"/>
                    </a:cubicBezTo>
                    <a:cubicBezTo>
                      <a:pt x="168" y="204"/>
                      <a:pt x="168" y="204"/>
                      <a:pt x="168" y="204"/>
                    </a:cubicBezTo>
                    <a:cubicBezTo>
                      <a:pt x="169" y="204"/>
                      <a:pt x="169" y="204"/>
                      <a:pt x="169" y="204"/>
                    </a:cubicBezTo>
                    <a:cubicBezTo>
                      <a:pt x="169" y="204"/>
                      <a:pt x="169" y="204"/>
                      <a:pt x="169" y="204"/>
                    </a:cubicBezTo>
                    <a:cubicBezTo>
                      <a:pt x="169" y="204"/>
                      <a:pt x="170" y="204"/>
                      <a:pt x="170" y="204"/>
                    </a:cubicBezTo>
                    <a:cubicBezTo>
                      <a:pt x="271" y="204"/>
                      <a:pt x="271" y="204"/>
                      <a:pt x="271" y="204"/>
                    </a:cubicBezTo>
                    <a:cubicBezTo>
                      <a:pt x="265" y="254"/>
                      <a:pt x="229" y="292"/>
                      <a:pt x="185" y="29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Content Placeholder 2"/>
              <p:cNvSpPr txBox="1"/>
              <p:nvPr/>
            </p:nvSpPr>
            <p:spPr>
              <a:xfrm>
                <a:off x="9528538" y="4490909"/>
                <a:ext cx="1931813" cy="8492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4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2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id-ID" b="1" dirty="0">
                    <a:solidFill>
                      <a:schemeClr val="bg1"/>
                    </a:solidFill>
                  </a:rPr>
                  <a:t>Clever &amp; Intellegence</a:t>
                </a:r>
                <a:br>
                  <a:rPr lang="en-US" b="1" dirty="0">
                    <a:solidFill>
                      <a:schemeClr val="bg1"/>
                    </a:solidFill>
                  </a:rPr>
                </a:br>
                <a:r>
                  <a:rPr lang="en-US" sz="1100" dirty="0">
                    <a:solidFill>
                      <a:schemeClr val="bg1"/>
                    </a:solidFill>
                  </a:rPr>
                  <a:t>Lorem ipsum dolor sit amet, consectetur adipiscing elit. </a:t>
                </a:r>
                <a:endParaRPr lang="en-US" sz="11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9238828" y="5791396"/>
              <a:ext cx="2565338" cy="873145"/>
              <a:chOff x="8916099" y="5415855"/>
              <a:chExt cx="2565338" cy="873145"/>
            </a:xfrm>
          </p:grpSpPr>
          <p:sp>
            <p:nvSpPr>
              <p:cNvPr id="14" name="Freeform 193"/>
              <p:cNvSpPr/>
              <p:nvPr/>
            </p:nvSpPr>
            <p:spPr bwMode="auto">
              <a:xfrm>
                <a:off x="8916099" y="5946080"/>
                <a:ext cx="115888" cy="136525"/>
              </a:xfrm>
              <a:custGeom>
                <a:avLst/>
                <a:gdLst>
                  <a:gd name="T0" fmla="*/ 35 w 62"/>
                  <a:gd name="T1" fmla="*/ 0 h 72"/>
                  <a:gd name="T2" fmla="*/ 26 w 62"/>
                  <a:gd name="T3" fmla="*/ 16 h 72"/>
                  <a:gd name="T4" fmla="*/ 20 w 62"/>
                  <a:gd name="T5" fmla="*/ 63 h 72"/>
                  <a:gd name="T6" fmla="*/ 52 w 62"/>
                  <a:gd name="T7" fmla="*/ 61 h 72"/>
                  <a:gd name="T8" fmla="*/ 44 w 62"/>
                  <a:gd name="T9" fmla="*/ 17 h 72"/>
                  <a:gd name="T10" fmla="*/ 35 w 62"/>
                  <a:gd name="T1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" h="72">
                    <a:moveTo>
                      <a:pt x="35" y="0"/>
                    </a:moveTo>
                    <a:cubicBezTo>
                      <a:pt x="35" y="0"/>
                      <a:pt x="31" y="10"/>
                      <a:pt x="26" y="16"/>
                    </a:cubicBezTo>
                    <a:cubicBezTo>
                      <a:pt x="21" y="22"/>
                      <a:pt x="0" y="45"/>
                      <a:pt x="20" y="63"/>
                    </a:cubicBezTo>
                    <a:cubicBezTo>
                      <a:pt x="30" y="72"/>
                      <a:pt x="45" y="71"/>
                      <a:pt x="52" y="61"/>
                    </a:cubicBezTo>
                    <a:cubicBezTo>
                      <a:pt x="60" y="52"/>
                      <a:pt x="62" y="36"/>
                      <a:pt x="44" y="17"/>
                    </a:cubicBezTo>
                    <a:cubicBezTo>
                      <a:pt x="38" y="10"/>
                      <a:pt x="35" y="0"/>
                      <a:pt x="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5" name="Freeform 194"/>
              <p:cNvSpPr>
                <a:spLocks noEditPoints="1"/>
              </p:cNvSpPr>
              <p:nvPr/>
            </p:nvSpPr>
            <p:spPr bwMode="auto">
              <a:xfrm>
                <a:off x="8916099" y="5415855"/>
                <a:ext cx="415925" cy="503238"/>
              </a:xfrm>
              <a:custGeom>
                <a:avLst/>
                <a:gdLst>
                  <a:gd name="T0" fmla="*/ 206 w 220"/>
                  <a:gd name="T1" fmla="*/ 86 h 266"/>
                  <a:gd name="T2" fmla="*/ 158 w 220"/>
                  <a:gd name="T3" fmla="*/ 86 h 266"/>
                  <a:gd name="T4" fmla="*/ 126 w 220"/>
                  <a:gd name="T5" fmla="*/ 55 h 266"/>
                  <a:gd name="T6" fmla="*/ 126 w 220"/>
                  <a:gd name="T7" fmla="*/ 49 h 266"/>
                  <a:gd name="T8" fmla="*/ 137 w 220"/>
                  <a:gd name="T9" fmla="*/ 49 h 266"/>
                  <a:gd name="T10" fmla="*/ 156 w 220"/>
                  <a:gd name="T11" fmla="*/ 30 h 266"/>
                  <a:gd name="T12" fmla="*/ 137 w 220"/>
                  <a:gd name="T13" fmla="*/ 11 h 266"/>
                  <a:gd name="T14" fmla="*/ 125 w 220"/>
                  <a:gd name="T15" fmla="*/ 11 h 266"/>
                  <a:gd name="T16" fmla="*/ 109 w 220"/>
                  <a:gd name="T17" fmla="*/ 0 h 266"/>
                  <a:gd name="T18" fmla="*/ 93 w 220"/>
                  <a:gd name="T19" fmla="*/ 11 h 266"/>
                  <a:gd name="T20" fmla="*/ 81 w 220"/>
                  <a:gd name="T21" fmla="*/ 11 h 266"/>
                  <a:gd name="T22" fmla="*/ 62 w 220"/>
                  <a:gd name="T23" fmla="*/ 30 h 266"/>
                  <a:gd name="T24" fmla="*/ 81 w 220"/>
                  <a:gd name="T25" fmla="*/ 49 h 266"/>
                  <a:gd name="T26" fmla="*/ 92 w 220"/>
                  <a:gd name="T27" fmla="*/ 49 h 266"/>
                  <a:gd name="T28" fmla="*/ 92 w 220"/>
                  <a:gd name="T29" fmla="*/ 55 h 266"/>
                  <a:gd name="T30" fmla="*/ 58 w 220"/>
                  <a:gd name="T31" fmla="*/ 92 h 266"/>
                  <a:gd name="T32" fmla="*/ 0 w 220"/>
                  <a:gd name="T33" fmla="*/ 160 h 266"/>
                  <a:gd name="T34" fmla="*/ 0 w 220"/>
                  <a:gd name="T35" fmla="*/ 167 h 266"/>
                  <a:gd name="T36" fmla="*/ 0 w 220"/>
                  <a:gd name="T37" fmla="*/ 246 h 266"/>
                  <a:gd name="T38" fmla="*/ 20 w 220"/>
                  <a:gd name="T39" fmla="*/ 266 h 266"/>
                  <a:gd name="T40" fmla="*/ 50 w 220"/>
                  <a:gd name="T41" fmla="*/ 266 h 266"/>
                  <a:gd name="T42" fmla="*/ 70 w 220"/>
                  <a:gd name="T43" fmla="*/ 246 h 266"/>
                  <a:gd name="T44" fmla="*/ 70 w 220"/>
                  <a:gd name="T45" fmla="*/ 190 h 266"/>
                  <a:gd name="T46" fmla="*/ 70 w 220"/>
                  <a:gd name="T47" fmla="*/ 189 h 266"/>
                  <a:gd name="T48" fmla="*/ 102 w 220"/>
                  <a:gd name="T49" fmla="*/ 177 h 266"/>
                  <a:gd name="T50" fmla="*/ 206 w 220"/>
                  <a:gd name="T51" fmla="*/ 177 h 266"/>
                  <a:gd name="T52" fmla="*/ 220 w 220"/>
                  <a:gd name="T53" fmla="*/ 157 h 266"/>
                  <a:gd name="T54" fmla="*/ 220 w 220"/>
                  <a:gd name="T55" fmla="*/ 105 h 266"/>
                  <a:gd name="T56" fmla="*/ 206 w 220"/>
                  <a:gd name="T57" fmla="*/ 86 h 266"/>
                  <a:gd name="T58" fmla="*/ 82 w 220"/>
                  <a:gd name="T59" fmla="*/ 39 h 266"/>
                  <a:gd name="T60" fmla="*/ 72 w 220"/>
                  <a:gd name="T61" fmla="*/ 30 h 266"/>
                  <a:gd name="T62" fmla="*/ 82 w 220"/>
                  <a:gd name="T63" fmla="*/ 20 h 266"/>
                  <a:gd name="T64" fmla="*/ 136 w 220"/>
                  <a:gd name="T65" fmla="*/ 20 h 266"/>
                  <a:gd name="T66" fmla="*/ 146 w 220"/>
                  <a:gd name="T67" fmla="*/ 30 h 266"/>
                  <a:gd name="T68" fmla="*/ 136 w 220"/>
                  <a:gd name="T69" fmla="*/ 39 h 266"/>
                  <a:gd name="T70" fmla="*/ 82 w 220"/>
                  <a:gd name="T71" fmla="*/ 39 h 266"/>
                  <a:gd name="T72" fmla="*/ 100 w 220"/>
                  <a:gd name="T73" fmla="*/ 67 h 266"/>
                  <a:gd name="T74" fmla="*/ 106 w 220"/>
                  <a:gd name="T75" fmla="*/ 65 h 266"/>
                  <a:gd name="T76" fmla="*/ 106 w 220"/>
                  <a:gd name="T77" fmla="*/ 49 h 266"/>
                  <a:gd name="T78" fmla="*/ 113 w 220"/>
                  <a:gd name="T79" fmla="*/ 49 h 266"/>
                  <a:gd name="T80" fmla="*/ 113 w 220"/>
                  <a:gd name="T81" fmla="*/ 65 h 266"/>
                  <a:gd name="T82" fmla="*/ 118 w 220"/>
                  <a:gd name="T83" fmla="*/ 67 h 266"/>
                  <a:gd name="T84" fmla="*/ 146 w 220"/>
                  <a:gd name="T85" fmla="*/ 92 h 266"/>
                  <a:gd name="T86" fmla="*/ 108 w 220"/>
                  <a:gd name="T87" fmla="*/ 96 h 266"/>
                  <a:gd name="T88" fmla="*/ 72 w 220"/>
                  <a:gd name="T89" fmla="*/ 93 h 266"/>
                  <a:gd name="T90" fmla="*/ 100 w 220"/>
                  <a:gd name="T91" fmla="*/ 67 h 266"/>
                  <a:gd name="T92" fmla="*/ 206 w 220"/>
                  <a:gd name="T93" fmla="*/ 157 h 266"/>
                  <a:gd name="T94" fmla="*/ 205 w 220"/>
                  <a:gd name="T95" fmla="*/ 163 h 266"/>
                  <a:gd name="T96" fmla="*/ 102 w 220"/>
                  <a:gd name="T97" fmla="*/ 163 h 266"/>
                  <a:gd name="T98" fmla="*/ 57 w 220"/>
                  <a:gd name="T99" fmla="*/ 182 h 266"/>
                  <a:gd name="T100" fmla="*/ 56 w 220"/>
                  <a:gd name="T101" fmla="*/ 183 h 266"/>
                  <a:gd name="T102" fmla="*/ 56 w 220"/>
                  <a:gd name="T103" fmla="*/ 246 h 266"/>
                  <a:gd name="T104" fmla="*/ 50 w 220"/>
                  <a:gd name="T105" fmla="*/ 253 h 266"/>
                  <a:gd name="T106" fmla="*/ 20 w 220"/>
                  <a:gd name="T107" fmla="*/ 253 h 266"/>
                  <a:gd name="T108" fmla="*/ 14 w 220"/>
                  <a:gd name="T109" fmla="*/ 246 h 266"/>
                  <a:gd name="T110" fmla="*/ 14 w 220"/>
                  <a:gd name="T111" fmla="*/ 160 h 266"/>
                  <a:gd name="T112" fmla="*/ 66 w 220"/>
                  <a:gd name="T113" fmla="*/ 104 h 266"/>
                  <a:gd name="T114" fmla="*/ 67 w 220"/>
                  <a:gd name="T115" fmla="*/ 103 h 266"/>
                  <a:gd name="T116" fmla="*/ 110 w 220"/>
                  <a:gd name="T117" fmla="*/ 108 h 266"/>
                  <a:gd name="T118" fmla="*/ 159 w 220"/>
                  <a:gd name="T119" fmla="*/ 99 h 266"/>
                  <a:gd name="T120" fmla="*/ 205 w 220"/>
                  <a:gd name="T121" fmla="*/ 99 h 266"/>
                  <a:gd name="T122" fmla="*/ 206 w 220"/>
                  <a:gd name="T123" fmla="*/ 105 h 266"/>
                  <a:gd name="T124" fmla="*/ 206 w 220"/>
                  <a:gd name="T125" fmla="*/ 157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0" h="266">
                    <a:moveTo>
                      <a:pt x="206" y="86"/>
                    </a:moveTo>
                    <a:cubicBezTo>
                      <a:pt x="158" y="86"/>
                      <a:pt x="158" y="86"/>
                      <a:pt x="158" y="86"/>
                    </a:cubicBezTo>
                    <a:cubicBezTo>
                      <a:pt x="153" y="71"/>
                      <a:pt x="141" y="60"/>
                      <a:pt x="126" y="55"/>
                    </a:cubicBezTo>
                    <a:cubicBezTo>
                      <a:pt x="126" y="49"/>
                      <a:pt x="126" y="49"/>
                      <a:pt x="126" y="49"/>
                    </a:cubicBezTo>
                    <a:cubicBezTo>
                      <a:pt x="137" y="49"/>
                      <a:pt x="137" y="49"/>
                      <a:pt x="137" y="49"/>
                    </a:cubicBezTo>
                    <a:cubicBezTo>
                      <a:pt x="148" y="49"/>
                      <a:pt x="156" y="41"/>
                      <a:pt x="156" y="30"/>
                    </a:cubicBezTo>
                    <a:cubicBezTo>
                      <a:pt x="156" y="20"/>
                      <a:pt x="148" y="11"/>
                      <a:pt x="137" y="11"/>
                    </a:cubicBezTo>
                    <a:cubicBezTo>
                      <a:pt x="125" y="11"/>
                      <a:pt x="125" y="11"/>
                      <a:pt x="125" y="11"/>
                    </a:cubicBezTo>
                    <a:cubicBezTo>
                      <a:pt x="123" y="5"/>
                      <a:pt x="116" y="0"/>
                      <a:pt x="109" y="0"/>
                    </a:cubicBezTo>
                    <a:cubicBezTo>
                      <a:pt x="102" y="0"/>
                      <a:pt x="96" y="5"/>
                      <a:pt x="93" y="11"/>
                    </a:cubicBezTo>
                    <a:cubicBezTo>
                      <a:pt x="81" y="11"/>
                      <a:pt x="81" y="11"/>
                      <a:pt x="81" y="11"/>
                    </a:cubicBezTo>
                    <a:cubicBezTo>
                      <a:pt x="71" y="11"/>
                      <a:pt x="62" y="20"/>
                      <a:pt x="62" y="30"/>
                    </a:cubicBezTo>
                    <a:cubicBezTo>
                      <a:pt x="62" y="41"/>
                      <a:pt x="71" y="49"/>
                      <a:pt x="81" y="49"/>
                    </a:cubicBezTo>
                    <a:cubicBezTo>
                      <a:pt x="92" y="49"/>
                      <a:pt x="92" y="49"/>
                      <a:pt x="92" y="49"/>
                    </a:cubicBezTo>
                    <a:cubicBezTo>
                      <a:pt x="92" y="55"/>
                      <a:pt x="92" y="55"/>
                      <a:pt x="92" y="55"/>
                    </a:cubicBezTo>
                    <a:cubicBezTo>
                      <a:pt x="75" y="61"/>
                      <a:pt x="63" y="74"/>
                      <a:pt x="58" y="92"/>
                    </a:cubicBezTo>
                    <a:cubicBezTo>
                      <a:pt x="32" y="99"/>
                      <a:pt x="1" y="117"/>
                      <a:pt x="0" y="160"/>
                    </a:cubicBezTo>
                    <a:cubicBezTo>
                      <a:pt x="0" y="162"/>
                      <a:pt x="0" y="165"/>
                      <a:pt x="0" y="167"/>
                    </a:cubicBezTo>
                    <a:cubicBezTo>
                      <a:pt x="0" y="246"/>
                      <a:pt x="0" y="246"/>
                      <a:pt x="0" y="246"/>
                    </a:cubicBezTo>
                    <a:cubicBezTo>
                      <a:pt x="0" y="257"/>
                      <a:pt x="9" y="266"/>
                      <a:pt x="20" y="266"/>
                    </a:cubicBezTo>
                    <a:cubicBezTo>
                      <a:pt x="50" y="266"/>
                      <a:pt x="50" y="266"/>
                      <a:pt x="50" y="266"/>
                    </a:cubicBezTo>
                    <a:cubicBezTo>
                      <a:pt x="61" y="266"/>
                      <a:pt x="70" y="257"/>
                      <a:pt x="70" y="246"/>
                    </a:cubicBezTo>
                    <a:cubicBezTo>
                      <a:pt x="70" y="190"/>
                      <a:pt x="70" y="190"/>
                      <a:pt x="70" y="190"/>
                    </a:cubicBezTo>
                    <a:cubicBezTo>
                      <a:pt x="70" y="189"/>
                      <a:pt x="70" y="189"/>
                      <a:pt x="70" y="189"/>
                    </a:cubicBezTo>
                    <a:cubicBezTo>
                      <a:pt x="71" y="189"/>
                      <a:pt x="81" y="177"/>
                      <a:pt x="102" y="177"/>
                    </a:cubicBezTo>
                    <a:cubicBezTo>
                      <a:pt x="206" y="177"/>
                      <a:pt x="206" y="177"/>
                      <a:pt x="206" y="177"/>
                    </a:cubicBezTo>
                    <a:cubicBezTo>
                      <a:pt x="214" y="177"/>
                      <a:pt x="220" y="168"/>
                      <a:pt x="220" y="157"/>
                    </a:cubicBezTo>
                    <a:cubicBezTo>
                      <a:pt x="220" y="105"/>
                      <a:pt x="220" y="105"/>
                      <a:pt x="220" y="105"/>
                    </a:cubicBezTo>
                    <a:cubicBezTo>
                      <a:pt x="220" y="94"/>
                      <a:pt x="214" y="86"/>
                      <a:pt x="206" y="86"/>
                    </a:cubicBezTo>
                    <a:close/>
                    <a:moveTo>
                      <a:pt x="82" y="39"/>
                    </a:moveTo>
                    <a:cubicBezTo>
                      <a:pt x="77" y="39"/>
                      <a:pt x="72" y="35"/>
                      <a:pt x="72" y="30"/>
                    </a:cubicBezTo>
                    <a:cubicBezTo>
                      <a:pt x="72" y="24"/>
                      <a:pt x="77" y="20"/>
                      <a:pt x="82" y="20"/>
                    </a:cubicBezTo>
                    <a:cubicBezTo>
                      <a:pt x="136" y="20"/>
                      <a:pt x="136" y="20"/>
                      <a:pt x="136" y="20"/>
                    </a:cubicBezTo>
                    <a:cubicBezTo>
                      <a:pt x="142" y="20"/>
                      <a:pt x="146" y="24"/>
                      <a:pt x="146" y="30"/>
                    </a:cubicBezTo>
                    <a:cubicBezTo>
                      <a:pt x="146" y="35"/>
                      <a:pt x="142" y="39"/>
                      <a:pt x="136" y="39"/>
                    </a:cubicBezTo>
                    <a:lnTo>
                      <a:pt x="82" y="39"/>
                    </a:lnTo>
                    <a:close/>
                    <a:moveTo>
                      <a:pt x="100" y="67"/>
                    </a:moveTo>
                    <a:cubicBezTo>
                      <a:pt x="106" y="65"/>
                      <a:pt x="106" y="65"/>
                      <a:pt x="106" y="65"/>
                    </a:cubicBezTo>
                    <a:cubicBezTo>
                      <a:pt x="106" y="49"/>
                      <a:pt x="106" y="49"/>
                      <a:pt x="106" y="49"/>
                    </a:cubicBez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65"/>
                      <a:pt x="113" y="65"/>
                      <a:pt x="113" y="65"/>
                    </a:cubicBezTo>
                    <a:cubicBezTo>
                      <a:pt x="118" y="67"/>
                      <a:pt x="118" y="67"/>
                      <a:pt x="118" y="67"/>
                    </a:cubicBezTo>
                    <a:cubicBezTo>
                      <a:pt x="131" y="70"/>
                      <a:pt x="141" y="79"/>
                      <a:pt x="146" y="92"/>
                    </a:cubicBezTo>
                    <a:cubicBezTo>
                      <a:pt x="134" y="95"/>
                      <a:pt x="122" y="96"/>
                      <a:pt x="108" y="96"/>
                    </a:cubicBezTo>
                    <a:cubicBezTo>
                      <a:pt x="92" y="96"/>
                      <a:pt x="79" y="94"/>
                      <a:pt x="72" y="93"/>
                    </a:cubicBezTo>
                    <a:cubicBezTo>
                      <a:pt x="76" y="80"/>
                      <a:pt x="87" y="70"/>
                      <a:pt x="100" y="67"/>
                    </a:cubicBezTo>
                    <a:close/>
                    <a:moveTo>
                      <a:pt x="206" y="157"/>
                    </a:moveTo>
                    <a:cubicBezTo>
                      <a:pt x="206" y="160"/>
                      <a:pt x="205" y="162"/>
                      <a:pt x="205" y="163"/>
                    </a:cubicBezTo>
                    <a:cubicBezTo>
                      <a:pt x="102" y="163"/>
                      <a:pt x="102" y="163"/>
                      <a:pt x="102" y="163"/>
                    </a:cubicBezTo>
                    <a:cubicBezTo>
                      <a:pt x="73" y="163"/>
                      <a:pt x="58" y="181"/>
                      <a:pt x="57" y="182"/>
                    </a:cubicBezTo>
                    <a:cubicBezTo>
                      <a:pt x="56" y="183"/>
                      <a:pt x="56" y="183"/>
                      <a:pt x="56" y="183"/>
                    </a:cubicBezTo>
                    <a:cubicBezTo>
                      <a:pt x="56" y="246"/>
                      <a:pt x="56" y="246"/>
                      <a:pt x="56" y="246"/>
                    </a:cubicBezTo>
                    <a:cubicBezTo>
                      <a:pt x="56" y="250"/>
                      <a:pt x="54" y="253"/>
                      <a:pt x="50" y="253"/>
                    </a:cubicBezTo>
                    <a:cubicBezTo>
                      <a:pt x="20" y="253"/>
                      <a:pt x="20" y="253"/>
                      <a:pt x="20" y="253"/>
                    </a:cubicBezTo>
                    <a:cubicBezTo>
                      <a:pt x="17" y="253"/>
                      <a:pt x="14" y="250"/>
                      <a:pt x="14" y="246"/>
                    </a:cubicBezTo>
                    <a:cubicBezTo>
                      <a:pt x="14" y="217"/>
                      <a:pt x="14" y="162"/>
                      <a:pt x="14" y="160"/>
                    </a:cubicBezTo>
                    <a:cubicBezTo>
                      <a:pt x="15" y="131"/>
                      <a:pt x="32" y="112"/>
                      <a:pt x="66" y="104"/>
                    </a:cubicBezTo>
                    <a:cubicBezTo>
                      <a:pt x="67" y="103"/>
                      <a:pt x="67" y="103"/>
                      <a:pt x="67" y="103"/>
                    </a:cubicBezTo>
                    <a:cubicBezTo>
                      <a:pt x="82" y="106"/>
                      <a:pt x="97" y="108"/>
                      <a:pt x="110" y="108"/>
                    </a:cubicBezTo>
                    <a:cubicBezTo>
                      <a:pt x="138" y="108"/>
                      <a:pt x="155" y="101"/>
                      <a:pt x="159" y="99"/>
                    </a:cubicBezTo>
                    <a:cubicBezTo>
                      <a:pt x="205" y="99"/>
                      <a:pt x="205" y="99"/>
                      <a:pt x="205" y="99"/>
                    </a:cubicBezTo>
                    <a:cubicBezTo>
                      <a:pt x="205" y="100"/>
                      <a:pt x="206" y="102"/>
                      <a:pt x="206" y="105"/>
                    </a:cubicBezTo>
                    <a:lnTo>
                      <a:pt x="206" y="157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en-US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Content Placeholder 2"/>
              <p:cNvSpPr txBox="1"/>
              <p:nvPr/>
            </p:nvSpPr>
            <p:spPr>
              <a:xfrm>
                <a:off x="9549624" y="5439780"/>
                <a:ext cx="1931813" cy="84922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4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2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11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id-ID" b="1" dirty="0">
                    <a:solidFill>
                      <a:schemeClr val="bg1"/>
                    </a:solidFill>
                  </a:rPr>
                  <a:t>Clever &amp; Intellegence</a:t>
                </a:r>
                <a:br>
                  <a:rPr lang="en-US" b="1" dirty="0">
                    <a:solidFill>
                      <a:schemeClr val="bg1"/>
                    </a:solidFill>
                  </a:rPr>
                </a:br>
                <a:r>
                  <a:rPr lang="en-US" sz="1100" dirty="0">
                    <a:solidFill>
                      <a:schemeClr val="bg1"/>
                    </a:solidFill>
                  </a:rPr>
                  <a:t>Lorem ipsum dolor sit amet, consectetur adipiscing elit. </a:t>
                </a:r>
                <a:endParaRPr lang="en-US" sz="1100" dirty="0">
                  <a:solidFill>
                    <a:schemeClr val="bg1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5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Graphic spid="7" grpId="0">
        <p:bldSub>
          <a:bldChart bld="category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Project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6C2B43"/>
      </a:accent1>
      <a:accent2>
        <a:srgbClr val="DF361F"/>
      </a:accent2>
      <a:accent3>
        <a:srgbClr val="FA9C00"/>
      </a:accent3>
      <a:accent4>
        <a:srgbClr val="90BC33"/>
      </a:accent4>
      <a:accent5>
        <a:srgbClr val="00B09B"/>
      </a:accent5>
      <a:accent6>
        <a:srgbClr val="0175BE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WPS 演示</Application>
  <PresentationFormat>宽屏</PresentationFormat>
  <Paragraphs>15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6" baseType="lpstr">
      <vt:lpstr>Arial</vt:lpstr>
      <vt:lpstr>宋体</vt:lpstr>
      <vt:lpstr>Wingdings</vt:lpstr>
      <vt:lpstr>Roboto</vt:lpstr>
      <vt:lpstr>Times New Roman</vt:lpstr>
      <vt:lpstr>Lato</vt:lpstr>
      <vt:lpstr>微软雅黑</vt:lpstr>
      <vt:lpstr>Meiryo</vt:lpstr>
      <vt:lpstr>Yu Gothic UI</vt:lpstr>
      <vt:lpstr>Arial Narrow</vt:lpstr>
      <vt:lpstr>Calibri</vt:lpstr>
      <vt:lpstr>Arial Unicode MS</vt:lpstr>
      <vt:lpstr>Calibri Light</vt:lpstr>
      <vt:lpstr>ksdb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keywords>http://www.ypppt.com/</cp:keywords>
  <cp:lastModifiedBy>Administrator</cp:lastModifiedBy>
  <cp:revision>195</cp:revision>
  <dcterms:created xsi:type="dcterms:W3CDTF">2015-04-13T00:30:00Z</dcterms:created>
  <dcterms:modified xsi:type="dcterms:W3CDTF">2025-04-20T06:48:03Z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2603F034CB5D4CC9BC91647C8AD9D73D_12</vt:lpwstr>
  </property>
  <property fmtid="{D5CDD505-2E9C-101B-9397-08002B2CF9AE}" pid="3" name="KSOProductBuildVer">
    <vt:lpwstr>2052-12.1.0.20784</vt:lpwstr>
  </property>
</Properties>
</file>