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93" r:id="rId3"/>
  </p:sldIdLst>
  <p:sldSz cx="12192000" cy="6858000"/>
  <p:notesSz cx="6858000" cy="9144000"/>
  <p:defaultTextStyle>
    <a:defPPr>
      <a:defRPr lang="id-ID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5660"/>
    <a:srgbClr val="E04548"/>
    <a:srgbClr val="00B5B5"/>
    <a:srgbClr val="5895CB"/>
    <a:srgbClr val="2C314A"/>
    <a:srgbClr val="EBC40B"/>
    <a:srgbClr val="F165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6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93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B179898-217C-4BD8-BAE4-2A73591EB946}" type="datetimeFigureOut">
              <a:rPr lang="id-ID"/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0A12532-7675-4DD0-9669-CFD37B250639}" type="slidenum">
              <a:rPr lang="id-ID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7C51-78B1-4AD6-9656-54FB8A0A9080}" type="datetimeFigureOut">
              <a:rPr lang="id-ID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F1732-179C-4F7F-89D3-54081236E95B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5AF2-FCFD-4A8B-A6FE-E912C6AB142E}" type="datetimeFigureOut">
              <a:rPr lang="id-ID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18E06-1ED1-4827-9C8B-9F5DDA831807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F4E60-8E51-4E7D-A8BE-6FBC5840FB76}" type="datetimeFigureOut">
              <a:rPr lang="id-ID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6DFA-0DAC-4671-AFF2-03A39C19B63E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5BF7-3B38-425C-BEA1-2002EE626B13}" type="datetimeFigureOut">
              <a:rPr lang="id-ID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4C418-9665-479F-9302-4EDC85A4A21A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A78F5-BB8A-49F8-B442-3F78EC97B738}" type="datetimeFigureOut">
              <a:rPr lang="id-ID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62AFB-C078-46D2-9F8D-3D27C1331C68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10D0-355A-4A6C-919D-971DA240F184}" type="datetimeFigureOut">
              <a:rPr lang="id-ID"/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A895B-98E6-4A1E-ACFE-8AABDD9B85C8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571D9-DCEE-4B41-91C5-A8AA77117E6B}" type="datetimeFigureOut">
              <a:rPr lang="id-ID"/>
            </a:fld>
            <a:endParaRPr lang="id-ID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B8D86-0119-4D72-929C-1A00B3DC6E44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C1E1F-4187-4F5B-AB26-7769D900BB83}" type="datetimeFigureOut">
              <a:rPr lang="id-ID"/>
            </a:fld>
            <a:endParaRPr lang="id-ID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04175-3BE9-4D6B-9167-86A9E9E36B5C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79536-B423-410F-905A-6BB4ED71205D}" type="datetimeFigureOut">
              <a:rPr lang="id-ID"/>
            </a:fld>
            <a:endParaRPr lang="id-ID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613AA-1ACF-4704-A266-E6E0FEC26EC8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CA88F-3CF0-44F8-ABD3-C36EBAF8DCD5}" type="datetimeFigureOut">
              <a:rPr lang="id-ID"/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6FB9B-3F80-4309-A971-77972B9BC0A7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8EF2D-6744-4A12-96E8-6EC7D361A8A9}" type="datetimeFigureOut">
              <a:rPr lang="id-ID"/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E815E-6686-4DE0-8605-2E498E55BB38}" type="slidenum">
              <a:rPr lang="id-ID"/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Click to edit Master title style</a:t>
            </a:r>
            <a:endParaRPr lang="id-ID" altLang="zh-C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smtClean="0"/>
              <a:t>Click to edit Master text styles</a:t>
            </a:r>
            <a:endParaRPr lang="en-US" altLang="zh-CN" smtClean="0"/>
          </a:p>
          <a:p>
            <a:pPr lvl="1"/>
            <a:r>
              <a:rPr lang="en-US" altLang="zh-CN" smtClean="0"/>
              <a:t>Second level</a:t>
            </a:r>
            <a:endParaRPr lang="en-US" altLang="zh-CN" smtClean="0"/>
          </a:p>
          <a:p>
            <a:pPr lvl="2"/>
            <a:r>
              <a:rPr lang="en-US" altLang="zh-CN" smtClean="0"/>
              <a:t>Third level</a:t>
            </a:r>
            <a:endParaRPr lang="en-US" altLang="zh-CN" smtClean="0"/>
          </a:p>
          <a:p>
            <a:pPr lvl="3"/>
            <a:r>
              <a:rPr lang="en-US" altLang="zh-CN" smtClean="0"/>
              <a:t>Fourth level</a:t>
            </a:r>
            <a:endParaRPr lang="en-US" altLang="zh-CN" smtClean="0"/>
          </a:p>
          <a:p>
            <a:pPr lvl="4"/>
            <a:r>
              <a:rPr lang="en-US" altLang="zh-CN" smtClean="0"/>
              <a:t>Fifth level</a:t>
            </a:r>
            <a:endParaRPr lang="id-ID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25546E-CE26-4142-BC0D-401B776BDC14}" type="datetimeFigureOut">
              <a:rPr lang="id-ID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E4EB83-9716-4328-9480-A8CA95BC3FF5}" type="slidenum">
              <a:rPr lang="id-ID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3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475" y="4616450"/>
            <a:ext cx="10059988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 bwMode="auto">
          <a:xfrm>
            <a:off x="3265488" y="454025"/>
            <a:ext cx="5667375" cy="692150"/>
            <a:chOff x="1772300" y="306306"/>
            <a:chExt cx="5667768" cy="691411"/>
          </a:xfrm>
        </p:grpSpPr>
        <p:sp>
          <p:nvSpPr>
            <p:cNvPr id="143395" name="Rectangle 22"/>
            <p:cNvSpPr>
              <a:spLocks noChangeArrowheads="1"/>
            </p:cNvSpPr>
            <p:nvPr/>
          </p:nvSpPr>
          <p:spPr bwMode="auto">
            <a:xfrm>
              <a:off x="2834388" y="306306"/>
              <a:ext cx="3543599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id-ID" altLang="zh-CN" sz="3200" dirty="0">
                  <a:latin typeface="Lato Light" panose="020F0502020204030203" pitchFamily="34" charset="0"/>
                  <a:cs typeface="Arial" panose="020B0604020202020204" pitchFamily="34" charset="0"/>
                </a:rPr>
                <a:t>Oil Lifting Overview</a:t>
              </a:r>
              <a:endParaRPr lang="en-US" altLang="zh-CN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396" name="TextBox 12"/>
            <p:cNvSpPr txBox="1">
              <a:spLocks noChangeArrowheads="1"/>
            </p:cNvSpPr>
            <p:nvPr/>
          </p:nvSpPr>
          <p:spPr bwMode="auto">
            <a:xfrm>
              <a:off x="1772300" y="751496"/>
              <a:ext cx="566776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zh-CN" sz="1000" dirty="0">
                  <a:latin typeface="Lato Light" panose="020F0502020204030203" pitchFamily="34" charset="0"/>
                </a:rPr>
                <a:t>This is example  for a subtitle</a:t>
              </a:r>
              <a:endParaRPr lang="en-US" altLang="zh-CN" sz="1000" dirty="0">
                <a:latin typeface="Lato Light" panose="020F0502020204030203" pitchFamily="34" charset="0"/>
              </a:endParaRPr>
            </a:p>
          </p:txBody>
        </p:sp>
      </p:grpSp>
      <p:sp>
        <p:nvSpPr>
          <p:cNvPr id="26" name="Rectangle 25"/>
          <p:cNvSpPr/>
          <p:nvPr/>
        </p:nvSpPr>
        <p:spPr>
          <a:xfrm>
            <a:off x="5578475" y="1146175"/>
            <a:ext cx="1041400" cy="285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878538" y="1834797"/>
            <a:ext cx="5992909" cy="3886294"/>
            <a:chOff x="2492185" y="1526482"/>
            <a:chExt cx="6463344" cy="4541129"/>
          </a:xfrm>
          <a:effectLst>
            <a:outerShdw blurRad="4699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22" name="Freeform 24"/>
            <p:cNvSpPr/>
            <p:nvPr/>
          </p:nvSpPr>
          <p:spPr bwMode="gray">
            <a:xfrm flipH="1">
              <a:off x="7611756" y="1526482"/>
              <a:ext cx="1343773" cy="3982367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gradFill rotWithShape="1">
              <a:gsLst>
                <a:gs pos="0">
                  <a:srgbClr val="BABABA">
                    <a:alpha val="50000"/>
                  </a:srgbClr>
                </a:gs>
                <a:gs pos="50000">
                  <a:srgbClr val="FFFFFF">
                    <a:alpha val="50000"/>
                  </a:srgbClr>
                </a:gs>
                <a:gs pos="100000">
                  <a:srgbClr val="BABAB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3" name="Oval 25"/>
            <p:cNvSpPr>
              <a:spLocks noChangeArrowheads="1"/>
            </p:cNvSpPr>
            <p:nvPr/>
          </p:nvSpPr>
          <p:spPr bwMode="gray">
            <a:xfrm flipH="1">
              <a:off x="7611756" y="1528850"/>
              <a:ext cx="1334662" cy="383557"/>
            </a:xfrm>
            <a:prstGeom prst="ellips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grpSp>
          <p:nvGrpSpPr>
            <p:cNvPr id="24" name="Group 20"/>
            <p:cNvGrpSpPr/>
            <p:nvPr/>
          </p:nvGrpSpPr>
          <p:grpSpPr bwMode="auto">
            <a:xfrm flipH="1">
              <a:off x="5931331" y="1526482"/>
              <a:ext cx="1346049" cy="3425971"/>
              <a:chOff x="1529" y="1871"/>
              <a:chExt cx="919" cy="1497"/>
            </a:xfrm>
          </p:grpSpPr>
          <p:sp>
            <p:nvSpPr>
              <p:cNvPr id="36" name="Freeform 21"/>
              <p:cNvSpPr/>
              <p:nvPr/>
            </p:nvSpPr>
            <p:spPr bwMode="gray">
              <a:xfrm>
                <a:off x="1529" y="1871"/>
                <a:ext cx="919" cy="1497"/>
              </a:xfrm>
              <a:custGeom>
                <a:avLst/>
                <a:gdLst>
                  <a:gd name="T0" fmla="*/ 7 w 919"/>
                  <a:gd name="T1" fmla="*/ 76 h 1497"/>
                  <a:gd name="T2" fmla="*/ 7 w 919"/>
                  <a:gd name="T3" fmla="*/ 1429 h 1497"/>
                  <a:gd name="T4" fmla="*/ 441 w 919"/>
                  <a:gd name="T5" fmla="*/ 1497 h 1497"/>
                  <a:gd name="T6" fmla="*/ 919 w 919"/>
                  <a:gd name="T7" fmla="*/ 1425 h 1497"/>
                  <a:gd name="T8" fmla="*/ 918 w 919"/>
                  <a:gd name="T9" fmla="*/ 73 h 1497"/>
                  <a:gd name="T10" fmla="*/ 414 w 919"/>
                  <a:gd name="T11" fmla="*/ 0 h 1497"/>
                  <a:gd name="T12" fmla="*/ 7 w 919"/>
                  <a:gd name="T13" fmla="*/ 76 h 14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919"/>
                  <a:gd name="T22" fmla="*/ 0 h 1497"/>
                  <a:gd name="T23" fmla="*/ 919 w 919"/>
                  <a:gd name="T24" fmla="*/ 1497 h 149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919" h="1497">
                    <a:moveTo>
                      <a:pt x="7" y="76"/>
                    </a:moveTo>
                    <a:cubicBezTo>
                      <a:pt x="7" y="76"/>
                      <a:pt x="7" y="752"/>
                      <a:pt x="7" y="1429"/>
                    </a:cubicBezTo>
                    <a:cubicBezTo>
                      <a:pt x="33" y="1477"/>
                      <a:pt x="289" y="1495"/>
                      <a:pt x="441" y="1497"/>
                    </a:cubicBezTo>
                    <a:cubicBezTo>
                      <a:pt x="593" y="1497"/>
                      <a:pt x="898" y="1486"/>
                      <a:pt x="919" y="1425"/>
                    </a:cubicBezTo>
                    <a:cubicBezTo>
                      <a:pt x="918" y="749"/>
                      <a:pt x="918" y="73"/>
                      <a:pt x="918" y="73"/>
                    </a:cubicBezTo>
                    <a:cubicBezTo>
                      <a:pt x="904" y="12"/>
                      <a:pt x="566" y="0"/>
                      <a:pt x="414" y="0"/>
                    </a:cubicBezTo>
                    <a:cubicBezTo>
                      <a:pt x="262" y="0"/>
                      <a:pt x="0" y="28"/>
                      <a:pt x="7" y="7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BABABA">
                      <a:alpha val="50000"/>
                    </a:srgbClr>
                  </a:gs>
                  <a:gs pos="50000">
                    <a:srgbClr val="FFFFFF">
                      <a:alpha val="50000"/>
                    </a:srgbClr>
                  </a:gs>
                  <a:gs pos="100000">
                    <a:srgbClr val="BABABA">
                      <a:alpha val="50000"/>
                    </a:srgb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7" name="Oval 22"/>
              <p:cNvSpPr>
                <a:spLocks noChangeArrowheads="1"/>
              </p:cNvSpPr>
              <p:nvPr/>
            </p:nvSpPr>
            <p:spPr bwMode="gray">
              <a:xfrm>
                <a:off x="1536" y="1872"/>
                <a:ext cx="912" cy="144"/>
              </a:xfrm>
              <a:prstGeom prst="ellipse">
                <a:avLst/>
              </a:prstGeom>
              <a:solidFill>
                <a:srgbClr val="FFFFFF">
                  <a:alpha val="3019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  <p:sp>
            <p:nvSpPr>
              <p:cNvPr id="38" name="Oval 23"/>
              <p:cNvSpPr>
                <a:spLocks noChangeArrowheads="1"/>
              </p:cNvSpPr>
              <p:nvPr/>
            </p:nvSpPr>
            <p:spPr bwMode="gray">
              <a:xfrm>
                <a:off x="1536" y="3224"/>
                <a:ext cx="912" cy="144"/>
              </a:xfrm>
              <a:prstGeom prst="ellipse">
                <a:avLst/>
              </a:prstGeom>
              <a:solidFill>
                <a:srgbClr val="FFFFFF">
                  <a:alpha val="1019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kern="0">
                  <a:solidFill>
                    <a:sysClr val="windowText" lastClr="000000"/>
                  </a:solidFill>
                  <a:latin typeface="+mn-lt"/>
                </a:endParaRPr>
              </a:p>
            </p:txBody>
          </p:sp>
        </p:grpSp>
        <p:sp>
          <p:nvSpPr>
            <p:cNvPr id="25" name="Freeform 24"/>
            <p:cNvSpPr/>
            <p:nvPr/>
          </p:nvSpPr>
          <p:spPr bwMode="gray">
            <a:xfrm flipH="1">
              <a:off x="4215174" y="1534928"/>
              <a:ext cx="1343773" cy="3982367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gradFill rotWithShape="1">
              <a:gsLst>
                <a:gs pos="0">
                  <a:srgbClr val="BABABA">
                    <a:alpha val="50000"/>
                  </a:srgbClr>
                </a:gs>
                <a:gs pos="50000">
                  <a:srgbClr val="FFFFFF">
                    <a:alpha val="50000"/>
                  </a:srgbClr>
                </a:gs>
                <a:gs pos="100000">
                  <a:srgbClr val="BABAB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7" name="Oval 25"/>
            <p:cNvSpPr>
              <a:spLocks noChangeArrowheads="1"/>
            </p:cNvSpPr>
            <p:nvPr/>
          </p:nvSpPr>
          <p:spPr bwMode="gray">
            <a:xfrm flipH="1">
              <a:off x="4215174" y="1537296"/>
              <a:ext cx="1334662" cy="383557"/>
            </a:xfrm>
            <a:prstGeom prst="ellips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8" name="Oval 26"/>
            <p:cNvSpPr>
              <a:spLocks noChangeArrowheads="1"/>
            </p:cNvSpPr>
            <p:nvPr/>
          </p:nvSpPr>
          <p:spPr bwMode="gray">
            <a:xfrm flipH="1">
              <a:off x="4194675" y="5658008"/>
              <a:ext cx="1334662" cy="383557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29" name="Freeform 31"/>
            <p:cNvSpPr/>
            <p:nvPr/>
          </p:nvSpPr>
          <p:spPr bwMode="gray">
            <a:xfrm flipH="1">
              <a:off x="2499017" y="1526482"/>
              <a:ext cx="1343773" cy="4541129"/>
            </a:xfrm>
            <a:custGeom>
              <a:avLst/>
              <a:gdLst>
                <a:gd name="T0" fmla="*/ 7 w 919"/>
                <a:gd name="T1" fmla="*/ 76 h 1497"/>
                <a:gd name="T2" fmla="*/ 7 w 919"/>
                <a:gd name="T3" fmla="*/ 1429 h 1497"/>
                <a:gd name="T4" fmla="*/ 441 w 919"/>
                <a:gd name="T5" fmla="*/ 1497 h 1497"/>
                <a:gd name="T6" fmla="*/ 919 w 919"/>
                <a:gd name="T7" fmla="*/ 1425 h 1497"/>
                <a:gd name="T8" fmla="*/ 918 w 919"/>
                <a:gd name="T9" fmla="*/ 73 h 1497"/>
                <a:gd name="T10" fmla="*/ 414 w 919"/>
                <a:gd name="T11" fmla="*/ 0 h 1497"/>
                <a:gd name="T12" fmla="*/ 7 w 919"/>
                <a:gd name="T13" fmla="*/ 76 h 149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19"/>
                <a:gd name="T22" fmla="*/ 0 h 1497"/>
                <a:gd name="T23" fmla="*/ 919 w 919"/>
                <a:gd name="T24" fmla="*/ 1497 h 149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19" h="1497">
                  <a:moveTo>
                    <a:pt x="7" y="76"/>
                  </a:moveTo>
                  <a:cubicBezTo>
                    <a:pt x="7" y="76"/>
                    <a:pt x="7" y="752"/>
                    <a:pt x="7" y="1429"/>
                  </a:cubicBezTo>
                  <a:cubicBezTo>
                    <a:pt x="33" y="1477"/>
                    <a:pt x="289" y="1495"/>
                    <a:pt x="441" y="1497"/>
                  </a:cubicBezTo>
                  <a:cubicBezTo>
                    <a:pt x="593" y="1497"/>
                    <a:pt x="898" y="1486"/>
                    <a:pt x="919" y="1425"/>
                  </a:cubicBezTo>
                  <a:cubicBezTo>
                    <a:pt x="918" y="749"/>
                    <a:pt x="918" y="73"/>
                    <a:pt x="918" y="73"/>
                  </a:cubicBezTo>
                  <a:cubicBezTo>
                    <a:pt x="904" y="12"/>
                    <a:pt x="566" y="0"/>
                    <a:pt x="414" y="0"/>
                  </a:cubicBezTo>
                  <a:cubicBezTo>
                    <a:pt x="262" y="0"/>
                    <a:pt x="0" y="28"/>
                    <a:pt x="7" y="76"/>
                  </a:cubicBezTo>
                  <a:close/>
                </a:path>
              </a:pathLst>
            </a:custGeom>
            <a:gradFill rotWithShape="1">
              <a:gsLst>
                <a:gs pos="0">
                  <a:srgbClr val="BABABA">
                    <a:alpha val="50000"/>
                  </a:srgbClr>
                </a:gs>
                <a:gs pos="50000">
                  <a:srgbClr val="FFFFFF">
                    <a:alpha val="50000"/>
                  </a:srgbClr>
                </a:gs>
                <a:gs pos="100000">
                  <a:srgbClr val="BABABA">
                    <a:alpha val="5000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0" name="Oval 32"/>
            <p:cNvSpPr>
              <a:spLocks noChangeArrowheads="1"/>
            </p:cNvSpPr>
            <p:nvPr/>
          </p:nvSpPr>
          <p:spPr bwMode="gray">
            <a:xfrm flipH="1">
              <a:off x="2499017" y="5631966"/>
              <a:ext cx="1334662" cy="435645"/>
            </a:xfrm>
            <a:prstGeom prst="ellipse">
              <a:avLst/>
            </a:prstGeom>
            <a:solidFill>
              <a:srgbClr val="FFFFFF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1" name="AutoShape 33"/>
            <p:cNvSpPr>
              <a:spLocks noChangeArrowheads="1"/>
            </p:cNvSpPr>
            <p:nvPr/>
          </p:nvSpPr>
          <p:spPr bwMode="gray">
            <a:xfrm flipH="1">
              <a:off x="2492185" y="4130883"/>
              <a:ext cx="1332384" cy="1917786"/>
            </a:xfrm>
            <a:prstGeom prst="can">
              <a:avLst>
                <a:gd name="adj" fmla="val 26994"/>
              </a:avLst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9525">
              <a:solidFill>
                <a:srgbClr val="F8F8F8">
                  <a:alpha val="14999"/>
                </a:srgbClr>
              </a:solidFill>
              <a:rou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2" name="AutoShape 34"/>
            <p:cNvSpPr>
              <a:spLocks noChangeArrowheads="1"/>
            </p:cNvSpPr>
            <p:nvPr/>
          </p:nvSpPr>
          <p:spPr bwMode="gray">
            <a:xfrm flipH="1">
              <a:off x="7611756" y="4622155"/>
              <a:ext cx="1334662" cy="1418158"/>
            </a:xfrm>
            <a:prstGeom prst="can">
              <a:avLst>
                <a:gd name="adj" fmla="val 30417"/>
              </a:avLst>
            </a:prstGeom>
            <a:gradFill flip="none" rotWithShape="1">
              <a:gsLst>
                <a:gs pos="0">
                  <a:schemeClr val="accent3">
                    <a:shade val="30000"/>
                    <a:satMod val="115000"/>
                  </a:schemeClr>
                </a:gs>
                <a:gs pos="50000">
                  <a:schemeClr val="accent3">
                    <a:shade val="67500"/>
                    <a:satMod val="115000"/>
                  </a:schemeClr>
                </a:gs>
                <a:gs pos="100000">
                  <a:schemeClr val="accent3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3" name="AutoShape 35"/>
            <p:cNvSpPr>
              <a:spLocks noChangeArrowheads="1"/>
            </p:cNvSpPr>
            <p:nvPr/>
          </p:nvSpPr>
          <p:spPr bwMode="ltGray">
            <a:xfrm flipH="1">
              <a:off x="5929839" y="4123779"/>
              <a:ext cx="1334662" cy="1917786"/>
            </a:xfrm>
            <a:prstGeom prst="can">
              <a:avLst>
                <a:gd name="adj" fmla="val 26948"/>
              </a:avLst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4" name="AutoShape 36"/>
            <p:cNvSpPr>
              <a:spLocks noChangeArrowheads="1"/>
            </p:cNvSpPr>
            <p:nvPr/>
          </p:nvSpPr>
          <p:spPr bwMode="gray">
            <a:xfrm flipH="1">
              <a:off x="4202647" y="3200403"/>
              <a:ext cx="1334662" cy="2867208"/>
            </a:xfrm>
            <a:prstGeom prst="can">
              <a:avLst>
                <a:gd name="adj" fmla="val 30022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35" name="Oval 49"/>
            <p:cNvSpPr>
              <a:spLocks noChangeArrowheads="1"/>
            </p:cNvSpPr>
            <p:nvPr/>
          </p:nvSpPr>
          <p:spPr bwMode="gray">
            <a:xfrm flipH="1">
              <a:off x="2514961" y="1540688"/>
              <a:ext cx="1334662" cy="383557"/>
            </a:xfrm>
            <a:prstGeom prst="ellipse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40" name="Freeform 111"/>
          <p:cNvSpPr>
            <a:spLocks noEditPoints="1"/>
          </p:cNvSpPr>
          <p:nvPr/>
        </p:nvSpPr>
        <p:spPr bwMode="auto">
          <a:xfrm flipH="1">
            <a:off x="1281113" y="2470150"/>
            <a:ext cx="474662" cy="625475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1" y="87"/>
              </a:cxn>
              <a:cxn ang="0">
                <a:pos x="44" y="136"/>
              </a:cxn>
              <a:cxn ang="0">
                <a:pos x="92" y="95"/>
              </a:cxn>
              <a:cxn ang="0">
                <a:pos x="52" y="0"/>
              </a:cxn>
              <a:cxn ang="0">
                <a:pos x="23" y="108"/>
              </a:cxn>
              <a:cxn ang="0">
                <a:pos x="11" y="91"/>
              </a:cxn>
              <a:cxn ang="0">
                <a:pos x="23" y="75"/>
              </a:cxn>
              <a:cxn ang="0">
                <a:pos x="36" y="91"/>
              </a:cxn>
              <a:cxn ang="0">
                <a:pos x="23" y="108"/>
              </a:cxn>
            </a:cxnLst>
            <a:rect l="0" t="0" r="r" b="b"/>
            <a:pathLst>
              <a:path w="93" h="138">
                <a:moveTo>
                  <a:pt x="52" y="0"/>
                </a:moveTo>
                <a:cubicBezTo>
                  <a:pt x="34" y="36"/>
                  <a:pt x="3" y="63"/>
                  <a:pt x="1" y="87"/>
                </a:cubicBezTo>
                <a:cubicBezTo>
                  <a:pt x="0" y="112"/>
                  <a:pt x="19" y="134"/>
                  <a:pt x="44" y="136"/>
                </a:cubicBezTo>
                <a:cubicBezTo>
                  <a:pt x="69" y="138"/>
                  <a:pt x="90" y="120"/>
                  <a:pt x="92" y="95"/>
                </a:cubicBezTo>
                <a:cubicBezTo>
                  <a:pt x="93" y="70"/>
                  <a:pt x="68" y="40"/>
                  <a:pt x="52" y="0"/>
                </a:cubicBezTo>
                <a:close/>
                <a:moveTo>
                  <a:pt x="23" y="108"/>
                </a:moveTo>
                <a:cubicBezTo>
                  <a:pt x="16" y="108"/>
                  <a:pt x="11" y="101"/>
                  <a:pt x="11" y="91"/>
                </a:cubicBezTo>
                <a:cubicBezTo>
                  <a:pt x="11" y="82"/>
                  <a:pt x="16" y="75"/>
                  <a:pt x="23" y="75"/>
                </a:cubicBezTo>
                <a:cubicBezTo>
                  <a:pt x="30" y="75"/>
                  <a:pt x="36" y="82"/>
                  <a:pt x="36" y="91"/>
                </a:cubicBezTo>
                <a:cubicBezTo>
                  <a:pt x="36" y="101"/>
                  <a:pt x="30" y="108"/>
                  <a:pt x="23" y="108"/>
                </a:cubicBezTo>
                <a:close/>
              </a:path>
            </a:pathLst>
          </a:cu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lIns="121920" tIns="60960" rIns="121920" bIns="6096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+mn-lt"/>
            </a:endParaRPr>
          </a:p>
        </p:txBody>
      </p:sp>
      <p:sp>
        <p:nvSpPr>
          <p:cNvPr id="41" name="Freeform 111"/>
          <p:cNvSpPr>
            <a:spLocks noEditPoints="1"/>
          </p:cNvSpPr>
          <p:nvPr/>
        </p:nvSpPr>
        <p:spPr bwMode="auto">
          <a:xfrm flipH="1">
            <a:off x="2838450" y="2476500"/>
            <a:ext cx="474663" cy="623888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1" y="87"/>
              </a:cxn>
              <a:cxn ang="0">
                <a:pos x="44" y="136"/>
              </a:cxn>
              <a:cxn ang="0">
                <a:pos x="92" y="95"/>
              </a:cxn>
              <a:cxn ang="0">
                <a:pos x="52" y="0"/>
              </a:cxn>
              <a:cxn ang="0">
                <a:pos x="23" y="108"/>
              </a:cxn>
              <a:cxn ang="0">
                <a:pos x="11" y="91"/>
              </a:cxn>
              <a:cxn ang="0">
                <a:pos x="23" y="75"/>
              </a:cxn>
              <a:cxn ang="0">
                <a:pos x="36" y="91"/>
              </a:cxn>
              <a:cxn ang="0">
                <a:pos x="23" y="108"/>
              </a:cxn>
            </a:cxnLst>
            <a:rect l="0" t="0" r="r" b="b"/>
            <a:pathLst>
              <a:path w="93" h="138">
                <a:moveTo>
                  <a:pt x="52" y="0"/>
                </a:moveTo>
                <a:cubicBezTo>
                  <a:pt x="34" y="36"/>
                  <a:pt x="3" y="63"/>
                  <a:pt x="1" y="87"/>
                </a:cubicBezTo>
                <a:cubicBezTo>
                  <a:pt x="0" y="112"/>
                  <a:pt x="19" y="134"/>
                  <a:pt x="44" y="136"/>
                </a:cubicBezTo>
                <a:cubicBezTo>
                  <a:pt x="69" y="138"/>
                  <a:pt x="90" y="120"/>
                  <a:pt x="92" y="95"/>
                </a:cubicBezTo>
                <a:cubicBezTo>
                  <a:pt x="93" y="70"/>
                  <a:pt x="68" y="40"/>
                  <a:pt x="52" y="0"/>
                </a:cubicBezTo>
                <a:close/>
                <a:moveTo>
                  <a:pt x="23" y="108"/>
                </a:moveTo>
                <a:cubicBezTo>
                  <a:pt x="16" y="108"/>
                  <a:pt x="11" y="101"/>
                  <a:pt x="11" y="91"/>
                </a:cubicBezTo>
                <a:cubicBezTo>
                  <a:pt x="11" y="82"/>
                  <a:pt x="16" y="75"/>
                  <a:pt x="23" y="75"/>
                </a:cubicBezTo>
                <a:cubicBezTo>
                  <a:pt x="30" y="75"/>
                  <a:pt x="36" y="82"/>
                  <a:pt x="36" y="91"/>
                </a:cubicBezTo>
                <a:cubicBezTo>
                  <a:pt x="36" y="101"/>
                  <a:pt x="30" y="108"/>
                  <a:pt x="23" y="10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lIns="121920" tIns="60960" rIns="121920" bIns="6096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+mn-lt"/>
            </a:endParaRPr>
          </a:p>
        </p:txBody>
      </p:sp>
      <p:sp>
        <p:nvSpPr>
          <p:cNvPr id="42" name="Freeform 111"/>
          <p:cNvSpPr>
            <a:spLocks noEditPoints="1"/>
          </p:cNvSpPr>
          <p:nvPr/>
        </p:nvSpPr>
        <p:spPr bwMode="auto">
          <a:xfrm flipH="1">
            <a:off x="4418013" y="2476500"/>
            <a:ext cx="473075" cy="623888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1" y="87"/>
              </a:cxn>
              <a:cxn ang="0">
                <a:pos x="44" y="136"/>
              </a:cxn>
              <a:cxn ang="0">
                <a:pos x="92" y="95"/>
              </a:cxn>
              <a:cxn ang="0">
                <a:pos x="52" y="0"/>
              </a:cxn>
              <a:cxn ang="0">
                <a:pos x="23" y="108"/>
              </a:cxn>
              <a:cxn ang="0">
                <a:pos x="11" y="91"/>
              </a:cxn>
              <a:cxn ang="0">
                <a:pos x="23" y="75"/>
              </a:cxn>
              <a:cxn ang="0">
                <a:pos x="36" y="91"/>
              </a:cxn>
              <a:cxn ang="0">
                <a:pos x="23" y="108"/>
              </a:cxn>
            </a:cxnLst>
            <a:rect l="0" t="0" r="r" b="b"/>
            <a:pathLst>
              <a:path w="93" h="138">
                <a:moveTo>
                  <a:pt x="52" y="0"/>
                </a:moveTo>
                <a:cubicBezTo>
                  <a:pt x="34" y="36"/>
                  <a:pt x="3" y="63"/>
                  <a:pt x="1" y="87"/>
                </a:cubicBezTo>
                <a:cubicBezTo>
                  <a:pt x="0" y="112"/>
                  <a:pt x="19" y="134"/>
                  <a:pt x="44" y="136"/>
                </a:cubicBezTo>
                <a:cubicBezTo>
                  <a:pt x="69" y="138"/>
                  <a:pt x="90" y="120"/>
                  <a:pt x="92" y="95"/>
                </a:cubicBezTo>
                <a:cubicBezTo>
                  <a:pt x="93" y="70"/>
                  <a:pt x="68" y="40"/>
                  <a:pt x="52" y="0"/>
                </a:cubicBezTo>
                <a:close/>
                <a:moveTo>
                  <a:pt x="23" y="108"/>
                </a:moveTo>
                <a:cubicBezTo>
                  <a:pt x="16" y="108"/>
                  <a:pt x="11" y="101"/>
                  <a:pt x="11" y="91"/>
                </a:cubicBezTo>
                <a:cubicBezTo>
                  <a:pt x="11" y="82"/>
                  <a:pt x="16" y="75"/>
                  <a:pt x="23" y="75"/>
                </a:cubicBezTo>
                <a:cubicBezTo>
                  <a:pt x="30" y="75"/>
                  <a:pt x="36" y="82"/>
                  <a:pt x="36" y="91"/>
                </a:cubicBezTo>
                <a:cubicBezTo>
                  <a:pt x="36" y="101"/>
                  <a:pt x="30" y="108"/>
                  <a:pt x="23" y="10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lIns="121920" tIns="60960" rIns="121920" bIns="6096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+mn-lt"/>
            </a:endParaRPr>
          </a:p>
        </p:txBody>
      </p:sp>
      <p:sp>
        <p:nvSpPr>
          <p:cNvPr id="43" name="Freeform 111"/>
          <p:cNvSpPr>
            <a:spLocks noEditPoints="1"/>
          </p:cNvSpPr>
          <p:nvPr/>
        </p:nvSpPr>
        <p:spPr bwMode="auto">
          <a:xfrm flipH="1">
            <a:off x="5999163" y="2476500"/>
            <a:ext cx="473075" cy="623888"/>
          </a:xfrm>
          <a:custGeom>
            <a:avLst/>
            <a:gdLst/>
            <a:ahLst/>
            <a:cxnLst>
              <a:cxn ang="0">
                <a:pos x="52" y="0"/>
              </a:cxn>
              <a:cxn ang="0">
                <a:pos x="1" y="87"/>
              </a:cxn>
              <a:cxn ang="0">
                <a:pos x="44" y="136"/>
              </a:cxn>
              <a:cxn ang="0">
                <a:pos x="92" y="95"/>
              </a:cxn>
              <a:cxn ang="0">
                <a:pos x="52" y="0"/>
              </a:cxn>
              <a:cxn ang="0">
                <a:pos x="23" y="108"/>
              </a:cxn>
              <a:cxn ang="0">
                <a:pos x="11" y="91"/>
              </a:cxn>
              <a:cxn ang="0">
                <a:pos x="23" y="75"/>
              </a:cxn>
              <a:cxn ang="0">
                <a:pos x="36" y="91"/>
              </a:cxn>
              <a:cxn ang="0">
                <a:pos x="23" y="108"/>
              </a:cxn>
            </a:cxnLst>
            <a:rect l="0" t="0" r="r" b="b"/>
            <a:pathLst>
              <a:path w="93" h="138">
                <a:moveTo>
                  <a:pt x="52" y="0"/>
                </a:moveTo>
                <a:cubicBezTo>
                  <a:pt x="34" y="36"/>
                  <a:pt x="3" y="63"/>
                  <a:pt x="1" y="87"/>
                </a:cubicBezTo>
                <a:cubicBezTo>
                  <a:pt x="0" y="112"/>
                  <a:pt x="19" y="134"/>
                  <a:pt x="44" y="136"/>
                </a:cubicBezTo>
                <a:cubicBezTo>
                  <a:pt x="69" y="138"/>
                  <a:pt x="90" y="120"/>
                  <a:pt x="92" y="95"/>
                </a:cubicBezTo>
                <a:cubicBezTo>
                  <a:pt x="93" y="70"/>
                  <a:pt x="68" y="40"/>
                  <a:pt x="52" y="0"/>
                </a:cubicBezTo>
                <a:close/>
                <a:moveTo>
                  <a:pt x="23" y="108"/>
                </a:moveTo>
                <a:cubicBezTo>
                  <a:pt x="16" y="108"/>
                  <a:pt x="11" y="101"/>
                  <a:pt x="11" y="91"/>
                </a:cubicBezTo>
                <a:cubicBezTo>
                  <a:pt x="11" y="82"/>
                  <a:pt x="16" y="75"/>
                  <a:pt x="23" y="75"/>
                </a:cubicBezTo>
                <a:cubicBezTo>
                  <a:pt x="30" y="75"/>
                  <a:pt x="36" y="82"/>
                  <a:pt x="36" y="91"/>
                </a:cubicBezTo>
                <a:cubicBezTo>
                  <a:pt x="36" y="101"/>
                  <a:pt x="30" y="108"/>
                  <a:pt x="23" y="10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0" scaled="1"/>
            <a:tileRect/>
          </a:gradFill>
          <a:ln w="9525">
            <a:noFill/>
            <a:round/>
          </a:ln>
        </p:spPr>
        <p:txBody>
          <a:bodyPr lIns="121920" tIns="60960" rIns="121920" bIns="6096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+mn-lt"/>
            </a:endParaRPr>
          </a:p>
        </p:txBody>
      </p:sp>
      <p:sp>
        <p:nvSpPr>
          <p:cNvPr id="143373" name="Rectangle 43"/>
          <p:cNvSpPr>
            <a:spLocks noChangeArrowheads="1"/>
          </p:cNvSpPr>
          <p:nvPr/>
        </p:nvSpPr>
        <p:spPr bwMode="auto">
          <a:xfrm>
            <a:off x="1268413" y="5016500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d-ID" altLang="zh-CN" sz="14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45%</a:t>
            </a:r>
            <a:endParaRPr lang="en-US" altLang="zh-CN" sz="140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74" name="Rectangle 44"/>
          <p:cNvSpPr>
            <a:spLocks noChangeArrowheads="1"/>
          </p:cNvSpPr>
          <p:nvPr/>
        </p:nvSpPr>
        <p:spPr bwMode="auto">
          <a:xfrm>
            <a:off x="2852738" y="4983163"/>
            <a:ext cx="531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d-ID" altLang="zh-CN" sz="14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60%</a:t>
            </a:r>
            <a:endParaRPr lang="en-US" altLang="zh-CN" sz="140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75" name="Rectangle 45"/>
          <p:cNvSpPr>
            <a:spLocks noChangeArrowheads="1"/>
          </p:cNvSpPr>
          <p:nvPr/>
        </p:nvSpPr>
        <p:spPr bwMode="auto">
          <a:xfrm>
            <a:off x="4389438" y="5045075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d-ID" altLang="zh-CN" sz="14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40%</a:t>
            </a:r>
            <a:endParaRPr lang="en-US" altLang="zh-CN" sz="140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76" name="Rectangle 46"/>
          <p:cNvSpPr>
            <a:spLocks noChangeArrowheads="1"/>
          </p:cNvSpPr>
          <p:nvPr/>
        </p:nvSpPr>
        <p:spPr bwMode="auto">
          <a:xfrm>
            <a:off x="6005513" y="5037138"/>
            <a:ext cx="5318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d-ID" altLang="zh-CN" sz="14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20%</a:t>
            </a:r>
            <a:endParaRPr lang="en-US" altLang="zh-CN" sz="140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77" name="TextBox 47"/>
          <p:cNvSpPr txBox="1">
            <a:spLocks noChangeArrowheads="1"/>
          </p:cNvSpPr>
          <p:nvPr/>
        </p:nvSpPr>
        <p:spPr bwMode="auto">
          <a:xfrm>
            <a:off x="1025525" y="5216525"/>
            <a:ext cx="952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d-ID" altLang="zh-CN" sz="1400" b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Publishing</a:t>
            </a:r>
            <a:endParaRPr lang="id-ID" altLang="zh-CN" sz="1400" b="1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78" name="TextBox 48"/>
          <p:cNvSpPr txBox="1">
            <a:spLocks noChangeArrowheads="1"/>
          </p:cNvSpPr>
          <p:nvPr/>
        </p:nvSpPr>
        <p:spPr bwMode="auto">
          <a:xfrm>
            <a:off x="2763838" y="5191125"/>
            <a:ext cx="706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d-ID" altLang="zh-CN" sz="1400" b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</a:t>
            </a:r>
            <a:endParaRPr lang="id-ID" altLang="zh-CN" sz="1400" b="1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79" name="TextBox 49"/>
          <p:cNvSpPr txBox="1">
            <a:spLocks noChangeArrowheads="1"/>
          </p:cNvSpPr>
          <p:nvPr/>
        </p:nvSpPr>
        <p:spPr bwMode="auto">
          <a:xfrm>
            <a:off x="4248150" y="5191125"/>
            <a:ext cx="844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d-ID" altLang="zh-CN" sz="1400" b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Strategic</a:t>
            </a:r>
            <a:endParaRPr lang="id-ID" altLang="zh-CN" sz="1400" b="1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43380" name="TextBox 50"/>
          <p:cNvSpPr txBox="1">
            <a:spLocks noChangeArrowheads="1"/>
          </p:cNvSpPr>
          <p:nvPr/>
        </p:nvSpPr>
        <p:spPr bwMode="auto">
          <a:xfrm>
            <a:off x="5876925" y="5248275"/>
            <a:ext cx="736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d-ID" altLang="zh-CN" sz="1400" b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Honest</a:t>
            </a:r>
            <a:endParaRPr lang="id-ID" altLang="zh-CN" sz="1400" b="1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50163" y="2532063"/>
            <a:ext cx="300513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put your relevant subtitle here</a:t>
            </a:r>
            <a:endParaRPr lang="en-US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642225" y="1946275"/>
            <a:ext cx="25034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4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Refenary </a:t>
            </a:r>
            <a:endParaRPr lang="en-US" sz="4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704138" y="4278313"/>
            <a:ext cx="3884612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For every 6 emails received, we get 3 Phone calls. Suitable for all categories business and personal presentation</a:t>
            </a:r>
            <a:r>
              <a:rPr lang="id-ID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, </a:t>
            </a: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Suitable for all categories business and personal presentation</a:t>
            </a:r>
            <a:r>
              <a:rPr lang="id-ID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,</a:t>
            </a: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 eaque ipsa quae ab illo inventore</a:t>
            </a:r>
            <a:endParaRPr lang="id-ID" sz="12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754938" y="3027363"/>
            <a:ext cx="1703387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000" b="1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Expert Analysis</a:t>
            </a:r>
            <a:endParaRPr lang="id-ID" sz="20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04138" y="3357563"/>
            <a:ext cx="2497137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Of shopping carts are abandoned right before the transaction its completed. Suitable for all categories</a:t>
            </a:r>
            <a:endParaRPr lang="id-ID" sz="1200" dirty="0">
              <a:solidFill>
                <a:schemeClr val="bg1">
                  <a:lumMod val="65000"/>
                </a:schemeClr>
              </a:solidFill>
              <a:latin typeface="+mn-lt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0374313" y="3278188"/>
            <a:ext cx="13906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id-ID" altLang="zh-CN" sz="5400" b="1">
                <a:solidFill>
                  <a:schemeClr val="bg2"/>
                </a:solidFill>
              </a:rPr>
              <a:t>90%</a:t>
            </a:r>
            <a:endParaRPr lang="id-ID" altLang="zh-CN" sz="5400" b="1">
              <a:solidFill>
                <a:schemeClr val="bg2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756559" y="585926"/>
            <a:ext cx="14825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theme/theme1.xml><?xml version="1.0" encoding="utf-8"?>
<a:theme xmlns:a="http://schemas.openxmlformats.org/drawingml/2006/main" name="Office Theme">
  <a:themeElements>
    <a:clrScheme name="161">
      <a:dk1>
        <a:sysClr val="windowText" lastClr="000000"/>
      </a:dk1>
      <a:lt1>
        <a:sysClr val="window" lastClr="FFFFFF"/>
      </a:lt1>
      <a:dk2>
        <a:srgbClr val="2980B9"/>
      </a:dk2>
      <a:lt2>
        <a:srgbClr val="16A085"/>
      </a:lt2>
      <a:accent1>
        <a:srgbClr val="9BBB59"/>
      </a:accent1>
      <a:accent2>
        <a:srgbClr val="F39C12"/>
      </a:accent2>
      <a:accent3>
        <a:srgbClr val="C0392B"/>
      </a:accent3>
      <a:accent4>
        <a:srgbClr val="4B2C50"/>
      </a:accent4>
      <a:accent5>
        <a:srgbClr val="2C3E50"/>
      </a:accent5>
      <a:accent6>
        <a:srgbClr val="95A5A6"/>
      </a:accent6>
      <a:hlink>
        <a:srgbClr val="000000"/>
      </a:hlink>
      <a:folHlink>
        <a:srgbClr val="0000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WPS 演示</Application>
  <PresentationFormat>宽屏</PresentationFormat>
  <Paragraphs>34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Calibri Light</vt:lpstr>
      <vt:lpstr>Calibri</vt:lpstr>
      <vt:lpstr>Lato Light</vt:lpstr>
      <vt:lpstr>ksdb</vt:lpstr>
      <vt:lpstr>微软雅黑</vt:lpstr>
      <vt:lpstr>Meiryo</vt:lpstr>
      <vt:lpstr>Yu Gothic UI</vt:lpstr>
      <vt:lpstr>Arial Narrow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1845</cp:revision>
  <dcterms:created xsi:type="dcterms:W3CDTF">2015-07-15T11:32:00Z</dcterms:created>
  <dcterms:modified xsi:type="dcterms:W3CDTF">2025-04-20T06:46:19Z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93097EC006B143AF823044ADB0C637D6_12</vt:lpwstr>
  </property>
  <property fmtid="{D5CDD505-2E9C-101B-9397-08002B2CF9AE}" pid="3" name="KSOProductBuildVer">
    <vt:lpwstr>2052-12.1.0.20784</vt:lpwstr>
  </property>
</Properties>
</file>