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960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pos="600" userDrawn="1">
          <p15:clr>
            <a:srgbClr val="A4A3A4"/>
          </p15:clr>
        </p15:guide>
        <p15:guide id="6" pos="7080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1416" userDrawn="1">
          <p15:clr>
            <a:srgbClr val="A4A3A4"/>
          </p15:clr>
        </p15:guide>
        <p15:guide id="9" pos="6720" userDrawn="1">
          <p15:clr>
            <a:srgbClr val="A4A3A4"/>
          </p15:clr>
        </p15:guide>
        <p15:guide id="10" orient="horz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4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936" y="114"/>
      </p:cViewPr>
      <p:guideLst>
        <p:guide orient="horz" pos="2160"/>
        <p:guide pos="3840"/>
        <p:guide pos="960"/>
        <p:guide pos="7296"/>
        <p:guide pos="600"/>
        <p:guide pos="7080"/>
        <p:guide orient="horz" pos="1008"/>
        <p:guide orient="horz" pos="1416"/>
        <p:guide pos="6720"/>
        <p:guide orient="horz" pos="3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5D3BD-FA34-4CD5-A62D-E6F4D314B6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FA437-5812-411D-8215-09E5F54E021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roup 237"/>
          <p:cNvGrpSpPr/>
          <p:nvPr/>
        </p:nvGrpSpPr>
        <p:grpSpPr>
          <a:xfrm>
            <a:off x="5082393" y="2449919"/>
            <a:ext cx="5555465" cy="3744659"/>
            <a:chOff x="1533484" y="1966915"/>
            <a:chExt cx="5555465" cy="3744659"/>
          </a:xfrm>
        </p:grpSpPr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1538154" y="3529467"/>
              <a:ext cx="509757" cy="7006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1538154" y="2730674"/>
              <a:ext cx="509757" cy="781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15" name="Freeform 114"/>
            <p:cNvSpPr/>
            <p:nvPr/>
          </p:nvSpPr>
          <p:spPr bwMode="auto">
            <a:xfrm>
              <a:off x="1538154" y="4247680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16" name="Freeform 115"/>
            <p:cNvSpPr/>
            <p:nvPr/>
          </p:nvSpPr>
          <p:spPr bwMode="auto">
            <a:xfrm>
              <a:off x="1538154" y="1966915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17" name="Freeform 116"/>
            <p:cNvSpPr/>
            <p:nvPr/>
          </p:nvSpPr>
          <p:spPr bwMode="auto">
            <a:xfrm>
              <a:off x="1533485" y="3888037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alpha val="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22" name="Freeform 121"/>
            <p:cNvSpPr/>
            <p:nvPr/>
          </p:nvSpPr>
          <p:spPr bwMode="auto">
            <a:xfrm>
              <a:off x="1788363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23" name="Freeform 122"/>
            <p:cNvSpPr/>
            <p:nvPr/>
          </p:nvSpPr>
          <p:spPr bwMode="auto">
            <a:xfrm>
              <a:off x="1538154" y="4785463"/>
              <a:ext cx="508005" cy="301298"/>
            </a:xfrm>
            <a:custGeom>
              <a:avLst/>
              <a:gdLst>
                <a:gd name="T0" fmla="*/ 0 w 120"/>
                <a:gd name="T1" fmla="*/ 0 h 70"/>
                <a:gd name="T2" fmla="*/ 0 w 120"/>
                <a:gd name="T3" fmla="*/ 10 h 70"/>
                <a:gd name="T4" fmla="*/ 60 w 120"/>
                <a:gd name="T5" fmla="*/ 70 h 70"/>
                <a:gd name="T6" fmla="*/ 120 w 120"/>
                <a:gd name="T7" fmla="*/ 10 h 70"/>
                <a:gd name="T8" fmla="*/ 120 w 120"/>
                <a:gd name="T9" fmla="*/ 0 h 70"/>
                <a:gd name="T10" fmla="*/ 0 w 12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43"/>
                    <a:pt x="27" y="70"/>
                    <a:pt x="60" y="70"/>
                  </a:cubicBezTo>
                  <a:cubicBezTo>
                    <a:pt x="93" y="70"/>
                    <a:pt x="120" y="43"/>
                    <a:pt x="120" y="10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1536402" y="4230163"/>
              <a:ext cx="509757" cy="58615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dirty="0"/>
            </a:p>
          </p:txBody>
        </p:sp>
        <p:sp>
          <p:nvSpPr>
            <p:cNvPr id="121" name="Freeform 120"/>
            <p:cNvSpPr/>
            <p:nvPr/>
          </p:nvSpPr>
          <p:spPr bwMode="auto">
            <a:xfrm>
              <a:off x="1536403" y="3932366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25" name="Rectangle 124"/>
            <p:cNvSpPr>
              <a:spLocks noChangeArrowheads="1"/>
            </p:cNvSpPr>
            <p:nvPr/>
          </p:nvSpPr>
          <p:spPr bwMode="auto">
            <a:xfrm>
              <a:off x="2268642" y="3529467"/>
              <a:ext cx="509757" cy="7006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26" name="Rectangle 125"/>
            <p:cNvSpPr>
              <a:spLocks noChangeArrowheads="1"/>
            </p:cNvSpPr>
            <p:nvPr/>
          </p:nvSpPr>
          <p:spPr bwMode="auto">
            <a:xfrm>
              <a:off x="2268642" y="2730674"/>
              <a:ext cx="509757" cy="781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27" name="Freeform 126"/>
            <p:cNvSpPr/>
            <p:nvPr/>
          </p:nvSpPr>
          <p:spPr bwMode="auto">
            <a:xfrm>
              <a:off x="2268642" y="4247680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28" name="Freeform 127"/>
            <p:cNvSpPr/>
            <p:nvPr/>
          </p:nvSpPr>
          <p:spPr bwMode="auto">
            <a:xfrm>
              <a:off x="2268642" y="1966915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29" name="Freeform 128"/>
            <p:cNvSpPr/>
            <p:nvPr/>
          </p:nvSpPr>
          <p:spPr bwMode="auto">
            <a:xfrm>
              <a:off x="2263973" y="4287643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alpha val="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31" name="Rectangle 130"/>
            <p:cNvSpPr>
              <a:spLocks noChangeArrowheads="1"/>
            </p:cNvSpPr>
            <p:nvPr/>
          </p:nvSpPr>
          <p:spPr bwMode="auto">
            <a:xfrm>
              <a:off x="2266890" y="4617865"/>
              <a:ext cx="509757" cy="198451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32" name="Freeform 131"/>
            <p:cNvSpPr/>
            <p:nvPr/>
          </p:nvSpPr>
          <p:spPr bwMode="auto">
            <a:xfrm>
              <a:off x="2266891" y="4331973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34" name="Freeform 133"/>
            <p:cNvSpPr/>
            <p:nvPr/>
          </p:nvSpPr>
          <p:spPr bwMode="auto">
            <a:xfrm>
              <a:off x="2518850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35" name="Freeform 134"/>
            <p:cNvSpPr/>
            <p:nvPr/>
          </p:nvSpPr>
          <p:spPr bwMode="auto">
            <a:xfrm>
              <a:off x="2268641" y="4785463"/>
              <a:ext cx="508005" cy="301298"/>
            </a:xfrm>
            <a:custGeom>
              <a:avLst/>
              <a:gdLst>
                <a:gd name="T0" fmla="*/ 0 w 120"/>
                <a:gd name="T1" fmla="*/ 0 h 70"/>
                <a:gd name="T2" fmla="*/ 0 w 120"/>
                <a:gd name="T3" fmla="*/ 10 h 70"/>
                <a:gd name="T4" fmla="*/ 60 w 120"/>
                <a:gd name="T5" fmla="*/ 70 h 70"/>
                <a:gd name="T6" fmla="*/ 120 w 120"/>
                <a:gd name="T7" fmla="*/ 10 h 70"/>
                <a:gd name="T8" fmla="*/ 120 w 120"/>
                <a:gd name="T9" fmla="*/ 0 h 70"/>
                <a:gd name="T10" fmla="*/ 0 w 12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43"/>
                    <a:pt x="27" y="70"/>
                    <a:pt x="60" y="70"/>
                  </a:cubicBezTo>
                  <a:cubicBezTo>
                    <a:pt x="93" y="70"/>
                    <a:pt x="120" y="43"/>
                    <a:pt x="120" y="10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36" name="Freeform 135"/>
            <p:cNvSpPr/>
            <p:nvPr/>
          </p:nvSpPr>
          <p:spPr bwMode="auto">
            <a:xfrm flipH="1">
              <a:off x="2139301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2989792" y="3529467"/>
              <a:ext cx="509757" cy="7006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39" name="Rectangle 138"/>
            <p:cNvSpPr>
              <a:spLocks noChangeArrowheads="1"/>
            </p:cNvSpPr>
            <p:nvPr/>
          </p:nvSpPr>
          <p:spPr bwMode="auto">
            <a:xfrm>
              <a:off x="2989792" y="2730674"/>
              <a:ext cx="509757" cy="781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0" name="Freeform 139"/>
            <p:cNvSpPr/>
            <p:nvPr/>
          </p:nvSpPr>
          <p:spPr bwMode="auto">
            <a:xfrm>
              <a:off x="2989792" y="4247680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1" name="Freeform 140"/>
            <p:cNvSpPr/>
            <p:nvPr/>
          </p:nvSpPr>
          <p:spPr bwMode="auto">
            <a:xfrm>
              <a:off x="2989792" y="1966915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2" name="Freeform 141"/>
            <p:cNvSpPr/>
            <p:nvPr/>
          </p:nvSpPr>
          <p:spPr bwMode="auto">
            <a:xfrm>
              <a:off x="2985123" y="3358528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alpha val="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4" name="Rectangle 143"/>
            <p:cNvSpPr>
              <a:spLocks noChangeArrowheads="1"/>
            </p:cNvSpPr>
            <p:nvPr/>
          </p:nvSpPr>
          <p:spPr bwMode="auto">
            <a:xfrm>
              <a:off x="2988039" y="3700653"/>
              <a:ext cx="509757" cy="111566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5" name="Freeform 144"/>
            <p:cNvSpPr/>
            <p:nvPr/>
          </p:nvSpPr>
          <p:spPr bwMode="auto">
            <a:xfrm>
              <a:off x="2988040" y="3402857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7" name="Freeform 146"/>
            <p:cNvSpPr/>
            <p:nvPr/>
          </p:nvSpPr>
          <p:spPr bwMode="auto">
            <a:xfrm>
              <a:off x="3240001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8" name="Freeform 147"/>
            <p:cNvSpPr/>
            <p:nvPr/>
          </p:nvSpPr>
          <p:spPr bwMode="auto">
            <a:xfrm>
              <a:off x="2989792" y="4785463"/>
              <a:ext cx="508005" cy="301298"/>
            </a:xfrm>
            <a:custGeom>
              <a:avLst/>
              <a:gdLst>
                <a:gd name="T0" fmla="*/ 0 w 120"/>
                <a:gd name="T1" fmla="*/ 0 h 70"/>
                <a:gd name="T2" fmla="*/ 0 w 120"/>
                <a:gd name="T3" fmla="*/ 10 h 70"/>
                <a:gd name="T4" fmla="*/ 60 w 120"/>
                <a:gd name="T5" fmla="*/ 70 h 70"/>
                <a:gd name="T6" fmla="*/ 120 w 120"/>
                <a:gd name="T7" fmla="*/ 10 h 70"/>
                <a:gd name="T8" fmla="*/ 120 w 120"/>
                <a:gd name="T9" fmla="*/ 0 h 70"/>
                <a:gd name="T10" fmla="*/ 0 w 12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43"/>
                    <a:pt x="27" y="70"/>
                    <a:pt x="60" y="70"/>
                  </a:cubicBezTo>
                  <a:cubicBezTo>
                    <a:pt x="93" y="70"/>
                    <a:pt x="120" y="43"/>
                    <a:pt x="120" y="10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9" name="Freeform 148"/>
            <p:cNvSpPr/>
            <p:nvPr/>
          </p:nvSpPr>
          <p:spPr bwMode="auto">
            <a:xfrm flipH="1">
              <a:off x="2860452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51" name="Rectangle 150"/>
            <p:cNvSpPr>
              <a:spLocks noChangeArrowheads="1"/>
            </p:cNvSpPr>
            <p:nvPr/>
          </p:nvSpPr>
          <p:spPr bwMode="auto">
            <a:xfrm>
              <a:off x="3709189" y="3529467"/>
              <a:ext cx="509757" cy="7006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52" name="Rectangle 151"/>
            <p:cNvSpPr>
              <a:spLocks noChangeArrowheads="1"/>
            </p:cNvSpPr>
            <p:nvPr/>
          </p:nvSpPr>
          <p:spPr bwMode="auto">
            <a:xfrm>
              <a:off x="3709189" y="2730674"/>
              <a:ext cx="509757" cy="781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53" name="Freeform 152"/>
            <p:cNvSpPr/>
            <p:nvPr/>
          </p:nvSpPr>
          <p:spPr bwMode="auto">
            <a:xfrm>
              <a:off x="3709189" y="4247680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54" name="Freeform 153"/>
            <p:cNvSpPr/>
            <p:nvPr/>
          </p:nvSpPr>
          <p:spPr bwMode="auto">
            <a:xfrm>
              <a:off x="3709189" y="1966915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55" name="Freeform 154"/>
            <p:cNvSpPr/>
            <p:nvPr/>
          </p:nvSpPr>
          <p:spPr bwMode="auto">
            <a:xfrm>
              <a:off x="3704520" y="2658047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alpha val="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57" name="Rectangle 156"/>
            <p:cNvSpPr>
              <a:spLocks noChangeArrowheads="1"/>
            </p:cNvSpPr>
            <p:nvPr/>
          </p:nvSpPr>
          <p:spPr bwMode="auto">
            <a:xfrm>
              <a:off x="3707437" y="3000173"/>
              <a:ext cx="509757" cy="1816144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58" name="Freeform 157"/>
            <p:cNvSpPr/>
            <p:nvPr/>
          </p:nvSpPr>
          <p:spPr bwMode="auto">
            <a:xfrm>
              <a:off x="3707438" y="2702376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3959398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3709189" y="4785463"/>
              <a:ext cx="508005" cy="301298"/>
            </a:xfrm>
            <a:custGeom>
              <a:avLst/>
              <a:gdLst>
                <a:gd name="T0" fmla="*/ 0 w 120"/>
                <a:gd name="T1" fmla="*/ 0 h 70"/>
                <a:gd name="T2" fmla="*/ 0 w 120"/>
                <a:gd name="T3" fmla="*/ 10 h 70"/>
                <a:gd name="T4" fmla="*/ 60 w 120"/>
                <a:gd name="T5" fmla="*/ 70 h 70"/>
                <a:gd name="T6" fmla="*/ 120 w 120"/>
                <a:gd name="T7" fmla="*/ 10 h 70"/>
                <a:gd name="T8" fmla="*/ 120 w 120"/>
                <a:gd name="T9" fmla="*/ 0 h 70"/>
                <a:gd name="T10" fmla="*/ 0 w 12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43"/>
                    <a:pt x="27" y="70"/>
                    <a:pt x="60" y="70"/>
                  </a:cubicBezTo>
                  <a:cubicBezTo>
                    <a:pt x="93" y="70"/>
                    <a:pt x="120" y="43"/>
                    <a:pt x="120" y="10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2" name="Freeform 161"/>
            <p:cNvSpPr/>
            <p:nvPr/>
          </p:nvSpPr>
          <p:spPr bwMode="auto">
            <a:xfrm flipH="1">
              <a:off x="3579849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4" name="Rectangle 163"/>
            <p:cNvSpPr>
              <a:spLocks noChangeArrowheads="1"/>
            </p:cNvSpPr>
            <p:nvPr/>
          </p:nvSpPr>
          <p:spPr bwMode="auto">
            <a:xfrm>
              <a:off x="4426834" y="3529467"/>
              <a:ext cx="509757" cy="700696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5" name="Rectangle 164"/>
            <p:cNvSpPr>
              <a:spLocks noChangeArrowheads="1"/>
            </p:cNvSpPr>
            <p:nvPr/>
          </p:nvSpPr>
          <p:spPr bwMode="auto">
            <a:xfrm>
              <a:off x="4426834" y="2730674"/>
              <a:ext cx="509757" cy="781276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6" name="Freeform 165"/>
            <p:cNvSpPr/>
            <p:nvPr/>
          </p:nvSpPr>
          <p:spPr bwMode="auto">
            <a:xfrm>
              <a:off x="4426834" y="4247680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7" name="Freeform 166"/>
            <p:cNvSpPr/>
            <p:nvPr/>
          </p:nvSpPr>
          <p:spPr bwMode="auto">
            <a:xfrm>
              <a:off x="4426834" y="1966915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9" name="Rectangle 168"/>
            <p:cNvSpPr>
              <a:spLocks noChangeArrowheads="1"/>
            </p:cNvSpPr>
            <p:nvPr/>
          </p:nvSpPr>
          <p:spPr bwMode="auto">
            <a:xfrm>
              <a:off x="4425082" y="2264711"/>
              <a:ext cx="509757" cy="255160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0" name="Freeform 169"/>
            <p:cNvSpPr/>
            <p:nvPr/>
          </p:nvSpPr>
          <p:spPr bwMode="auto">
            <a:xfrm>
              <a:off x="4425083" y="1966915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2" name="Freeform 171"/>
            <p:cNvSpPr/>
            <p:nvPr/>
          </p:nvSpPr>
          <p:spPr bwMode="auto">
            <a:xfrm>
              <a:off x="4677042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3" name="Freeform 172"/>
            <p:cNvSpPr/>
            <p:nvPr/>
          </p:nvSpPr>
          <p:spPr bwMode="auto">
            <a:xfrm>
              <a:off x="4426833" y="4785463"/>
              <a:ext cx="508005" cy="301298"/>
            </a:xfrm>
            <a:custGeom>
              <a:avLst/>
              <a:gdLst>
                <a:gd name="T0" fmla="*/ 0 w 120"/>
                <a:gd name="T1" fmla="*/ 0 h 70"/>
                <a:gd name="T2" fmla="*/ 0 w 120"/>
                <a:gd name="T3" fmla="*/ 10 h 70"/>
                <a:gd name="T4" fmla="*/ 60 w 120"/>
                <a:gd name="T5" fmla="*/ 70 h 70"/>
                <a:gd name="T6" fmla="*/ 120 w 120"/>
                <a:gd name="T7" fmla="*/ 10 h 70"/>
                <a:gd name="T8" fmla="*/ 120 w 120"/>
                <a:gd name="T9" fmla="*/ 0 h 70"/>
                <a:gd name="T10" fmla="*/ 0 w 12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43"/>
                    <a:pt x="27" y="70"/>
                    <a:pt x="60" y="70"/>
                  </a:cubicBezTo>
                  <a:cubicBezTo>
                    <a:pt x="93" y="70"/>
                    <a:pt x="120" y="43"/>
                    <a:pt x="120" y="10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4" name="Freeform 173"/>
            <p:cNvSpPr/>
            <p:nvPr/>
          </p:nvSpPr>
          <p:spPr bwMode="auto">
            <a:xfrm flipH="1">
              <a:off x="4297493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5147984" y="3529467"/>
              <a:ext cx="509757" cy="7006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5147984" y="2730674"/>
              <a:ext cx="509757" cy="781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8" name="Freeform 177"/>
            <p:cNvSpPr/>
            <p:nvPr/>
          </p:nvSpPr>
          <p:spPr bwMode="auto">
            <a:xfrm>
              <a:off x="5147984" y="4247680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9" name="Freeform 178"/>
            <p:cNvSpPr/>
            <p:nvPr/>
          </p:nvSpPr>
          <p:spPr bwMode="auto">
            <a:xfrm>
              <a:off x="5147984" y="1966915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80" name="Freeform 179"/>
            <p:cNvSpPr/>
            <p:nvPr/>
          </p:nvSpPr>
          <p:spPr bwMode="auto">
            <a:xfrm>
              <a:off x="5143315" y="3033118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alpha val="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5146231" y="3375243"/>
              <a:ext cx="509757" cy="144107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83" name="Freeform 182"/>
            <p:cNvSpPr/>
            <p:nvPr/>
          </p:nvSpPr>
          <p:spPr bwMode="auto">
            <a:xfrm>
              <a:off x="5146231" y="3077447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85" name="Freeform 184"/>
            <p:cNvSpPr/>
            <p:nvPr/>
          </p:nvSpPr>
          <p:spPr bwMode="auto">
            <a:xfrm>
              <a:off x="5398193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86" name="Freeform 185"/>
            <p:cNvSpPr/>
            <p:nvPr/>
          </p:nvSpPr>
          <p:spPr bwMode="auto">
            <a:xfrm>
              <a:off x="5147984" y="4785463"/>
              <a:ext cx="508005" cy="301298"/>
            </a:xfrm>
            <a:custGeom>
              <a:avLst/>
              <a:gdLst>
                <a:gd name="T0" fmla="*/ 0 w 120"/>
                <a:gd name="T1" fmla="*/ 0 h 70"/>
                <a:gd name="T2" fmla="*/ 0 w 120"/>
                <a:gd name="T3" fmla="*/ 10 h 70"/>
                <a:gd name="T4" fmla="*/ 60 w 120"/>
                <a:gd name="T5" fmla="*/ 70 h 70"/>
                <a:gd name="T6" fmla="*/ 120 w 120"/>
                <a:gd name="T7" fmla="*/ 10 h 70"/>
                <a:gd name="T8" fmla="*/ 120 w 120"/>
                <a:gd name="T9" fmla="*/ 0 h 70"/>
                <a:gd name="T10" fmla="*/ 0 w 12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43"/>
                    <a:pt x="27" y="70"/>
                    <a:pt x="60" y="70"/>
                  </a:cubicBezTo>
                  <a:cubicBezTo>
                    <a:pt x="93" y="70"/>
                    <a:pt x="120" y="43"/>
                    <a:pt x="120" y="10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87" name="Freeform 186"/>
            <p:cNvSpPr/>
            <p:nvPr/>
          </p:nvSpPr>
          <p:spPr bwMode="auto">
            <a:xfrm flipH="1">
              <a:off x="5018644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5867381" y="3529467"/>
              <a:ext cx="509757" cy="7006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5867381" y="2730674"/>
              <a:ext cx="509757" cy="781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1" name="Freeform 190"/>
            <p:cNvSpPr/>
            <p:nvPr/>
          </p:nvSpPr>
          <p:spPr bwMode="auto">
            <a:xfrm>
              <a:off x="5867381" y="4247680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2" name="Freeform 191"/>
            <p:cNvSpPr/>
            <p:nvPr/>
          </p:nvSpPr>
          <p:spPr bwMode="auto">
            <a:xfrm>
              <a:off x="5867381" y="1966915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3" name="Freeform 192"/>
            <p:cNvSpPr/>
            <p:nvPr/>
          </p:nvSpPr>
          <p:spPr bwMode="auto">
            <a:xfrm>
              <a:off x="5862712" y="2388548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alpha val="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5865629" y="2714906"/>
              <a:ext cx="509757" cy="210140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6" name="Freeform 195"/>
            <p:cNvSpPr/>
            <p:nvPr/>
          </p:nvSpPr>
          <p:spPr bwMode="auto">
            <a:xfrm>
              <a:off x="5865630" y="2432877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8" name="Freeform 197"/>
            <p:cNvSpPr/>
            <p:nvPr/>
          </p:nvSpPr>
          <p:spPr bwMode="auto">
            <a:xfrm>
              <a:off x="6117590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9" name="Freeform 198"/>
            <p:cNvSpPr/>
            <p:nvPr/>
          </p:nvSpPr>
          <p:spPr bwMode="auto">
            <a:xfrm>
              <a:off x="5867381" y="4785463"/>
              <a:ext cx="508005" cy="301298"/>
            </a:xfrm>
            <a:custGeom>
              <a:avLst/>
              <a:gdLst>
                <a:gd name="T0" fmla="*/ 0 w 120"/>
                <a:gd name="T1" fmla="*/ 0 h 70"/>
                <a:gd name="T2" fmla="*/ 0 w 120"/>
                <a:gd name="T3" fmla="*/ 10 h 70"/>
                <a:gd name="T4" fmla="*/ 60 w 120"/>
                <a:gd name="T5" fmla="*/ 70 h 70"/>
                <a:gd name="T6" fmla="*/ 120 w 120"/>
                <a:gd name="T7" fmla="*/ 10 h 70"/>
                <a:gd name="T8" fmla="*/ 120 w 120"/>
                <a:gd name="T9" fmla="*/ 0 h 70"/>
                <a:gd name="T10" fmla="*/ 0 w 12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43"/>
                    <a:pt x="27" y="70"/>
                    <a:pt x="60" y="70"/>
                  </a:cubicBezTo>
                  <a:cubicBezTo>
                    <a:pt x="93" y="70"/>
                    <a:pt x="120" y="43"/>
                    <a:pt x="120" y="10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0" name="Freeform 199"/>
            <p:cNvSpPr/>
            <p:nvPr/>
          </p:nvSpPr>
          <p:spPr bwMode="auto">
            <a:xfrm flipH="1">
              <a:off x="5738041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6579192" y="3529467"/>
              <a:ext cx="509757" cy="7006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3" name="Rectangle 202"/>
            <p:cNvSpPr>
              <a:spLocks noChangeArrowheads="1"/>
            </p:cNvSpPr>
            <p:nvPr/>
          </p:nvSpPr>
          <p:spPr bwMode="auto">
            <a:xfrm>
              <a:off x="6579192" y="2730674"/>
              <a:ext cx="509757" cy="781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4" name="Freeform 203"/>
            <p:cNvSpPr/>
            <p:nvPr/>
          </p:nvSpPr>
          <p:spPr bwMode="auto">
            <a:xfrm>
              <a:off x="6579192" y="4247680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5" name="Freeform 204"/>
            <p:cNvSpPr/>
            <p:nvPr/>
          </p:nvSpPr>
          <p:spPr bwMode="auto">
            <a:xfrm>
              <a:off x="6579192" y="1966915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6" name="Freeform 205"/>
            <p:cNvSpPr/>
            <p:nvPr/>
          </p:nvSpPr>
          <p:spPr bwMode="auto">
            <a:xfrm>
              <a:off x="6574523" y="3538387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alpha val="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6577440" y="3853701"/>
              <a:ext cx="509757" cy="96261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9" name="Freeform 208"/>
            <p:cNvSpPr/>
            <p:nvPr/>
          </p:nvSpPr>
          <p:spPr bwMode="auto">
            <a:xfrm>
              <a:off x="6577441" y="3582716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11" name="Freeform 210"/>
            <p:cNvSpPr/>
            <p:nvPr/>
          </p:nvSpPr>
          <p:spPr bwMode="auto">
            <a:xfrm>
              <a:off x="6579192" y="4785463"/>
              <a:ext cx="508004" cy="301298"/>
            </a:xfrm>
            <a:custGeom>
              <a:avLst/>
              <a:gdLst>
                <a:gd name="T0" fmla="*/ 0 w 120"/>
                <a:gd name="T1" fmla="*/ 0 h 70"/>
                <a:gd name="T2" fmla="*/ 0 w 120"/>
                <a:gd name="T3" fmla="*/ 10 h 70"/>
                <a:gd name="T4" fmla="*/ 60 w 120"/>
                <a:gd name="T5" fmla="*/ 70 h 70"/>
                <a:gd name="T6" fmla="*/ 120 w 120"/>
                <a:gd name="T7" fmla="*/ 10 h 70"/>
                <a:gd name="T8" fmla="*/ 120 w 120"/>
                <a:gd name="T9" fmla="*/ 0 h 70"/>
                <a:gd name="T10" fmla="*/ 0 w 12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43"/>
                    <a:pt x="27" y="70"/>
                    <a:pt x="60" y="70"/>
                  </a:cubicBezTo>
                  <a:cubicBezTo>
                    <a:pt x="93" y="70"/>
                    <a:pt x="120" y="43"/>
                    <a:pt x="120" y="10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12" name="Freeform 211"/>
            <p:cNvSpPr/>
            <p:nvPr/>
          </p:nvSpPr>
          <p:spPr bwMode="auto">
            <a:xfrm flipH="1">
              <a:off x="6449852" y="4766193"/>
              <a:ext cx="385383" cy="320568"/>
            </a:xfrm>
            <a:custGeom>
              <a:avLst/>
              <a:gdLst>
                <a:gd name="T0" fmla="*/ 60 w 90"/>
                <a:gd name="T1" fmla="*/ 45 h 75"/>
                <a:gd name="T2" fmla="*/ 60 w 90"/>
                <a:gd name="T3" fmla="*/ 0 h 75"/>
                <a:gd name="T4" fmla="*/ 0 w 90"/>
                <a:gd name="T5" fmla="*/ 0 h 75"/>
                <a:gd name="T6" fmla="*/ 0 w 90"/>
                <a:gd name="T7" fmla="*/ 75 h 75"/>
                <a:gd name="T8" fmla="*/ 90 w 90"/>
                <a:gd name="T9" fmla="*/ 75 h 75"/>
                <a:gd name="T10" fmla="*/ 60 w 90"/>
                <a:gd name="T11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75">
                  <a:moveTo>
                    <a:pt x="60" y="45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73" y="75"/>
                    <a:pt x="60" y="61"/>
                    <a:pt x="60" y="4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cxnSp>
          <p:nvCxnSpPr>
            <p:cNvPr id="213" name="Straight Connector 212"/>
            <p:cNvCxnSpPr/>
            <p:nvPr/>
          </p:nvCxnSpPr>
          <p:spPr>
            <a:xfrm>
              <a:off x="1533484" y="5399725"/>
              <a:ext cx="5550794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sysDot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Oval 213"/>
            <p:cNvSpPr/>
            <p:nvPr/>
          </p:nvSpPr>
          <p:spPr>
            <a:xfrm>
              <a:off x="1732670" y="5352348"/>
              <a:ext cx="111384" cy="111384"/>
            </a:xfrm>
            <a:prstGeom prst="ellipse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15" name="Oval 214"/>
            <p:cNvSpPr/>
            <p:nvPr/>
          </p:nvSpPr>
          <p:spPr>
            <a:xfrm>
              <a:off x="2463157" y="5352348"/>
              <a:ext cx="111384" cy="111384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16" name="Oval 215"/>
            <p:cNvSpPr/>
            <p:nvPr/>
          </p:nvSpPr>
          <p:spPr>
            <a:xfrm>
              <a:off x="3193646" y="5352348"/>
              <a:ext cx="111384" cy="111384"/>
            </a:xfrm>
            <a:prstGeom prst="ellipse">
              <a:avLst/>
            </a:prstGeom>
            <a:solidFill>
              <a:srgbClr val="F6AC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17" name="Oval 216"/>
            <p:cNvSpPr/>
            <p:nvPr/>
          </p:nvSpPr>
          <p:spPr>
            <a:xfrm>
              <a:off x="3903704" y="5352348"/>
              <a:ext cx="111384" cy="111384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18" name="Oval 217"/>
            <p:cNvSpPr/>
            <p:nvPr/>
          </p:nvSpPr>
          <p:spPr>
            <a:xfrm>
              <a:off x="4621349" y="5352348"/>
              <a:ext cx="111384" cy="111384"/>
            </a:xfrm>
            <a:prstGeom prst="ellipse">
              <a:avLst/>
            </a:prstGeom>
            <a:solidFill>
              <a:srgbClr val="F6AC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19" name="Oval 218"/>
            <p:cNvSpPr/>
            <p:nvPr/>
          </p:nvSpPr>
          <p:spPr>
            <a:xfrm>
              <a:off x="5342499" y="5352348"/>
              <a:ext cx="111384" cy="111384"/>
            </a:xfrm>
            <a:prstGeom prst="ellipse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20" name="Oval 219"/>
            <p:cNvSpPr/>
            <p:nvPr/>
          </p:nvSpPr>
          <p:spPr>
            <a:xfrm>
              <a:off x="6063649" y="5352348"/>
              <a:ext cx="111384" cy="111384"/>
            </a:xfrm>
            <a:prstGeom prst="ellipse">
              <a:avLst/>
            </a:prstGeom>
            <a:solidFill>
              <a:srgbClr val="F6AC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21" name="Oval 220"/>
            <p:cNvSpPr/>
            <p:nvPr/>
          </p:nvSpPr>
          <p:spPr>
            <a:xfrm>
              <a:off x="6773707" y="5352348"/>
              <a:ext cx="111384" cy="111384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1617481" y="4010716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200" b="1" dirty="0" smtClean="0">
                  <a:solidFill>
                    <a:schemeClr val="bg1"/>
                  </a:solidFill>
                  <a:latin typeface="Abel" panose="02000506030000020004" pitchFamily="2" charset="0"/>
                </a:rPr>
                <a:t>20</a:t>
              </a:r>
              <a:endParaRPr lang="id-ID" sz="1200" b="1" dirty="0" smtClean="0">
                <a:solidFill>
                  <a:schemeClr val="bg1"/>
                </a:solidFill>
                <a:latin typeface="Abel" panose="02000506030000020004" pitchFamily="2" charset="0"/>
              </a:endParaRPr>
            </a:p>
            <a:p>
              <a:pPr algn="ctr"/>
              <a:r>
                <a:rPr lang="id-ID" sz="1200" dirty="0">
                  <a:solidFill>
                    <a:schemeClr val="bg1"/>
                  </a:solidFill>
                  <a:latin typeface="Abel" panose="02000506030000020004" pitchFamily="2" charset="0"/>
                </a:rPr>
                <a:t>%</a:t>
              </a:r>
              <a:endParaRPr lang="id-ID" sz="1200" dirty="0">
                <a:solidFill>
                  <a:schemeClr val="bg1"/>
                </a:solidFill>
                <a:latin typeface="Abel" panose="02000506030000020004" pitchFamily="2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358711" y="4451510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200" b="1" dirty="0" smtClean="0">
                  <a:solidFill>
                    <a:schemeClr val="bg1"/>
                  </a:solidFill>
                  <a:latin typeface="Abel" panose="02000506030000020004" pitchFamily="2" charset="0"/>
                </a:rPr>
                <a:t>10</a:t>
              </a:r>
              <a:endParaRPr lang="id-ID" sz="1200" b="1" dirty="0" smtClean="0">
                <a:solidFill>
                  <a:schemeClr val="bg1"/>
                </a:solidFill>
                <a:latin typeface="Abel" panose="02000506030000020004" pitchFamily="2" charset="0"/>
              </a:endParaRPr>
            </a:p>
            <a:p>
              <a:pPr algn="ctr"/>
              <a:r>
                <a:rPr lang="id-ID" sz="1200" dirty="0">
                  <a:solidFill>
                    <a:schemeClr val="bg1"/>
                  </a:solidFill>
                  <a:latin typeface="Abel" panose="02000506030000020004" pitchFamily="2" charset="0"/>
                </a:rPr>
                <a:t>%</a:t>
              </a:r>
              <a:endParaRPr lang="id-ID" sz="1200" dirty="0">
                <a:solidFill>
                  <a:schemeClr val="bg1"/>
                </a:solidFill>
                <a:latin typeface="Abel" panose="02000506030000020004" pitchFamily="2" charset="0"/>
              </a:endParaRP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3073657" y="3515383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200" b="1" dirty="0" smtClean="0">
                  <a:solidFill>
                    <a:schemeClr val="bg1"/>
                  </a:solidFill>
                  <a:latin typeface="Abel" panose="02000506030000020004" pitchFamily="2" charset="0"/>
                </a:rPr>
                <a:t>45</a:t>
              </a:r>
              <a:endParaRPr lang="id-ID" sz="1200" b="1" dirty="0" smtClean="0">
                <a:solidFill>
                  <a:schemeClr val="bg1"/>
                </a:solidFill>
                <a:latin typeface="Abel" panose="02000506030000020004" pitchFamily="2" charset="0"/>
              </a:endParaRPr>
            </a:p>
            <a:p>
              <a:pPr algn="ctr"/>
              <a:r>
                <a:rPr lang="id-ID" sz="1200" dirty="0">
                  <a:solidFill>
                    <a:schemeClr val="bg1"/>
                  </a:solidFill>
                  <a:latin typeface="Abel" panose="02000506030000020004" pitchFamily="2" charset="0"/>
                </a:rPr>
                <a:t>%</a:t>
              </a:r>
              <a:endParaRPr lang="id-ID" sz="1200" dirty="0">
                <a:solidFill>
                  <a:schemeClr val="bg1"/>
                </a:solidFill>
                <a:latin typeface="Abel" panose="02000506030000020004" pitchFamily="2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787316" y="2835799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200" b="1" dirty="0" smtClean="0">
                  <a:solidFill>
                    <a:schemeClr val="bg1"/>
                  </a:solidFill>
                  <a:latin typeface="Abel" panose="02000506030000020004" pitchFamily="2" charset="0"/>
                </a:rPr>
                <a:t>75</a:t>
              </a:r>
              <a:endParaRPr lang="id-ID" sz="1200" b="1" dirty="0" smtClean="0">
                <a:solidFill>
                  <a:schemeClr val="bg1"/>
                </a:solidFill>
                <a:latin typeface="Abel" panose="02000506030000020004" pitchFamily="2" charset="0"/>
              </a:endParaRPr>
            </a:p>
            <a:p>
              <a:pPr algn="ctr"/>
              <a:r>
                <a:rPr lang="id-ID" sz="1200" dirty="0">
                  <a:solidFill>
                    <a:schemeClr val="bg1"/>
                  </a:solidFill>
                  <a:latin typeface="Abel" panose="02000506030000020004" pitchFamily="2" charset="0"/>
                </a:rPr>
                <a:t>%</a:t>
              </a:r>
              <a:endParaRPr lang="id-ID" sz="1200" dirty="0">
                <a:solidFill>
                  <a:schemeClr val="bg1"/>
                </a:solidFill>
                <a:latin typeface="Abel" panose="02000506030000020004" pitchFamily="2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4471315" y="2091380"/>
              <a:ext cx="4203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200" b="1" dirty="0" smtClean="0">
                  <a:solidFill>
                    <a:schemeClr val="bg1"/>
                  </a:solidFill>
                  <a:latin typeface="Abel" panose="02000506030000020004" pitchFamily="2" charset="0"/>
                </a:rPr>
                <a:t>100</a:t>
              </a:r>
              <a:endParaRPr lang="id-ID" sz="1200" b="1" dirty="0" smtClean="0">
                <a:solidFill>
                  <a:schemeClr val="bg1"/>
                </a:solidFill>
                <a:latin typeface="Abel" panose="02000506030000020004" pitchFamily="2" charset="0"/>
              </a:endParaRPr>
            </a:p>
            <a:p>
              <a:pPr algn="ctr"/>
              <a:r>
                <a:rPr lang="id-ID" sz="1200" dirty="0">
                  <a:solidFill>
                    <a:schemeClr val="bg1"/>
                  </a:solidFill>
                  <a:latin typeface="Abel" panose="02000506030000020004" pitchFamily="2" charset="0"/>
                </a:rPr>
                <a:t>%</a:t>
              </a:r>
              <a:endParaRPr lang="id-ID" sz="1200" dirty="0">
                <a:solidFill>
                  <a:schemeClr val="bg1"/>
                </a:solidFill>
                <a:latin typeface="Abel" panose="02000506030000020004" pitchFamily="2" charset="0"/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5949125" y="2555858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200" b="1" dirty="0" smtClean="0">
                  <a:solidFill>
                    <a:schemeClr val="bg1"/>
                  </a:solidFill>
                  <a:latin typeface="Abel" panose="02000506030000020004" pitchFamily="2" charset="0"/>
                </a:rPr>
                <a:t>85</a:t>
              </a:r>
              <a:endParaRPr lang="id-ID" sz="1200" b="1" dirty="0" smtClean="0">
                <a:solidFill>
                  <a:schemeClr val="bg1"/>
                </a:solidFill>
                <a:latin typeface="Abel" panose="02000506030000020004" pitchFamily="2" charset="0"/>
              </a:endParaRPr>
            </a:p>
            <a:p>
              <a:pPr algn="ctr"/>
              <a:r>
                <a:rPr lang="id-ID" sz="1200" dirty="0">
                  <a:solidFill>
                    <a:schemeClr val="bg1"/>
                  </a:solidFill>
                  <a:latin typeface="Abel" panose="02000506030000020004" pitchFamily="2" charset="0"/>
                </a:rPr>
                <a:t>%</a:t>
              </a:r>
              <a:endParaRPr lang="id-ID" sz="1200" dirty="0">
                <a:solidFill>
                  <a:schemeClr val="bg1"/>
                </a:solidFill>
                <a:latin typeface="Abel" panose="02000506030000020004" pitchFamily="2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5238198" y="3254586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200" b="1" dirty="0" smtClean="0">
                  <a:solidFill>
                    <a:schemeClr val="bg1"/>
                  </a:solidFill>
                  <a:latin typeface="Abel" panose="02000506030000020004" pitchFamily="2" charset="0"/>
                </a:rPr>
                <a:t>55</a:t>
              </a:r>
              <a:endParaRPr lang="id-ID" sz="1200" b="1" dirty="0" smtClean="0">
                <a:solidFill>
                  <a:schemeClr val="bg1"/>
                </a:solidFill>
                <a:latin typeface="Abel" panose="02000506030000020004" pitchFamily="2" charset="0"/>
              </a:endParaRPr>
            </a:p>
            <a:p>
              <a:pPr algn="ctr"/>
              <a:r>
                <a:rPr lang="id-ID" sz="1200" dirty="0">
                  <a:solidFill>
                    <a:schemeClr val="bg1"/>
                  </a:solidFill>
                  <a:latin typeface="Abel" panose="02000506030000020004" pitchFamily="2" charset="0"/>
                </a:rPr>
                <a:t>%</a:t>
              </a:r>
              <a:endParaRPr lang="id-ID" sz="1200" dirty="0">
                <a:solidFill>
                  <a:schemeClr val="bg1"/>
                </a:solidFill>
                <a:latin typeface="Abel" panose="02000506030000020004" pitchFamily="2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6658519" y="3706854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200" b="1" dirty="0" smtClean="0">
                  <a:solidFill>
                    <a:schemeClr val="bg1"/>
                  </a:solidFill>
                  <a:latin typeface="Abel" panose="02000506030000020004" pitchFamily="2" charset="0"/>
                </a:rPr>
                <a:t>40</a:t>
              </a:r>
              <a:endParaRPr lang="id-ID" sz="1200" b="1" dirty="0" smtClean="0">
                <a:solidFill>
                  <a:schemeClr val="bg1"/>
                </a:solidFill>
                <a:latin typeface="Abel" panose="02000506030000020004" pitchFamily="2" charset="0"/>
              </a:endParaRPr>
            </a:p>
            <a:p>
              <a:pPr algn="ctr"/>
              <a:r>
                <a:rPr lang="id-ID" sz="1200" dirty="0">
                  <a:solidFill>
                    <a:schemeClr val="bg1"/>
                  </a:solidFill>
                  <a:latin typeface="Abel" panose="02000506030000020004" pitchFamily="2" charset="0"/>
                </a:rPr>
                <a:t>%</a:t>
              </a:r>
              <a:endParaRPr lang="id-ID" sz="1200" dirty="0">
                <a:solidFill>
                  <a:schemeClr val="bg1"/>
                </a:solidFill>
                <a:latin typeface="Abel" panose="02000506030000020004" pitchFamily="2" charset="0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6596928" y="5457657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50" dirty="0" smtClean="0">
                  <a:solidFill>
                    <a:schemeClr val="bg1">
                      <a:lumMod val="50000"/>
                    </a:schemeClr>
                  </a:solidFill>
                </a:rPr>
                <a:t>20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</a:rPr>
                <a:t>22</a:t>
              </a:r>
              <a:endParaRPr lang="id-ID" sz="105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5871195" y="5457657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50" dirty="0" smtClean="0">
                  <a:solidFill>
                    <a:schemeClr val="bg1">
                      <a:lumMod val="50000"/>
                    </a:schemeClr>
                  </a:solidFill>
                </a:rPr>
                <a:t>20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</a:rPr>
                <a:t>21</a:t>
              </a:r>
              <a:endParaRPr lang="id-ID" sz="105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5171088" y="5457657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50" dirty="0" smtClean="0">
                  <a:solidFill>
                    <a:schemeClr val="bg1">
                      <a:lumMod val="50000"/>
                    </a:schemeClr>
                  </a:solidFill>
                </a:rPr>
                <a:t>20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</a:rPr>
                <a:t>20</a:t>
              </a:r>
              <a:endParaRPr lang="id-ID" sz="105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4449136" y="5457657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50" dirty="0" smtClean="0">
                  <a:solidFill>
                    <a:schemeClr val="bg1">
                      <a:lumMod val="50000"/>
                    </a:schemeClr>
                  </a:solidFill>
                </a:rPr>
                <a:t>201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</a:rPr>
                <a:t>9</a:t>
              </a:r>
              <a:endParaRPr lang="id-ID" sz="105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3727184" y="5457657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50" dirty="0" smtClean="0">
                  <a:solidFill>
                    <a:schemeClr val="bg1">
                      <a:lumMod val="50000"/>
                    </a:schemeClr>
                  </a:solidFill>
                </a:rPr>
                <a:t>201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id-ID" sz="105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3014998" y="5457658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50" dirty="0" smtClean="0">
                  <a:solidFill>
                    <a:schemeClr val="bg1">
                      <a:lumMod val="50000"/>
                    </a:schemeClr>
                  </a:solidFill>
                </a:rPr>
                <a:t>201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id-ID" sz="105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295909" y="5457649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50" dirty="0" smtClean="0">
                  <a:solidFill>
                    <a:schemeClr val="bg1">
                      <a:lumMod val="50000"/>
                    </a:schemeClr>
                  </a:solidFill>
                </a:rPr>
                <a:t>20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</a:rPr>
                <a:t>16</a:t>
              </a:r>
              <a:endParaRPr lang="id-ID" sz="105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1569917" y="5457645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50" dirty="0" smtClean="0">
                  <a:solidFill>
                    <a:schemeClr val="bg1">
                      <a:lumMod val="50000"/>
                    </a:schemeClr>
                  </a:solidFill>
                </a:rPr>
                <a:t>20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</a:rPr>
                <a:t>15</a:t>
              </a:r>
              <a:endParaRPr lang="id-ID" sz="105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43" name="TextBox 242"/>
          <p:cNvSpPr txBox="1"/>
          <p:nvPr/>
        </p:nvSpPr>
        <p:spPr>
          <a:xfrm>
            <a:off x="952500" y="616683"/>
            <a:ext cx="3238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COLUMN </a:t>
            </a:r>
            <a:r>
              <a:rPr lang="en-US" sz="4000" smtClean="0">
                <a:solidFill>
                  <a:schemeClr val="accent5"/>
                </a:solidFill>
                <a:latin typeface="Abel" panose="02000506030000020004" pitchFamily="2" charset="0"/>
              </a:rPr>
              <a:t>CHART</a:t>
            </a:r>
            <a:endParaRPr lang="en-US" sz="4000">
              <a:solidFill>
                <a:schemeClr val="accent5"/>
              </a:solidFill>
              <a:latin typeface="Abel" panose="02000506030000020004" pitchFamily="2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1045535" y="1589567"/>
            <a:ext cx="549349" cy="1828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952500" y="1186069"/>
            <a:ext cx="26662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Lid est laborum dolo rumes fugats untras. 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1496660" y="2432922"/>
            <a:ext cx="33572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THE NEW OS SOLUTIONS</a:t>
            </a:r>
            <a:b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600" smtClean="0">
              <a:solidFill>
                <a:schemeClr val="tx1">
                  <a:lumMod val="50000"/>
                  <a:lumOff val="50000"/>
                </a:schemeClr>
              </a:solidFill>
              <a:latin typeface="Abel" panose="02000506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Sed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ut perspiciatis unde omnis iste natus error sit voluptatem accusantium doloremque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laudantium ?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1594884" y="3862446"/>
            <a:ext cx="349650" cy="3496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>
                    <a:lumMod val="95000"/>
                  </a:schemeClr>
                </a:solidFill>
                <a:latin typeface="Simple-Line-Icons" panose="02000503000000000000" pitchFamily="2" charset="2"/>
              </a:rPr>
              <a:t></a:t>
            </a:r>
            <a:endParaRPr lang="en-US" sz="12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8" name="Oval 247"/>
          <p:cNvSpPr/>
          <p:nvPr/>
        </p:nvSpPr>
        <p:spPr>
          <a:xfrm>
            <a:off x="1594884" y="4549727"/>
            <a:ext cx="349650" cy="34965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>
                    <a:lumMod val="95000"/>
                  </a:schemeClr>
                </a:solidFill>
                <a:latin typeface="Simple-Line-Icons" panose="02000503000000000000" pitchFamily="2" charset="2"/>
              </a:rPr>
              <a:t></a:t>
            </a:r>
            <a:endParaRPr lang="en-US" sz="12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9" name="Oval 248"/>
          <p:cNvSpPr/>
          <p:nvPr/>
        </p:nvSpPr>
        <p:spPr>
          <a:xfrm>
            <a:off x="1594884" y="5234656"/>
            <a:ext cx="349650" cy="3496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>
                    <a:lumMod val="95000"/>
                  </a:schemeClr>
                </a:solidFill>
                <a:latin typeface="Simple-Line-Icons" panose="02000503000000000000" pitchFamily="2" charset="2"/>
              </a:rPr>
              <a:t></a:t>
            </a:r>
            <a:endParaRPr lang="en-US" sz="12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2042837" y="3803926"/>
            <a:ext cx="2811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SECTION 1</a:t>
            </a:r>
            <a:endParaRPr lang="en-US" sz="1200" smtClean="0">
              <a:solidFill>
                <a:schemeClr val="tx1">
                  <a:lumMod val="50000"/>
                  <a:lumOff val="50000"/>
                </a:schemeClr>
              </a:solidFill>
              <a:latin typeface="Abel" panose="02000506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Sed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ut perspiciatis unde omnis iste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natus</a:t>
            </a:r>
            <a:endParaRPr lang="en-US" sz="1200"/>
          </a:p>
        </p:txBody>
      </p:sp>
      <p:sp>
        <p:nvSpPr>
          <p:cNvPr id="251" name="Rectangle 250"/>
          <p:cNvSpPr/>
          <p:nvPr/>
        </p:nvSpPr>
        <p:spPr>
          <a:xfrm>
            <a:off x="2034603" y="4493720"/>
            <a:ext cx="2811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SECTION 2</a:t>
            </a:r>
            <a:endParaRPr lang="en-US" sz="1200" smtClean="0">
              <a:solidFill>
                <a:schemeClr val="tx1">
                  <a:lumMod val="50000"/>
                  <a:lumOff val="50000"/>
                </a:schemeClr>
              </a:solidFill>
              <a:latin typeface="Abel" panose="02000506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Sed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ut perspiciatis unde omnis iste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natus</a:t>
            </a:r>
            <a:endParaRPr lang="en-US" sz="1200"/>
          </a:p>
        </p:txBody>
      </p:sp>
      <p:sp>
        <p:nvSpPr>
          <p:cNvPr id="252" name="Rectangle 251"/>
          <p:cNvSpPr/>
          <p:nvPr/>
        </p:nvSpPr>
        <p:spPr>
          <a:xfrm>
            <a:off x="2032004" y="5183514"/>
            <a:ext cx="2811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SECTION 3</a:t>
            </a:r>
            <a:endParaRPr lang="en-US" sz="1200" smtClean="0">
              <a:solidFill>
                <a:schemeClr val="tx1">
                  <a:lumMod val="50000"/>
                  <a:lumOff val="50000"/>
                </a:schemeClr>
              </a:solidFill>
              <a:latin typeface="Abel" panose="02000506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Sed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ut perspiciatis unde omnis iste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natus</a:t>
            </a:r>
            <a:endParaRPr lang="en-US" sz="1200"/>
          </a:p>
        </p:txBody>
      </p:sp>
      <p:sp>
        <p:nvSpPr>
          <p:cNvPr id="2" name="文本框 1"/>
          <p:cNvSpPr txBox="1"/>
          <p:nvPr/>
        </p:nvSpPr>
        <p:spPr>
          <a:xfrm>
            <a:off x="7763185" y="711200"/>
            <a:ext cx="1734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6F6F6"/>
                </a:solidFill>
              </a:rPr>
              <a:t>https://www.ypppt.com/</a:t>
            </a:r>
            <a:endParaRPr lang="zh-CN" altLang="en-US" sz="1200" dirty="0">
              <a:solidFill>
                <a:srgbClr val="F6F6F6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405</Words>
  <Application>WPS 演示</Application>
  <PresentationFormat>宽屏</PresentationFormat>
  <Paragraphs>64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8" baseType="lpstr">
      <vt:lpstr>Arial</vt:lpstr>
      <vt:lpstr>宋体</vt:lpstr>
      <vt:lpstr>Wingdings</vt:lpstr>
      <vt:lpstr>Abel</vt:lpstr>
      <vt:lpstr>ksdb</vt:lpstr>
      <vt:lpstr>Open Sans</vt:lpstr>
      <vt:lpstr>Simple-Line-Icons</vt:lpstr>
      <vt:lpstr>微软雅黑</vt:lpstr>
      <vt:lpstr>Meiryo</vt:lpstr>
      <vt:lpstr>Yu Gothic UI</vt:lpstr>
      <vt:lpstr>Arial Narrow</vt:lpstr>
      <vt:lpstr>Calibri</vt:lpstr>
      <vt:lpstr>Arial Unicode MS</vt:lpstr>
      <vt:lpstr>Calibri Light</vt:lpstr>
      <vt:lpstr>Segoe Print</vt:lpstr>
      <vt:lpstr>MV Boli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Administrator</cp:lastModifiedBy>
  <cp:revision>533</cp:revision>
  <dcterms:created xsi:type="dcterms:W3CDTF">2014-09-06T13:04:00Z</dcterms:created>
  <dcterms:modified xsi:type="dcterms:W3CDTF">2025-04-20T06:43:00Z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FF96265682D84CBA840FE8B950D1A9C7_12</vt:lpwstr>
  </property>
  <property fmtid="{D5CDD505-2E9C-101B-9397-08002B2CF9AE}" pid="3" name="KSOProductBuildVer">
    <vt:lpwstr>2052-12.1.0.20784</vt:lpwstr>
  </property>
</Properties>
</file>