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576" userDrawn="1">
          <p15:clr>
            <a:srgbClr val="A4A3A4"/>
          </p15:clr>
        </p15:guide>
        <p15:guide id="5" pos="7296" userDrawn="1">
          <p15:clr>
            <a:srgbClr val="A4A3A4"/>
          </p15:clr>
        </p15:guide>
        <p15:guide id="6" pos="7104" userDrawn="1">
          <p15:clr>
            <a:srgbClr val="A4A3A4"/>
          </p15:clr>
        </p15:guide>
        <p15:guide id="7" orient="horz" pos="3888" userDrawn="1">
          <p15:clr>
            <a:srgbClr val="A4A3A4"/>
          </p15:clr>
        </p15:guide>
        <p15:guide id="8" orient="horz" pos="1008" userDrawn="1">
          <p15:clr>
            <a:srgbClr val="A4A3A4"/>
          </p15:clr>
        </p15:guide>
        <p15:guide id="9" orient="horz" pos="6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AFA"/>
    <a:srgbClr val="ECF0F1"/>
    <a:srgbClr val="E74C3C"/>
    <a:srgbClr val="94B155"/>
    <a:srgbClr val="3D9FAC"/>
    <a:srgbClr val="FEB834"/>
    <a:srgbClr val="7F8C8D"/>
    <a:srgbClr val="5B4470"/>
    <a:srgbClr val="D7562E"/>
    <a:srgbClr val="2A7B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0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840" y="114"/>
      </p:cViewPr>
      <p:guideLst>
        <p:guide orient="horz" pos="2160"/>
        <p:guide pos="3840"/>
        <p:guide pos="384"/>
        <p:guide pos="576"/>
        <p:guide pos="7296"/>
        <p:guide pos="7104"/>
        <p:guide orient="horz" pos="3888"/>
        <p:guide orient="horz" pos="1008"/>
        <p:guide orient="horz" pos="69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45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BEA46-D54C-4AD2-B959-155CDD042AD2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7A7E9-0EDB-4CC7-9ACE-74A0184176E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33ABD-8DF6-43FB-B560-F1624DF2A5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EF73F-A3A5-4B1A-A41C-1BAD81DB036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EF73F-A3A5-4B1A-A41C-1BAD81DB03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F0F1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27940" y="191387"/>
            <a:ext cx="43361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smtClean="0">
                <a:solidFill>
                  <a:schemeClr val="tx1">
                    <a:lumMod val="65000"/>
                    <a:lumOff val="35000"/>
                  </a:schemeClr>
                </a:solidFill>
                <a:latin typeface="GeosansLight" panose="02000603020000020003" pitchFamily="2" charset="0"/>
              </a:rPr>
              <a:t>Creative Circular Elements</a:t>
            </a:r>
            <a:endParaRPr lang="en-US" sz="3200">
              <a:solidFill>
                <a:schemeClr val="tx1">
                  <a:lumMod val="65000"/>
                  <a:lumOff val="35000"/>
                </a:schemeClr>
              </a:solidFill>
              <a:latin typeface="GeosansLight" panose="02000603020000020003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87845" y="776162"/>
            <a:ext cx="3416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Lid </a:t>
            </a:r>
            <a:r>
              <a:rPr lang="en-US" sz="10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 laborum dolo rumes fugats untras. Etharums ser quidem rerum </a:t>
            </a:r>
            <a:r>
              <a:rPr lang="en-US"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</a:t>
            </a:r>
            <a:endParaRPr lang="en-US" sz="100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607442" y="1977656"/>
            <a:ext cx="2977116" cy="2977116"/>
          </a:xfrm>
          <a:prstGeom prst="ellipse">
            <a:avLst/>
          </a:prstGeom>
          <a:noFill/>
          <a:ln w="127000">
            <a:solidFill>
              <a:schemeClr val="bg1">
                <a:lumMod val="8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789968" y="2160182"/>
            <a:ext cx="2612065" cy="2612065"/>
          </a:xfrm>
          <a:prstGeom prst="ellipse">
            <a:avLst/>
          </a:prstGeom>
          <a:noFill/>
          <a:ln w="127000">
            <a:solidFill>
              <a:schemeClr val="bg1">
                <a:lumMod val="8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971288" y="2341502"/>
            <a:ext cx="2249424" cy="2249424"/>
          </a:xfrm>
          <a:prstGeom prst="ellipse">
            <a:avLst/>
          </a:prstGeom>
          <a:noFill/>
          <a:ln w="127000">
            <a:solidFill>
              <a:schemeClr val="bg1">
                <a:lumMod val="8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54168" y="2524382"/>
            <a:ext cx="1883664" cy="1883664"/>
          </a:xfrm>
          <a:prstGeom prst="ellipse">
            <a:avLst/>
          </a:prstGeom>
          <a:noFill/>
          <a:ln w="127000" cap="rnd">
            <a:solidFill>
              <a:schemeClr val="bg1">
                <a:lumMod val="8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>
            <a:off x="4607442" y="1977656"/>
            <a:ext cx="2977116" cy="2977116"/>
          </a:xfrm>
          <a:prstGeom prst="arc">
            <a:avLst>
              <a:gd name="adj1" fmla="val 16200000"/>
              <a:gd name="adj2" fmla="val 21257035"/>
            </a:avLst>
          </a:prstGeom>
          <a:noFill/>
          <a:ln w="127000" cap="rnd">
            <a:solidFill>
              <a:srgbClr val="E74C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c 12"/>
          <p:cNvSpPr/>
          <p:nvPr/>
        </p:nvSpPr>
        <p:spPr>
          <a:xfrm>
            <a:off x="4789968" y="2160181"/>
            <a:ext cx="2612065" cy="2612065"/>
          </a:xfrm>
          <a:prstGeom prst="arc">
            <a:avLst>
              <a:gd name="adj1" fmla="val 16200000"/>
              <a:gd name="adj2" fmla="val 2624571"/>
            </a:avLst>
          </a:prstGeom>
          <a:noFill/>
          <a:ln w="127000" cap="rnd">
            <a:solidFill>
              <a:srgbClr val="FEB8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>
            <a:off x="4971288" y="2341502"/>
            <a:ext cx="2249424" cy="2249424"/>
          </a:xfrm>
          <a:prstGeom prst="arc">
            <a:avLst>
              <a:gd name="adj1" fmla="val 16200000"/>
              <a:gd name="adj2" fmla="val 8081276"/>
            </a:avLst>
          </a:prstGeom>
          <a:noFill/>
          <a:ln w="127000" cap="rnd">
            <a:solidFill>
              <a:srgbClr val="5B44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>
            <a:off x="5154168" y="2524382"/>
            <a:ext cx="1883664" cy="1883664"/>
          </a:xfrm>
          <a:prstGeom prst="arc">
            <a:avLst>
              <a:gd name="adj1" fmla="val 16200000"/>
              <a:gd name="adj2" fmla="val 12374596"/>
            </a:avLst>
          </a:prstGeom>
          <a:noFill/>
          <a:ln w="127000" cap="rnd">
            <a:solidFill>
              <a:srgbClr val="94B1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334467" y="3050714"/>
            <a:ext cx="1523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EXCLUSIVE BRAND</a:t>
            </a:r>
            <a:endParaRPr lang="en-US" sz="1400" b="1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US"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Lid </a:t>
            </a:r>
            <a:r>
              <a:rPr lang="en-US" sz="10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 laborum dolo rumes fugats untras. </a:t>
            </a:r>
            <a:endParaRPr lang="en-US" sz="100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7584558" y="3333307"/>
            <a:ext cx="1280160" cy="0"/>
          </a:xfrm>
          <a:prstGeom prst="line">
            <a:avLst/>
          </a:prstGeom>
          <a:ln>
            <a:solidFill>
              <a:srgbClr val="7F8C8D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037832" y="4408046"/>
            <a:ext cx="1828800" cy="0"/>
          </a:xfrm>
          <a:prstGeom prst="line">
            <a:avLst/>
          </a:prstGeom>
          <a:ln>
            <a:solidFill>
              <a:srgbClr val="7F8C8D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012575" y="4214544"/>
            <a:ext cx="1280160" cy="0"/>
          </a:xfrm>
          <a:prstGeom prst="line">
            <a:avLst/>
          </a:prstGeom>
          <a:ln>
            <a:solidFill>
              <a:srgbClr val="7F8C8D"/>
            </a:solidFill>
            <a:prstDash val="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967362" y="3050714"/>
            <a:ext cx="1280160" cy="0"/>
          </a:xfrm>
          <a:prstGeom prst="line">
            <a:avLst/>
          </a:prstGeom>
          <a:ln>
            <a:solidFill>
              <a:srgbClr val="7F8C8D"/>
            </a:solidFill>
            <a:prstDash val="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962183" y="3163186"/>
            <a:ext cx="22303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>
                <a:solidFill>
                  <a:srgbClr val="E74C3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SOLUTIONS</a:t>
            </a:r>
            <a:endParaRPr lang="en-US" sz="1400" b="1" smtClean="0">
              <a:solidFill>
                <a:srgbClr val="E74C3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Lid </a:t>
            </a:r>
            <a:r>
              <a:rPr lang="en-US" sz="10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 laborum dolo rumes fugats untras. Etharums ser quidem rerum </a:t>
            </a:r>
            <a:r>
              <a:rPr lang="en-US"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</a:t>
            </a:r>
            <a:endParaRPr lang="en-US" sz="100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962183" y="4251759"/>
            <a:ext cx="22303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>
                <a:solidFill>
                  <a:srgbClr val="FEB83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SOLUTIONS</a:t>
            </a:r>
            <a:endParaRPr lang="en-US" sz="1400" b="1" smtClean="0">
              <a:solidFill>
                <a:srgbClr val="FEB834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Lid </a:t>
            </a:r>
            <a:r>
              <a:rPr lang="en-US" sz="10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 laborum dolo rumes fugats untras. Etharums ser quidem rerum </a:t>
            </a:r>
            <a:r>
              <a:rPr lang="en-US"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</a:t>
            </a:r>
            <a:endParaRPr lang="en-US" sz="100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45565" y="2906054"/>
            <a:ext cx="22303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smtClean="0">
                <a:solidFill>
                  <a:srgbClr val="94B15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SOLUTIONS</a:t>
            </a:r>
            <a:endParaRPr lang="en-US" sz="1400" b="1" smtClean="0">
              <a:solidFill>
                <a:srgbClr val="94B15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Lid </a:t>
            </a:r>
            <a:r>
              <a:rPr lang="en-US" sz="10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 laborum dolo rumes fugats untras. Etharums ser quidem rerum </a:t>
            </a:r>
            <a:r>
              <a:rPr lang="en-US"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</a:t>
            </a:r>
            <a:endParaRPr lang="en-US" sz="100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45565" y="4076490"/>
            <a:ext cx="22303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smtClean="0">
                <a:solidFill>
                  <a:srgbClr val="5B447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SOLUTIONS</a:t>
            </a:r>
            <a:endParaRPr lang="en-US" sz="1400" b="1" smtClean="0">
              <a:solidFill>
                <a:srgbClr val="5B447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Lid </a:t>
            </a:r>
            <a:r>
              <a:rPr lang="en-US" sz="10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 laborum dolo rumes fugats untras. Etharums ser quidem rerum </a:t>
            </a:r>
            <a:r>
              <a:rPr lang="en-US"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</a:t>
            </a:r>
            <a:endParaRPr lang="en-US" sz="100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250688" y="5622789"/>
            <a:ext cx="769062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CONCLUSION</a:t>
            </a:r>
            <a:endParaRPr lang="en-US" sz="140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US"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 </a:t>
            </a:r>
            <a:r>
              <a:rPr lang="en-US" sz="10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 perspiciatis unde omnis iste natus </a:t>
            </a:r>
            <a:r>
              <a:rPr lang="en-US"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error </a:t>
            </a:r>
            <a:r>
              <a:rPr lang="en-US" sz="10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 voluptatem accusantium doloremque laudantium, totam rem aperiam, eaque ipsa quae </a:t>
            </a:r>
            <a:r>
              <a:rPr lang="en-US"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 </a:t>
            </a:r>
            <a:r>
              <a:rPr lang="en-US" sz="10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illo inventore veritatis et quasi architecto beatae vitae dicta sunt explicabo. </a:t>
            </a:r>
            <a:endParaRPr lang="en-US" sz="100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18586" y="408373"/>
            <a:ext cx="15713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F9FAFA"/>
                </a:solidFill>
              </a:rPr>
              <a:t>https://www.ypppt.com/</a:t>
            </a:r>
            <a:endParaRPr lang="zh-CN" altLang="en-US" sz="1050" dirty="0">
              <a:solidFill>
                <a:srgbClr val="F9FAF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742</Words>
  <Application>WPS 演示</Application>
  <PresentationFormat>宽屏</PresentationFormat>
  <Paragraphs>24</Paragraphs>
  <Slides>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5" baseType="lpstr">
      <vt:lpstr>Arial</vt:lpstr>
      <vt:lpstr>宋体</vt:lpstr>
      <vt:lpstr>Wingdings</vt:lpstr>
      <vt:lpstr>GeosansLight</vt:lpstr>
      <vt:lpstr>Segoe Print</vt:lpstr>
      <vt:lpstr>Open Sans</vt:lpstr>
      <vt:lpstr>微软雅黑</vt:lpstr>
      <vt:lpstr>Meiryo</vt:lpstr>
      <vt:lpstr>Yu Gothic UI</vt:lpstr>
      <vt:lpstr>Arial Narrow</vt:lpstr>
      <vt:lpstr>Calibri</vt:lpstr>
      <vt:lpstr>Arial Unicode MS</vt:lpstr>
      <vt:lpstr>Calibri Light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Administrator</cp:lastModifiedBy>
  <cp:revision>465</cp:revision>
  <dcterms:created xsi:type="dcterms:W3CDTF">2014-10-22T04:24:00Z</dcterms:created>
  <dcterms:modified xsi:type="dcterms:W3CDTF">2025-04-20T06:24:22Z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7236B63EB86642108986E335EFDB7650_12</vt:lpwstr>
  </property>
  <property fmtid="{D5CDD505-2E9C-101B-9397-08002B2CF9AE}" pid="3" name="KSOProductBuildVer">
    <vt:lpwstr>2052-12.1.0.20784</vt:lpwstr>
  </property>
</Properties>
</file>