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576" userDrawn="1">
          <p15:clr>
            <a:srgbClr val="A4A3A4"/>
          </p15:clr>
        </p15:guide>
        <p15:guide id="5" pos="7296" userDrawn="1">
          <p15:clr>
            <a:srgbClr val="A4A3A4"/>
          </p15:clr>
        </p15:guide>
        <p15:guide id="6" pos="7104" userDrawn="1">
          <p15:clr>
            <a:srgbClr val="A4A3A4"/>
          </p15:clr>
        </p15:guide>
        <p15:guide id="7" orient="horz" pos="3888" userDrawn="1">
          <p15:clr>
            <a:srgbClr val="A4A3A4"/>
          </p15:clr>
        </p15:guide>
        <p15:guide id="8" orient="horz" pos="1008" userDrawn="1">
          <p15:clr>
            <a:srgbClr val="A4A3A4"/>
          </p15:clr>
        </p15:guide>
        <p15:guide id="9" orient="horz" pos="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AFA"/>
    <a:srgbClr val="ECF0F1"/>
    <a:srgbClr val="E74C3C"/>
    <a:srgbClr val="94B155"/>
    <a:srgbClr val="3D9FAC"/>
    <a:srgbClr val="FEB834"/>
    <a:srgbClr val="7F8C8D"/>
    <a:srgbClr val="5B4470"/>
    <a:srgbClr val="D7562E"/>
    <a:srgbClr val="2A7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6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28" y="114"/>
      </p:cViewPr>
      <p:guideLst>
        <p:guide orient="horz" pos="2160"/>
        <p:guide pos="3840"/>
        <p:guide pos="384"/>
        <p:guide pos="576"/>
        <p:guide pos="7296"/>
        <p:guide pos="7104"/>
        <p:guide orient="horz" pos="3888"/>
        <p:guide orient="horz" pos="1008"/>
        <p:guide orient="horz" pos="6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45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D9FAC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Marketing</c:v>
                </c:pt>
                <c:pt idx="1">
                  <c:v>Social</c:v>
                </c:pt>
                <c:pt idx="2">
                  <c:v>Management</c:v>
                </c:pt>
                <c:pt idx="3">
                  <c:v>Business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74C3C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Marketing</c:v>
                </c:pt>
                <c:pt idx="1">
                  <c:v>Social</c:v>
                </c:pt>
                <c:pt idx="2">
                  <c:v>Management</c:v>
                </c:pt>
                <c:pt idx="3">
                  <c:v>Business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EB83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Marketing</c:v>
                </c:pt>
                <c:pt idx="1">
                  <c:v>Social</c:v>
                </c:pt>
                <c:pt idx="2">
                  <c:v>Management</c:v>
                </c:pt>
                <c:pt idx="3">
                  <c:v>Business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832261856"/>
        <c:axId val="-702723584"/>
      </c:barChart>
      <c:catAx>
        <c:axId val="-83226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702723584"/>
        <c:crosses val="autoZero"/>
        <c:auto val="1"/>
        <c:lblAlgn val="ctr"/>
        <c:lblOffset val="100"/>
        <c:noMultiLvlLbl val="0"/>
      </c:catAx>
      <c:valAx>
        <c:axId val="-70272358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</a:p>
        </c:txPr>
        <c:crossAx val="-83226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cdaa1ae1-ff88-4386-98da-fa57dfe5304d}"/>
      </c:ext>
    </c:extLst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D9FAC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Marketing</c:v>
                </c:pt>
                <c:pt idx="1">
                  <c:v>Social</c:v>
                </c:pt>
                <c:pt idx="2">
                  <c:v>Management</c:v>
                </c:pt>
                <c:pt idx="3">
                  <c:v>Business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1.8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74C3C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Marketing</c:v>
                </c:pt>
                <c:pt idx="1">
                  <c:v>Social</c:v>
                </c:pt>
                <c:pt idx="2">
                  <c:v>Management</c:v>
                </c:pt>
                <c:pt idx="3">
                  <c:v>Business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1.5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EB83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Marketing</c:v>
                </c:pt>
                <c:pt idx="1">
                  <c:v>Social</c:v>
                </c:pt>
                <c:pt idx="2">
                  <c:v>Management</c:v>
                </c:pt>
                <c:pt idx="3">
                  <c:v>Business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702715424"/>
        <c:axId val="-702717056"/>
      </c:barChart>
      <c:catAx>
        <c:axId val="-70271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702717056"/>
        <c:crosses val="autoZero"/>
        <c:auto val="1"/>
        <c:lblAlgn val="ctr"/>
        <c:lblOffset val="100"/>
        <c:noMultiLvlLbl val="0"/>
      </c:catAx>
      <c:valAx>
        <c:axId val="-7027170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</a:p>
        </c:txPr>
        <c:crossAx val="-70271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daeb83f4-6725-46a1-8fa5-94cad0391d2c}"/>
      </c:ext>
    </c:extLst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BEA46-D54C-4AD2-B959-155CDD042AD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7A7E9-0EDB-4CC7-9ACE-74A0184176E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AE774-F412-4828-BB11-FEE8B0B5E2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FE1CB-7887-4F07-B96C-B01BAF1226B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0F1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1279" y="191387"/>
            <a:ext cx="474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>
                <a:solidFill>
                  <a:schemeClr val="tx1">
                    <a:lumMod val="65000"/>
                    <a:lumOff val="35000"/>
                  </a:schemeClr>
                </a:solidFill>
                <a:latin typeface="GeosansLight" panose="02000603020000020003" pitchFamily="2" charset="0"/>
              </a:rPr>
              <a:t>Creative Infographic Elements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GeosansLight" panose="020006030200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7845" y="776162"/>
            <a:ext cx="3416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898800" y="1733786"/>
            <a:ext cx="5197199" cy="4101792"/>
            <a:chOff x="898800" y="1733786"/>
            <a:chExt cx="5197199" cy="4101792"/>
          </a:xfrm>
        </p:grpSpPr>
        <p:graphicFrame>
          <p:nvGraphicFramePr>
            <p:cNvPr id="9" name="Chart 8"/>
            <p:cNvGraphicFramePr/>
            <p:nvPr/>
          </p:nvGraphicFramePr>
          <p:xfrm>
            <a:off x="914401" y="1733786"/>
            <a:ext cx="5018566" cy="339042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2812007" y="2083981"/>
              <a:ext cx="463353" cy="272415"/>
            </a:xfrm>
            <a:prstGeom prst="wedgeRoundRectCallout">
              <a:avLst/>
            </a:prstGeom>
            <a:solidFill>
              <a:srgbClr val="E74C3C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smtClean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80%</a:t>
              </a:r>
              <a:endParaRPr lang="en-US" sz="1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14489" y="1835467"/>
              <a:ext cx="151992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mtClean="0">
                  <a:solidFill>
                    <a:srgbClr val="E74C3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INFOGRAPHIC LAYOUT</a:t>
              </a:r>
              <a:endParaRPr lang="en-US" sz="1200" b="1" smtClean="0">
                <a:solidFill>
                  <a:srgbClr val="E74C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Lid </a:t>
              </a:r>
              <a:r>
                <a:rPr lang="en-US" sz="1000">
                  <a:solidFill>
                    <a:schemeClr val="tx1">
                      <a:lumMod val="50000"/>
                      <a:lumOff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est laborum dolo rumes fugats untras. </a:t>
              </a:r>
              <a:endPara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98800" y="5413924"/>
              <a:ext cx="5197199" cy="4216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0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Lid </a:t>
              </a:r>
              <a:r>
                <a:rPr lang="en-US" sz="1000">
                  <a:solidFill>
                    <a:schemeClr val="tx1">
                      <a:lumMod val="50000"/>
                      <a:lumOff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est laborum dolo rumes fugats untras. Etharums ser quidem rerum facilis dolores nemis omnis fugats vitaes nemo minima rerums unsers sadips amets.. </a:t>
              </a:r>
              <a:endParaRPr lang="en-US" sz="10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aphicFrame>
        <p:nvGraphicFramePr>
          <p:cNvPr id="20" name="Chart 19"/>
          <p:cNvGraphicFramePr/>
          <p:nvPr/>
        </p:nvGraphicFramePr>
        <p:xfrm>
          <a:off x="6400802" y="1733786"/>
          <a:ext cx="5018566" cy="3390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99265" y="2083981"/>
            <a:ext cx="463353" cy="272415"/>
          </a:xfrm>
          <a:prstGeom prst="wedgeRoundRectCallout">
            <a:avLst/>
          </a:prstGeom>
          <a:solidFill>
            <a:srgbClr val="3D9FAC"/>
          </a:solidFill>
        </p:spPr>
        <p:txBody>
          <a:bodyPr wrap="none" rtlCol="0">
            <a:spAutoFit/>
          </a:bodyPr>
          <a:lstStyle/>
          <a:p>
            <a:r>
              <a:rPr lang="en-US" sz="10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80%</a:t>
            </a:r>
            <a:endParaRPr lang="en-US" sz="10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8826" y="2004743"/>
            <a:ext cx="31899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rgbClr val="3D9FA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INFOGRAPHIC LAYOUT</a:t>
            </a:r>
            <a:endParaRPr lang="en-US" sz="1200" b="1" smtClean="0">
              <a:solidFill>
                <a:srgbClr val="3D9FA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85201" y="5413924"/>
            <a:ext cx="5197199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 </a:t>
            </a: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 laborum dolo rumes fugats untras. Etharums ser quidem rerum facilis dolores nemis omnis fugats vitaes nemo minima rerums unsers sadips amets.. </a:t>
            </a:r>
            <a:endParaRPr lang="en-US" sz="100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33996" y="417250"/>
            <a:ext cx="1775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9FAFA"/>
                </a:solidFill>
              </a:rPr>
              <a:t>https://www.ypppt.com/</a:t>
            </a:r>
            <a:endParaRPr lang="zh-CN" altLang="en-US" sz="1200" dirty="0">
              <a:solidFill>
                <a:srgbClr val="F9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GeosansLight</vt:lpstr>
      <vt:lpstr>Segoe Print</vt:lpstr>
      <vt:lpstr>Open Sans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467</cp:revision>
  <dcterms:created xsi:type="dcterms:W3CDTF">2014-10-22T04:24:00Z</dcterms:created>
  <dcterms:modified xsi:type="dcterms:W3CDTF">2025-04-20T05:49:05Z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AD47C4F624264053A4B588CBDA438665_12</vt:lpwstr>
  </property>
  <property fmtid="{D5CDD505-2E9C-101B-9397-08002B2CF9AE}" pid="3" name="KSOProductBuildVer">
    <vt:lpwstr>2052-12.1.0.20784</vt:lpwstr>
  </property>
</Properties>
</file>