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6" r:id="rId3"/>
  </p:sldIdLst>
  <p:sldSz cx="24385270" cy="13717270"/>
  <p:notesSz cx="6858000" cy="9144000"/>
  <p:defaultTextStyle>
    <a:defPPr>
      <a:defRPr lang="es-MX"/>
    </a:defPPr>
    <a:lvl1pPr marL="0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208405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2416810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3624580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4832985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6041390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7249795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8458200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9666605" algn="l" defTabSz="241681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2" pos="7680" userDrawn="1">
          <p15:clr>
            <a:srgbClr val="A4A3A4"/>
          </p15:clr>
        </p15:guide>
        <p15:guide id="33" pos="11536" userDrawn="1">
          <p15:clr>
            <a:srgbClr val="A4A3A4"/>
          </p15:clr>
        </p15:guide>
        <p15:guide id="35" pos="14938" userDrawn="1">
          <p15:clr>
            <a:srgbClr val="A4A3A4"/>
          </p15:clr>
        </p15:guide>
        <p15:guide id="36" pos="423" userDrawn="1">
          <p15:clr>
            <a:srgbClr val="A4A3A4"/>
          </p15:clr>
        </p15:guide>
        <p15:guide id="39" orient="horz" pos="493" userDrawn="1">
          <p15:clr>
            <a:srgbClr val="A4A3A4"/>
          </p15:clr>
        </p15:guide>
        <p15:guide id="41" pos="3825" userDrawn="1">
          <p15:clr>
            <a:srgbClr val="A4A3A4"/>
          </p15:clr>
        </p15:guide>
        <p15:guide id="43" orient="horz" pos="7496" userDrawn="1">
          <p15:clr>
            <a:srgbClr val="A4A3A4"/>
          </p15:clr>
        </p15:guide>
        <p15:guide id="45" orient="horz" pos="2053" userDrawn="1">
          <p15:clr>
            <a:srgbClr val="A4A3A4"/>
          </p15:clr>
        </p15:guide>
        <p15:guide id="46" orient="horz" pos="7949" userDrawn="1">
          <p15:clr>
            <a:srgbClr val="A4A3A4"/>
          </p15:clr>
        </p15:guide>
        <p15:guide id="48" orient="horz" pos="1315" userDrawn="1">
          <p15:clr>
            <a:srgbClr val="A4A3A4"/>
          </p15:clr>
        </p15:guide>
        <p15:guide id="49" orient="horz" pos="7042" userDrawn="1">
          <p15:clr>
            <a:srgbClr val="A4A3A4"/>
          </p15:clr>
        </p15:guide>
        <p15:guide id="51" pos="876" userDrawn="1">
          <p15:clr>
            <a:srgbClr val="A4A3A4"/>
          </p15:clr>
        </p15:guide>
        <p15:guide id="54" pos="7340" userDrawn="1">
          <p15:clr>
            <a:srgbClr val="A4A3A4"/>
          </p15:clr>
        </p15:guide>
        <p15:guide id="55" pos="8020" userDrawn="1">
          <p15:clr>
            <a:srgbClr val="A4A3A4"/>
          </p15:clr>
        </p15:guide>
        <p15:guide id="56" orient="horz" pos="7495" userDrawn="1">
          <p15:clr>
            <a:srgbClr val="A4A3A4"/>
          </p15:clr>
        </p15:guide>
        <p15:guide id="57" pos="11082" userDrawn="1">
          <p15:clr>
            <a:srgbClr val="A4A3A4"/>
          </p15:clr>
        </p15:guide>
        <p15:guide id="58" orient="horz" pos="4320" userDrawn="1">
          <p15:clr>
            <a:srgbClr val="A4A3A4"/>
          </p15:clr>
        </p15:guide>
        <p15:guide id="59" orient="horz" pos="2052" userDrawn="1">
          <p15:clr>
            <a:srgbClr val="A4A3A4"/>
          </p15:clr>
        </p15:guide>
        <p15:guide id="61" pos="3824" userDrawn="1">
          <p15:clr>
            <a:srgbClr val="A4A3A4"/>
          </p15:clr>
        </p15:guide>
        <p15:guide id="62" pos="14484" userDrawn="1">
          <p15:clr>
            <a:srgbClr val="A4A3A4"/>
          </p15:clr>
        </p15:guide>
        <p15:guide id="63" pos="4306" userDrawn="1">
          <p15:clr>
            <a:srgbClr val="A4A3A4"/>
          </p15:clr>
        </p15:guide>
        <p15:guide id="64" orient="horz" pos="1797" userDrawn="1">
          <p15:clr>
            <a:srgbClr val="A4A3A4"/>
          </p15:clr>
        </p15:guide>
        <p15:guide id="65" orient="horz" pos="70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o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EED"/>
    <a:srgbClr val="191919"/>
    <a:srgbClr val="1F161E"/>
    <a:srgbClr val="464353"/>
    <a:srgbClr val="D8D4A5"/>
    <a:srgbClr val="98A24D"/>
    <a:srgbClr val="485B4E"/>
    <a:srgbClr val="201F1F"/>
    <a:srgbClr val="1F1F1F"/>
    <a:srgbClr val="F1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6" autoAdjust="0"/>
    <p:restoredTop sz="96314" autoAdjust="0"/>
  </p:normalViewPr>
  <p:slideViewPr>
    <p:cSldViewPr showGuides="1">
      <p:cViewPr varScale="1">
        <p:scale>
          <a:sx n="55" d="100"/>
          <a:sy n="55" d="100"/>
        </p:scale>
        <p:origin x="510" y="90"/>
      </p:cViewPr>
      <p:guideLst>
        <p:guide pos="7680"/>
        <p:guide pos="11536"/>
        <p:guide pos="14938"/>
        <p:guide pos="423"/>
        <p:guide orient="horz" pos="493"/>
        <p:guide pos="3825"/>
        <p:guide orient="horz" pos="7496"/>
        <p:guide orient="horz" pos="2053"/>
        <p:guide orient="horz" pos="7949"/>
        <p:guide orient="horz" pos="1315"/>
        <p:guide orient="horz" pos="7042"/>
        <p:guide pos="876"/>
        <p:guide pos="7340"/>
        <p:guide pos="8020"/>
        <p:guide orient="horz" pos="7495"/>
        <p:guide pos="11082"/>
        <p:guide orient="horz" pos="4320"/>
        <p:guide orient="horz" pos="2052"/>
        <p:guide pos="3824"/>
        <p:guide pos="14484"/>
        <p:guide pos="4306"/>
        <p:guide orient="horz" pos="1797"/>
        <p:guide orient="horz" pos="7070"/>
      </p:guideLst>
    </p:cSldViewPr>
  </p:slideViewPr>
  <p:outlineViewPr>
    <p:cViewPr>
      <p:scale>
        <a:sx n="33" d="100"/>
        <a:sy n="33" d="100"/>
      </p:scale>
      <p:origin x="0" y="1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16" y="-78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B306A-FE1C-4996-AB92-3C76DD2CBDB3}" type="datetimeFigureOut">
              <a:rPr lang="es-SV" smtClean="0"/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FD865-E1A7-4294-B649-AA647C0EDEC8}" type="slidenum">
              <a:rPr lang="es-SV" smtClean="0"/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93A81-F12D-42C5-A35C-8AABE483B59D}" type="datetimeFigureOut">
              <a:rPr lang="es-MX" smtClean="0"/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C2EFC-28F3-48C0-BF6B-230A53BCFDFC}" type="slidenum">
              <a:rPr lang="es-MX" smtClean="0"/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09040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17445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26485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35525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43930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252970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462010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670415" algn="l" defTabSz="2417445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in Slid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277784" y="649350"/>
            <a:ext cx="16314891" cy="1013669"/>
          </a:xfrm>
        </p:spPr>
        <p:txBody>
          <a:bodyPr anchor="b"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SV" sz="4800" kern="1200" dirty="0">
                <a:solidFill>
                  <a:schemeClr val="tx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s-ES" dirty="0" err="1" smtClean="0"/>
              <a:t>Your</a:t>
            </a:r>
            <a:r>
              <a:rPr lang="es-ES" dirty="0" smtClean="0"/>
              <a:t> </a:t>
            </a:r>
            <a:r>
              <a:rPr lang="es-ES" dirty="0" err="1" smtClean="0"/>
              <a:t>title</a:t>
            </a:r>
            <a:r>
              <a:rPr lang="es-ES" dirty="0" smtClean="0"/>
              <a:t> </a:t>
            </a:r>
            <a:r>
              <a:rPr lang="es-ES" dirty="0" err="1" smtClean="0"/>
              <a:t>goes</a:t>
            </a:r>
            <a:r>
              <a:rPr lang="es-ES" dirty="0" smtClean="0"/>
              <a:t> </a:t>
            </a:r>
            <a:r>
              <a:rPr lang="es-ES" dirty="0" err="1" smtClean="0"/>
              <a:t>here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307158" y="1604963"/>
            <a:ext cx="6390710" cy="461476"/>
          </a:xfrm>
        </p:spPr>
        <p:txBody>
          <a:bodyPr anchor="ctr">
            <a:normAutofit/>
          </a:bodyPr>
          <a:lstStyle>
            <a:lvl1pPr marL="0" indent="0" algn="l">
              <a:buNone/>
              <a:defRPr lang="es-SV" sz="2600" kern="1200" baseline="0" dirty="0">
                <a:solidFill>
                  <a:schemeClr val="bg2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Your </a:t>
            </a:r>
            <a:r>
              <a:rPr lang="es-ES" dirty="0" err="1" smtClean="0"/>
              <a:t>subtitle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any</a:t>
            </a:r>
            <a:r>
              <a:rPr lang="es-ES" dirty="0" smtClean="0"/>
              <a:t> </a:t>
            </a:r>
            <a:r>
              <a:rPr lang="es-ES" dirty="0" err="1" smtClean="0"/>
              <a:t>other</a:t>
            </a:r>
            <a:r>
              <a:rPr lang="es-ES" dirty="0" smtClean="0"/>
              <a:t> </a:t>
            </a:r>
            <a:r>
              <a:rPr lang="es-ES" dirty="0" err="1" smtClean="0"/>
              <a:t>text</a:t>
            </a:r>
            <a:r>
              <a:rPr lang="es-ES" dirty="0" smtClean="0"/>
              <a:t> </a:t>
            </a:r>
            <a:r>
              <a:rPr lang="es-ES" dirty="0" err="1" smtClean="0"/>
              <a:t>goes</a:t>
            </a:r>
            <a:r>
              <a:rPr lang="es-ES" dirty="0" smtClean="0"/>
              <a:t> </a:t>
            </a:r>
            <a:r>
              <a:rPr lang="es-ES" dirty="0" err="1" smtClean="0"/>
              <a:t>here</a:t>
            </a:r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8077200" y="12714288"/>
            <a:ext cx="8231188" cy="730250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lnSpc>
                <a:spcPct val="125000"/>
              </a:lnSpc>
            </a:pPr>
            <a:r>
              <a:rPr lang="it-IT" sz="1800" smtClean="0">
                <a:latin typeface="Source Sans Pro" panose="020B0503030403020204" pitchFamily="34" charset="0"/>
              </a:rPr>
              <a:t>www.yourcompany.com | powerpoint template</a:t>
            </a:r>
            <a:endParaRPr lang="en-US" sz="1800" dirty="0" smtClean="0">
              <a:latin typeface="Source Sans Pro" panose="020B0503030403020204" pitchFamily="34" charset="0"/>
            </a:endParaRPr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525248" y="12731686"/>
            <a:ext cx="23335093" cy="0"/>
          </a:xfrm>
          <a:prstGeom prst="line">
            <a:avLst/>
          </a:prstGeom>
          <a:ln w="63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 lvl="0">
            <p:tnLst>
              <p:par>
                <p:cTn presetID="2" presetClass="entr" presetSubtype="8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96000">
              <a:srgbClr val="D7D9DB"/>
            </a:gs>
            <a:gs pos="64000">
              <a:srgbClr val="ECEEED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32788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2788" cy="8704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  <a:endParaRPr lang="es-ES" dirty="0" smtClean="0"/>
          </a:p>
          <a:p>
            <a:pPr lvl="1"/>
            <a:r>
              <a:rPr lang="es-ES" dirty="0" smtClean="0"/>
              <a:t>Segundo nivel</a:t>
            </a:r>
            <a:endParaRPr lang="es-ES" dirty="0" smtClean="0"/>
          </a:p>
          <a:p>
            <a:pPr lvl="2"/>
            <a:r>
              <a:rPr lang="es-ES" dirty="0" smtClean="0"/>
              <a:t>Tercer nivel</a:t>
            </a:r>
            <a:endParaRPr lang="es-ES" dirty="0" smtClean="0"/>
          </a:p>
          <a:p>
            <a:pPr lvl="3"/>
            <a:r>
              <a:rPr lang="es-ES" dirty="0" smtClean="0"/>
              <a:t>Cuarto nivel</a:t>
            </a:r>
            <a:endParaRPr lang="es-ES" dirty="0" smtClean="0"/>
          </a:p>
          <a:p>
            <a:pPr lvl="4"/>
            <a:r>
              <a:rPr lang="es-ES" dirty="0" smtClean="0"/>
              <a:t>Quinto nivel</a:t>
            </a:r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8168155" y="12714288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s-SV" sz="2000" kern="1200" smtClean="0">
                <a:solidFill>
                  <a:srgbClr val="656565"/>
                </a:solidFill>
                <a:latin typeface="Source Sans Pro" panose="020B0503030403020204" pitchFamily="34" charset="0"/>
                <a:ea typeface="+mn-ea"/>
                <a:cs typeface="+mn-cs"/>
              </a:defRPr>
            </a:lvl1pPr>
          </a:lstStyle>
          <a:p>
            <a:fld id="{FF439014-E629-42E3-A58B-61A0F1C8CFFE}" type="slidenum">
              <a:rPr lang="es-SV" smtClean="0"/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entágono 24"/>
          <p:cNvSpPr/>
          <p:nvPr/>
        </p:nvSpPr>
        <p:spPr bwMode="auto">
          <a:xfrm flipH="1">
            <a:off x="10754437" y="8977938"/>
            <a:ext cx="2382014" cy="1130178"/>
          </a:xfrm>
          <a:prstGeom prst="homePlate">
            <a:avLst>
              <a:gd name="adj" fmla="val 28649"/>
            </a:avLst>
          </a:prstGeom>
          <a:solidFill>
            <a:schemeClr val="accent1"/>
          </a:solidFill>
          <a:ln>
            <a:noFill/>
          </a:ln>
          <a:effectLst>
            <a:innerShdw blurRad="431800" dist="165100" dir="10800000">
              <a:prstClr val="black">
                <a:alpha val="62000"/>
              </a:prstClr>
            </a:innerShdw>
          </a:effectLst>
        </p:spPr>
        <p:txBody>
          <a:bodyPr lIns="0" tIns="0" rIns="0" bIns="0" rtlCol="0" anchor="ctr"/>
          <a:lstStyle/>
          <a:p>
            <a:r>
              <a:rPr lang="es-ES" sz="2800" kern="1000" dirty="0">
                <a:solidFill>
                  <a:schemeClr val="bg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01 AWESOME</a:t>
            </a:r>
            <a:endParaRPr lang="es-ES" sz="2800" kern="1000" dirty="0">
              <a:solidFill>
                <a:schemeClr val="bg1"/>
              </a:solid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24" name="Pentágono 23"/>
          <p:cNvSpPr/>
          <p:nvPr/>
        </p:nvSpPr>
        <p:spPr bwMode="auto">
          <a:xfrm flipH="1">
            <a:off x="12500790" y="7335251"/>
            <a:ext cx="2382014" cy="1130178"/>
          </a:xfrm>
          <a:prstGeom prst="homePlate">
            <a:avLst>
              <a:gd name="adj" fmla="val 21907"/>
            </a:avLst>
          </a:prstGeom>
          <a:solidFill>
            <a:schemeClr val="accent2"/>
          </a:solidFill>
          <a:ln>
            <a:noFill/>
          </a:ln>
          <a:effectLst>
            <a:innerShdw blurRad="431800" dist="165100" dir="10800000">
              <a:prstClr val="black">
                <a:alpha val="62000"/>
              </a:prstClr>
            </a:innerShdw>
          </a:effectLst>
        </p:spPr>
        <p:txBody>
          <a:bodyPr lIns="0" tIns="0" rIns="0" bIns="0" rtlCol="0" anchor="ctr"/>
          <a:lstStyle/>
          <a:p>
            <a:r>
              <a:rPr lang="es-ES" sz="2800" kern="1000" dirty="0">
                <a:solidFill>
                  <a:schemeClr val="bg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02 INNOVATION</a:t>
            </a:r>
            <a:endParaRPr lang="es-ES" sz="2800" kern="1000" dirty="0">
              <a:solidFill>
                <a:schemeClr val="bg1"/>
              </a:solid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23" name="Pentágono 22"/>
          <p:cNvSpPr/>
          <p:nvPr/>
        </p:nvSpPr>
        <p:spPr bwMode="auto">
          <a:xfrm flipH="1">
            <a:off x="14279530" y="5652488"/>
            <a:ext cx="2382014" cy="1130178"/>
          </a:xfrm>
          <a:prstGeom prst="homePlate">
            <a:avLst>
              <a:gd name="adj" fmla="val 21907"/>
            </a:avLst>
          </a:prstGeom>
          <a:solidFill>
            <a:schemeClr val="accent4"/>
          </a:solidFill>
          <a:ln>
            <a:noFill/>
          </a:ln>
          <a:effectLst>
            <a:innerShdw blurRad="431800" dist="165100" dir="10800000">
              <a:prstClr val="black">
                <a:alpha val="62000"/>
              </a:prstClr>
            </a:innerShdw>
          </a:effectLst>
        </p:spPr>
        <p:txBody>
          <a:bodyPr lIns="0" tIns="0" rIns="0" bIns="0" rtlCol="0" anchor="ctr"/>
          <a:lstStyle/>
          <a:p>
            <a:pPr lvl="0" algn="ctr"/>
            <a:r>
              <a:rPr lang="es-ES" sz="2800" kern="1000" dirty="0">
                <a:solidFill>
                  <a:schemeClr val="bg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03 QUALITY</a:t>
            </a:r>
            <a:endParaRPr lang="es-ES" sz="2800" kern="1000" dirty="0">
              <a:solidFill>
                <a:schemeClr val="bg1"/>
              </a:solid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22" name="Pentágono 21"/>
          <p:cNvSpPr/>
          <p:nvPr/>
        </p:nvSpPr>
        <p:spPr bwMode="auto">
          <a:xfrm flipH="1">
            <a:off x="16083047" y="3997328"/>
            <a:ext cx="2382014" cy="1130178"/>
          </a:xfrm>
          <a:prstGeom prst="homePlate">
            <a:avLst>
              <a:gd name="adj" fmla="val 24155"/>
            </a:avLst>
          </a:prstGeom>
          <a:solidFill>
            <a:schemeClr val="accent5"/>
          </a:solidFill>
          <a:ln>
            <a:noFill/>
          </a:ln>
          <a:effectLst>
            <a:innerShdw blurRad="431800" dist="165100" dir="10800000">
              <a:prstClr val="black">
                <a:alpha val="62000"/>
              </a:prstClr>
            </a:innerShdw>
          </a:effectLst>
        </p:spPr>
        <p:txBody>
          <a:bodyPr lIns="0" tIns="0" rIns="0" bIns="0" rtlCol="0" anchor="ctr"/>
          <a:lstStyle/>
          <a:p>
            <a:pPr algn="ctr"/>
            <a:r>
              <a:rPr lang="es-ES" sz="2800" kern="1000" dirty="0">
                <a:solidFill>
                  <a:schemeClr val="bg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04 CREATIVITY</a:t>
            </a:r>
            <a:endParaRPr lang="es-ES" sz="2800" kern="1000" dirty="0">
              <a:solidFill>
                <a:schemeClr val="bg1"/>
              </a:solid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21" name="Pentágono 20"/>
          <p:cNvSpPr/>
          <p:nvPr/>
        </p:nvSpPr>
        <p:spPr bwMode="auto">
          <a:xfrm flipH="1">
            <a:off x="17860881" y="2410091"/>
            <a:ext cx="2382014" cy="1130178"/>
          </a:xfrm>
          <a:prstGeom prst="homePlate">
            <a:avLst>
              <a:gd name="adj" fmla="val 25278"/>
            </a:avLst>
          </a:prstGeom>
          <a:solidFill>
            <a:schemeClr val="accent3"/>
          </a:solidFill>
          <a:ln>
            <a:noFill/>
          </a:ln>
          <a:effectLst>
            <a:innerShdw blurRad="431800" dist="165100" dir="10800000">
              <a:prstClr val="black">
                <a:alpha val="62000"/>
              </a:prstClr>
            </a:innerShdw>
          </a:effectLst>
        </p:spPr>
        <p:txBody>
          <a:bodyPr lIns="0" tIns="0" rIns="0" bIns="0" rtlCol="0" anchor="ctr"/>
          <a:lstStyle/>
          <a:p>
            <a:pPr lvl="0" algn="ctr"/>
            <a:r>
              <a:rPr lang="es-ES" sz="2800" kern="1000" dirty="0">
                <a:solidFill>
                  <a:schemeClr val="bg1"/>
                </a:solidFill>
                <a:latin typeface="Open Sans Condensed" panose="020B0604020202020204" charset="0"/>
                <a:ea typeface="Open Sans Condensed" panose="020B0604020202020204" charset="0"/>
                <a:cs typeface="Open Sans Condensed" panose="020B0604020202020204" charset="0"/>
              </a:rPr>
              <a:t>05 TEAMWORK</a:t>
            </a:r>
            <a:endParaRPr lang="es-ES" sz="2800" kern="1000" dirty="0">
              <a:solidFill>
                <a:schemeClr val="bg1"/>
              </a:solidFill>
              <a:latin typeface="Open Sans Condensed" panose="020B0604020202020204" charset="0"/>
              <a:ea typeface="Open Sans Condensed" panose="020B0604020202020204" charset="0"/>
              <a:cs typeface="Open Sans Condensed" panose="020B0604020202020204" charset="0"/>
            </a:endParaRPr>
          </a:p>
        </p:txBody>
      </p:sp>
      <p:sp>
        <p:nvSpPr>
          <p:cNvPr id="11" name="Elipse 10"/>
          <p:cNvSpPr>
            <a:spLocks noChangeAspect="1"/>
          </p:cNvSpPr>
          <p:nvPr/>
        </p:nvSpPr>
        <p:spPr bwMode="auto">
          <a:xfrm rot="16200000">
            <a:off x="13380795" y="9495686"/>
            <a:ext cx="620840" cy="162017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84200" dist="50800" dir="5400000" sx="113000" sy="113000" algn="t" rotWithShape="0">
              <a:prstClr val="black"/>
            </a:outerShdw>
          </a:effectLst>
          <a:scene3d>
            <a:camera prst="isometricOffAxis1Right">
              <a:rot lat="0" lon="19200000" rev="0"/>
            </a:camera>
            <a:lightRig rig="balanced" dir="t">
              <a:rot lat="0" lon="0" rev="9000000"/>
            </a:lightRig>
          </a:scene3d>
          <a:sp3d extrusionH="2286000" prstMaterial="plastic">
            <a:extrusionClr>
              <a:schemeClr val="bg1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2" name="Elipse 11"/>
          <p:cNvSpPr>
            <a:spLocks noChangeAspect="1"/>
          </p:cNvSpPr>
          <p:nvPr/>
        </p:nvSpPr>
        <p:spPr bwMode="auto">
          <a:xfrm rot="16200000">
            <a:off x="15155041" y="7849552"/>
            <a:ext cx="620840" cy="162017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84200" dist="50800" dir="5400000" sx="113000" sy="113000" algn="t" rotWithShape="0">
              <a:prstClr val="black"/>
            </a:outerShdw>
          </a:effectLst>
          <a:scene3d>
            <a:camera prst="isometricOffAxis1Right">
              <a:rot lat="0" lon="19200000" rev="0"/>
            </a:camera>
            <a:lightRig rig="balanced" dir="t">
              <a:rot lat="0" lon="0" rev="9000000"/>
            </a:lightRig>
          </a:scene3d>
          <a:sp3d extrusionH="4826000" prstMaterial="plastic">
            <a:extrusionClr>
              <a:schemeClr val="bg1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3" name="Elipse 12"/>
          <p:cNvSpPr>
            <a:spLocks noChangeAspect="1"/>
          </p:cNvSpPr>
          <p:nvPr/>
        </p:nvSpPr>
        <p:spPr bwMode="auto">
          <a:xfrm rot="16200000">
            <a:off x="20523334" y="2945673"/>
            <a:ext cx="620840" cy="162017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84200" dist="50800" dir="5400000" sx="113000" sy="113000" algn="t" rotWithShape="0">
              <a:prstClr val="black"/>
            </a:outerShdw>
          </a:effectLst>
          <a:scene3d>
            <a:camera prst="isometricOffAxis1Right">
              <a:rot lat="0" lon="19200000" rev="0"/>
            </a:camera>
            <a:lightRig rig="balanced" dir="t">
              <a:rot lat="0" lon="0" rev="9000000"/>
            </a:lightRig>
          </a:scene3d>
          <a:sp3d extrusionH="12446000" prstMaterial="plastic">
            <a:extrusionClr>
              <a:schemeClr val="bg1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4" name="Elipse 13"/>
          <p:cNvSpPr>
            <a:spLocks noChangeAspect="1"/>
          </p:cNvSpPr>
          <p:nvPr/>
        </p:nvSpPr>
        <p:spPr bwMode="auto">
          <a:xfrm rot="16200000">
            <a:off x="18755443" y="4571093"/>
            <a:ext cx="620840" cy="162017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84200" dist="50800" dir="5400000" sx="113000" sy="113000" algn="t" rotWithShape="0">
              <a:prstClr val="black"/>
            </a:outerShdw>
          </a:effectLst>
          <a:scene3d>
            <a:camera prst="isometricOffAxis1Right">
              <a:rot lat="0" lon="19200000" rev="0"/>
            </a:camera>
            <a:lightRig rig="balanced" dir="t">
              <a:rot lat="0" lon="0" rev="9000000"/>
            </a:lightRig>
          </a:scene3d>
          <a:sp3d extrusionH="9906000" prstMaterial="plastic">
            <a:extrusionClr>
              <a:schemeClr val="bg1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5" name="Elipse 14"/>
          <p:cNvSpPr>
            <a:spLocks noChangeAspect="1"/>
          </p:cNvSpPr>
          <p:nvPr/>
        </p:nvSpPr>
        <p:spPr bwMode="auto">
          <a:xfrm rot="16200000">
            <a:off x="16955239" y="6191272"/>
            <a:ext cx="620840" cy="162017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84200" dist="50800" dir="5400000" sx="113000" sy="113000" algn="t" rotWithShape="0">
              <a:prstClr val="black"/>
            </a:outerShdw>
          </a:effectLst>
          <a:scene3d>
            <a:camera prst="isometricOffAxis1Right">
              <a:rot lat="0" lon="19200000" rev="0"/>
            </a:camera>
            <a:lightRig rig="balanced" dir="t">
              <a:rot lat="0" lon="0" rev="9000000"/>
            </a:lightRig>
          </a:scene3d>
          <a:sp3d extrusionH="7366000" prstMaterial="plastic">
            <a:extrusionClr>
              <a:schemeClr val="bg1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6" name="Elipse 15"/>
          <p:cNvSpPr>
            <a:spLocks noChangeAspect="1"/>
          </p:cNvSpPr>
          <p:nvPr/>
        </p:nvSpPr>
        <p:spPr bwMode="auto">
          <a:xfrm rot="16200000">
            <a:off x="13458125" y="8341833"/>
            <a:ext cx="504284" cy="1260141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90500" dist="63500" dir="5400000" sx="108000" sy="108000" algn="t" rotWithShape="0">
              <a:prstClr val="black">
                <a:alpha val="80000"/>
              </a:prstClr>
            </a:outerShdw>
          </a:effectLst>
          <a:scene3d>
            <a:camera prst="isometricOffAxis1Right">
              <a:rot lat="0" lon="19200000" rev="0"/>
            </a:camera>
            <a:lightRig rig="balanced" dir="t"/>
          </a:scene3d>
          <a:sp3d extrusionH="1993900" prstMaterial="matte">
            <a:extrusionClr>
              <a:schemeClr val="accent1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7" name="Elipse 16"/>
          <p:cNvSpPr>
            <a:spLocks noChangeAspect="1"/>
          </p:cNvSpPr>
          <p:nvPr/>
        </p:nvSpPr>
        <p:spPr bwMode="auto">
          <a:xfrm rot="16200000">
            <a:off x="15213321" y="6694390"/>
            <a:ext cx="504284" cy="1260141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90500" dist="63500" dir="5400000" sx="108000" sy="108000" algn="t" rotWithShape="0">
              <a:prstClr val="black">
                <a:alpha val="80000"/>
              </a:prstClr>
            </a:outerShdw>
          </a:effectLst>
          <a:scene3d>
            <a:camera prst="isometricOffAxis1Right">
              <a:rot lat="0" lon="19200000" rev="0"/>
            </a:camera>
            <a:lightRig rig="balanced" dir="t"/>
          </a:scene3d>
          <a:sp3d extrusionH="1993900" prstMaterial="matte">
            <a:extrusionClr>
              <a:schemeClr val="accent2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8" name="Elipse 17"/>
          <p:cNvSpPr>
            <a:spLocks noChangeAspect="1"/>
          </p:cNvSpPr>
          <p:nvPr/>
        </p:nvSpPr>
        <p:spPr bwMode="auto">
          <a:xfrm rot="16200000">
            <a:off x="17013520" y="5014292"/>
            <a:ext cx="504284" cy="1260141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190500" dist="63500" dir="5400000" sx="108000" sy="108000" algn="t" rotWithShape="0">
              <a:prstClr val="black">
                <a:alpha val="80000"/>
              </a:prstClr>
            </a:outerShdw>
          </a:effectLst>
          <a:scene3d>
            <a:camera prst="isometricOffAxis1Right">
              <a:rot lat="0" lon="19200000" rev="0"/>
            </a:camera>
            <a:lightRig rig="balanced" dir="t"/>
          </a:scene3d>
          <a:sp3d extrusionH="1993900" prstMaterial="matte">
            <a:extrusionClr>
              <a:schemeClr val="accent4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19" name="Elipse 18"/>
          <p:cNvSpPr>
            <a:spLocks noChangeAspect="1"/>
          </p:cNvSpPr>
          <p:nvPr/>
        </p:nvSpPr>
        <p:spPr bwMode="auto">
          <a:xfrm rot="16200000">
            <a:off x="18813723" y="3349108"/>
            <a:ext cx="504284" cy="1260141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90500" dist="63500" dir="5400000" sx="108000" sy="108000" algn="t" rotWithShape="0">
              <a:prstClr val="black">
                <a:alpha val="80000"/>
              </a:prstClr>
            </a:outerShdw>
          </a:effectLst>
          <a:scene3d>
            <a:camera prst="isometricOffAxis1Right">
              <a:rot lat="0" lon="19200000" rev="0"/>
            </a:camera>
            <a:lightRig rig="balanced" dir="t"/>
          </a:scene3d>
          <a:sp3d extrusionH="1993900" prstMaterial="matte">
            <a:extrusionClr>
              <a:schemeClr val="accent5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20" name="Elipse 19"/>
          <p:cNvSpPr>
            <a:spLocks noChangeAspect="1"/>
          </p:cNvSpPr>
          <p:nvPr/>
        </p:nvSpPr>
        <p:spPr bwMode="auto">
          <a:xfrm rot="16200000">
            <a:off x="20581617" y="1768691"/>
            <a:ext cx="504284" cy="1260141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190500" dist="63500" dir="5400000" sx="108000" sy="108000" algn="t" rotWithShape="0">
              <a:prstClr val="black">
                <a:alpha val="80000"/>
              </a:prstClr>
            </a:outerShdw>
          </a:effectLst>
          <a:scene3d>
            <a:camera prst="isometricOffAxis1Right">
              <a:rot lat="0" lon="19200000" rev="0"/>
            </a:camera>
            <a:lightRig rig="balanced" dir="t"/>
          </a:scene3d>
          <a:sp3d extrusionH="1993900" prstMaterial="matte">
            <a:extrusionClr>
              <a:schemeClr val="accent3"/>
            </a:extrusionClr>
          </a:sp3d>
        </p:spPr>
        <p:txBody>
          <a:bodyPr lIns="0" tIns="0" rIns="0" bIns="0" rtlCol="0" anchor="ctr"/>
          <a:lstStyle/>
          <a:p>
            <a:pPr algn="ctr"/>
            <a:endParaRPr lang="es-ES" sz="1800"/>
          </a:p>
        </p:txBody>
      </p:sp>
      <p:sp>
        <p:nvSpPr>
          <p:cNvPr id="27" name="Forma libre 118"/>
          <p:cNvSpPr>
            <a:spLocks noChangeAspect="1"/>
          </p:cNvSpPr>
          <p:nvPr/>
        </p:nvSpPr>
        <p:spPr>
          <a:xfrm>
            <a:off x="15185739" y="9243096"/>
            <a:ext cx="559447" cy="535804"/>
          </a:xfrm>
          <a:custGeom>
            <a:avLst/>
            <a:gdLst>
              <a:gd name="connsiteX0" fmla="*/ 4163507 w 5552535"/>
              <a:gd name="connsiteY0" fmla="*/ 3631378 h 5317607"/>
              <a:gd name="connsiteX1" fmla="*/ 3861538 w 5552535"/>
              <a:gd name="connsiteY1" fmla="*/ 3926844 h 5317607"/>
              <a:gd name="connsiteX2" fmla="*/ 4163507 w 5552535"/>
              <a:gd name="connsiteY2" fmla="*/ 4222310 h 5317607"/>
              <a:gd name="connsiteX3" fmla="*/ 4465476 w 5552535"/>
              <a:gd name="connsiteY3" fmla="*/ 3926844 h 5317607"/>
              <a:gd name="connsiteX4" fmla="*/ 4163507 w 5552535"/>
              <a:gd name="connsiteY4" fmla="*/ 3631378 h 5317607"/>
              <a:gd name="connsiteX5" fmla="*/ 3693451 w 5552535"/>
              <a:gd name="connsiteY5" fmla="*/ 3177167 h 5317607"/>
              <a:gd name="connsiteX6" fmla="*/ 3391482 w 5552535"/>
              <a:gd name="connsiteY6" fmla="*/ 3468216 h 5317607"/>
              <a:gd name="connsiteX7" fmla="*/ 3693451 w 5552535"/>
              <a:gd name="connsiteY7" fmla="*/ 3759265 h 5317607"/>
              <a:gd name="connsiteX8" fmla="*/ 3995420 w 5552535"/>
              <a:gd name="connsiteY8" fmla="*/ 3468216 h 5317607"/>
              <a:gd name="connsiteX9" fmla="*/ 3693451 w 5552535"/>
              <a:gd name="connsiteY9" fmla="*/ 3177167 h 5317607"/>
              <a:gd name="connsiteX10" fmla="*/ 4627587 w 5552535"/>
              <a:gd name="connsiteY10" fmla="*/ 3171191 h 5317607"/>
              <a:gd name="connsiteX11" fmla="*/ 4325618 w 5552535"/>
              <a:gd name="connsiteY11" fmla="*/ 3466657 h 5317607"/>
              <a:gd name="connsiteX12" fmla="*/ 4627587 w 5552535"/>
              <a:gd name="connsiteY12" fmla="*/ 3762123 h 5317607"/>
              <a:gd name="connsiteX13" fmla="*/ 4929556 w 5552535"/>
              <a:gd name="connsiteY13" fmla="*/ 3466657 h 5317607"/>
              <a:gd name="connsiteX14" fmla="*/ 4627587 w 5552535"/>
              <a:gd name="connsiteY14" fmla="*/ 3171191 h 5317607"/>
              <a:gd name="connsiteX15" fmla="*/ 1155506 w 5552535"/>
              <a:gd name="connsiteY15" fmla="*/ 2776742 h 5317607"/>
              <a:gd name="connsiteX16" fmla="*/ 1155506 w 5552535"/>
              <a:gd name="connsiteY16" fmla="*/ 3229739 h 5317607"/>
              <a:gd name="connsiteX17" fmla="*/ 696533 w 5552535"/>
              <a:gd name="connsiteY17" fmla="*/ 3229739 h 5317607"/>
              <a:gd name="connsiteX18" fmla="*/ 696533 w 5552535"/>
              <a:gd name="connsiteY18" fmla="*/ 3698335 h 5317607"/>
              <a:gd name="connsiteX19" fmla="*/ 1155506 w 5552535"/>
              <a:gd name="connsiteY19" fmla="*/ 3698335 h 5317607"/>
              <a:gd name="connsiteX20" fmla="*/ 1155506 w 5552535"/>
              <a:gd name="connsiteY20" fmla="*/ 4163283 h 5317607"/>
              <a:gd name="connsiteX21" fmla="*/ 1624102 w 5552535"/>
              <a:gd name="connsiteY21" fmla="*/ 4163283 h 5317607"/>
              <a:gd name="connsiteX22" fmla="*/ 1624102 w 5552535"/>
              <a:gd name="connsiteY22" fmla="*/ 3698335 h 5317607"/>
              <a:gd name="connsiteX23" fmla="*/ 2083073 w 5552535"/>
              <a:gd name="connsiteY23" fmla="*/ 3698335 h 5317607"/>
              <a:gd name="connsiteX24" fmla="*/ 2083073 w 5552535"/>
              <a:gd name="connsiteY24" fmla="*/ 3229739 h 5317607"/>
              <a:gd name="connsiteX25" fmla="*/ 1624102 w 5552535"/>
              <a:gd name="connsiteY25" fmla="*/ 3229739 h 5317607"/>
              <a:gd name="connsiteX26" fmla="*/ 1624102 w 5552535"/>
              <a:gd name="connsiteY26" fmla="*/ 2776742 h 5317607"/>
              <a:gd name="connsiteX27" fmla="*/ 4164816 w 5552535"/>
              <a:gd name="connsiteY27" fmla="*/ 2710179 h 5317607"/>
              <a:gd name="connsiteX28" fmla="*/ 3862847 w 5552535"/>
              <a:gd name="connsiteY28" fmla="*/ 2999432 h 5317607"/>
              <a:gd name="connsiteX29" fmla="*/ 4164816 w 5552535"/>
              <a:gd name="connsiteY29" fmla="*/ 3288685 h 5317607"/>
              <a:gd name="connsiteX30" fmla="*/ 4466785 w 5552535"/>
              <a:gd name="connsiteY30" fmla="*/ 2999432 h 5317607"/>
              <a:gd name="connsiteX31" fmla="*/ 4164816 w 5552535"/>
              <a:gd name="connsiteY31" fmla="*/ 2710179 h 5317607"/>
              <a:gd name="connsiteX32" fmla="*/ 5317806 w 5552535"/>
              <a:gd name="connsiteY32" fmla="*/ 0 h 5317607"/>
              <a:gd name="connsiteX33" fmla="*/ 5550005 w 5552535"/>
              <a:gd name="connsiteY33" fmla="*/ 232199 h 5317607"/>
              <a:gd name="connsiteX34" fmla="*/ 5550005 w 5552535"/>
              <a:gd name="connsiteY34" fmla="*/ 237063 h 5317607"/>
              <a:gd name="connsiteX35" fmla="*/ 5552535 w 5552535"/>
              <a:gd name="connsiteY35" fmla="*/ 312497 h 5317607"/>
              <a:gd name="connsiteX36" fmla="*/ 5017514 w 5552535"/>
              <a:gd name="connsiteY36" fmla="*/ 1178257 h 5317607"/>
              <a:gd name="connsiteX37" fmla="*/ 3856871 w 5552535"/>
              <a:gd name="connsiteY37" fmla="*/ 1406217 h 5317607"/>
              <a:gd name="connsiteX38" fmla="*/ 3038094 w 5552535"/>
              <a:gd name="connsiteY38" fmla="*/ 2244835 h 5317607"/>
              <a:gd name="connsiteX39" fmla="*/ 3037736 w 5552535"/>
              <a:gd name="connsiteY39" fmla="*/ 2257150 h 5317607"/>
              <a:gd name="connsiteX40" fmla="*/ 3072559 w 5552535"/>
              <a:gd name="connsiteY40" fmla="*/ 2248762 h 5317607"/>
              <a:gd name="connsiteX41" fmla="*/ 3641919 w 5552535"/>
              <a:gd name="connsiteY41" fmla="*/ 1938923 h 5317607"/>
              <a:gd name="connsiteX42" fmla="*/ 4053087 w 5552535"/>
              <a:gd name="connsiteY42" fmla="*/ 1838022 h 5317607"/>
              <a:gd name="connsiteX43" fmla="*/ 4451805 w 5552535"/>
              <a:gd name="connsiteY43" fmla="*/ 1953939 h 5317607"/>
              <a:gd name="connsiteX44" fmla="*/ 5503665 w 5552535"/>
              <a:gd name="connsiteY44" fmla="*/ 3681406 h 5317607"/>
              <a:gd name="connsiteX45" fmla="*/ 5386847 w 5552535"/>
              <a:gd name="connsiteY45" fmla="*/ 5005965 h 5317607"/>
              <a:gd name="connsiteX46" fmla="*/ 4323237 w 5552535"/>
              <a:gd name="connsiteY46" fmla="*/ 5041128 h 5317607"/>
              <a:gd name="connsiteX47" fmla="*/ 3850894 w 5552535"/>
              <a:gd name="connsiteY47" fmla="*/ 4575658 h 5317607"/>
              <a:gd name="connsiteX48" fmla="*/ 1777058 w 5552535"/>
              <a:gd name="connsiteY48" fmla="*/ 4503941 h 5317607"/>
              <a:gd name="connsiteX49" fmla="*/ 1111937 w 5552535"/>
              <a:gd name="connsiteY49" fmla="*/ 5133625 h 5317607"/>
              <a:gd name="connsiteX50" fmla="*/ 131513 w 5552535"/>
              <a:gd name="connsiteY50" fmla="*/ 4945986 h 5317607"/>
              <a:gd name="connsiteX51" fmla="*/ 469809 w 5552535"/>
              <a:gd name="connsiteY51" fmla="*/ 2611351 h 5317607"/>
              <a:gd name="connsiteX52" fmla="*/ 1154190 w 5552535"/>
              <a:gd name="connsiteY52" fmla="*/ 1926969 h 5317607"/>
              <a:gd name="connsiteX53" fmla="*/ 1920494 w 5552535"/>
              <a:gd name="connsiteY53" fmla="*/ 1957964 h 5317607"/>
              <a:gd name="connsiteX54" fmla="*/ 2555357 w 5552535"/>
              <a:gd name="connsiteY54" fmla="*/ 2274813 h 5317607"/>
              <a:gd name="connsiteX55" fmla="*/ 2571098 w 5552535"/>
              <a:gd name="connsiteY55" fmla="*/ 2276828 h 5317607"/>
              <a:gd name="connsiteX56" fmla="*/ 2571930 w 5552535"/>
              <a:gd name="connsiteY56" fmla="*/ 2274717 h 5317607"/>
              <a:gd name="connsiteX57" fmla="*/ 3540111 w 5552535"/>
              <a:gd name="connsiteY57" fmla="*/ 993842 h 5317607"/>
              <a:gd name="connsiteX58" fmla="*/ 4497084 w 5552535"/>
              <a:gd name="connsiteY58" fmla="*/ 881565 h 5317607"/>
              <a:gd name="connsiteX59" fmla="*/ 5080744 w 5552535"/>
              <a:gd name="connsiteY59" fmla="*/ 249266 h 5317607"/>
              <a:gd name="connsiteX60" fmla="*/ 5086774 w 5552535"/>
              <a:gd name="connsiteY60" fmla="*/ 248637 h 5317607"/>
              <a:gd name="connsiteX61" fmla="*/ 5085607 w 5552535"/>
              <a:gd name="connsiteY61" fmla="*/ 237063 h 5317607"/>
              <a:gd name="connsiteX62" fmla="*/ 5085607 w 5552535"/>
              <a:gd name="connsiteY62" fmla="*/ 232199 h 5317607"/>
              <a:gd name="connsiteX63" fmla="*/ 5317806 w 5552535"/>
              <a:gd name="connsiteY63" fmla="*/ 0 h 5317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5552535" h="5317607">
                <a:moveTo>
                  <a:pt x="4163507" y="3631378"/>
                </a:moveTo>
                <a:cubicBezTo>
                  <a:pt x="3996734" y="3631378"/>
                  <a:pt x="3861538" y="3763663"/>
                  <a:pt x="3861538" y="3926844"/>
                </a:cubicBezTo>
                <a:cubicBezTo>
                  <a:pt x="3861538" y="4090025"/>
                  <a:pt x="3996734" y="4222310"/>
                  <a:pt x="4163507" y="4222310"/>
                </a:cubicBezTo>
                <a:cubicBezTo>
                  <a:pt x="4330280" y="4222310"/>
                  <a:pt x="4465476" y="4090025"/>
                  <a:pt x="4465476" y="3926844"/>
                </a:cubicBezTo>
                <a:cubicBezTo>
                  <a:pt x="4465476" y="3763663"/>
                  <a:pt x="4330280" y="3631378"/>
                  <a:pt x="4163507" y="3631378"/>
                </a:cubicBezTo>
                <a:close/>
                <a:moveTo>
                  <a:pt x="3693451" y="3177167"/>
                </a:moveTo>
                <a:cubicBezTo>
                  <a:pt x="3526678" y="3177167"/>
                  <a:pt x="3391482" y="3307474"/>
                  <a:pt x="3391482" y="3468216"/>
                </a:cubicBezTo>
                <a:cubicBezTo>
                  <a:pt x="3391482" y="3628958"/>
                  <a:pt x="3526678" y="3759265"/>
                  <a:pt x="3693451" y="3759265"/>
                </a:cubicBezTo>
                <a:cubicBezTo>
                  <a:pt x="3860224" y="3759265"/>
                  <a:pt x="3995420" y="3628958"/>
                  <a:pt x="3995420" y="3468216"/>
                </a:cubicBezTo>
                <a:cubicBezTo>
                  <a:pt x="3995420" y="3307474"/>
                  <a:pt x="3860224" y="3177167"/>
                  <a:pt x="3693451" y="3177167"/>
                </a:cubicBezTo>
                <a:close/>
                <a:moveTo>
                  <a:pt x="4627587" y="3171191"/>
                </a:moveTo>
                <a:cubicBezTo>
                  <a:pt x="4460814" y="3171191"/>
                  <a:pt x="4325618" y="3303476"/>
                  <a:pt x="4325618" y="3466657"/>
                </a:cubicBezTo>
                <a:cubicBezTo>
                  <a:pt x="4325618" y="3629838"/>
                  <a:pt x="4460814" y="3762123"/>
                  <a:pt x="4627587" y="3762123"/>
                </a:cubicBezTo>
                <a:cubicBezTo>
                  <a:pt x="4794360" y="3762123"/>
                  <a:pt x="4929556" y="3629838"/>
                  <a:pt x="4929556" y="3466657"/>
                </a:cubicBezTo>
                <a:cubicBezTo>
                  <a:pt x="4929556" y="3303476"/>
                  <a:pt x="4794360" y="3171191"/>
                  <a:pt x="4627587" y="3171191"/>
                </a:cubicBezTo>
                <a:close/>
                <a:moveTo>
                  <a:pt x="1155506" y="2776742"/>
                </a:moveTo>
                <a:lnTo>
                  <a:pt x="1155506" y="3229739"/>
                </a:lnTo>
                <a:lnTo>
                  <a:pt x="696533" y="3229739"/>
                </a:lnTo>
                <a:lnTo>
                  <a:pt x="696533" y="3698335"/>
                </a:lnTo>
                <a:lnTo>
                  <a:pt x="1155506" y="3698335"/>
                </a:lnTo>
                <a:lnTo>
                  <a:pt x="1155506" y="4163283"/>
                </a:lnTo>
                <a:lnTo>
                  <a:pt x="1624102" y="4163283"/>
                </a:lnTo>
                <a:lnTo>
                  <a:pt x="1624102" y="3698335"/>
                </a:lnTo>
                <a:lnTo>
                  <a:pt x="2083073" y="3698335"/>
                </a:lnTo>
                <a:lnTo>
                  <a:pt x="2083073" y="3229739"/>
                </a:lnTo>
                <a:lnTo>
                  <a:pt x="1624102" y="3229739"/>
                </a:lnTo>
                <a:lnTo>
                  <a:pt x="1624102" y="2776742"/>
                </a:lnTo>
                <a:close/>
                <a:moveTo>
                  <a:pt x="4164816" y="2710179"/>
                </a:moveTo>
                <a:cubicBezTo>
                  <a:pt x="3998043" y="2710179"/>
                  <a:pt x="3862847" y="2839682"/>
                  <a:pt x="3862847" y="2999432"/>
                </a:cubicBezTo>
                <a:cubicBezTo>
                  <a:pt x="3862847" y="3159182"/>
                  <a:pt x="3998043" y="3288685"/>
                  <a:pt x="4164816" y="3288685"/>
                </a:cubicBezTo>
                <a:cubicBezTo>
                  <a:pt x="4331589" y="3288685"/>
                  <a:pt x="4466785" y="3159182"/>
                  <a:pt x="4466785" y="2999432"/>
                </a:cubicBezTo>
                <a:cubicBezTo>
                  <a:pt x="4466785" y="2839682"/>
                  <a:pt x="4331589" y="2710179"/>
                  <a:pt x="4164816" y="2710179"/>
                </a:cubicBezTo>
                <a:close/>
                <a:moveTo>
                  <a:pt x="5317806" y="0"/>
                </a:moveTo>
                <a:cubicBezTo>
                  <a:pt x="5446046" y="0"/>
                  <a:pt x="5550005" y="103959"/>
                  <a:pt x="5550005" y="232199"/>
                </a:cubicBezTo>
                <a:lnTo>
                  <a:pt x="5550005" y="237063"/>
                </a:lnTo>
                <a:cubicBezTo>
                  <a:pt x="5550848" y="262208"/>
                  <a:pt x="5551692" y="287352"/>
                  <a:pt x="5552535" y="312497"/>
                </a:cubicBezTo>
                <a:cubicBezTo>
                  <a:pt x="5541997" y="600273"/>
                  <a:pt x="5212576" y="1090814"/>
                  <a:pt x="5017514" y="1178257"/>
                </a:cubicBezTo>
                <a:cubicBezTo>
                  <a:pt x="4404591" y="1453020"/>
                  <a:pt x="4209705" y="1367520"/>
                  <a:pt x="3856871" y="1406217"/>
                </a:cubicBezTo>
                <a:cubicBezTo>
                  <a:pt x="3059403" y="1577226"/>
                  <a:pt x="3067076" y="2214876"/>
                  <a:pt x="3038094" y="2244835"/>
                </a:cubicBezTo>
                <a:cubicBezTo>
                  <a:pt x="3037975" y="2248940"/>
                  <a:pt x="3037855" y="2253045"/>
                  <a:pt x="3037736" y="2257150"/>
                </a:cubicBezTo>
                <a:lnTo>
                  <a:pt x="3072559" y="2248762"/>
                </a:lnTo>
                <a:cubicBezTo>
                  <a:pt x="3371915" y="2159926"/>
                  <a:pt x="3574153" y="1970983"/>
                  <a:pt x="3641919" y="1938923"/>
                </a:cubicBezTo>
                <a:cubicBezTo>
                  <a:pt x="3727557" y="1923982"/>
                  <a:pt x="3863759" y="1840372"/>
                  <a:pt x="4053087" y="1838022"/>
                </a:cubicBezTo>
                <a:cubicBezTo>
                  <a:pt x="4166683" y="1836612"/>
                  <a:pt x="4299405" y="1864456"/>
                  <a:pt x="4451805" y="1953939"/>
                </a:cubicBezTo>
                <a:cubicBezTo>
                  <a:pt x="5180935" y="2450075"/>
                  <a:pt x="5330347" y="3095624"/>
                  <a:pt x="5503665" y="3681406"/>
                </a:cubicBezTo>
                <a:cubicBezTo>
                  <a:pt x="5577827" y="4104414"/>
                  <a:pt x="5535774" y="4833133"/>
                  <a:pt x="5386847" y="5005965"/>
                </a:cubicBezTo>
                <a:cubicBezTo>
                  <a:pt x="4867379" y="5603126"/>
                  <a:pt x="4467669" y="5170618"/>
                  <a:pt x="4323237" y="5041128"/>
                </a:cubicBezTo>
                <a:lnTo>
                  <a:pt x="3850894" y="4575658"/>
                </a:lnTo>
                <a:cubicBezTo>
                  <a:pt x="2940444" y="3768951"/>
                  <a:pt x="1886915" y="4357158"/>
                  <a:pt x="1777058" y="4503941"/>
                </a:cubicBezTo>
                <a:cubicBezTo>
                  <a:pt x="1529453" y="4703876"/>
                  <a:pt x="1347590" y="4939667"/>
                  <a:pt x="1111937" y="5133625"/>
                </a:cubicBezTo>
                <a:cubicBezTo>
                  <a:pt x="992846" y="5187413"/>
                  <a:pt x="651466" y="5614913"/>
                  <a:pt x="131513" y="4945986"/>
                </a:cubicBezTo>
                <a:cubicBezTo>
                  <a:pt x="-54545" y="4568198"/>
                  <a:pt x="-121074" y="3640575"/>
                  <a:pt x="469809" y="2611351"/>
                </a:cubicBezTo>
                <a:cubicBezTo>
                  <a:pt x="589338" y="2426518"/>
                  <a:pt x="987286" y="1986734"/>
                  <a:pt x="1154190" y="1926969"/>
                </a:cubicBezTo>
                <a:cubicBezTo>
                  <a:pt x="1415601" y="1773943"/>
                  <a:pt x="1790565" y="1871931"/>
                  <a:pt x="1920494" y="1957964"/>
                </a:cubicBezTo>
                <a:cubicBezTo>
                  <a:pt x="2148613" y="2142146"/>
                  <a:pt x="2361790" y="2237055"/>
                  <a:pt x="2555357" y="2274813"/>
                </a:cubicBezTo>
                <a:lnTo>
                  <a:pt x="2571098" y="2276828"/>
                </a:lnTo>
                <a:lnTo>
                  <a:pt x="2571930" y="2274717"/>
                </a:lnTo>
                <a:cubicBezTo>
                  <a:pt x="2627146" y="2214305"/>
                  <a:pt x="2494676" y="1416974"/>
                  <a:pt x="3540111" y="993842"/>
                </a:cubicBezTo>
                <a:cubicBezTo>
                  <a:pt x="3866644" y="899459"/>
                  <a:pt x="4267874" y="939189"/>
                  <a:pt x="4497084" y="881565"/>
                </a:cubicBezTo>
                <a:cubicBezTo>
                  <a:pt x="4726294" y="823941"/>
                  <a:pt x="5016704" y="691874"/>
                  <a:pt x="5080744" y="249266"/>
                </a:cubicBezTo>
                <a:lnTo>
                  <a:pt x="5086774" y="248637"/>
                </a:lnTo>
                <a:lnTo>
                  <a:pt x="5085607" y="237063"/>
                </a:lnTo>
                <a:lnTo>
                  <a:pt x="5085607" y="232199"/>
                </a:lnTo>
                <a:cubicBezTo>
                  <a:pt x="5085607" y="103959"/>
                  <a:pt x="5189566" y="0"/>
                  <a:pt x="531780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s-SV">
              <a:solidFill>
                <a:schemeClr val="tx1"/>
              </a:solidFill>
            </a:endParaRPr>
          </a:p>
        </p:txBody>
      </p:sp>
      <p:sp>
        <p:nvSpPr>
          <p:cNvPr id="28" name="Forma libre 23"/>
          <p:cNvSpPr>
            <a:spLocks noChangeAspect="1"/>
          </p:cNvSpPr>
          <p:nvPr/>
        </p:nvSpPr>
        <p:spPr>
          <a:xfrm>
            <a:off x="13547894" y="10822787"/>
            <a:ext cx="400945" cy="536507"/>
          </a:xfrm>
          <a:custGeom>
            <a:avLst/>
            <a:gdLst>
              <a:gd name="connsiteX0" fmla="*/ 668740 w 1895365"/>
              <a:gd name="connsiteY0" fmla="*/ 1883391 h 2169994"/>
              <a:gd name="connsiteX1" fmla="*/ 573206 w 1895365"/>
              <a:gd name="connsiteY1" fmla="*/ 1981200 h 2169994"/>
              <a:gd name="connsiteX2" fmla="*/ 668740 w 1895365"/>
              <a:gd name="connsiteY2" fmla="*/ 2079009 h 2169994"/>
              <a:gd name="connsiteX3" fmla="*/ 764274 w 1895365"/>
              <a:gd name="connsiteY3" fmla="*/ 1981200 h 2169994"/>
              <a:gd name="connsiteX4" fmla="*/ 668740 w 1895365"/>
              <a:gd name="connsiteY4" fmla="*/ 1883391 h 2169994"/>
              <a:gd name="connsiteX5" fmla="*/ 1516614 w 1895365"/>
              <a:gd name="connsiteY5" fmla="*/ 1034635 h 2169994"/>
              <a:gd name="connsiteX6" fmla="*/ 1895365 w 1895365"/>
              <a:gd name="connsiteY6" fmla="*/ 1225267 h 2169994"/>
              <a:gd name="connsiteX7" fmla="*/ 1895365 w 1895365"/>
              <a:gd name="connsiteY7" fmla="*/ 1358709 h 2169994"/>
              <a:gd name="connsiteX8" fmla="*/ 1711877 w 1895365"/>
              <a:gd name="connsiteY8" fmla="*/ 1542197 h 2169994"/>
              <a:gd name="connsiteX9" fmla="*/ 631586 w 1895365"/>
              <a:gd name="connsiteY9" fmla="*/ 1542197 h 2169994"/>
              <a:gd name="connsiteX10" fmla="*/ 448098 w 1895365"/>
              <a:gd name="connsiteY10" fmla="*/ 1358709 h 2169994"/>
              <a:gd name="connsiteX11" fmla="*/ 448098 w 1895365"/>
              <a:gd name="connsiteY11" fmla="*/ 1225267 h 2169994"/>
              <a:gd name="connsiteX12" fmla="*/ 829229 w 1895365"/>
              <a:gd name="connsiteY12" fmla="*/ 1034636 h 2169994"/>
              <a:gd name="connsiteX13" fmla="*/ 1516614 w 1895365"/>
              <a:gd name="connsiteY13" fmla="*/ 1034635 h 2169994"/>
              <a:gd name="connsiteX14" fmla="*/ 1895365 w 1895365"/>
              <a:gd name="connsiteY14" fmla="*/ 855260 h 2169994"/>
              <a:gd name="connsiteX15" fmla="*/ 1895365 w 1895365"/>
              <a:gd name="connsiteY15" fmla="*/ 1137314 h 2169994"/>
              <a:gd name="connsiteX16" fmla="*/ 1601936 w 1895365"/>
              <a:gd name="connsiteY16" fmla="*/ 996287 h 2169994"/>
              <a:gd name="connsiteX17" fmla="*/ 448098 w 1895365"/>
              <a:gd name="connsiteY17" fmla="*/ 855260 h 2169994"/>
              <a:gd name="connsiteX18" fmla="*/ 741528 w 1895365"/>
              <a:gd name="connsiteY18" fmla="*/ 996287 h 2169994"/>
              <a:gd name="connsiteX19" fmla="*/ 448098 w 1895365"/>
              <a:gd name="connsiteY19" fmla="*/ 1137314 h 2169994"/>
              <a:gd name="connsiteX20" fmla="*/ 632642 w 1895365"/>
              <a:gd name="connsiteY20" fmla="*/ 623497 h 2169994"/>
              <a:gd name="connsiteX21" fmla="*/ 1710821 w 1895365"/>
              <a:gd name="connsiteY21" fmla="*/ 623497 h 2169994"/>
              <a:gd name="connsiteX22" fmla="*/ 1895365 w 1895365"/>
              <a:gd name="connsiteY22" fmla="*/ 781847 h 2169994"/>
              <a:gd name="connsiteX23" fmla="*/ 1187711 w 1895365"/>
              <a:gd name="connsiteY23" fmla="*/ 1087841 h 2169994"/>
              <a:gd name="connsiteX24" fmla="*/ 452860 w 1895365"/>
              <a:gd name="connsiteY24" fmla="*/ 777084 h 2169994"/>
              <a:gd name="connsiteX25" fmla="*/ 632642 w 1895365"/>
              <a:gd name="connsiteY25" fmla="*/ 623497 h 2169994"/>
              <a:gd name="connsiteX26" fmla="*/ 577755 w 1895365"/>
              <a:gd name="connsiteY26" fmla="*/ 68238 h 2169994"/>
              <a:gd name="connsiteX27" fmla="*/ 545910 w 1895365"/>
              <a:gd name="connsiteY27" fmla="*/ 100083 h 2169994"/>
              <a:gd name="connsiteX28" fmla="*/ 577755 w 1895365"/>
              <a:gd name="connsiteY28" fmla="*/ 131928 h 2169994"/>
              <a:gd name="connsiteX29" fmla="*/ 759725 w 1895365"/>
              <a:gd name="connsiteY29" fmla="*/ 131928 h 2169994"/>
              <a:gd name="connsiteX30" fmla="*/ 791570 w 1895365"/>
              <a:gd name="connsiteY30" fmla="*/ 100083 h 2169994"/>
              <a:gd name="connsiteX31" fmla="*/ 759725 w 1895365"/>
              <a:gd name="connsiteY31" fmla="*/ 68238 h 2169994"/>
              <a:gd name="connsiteX32" fmla="*/ 209266 w 1895365"/>
              <a:gd name="connsiteY32" fmla="*/ 59140 h 2169994"/>
              <a:gd name="connsiteX33" fmla="*/ 172872 w 1895365"/>
              <a:gd name="connsiteY33" fmla="*/ 100084 h 2169994"/>
              <a:gd name="connsiteX34" fmla="*/ 209266 w 1895365"/>
              <a:gd name="connsiteY34" fmla="*/ 141028 h 2169994"/>
              <a:gd name="connsiteX35" fmla="*/ 245660 w 1895365"/>
              <a:gd name="connsiteY35" fmla="*/ 100084 h 2169994"/>
              <a:gd name="connsiteX36" fmla="*/ 209266 w 1895365"/>
              <a:gd name="connsiteY36" fmla="*/ 59140 h 2169994"/>
              <a:gd name="connsiteX37" fmla="*/ 154679 w 1895365"/>
              <a:gd name="connsiteY37" fmla="*/ 0 h 2169994"/>
              <a:gd name="connsiteX38" fmla="*/ 1182800 w 1895365"/>
              <a:gd name="connsiteY38" fmla="*/ 0 h 2169994"/>
              <a:gd name="connsiteX39" fmla="*/ 1337479 w 1895365"/>
              <a:gd name="connsiteY39" fmla="*/ 154679 h 2169994"/>
              <a:gd name="connsiteX40" fmla="*/ 1337479 w 1895365"/>
              <a:gd name="connsiteY40" fmla="*/ 541361 h 2169994"/>
              <a:gd name="connsiteX41" fmla="*/ 1246495 w 1895365"/>
              <a:gd name="connsiteY41" fmla="*/ 541361 h 2169994"/>
              <a:gd name="connsiteX42" fmla="*/ 1246495 w 1895365"/>
              <a:gd name="connsiteY42" fmla="*/ 247571 h 2169994"/>
              <a:gd name="connsiteX43" fmla="*/ 1207865 w 1895365"/>
              <a:gd name="connsiteY43" fmla="*/ 208941 h 2169994"/>
              <a:gd name="connsiteX44" fmla="*/ 125066 w 1895365"/>
              <a:gd name="connsiteY44" fmla="*/ 208941 h 2169994"/>
              <a:gd name="connsiteX45" fmla="*/ 86436 w 1895365"/>
              <a:gd name="connsiteY45" fmla="*/ 247571 h 2169994"/>
              <a:gd name="connsiteX46" fmla="*/ 86436 w 1895365"/>
              <a:gd name="connsiteY46" fmla="*/ 1753776 h 2169994"/>
              <a:gd name="connsiteX47" fmla="*/ 125066 w 1895365"/>
              <a:gd name="connsiteY47" fmla="*/ 1792406 h 2169994"/>
              <a:gd name="connsiteX48" fmla="*/ 1207865 w 1895365"/>
              <a:gd name="connsiteY48" fmla="*/ 1792406 h 2169994"/>
              <a:gd name="connsiteX49" fmla="*/ 1246495 w 1895365"/>
              <a:gd name="connsiteY49" fmla="*/ 1753776 h 2169994"/>
              <a:gd name="connsiteX50" fmla="*/ 1246495 w 1895365"/>
              <a:gd name="connsiteY50" fmla="*/ 1624083 h 2169994"/>
              <a:gd name="connsiteX51" fmla="*/ 1337479 w 1895365"/>
              <a:gd name="connsiteY51" fmla="*/ 1624083 h 2169994"/>
              <a:gd name="connsiteX52" fmla="*/ 1337479 w 1895365"/>
              <a:gd name="connsiteY52" fmla="*/ 2015315 h 2169994"/>
              <a:gd name="connsiteX53" fmla="*/ 1182800 w 1895365"/>
              <a:gd name="connsiteY53" fmla="*/ 2169994 h 2169994"/>
              <a:gd name="connsiteX54" fmla="*/ 154679 w 1895365"/>
              <a:gd name="connsiteY54" fmla="*/ 2169994 h 2169994"/>
              <a:gd name="connsiteX55" fmla="*/ 0 w 1895365"/>
              <a:gd name="connsiteY55" fmla="*/ 2015315 h 2169994"/>
              <a:gd name="connsiteX56" fmla="*/ 0 w 1895365"/>
              <a:gd name="connsiteY56" fmla="*/ 154679 h 2169994"/>
              <a:gd name="connsiteX57" fmla="*/ 154679 w 1895365"/>
              <a:gd name="connsiteY57" fmla="*/ 0 h 2169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895365" h="2169994">
                <a:moveTo>
                  <a:pt x="668740" y="1883391"/>
                </a:moveTo>
                <a:cubicBezTo>
                  <a:pt x="615978" y="1883391"/>
                  <a:pt x="573206" y="1927182"/>
                  <a:pt x="573206" y="1981200"/>
                </a:cubicBezTo>
                <a:cubicBezTo>
                  <a:pt x="573206" y="2035218"/>
                  <a:pt x="615978" y="2079009"/>
                  <a:pt x="668740" y="2079009"/>
                </a:cubicBezTo>
                <a:cubicBezTo>
                  <a:pt x="721502" y="2079009"/>
                  <a:pt x="764274" y="2035218"/>
                  <a:pt x="764274" y="1981200"/>
                </a:cubicBezTo>
                <a:cubicBezTo>
                  <a:pt x="764274" y="1927182"/>
                  <a:pt x="721502" y="1883391"/>
                  <a:pt x="668740" y="1883391"/>
                </a:cubicBezTo>
                <a:close/>
                <a:moveTo>
                  <a:pt x="1516614" y="1034635"/>
                </a:moveTo>
                <a:cubicBezTo>
                  <a:pt x="1670339" y="1120360"/>
                  <a:pt x="1857265" y="1192985"/>
                  <a:pt x="1895365" y="1225267"/>
                </a:cubicBezTo>
                <a:lnTo>
                  <a:pt x="1895365" y="1358709"/>
                </a:lnTo>
                <a:cubicBezTo>
                  <a:pt x="1895365" y="1460047"/>
                  <a:pt x="1813215" y="1542197"/>
                  <a:pt x="1711877" y="1542197"/>
                </a:cubicBezTo>
                <a:lnTo>
                  <a:pt x="631586" y="1542197"/>
                </a:lnTo>
                <a:cubicBezTo>
                  <a:pt x="530248" y="1542197"/>
                  <a:pt x="448098" y="1460047"/>
                  <a:pt x="448098" y="1358709"/>
                </a:cubicBezTo>
                <a:lnTo>
                  <a:pt x="448098" y="1225267"/>
                </a:lnTo>
                <a:cubicBezTo>
                  <a:pt x="636216" y="1131072"/>
                  <a:pt x="727891" y="1075117"/>
                  <a:pt x="829229" y="1034636"/>
                </a:cubicBezTo>
                <a:cubicBezTo>
                  <a:pt x="1241713" y="1287048"/>
                  <a:pt x="1404168" y="1060829"/>
                  <a:pt x="1516614" y="1034635"/>
                </a:cubicBezTo>
                <a:close/>
                <a:moveTo>
                  <a:pt x="1895365" y="855260"/>
                </a:moveTo>
                <a:lnTo>
                  <a:pt x="1895365" y="1137314"/>
                </a:lnTo>
                <a:lnTo>
                  <a:pt x="1601936" y="996287"/>
                </a:lnTo>
                <a:close/>
                <a:moveTo>
                  <a:pt x="448098" y="855260"/>
                </a:moveTo>
                <a:lnTo>
                  <a:pt x="741528" y="996287"/>
                </a:lnTo>
                <a:lnTo>
                  <a:pt x="448098" y="1137314"/>
                </a:lnTo>
                <a:close/>
                <a:moveTo>
                  <a:pt x="632642" y="623497"/>
                </a:moveTo>
                <a:lnTo>
                  <a:pt x="1710821" y="623497"/>
                </a:lnTo>
                <a:cubicBezTo>
                  <a:pt x="1812742" y="623497"/>
                  <a:pt x="1881078" y="687070"/>
                  <a:pt x="1895365" y="781847"/>
                </a:cubicBezTo>
                <a:cubicBezTo>
                  <a:pt x="1655779" y="863207"/>
                  <a:pt x="1419000" y="1057282"/>
                  <a:pt x="1187711" y="1087841"/>
                </a:cubicBezTo>
                <a:cubicBezTo>
                  <a:pt x="1035004" y="1108876"/>
                  <a:pt x="585854" y="832250"/>
                  <a:pt x="452860" y="777084"/>
                </a:cubicBezTo>
                <a:cubicBezTo>
                  <a:pt x="448098" y="732313"/>
                  <a:pt x="511671" y="621115"/>
                  <a:pt x="632642" y="623497"/>
                </a:cubicBezTo>
                <a:close/>
                <a:moveTo>
                  <a:pt x="577755" y="68238"/>
                </a:moveTo>
                <a:cubicBezTo>
                  <a:pt x="560167" y="68238"/>
                  <a:pt x="545910" y="82495"/>
                  <a:pt x="545910" y="100083"/>
                </a:cubicBezTo>
                <a:cubicBezTo>
                  <a:pt x="545910" y="117671"/>
                  <a:pt x="560167" y="131928"/>
                  <a:pt x="577755" y="131928"/>
                </a:cubicBezTo>
                <a:lnTo>
                  <a:pt x="759725" y="131928"/>
                </a:lnTo>
                <a:cubicBezTo>
                  <a:pt x="777313" y="131928"/>
                  <a:pt x="791570" y="117671"/>
                  <a:pt x="791570" y="100083"/>
                </a:cubicBezTo>
                <a:cubicBezTo>
                  <a:pt x="791570" y="82495"/>
                  <a:pt x="777313" y="68238"/>
                  <a:pt x="759725" y="68238"/>
                </a:cubicBezTo>
                <a:close/>
                <a:moveTo>
                  <a:pt x="209266" y="59140"/>
                </a:moveTo>
                <a:cubicBezTo>
                  <a:pt x="189166" y="59140"/>
                  <a:pt x="172872" y="77471"/>
                  <a:pt x="172872" y="100084"/>
                </a:cubicBezTo>
                <a:cubicBezTo>
                  <a:pt x="172872" y="122697"/>
                  <a:pt x="189166" y="141028"/>
                  <a:pt x="209266" y="141028"/>
                </a:cubicBezTo>
                <a:cubicBezTo>
                  <a:pt x="229366" y="141028"/>
                  <a:pt x="245660" y="122697"/>
                  <a:pt x="245660" y="100084"/>
                </a:cubicBezTo>
                <a:cubicBezTo>
                  <a:pt x="245660" y="77471"/>
                  <a:pt x="229366" y="59140"/>
                  <a:pt x="209266" y="59140"/>
                </a:cubicBezTo>
                <a:close/>
                <a:moveTo>
                  <a:pt x="154679" y="0"/>
                </a:moveTo>
                <a:lnTo>
                  <a:pt x="1182800" y="0"/>
                </a:lnTo>
                <a:cubicBezTo>
                  <a:pt x="1268227" y="0"/>
                  <a:pt x="1337479" y="69252"/>
                  <a:pt x="1337479" y="154679"/>
                </a:cubicBezTo>
                <a:lnTo>
                  <a:pt x="1337479" y="541361"/>
                </a:lnTo>
                <a:lnTo>
                  <a:pt x="1246495" y="541361"/>
                </a:lnTo>
                <a:lnTo>
                  <a:pt x="1246495" y="247571"/>
                </a:lnTo>
                <a:cubicBezTo>
                  <a:pt x="1246495" y="226236"/>
                  <a:pt x="1229200" y="208941"/>
                  <a:pt x="1207865" y="208941"/>
                </a:cubicBezTo>
                <a:lnTo>
                  <a:pt x="125066" y="208941"/>
                </a:lnTo>
                <a:cubicBezTo>
                  <a:pt x="103731" y="208941"/>
                  <a:pt x="86436" y="226236"/>
                  <a:pt x="86436" y="247571"/>
                </a:cubicBezTo>
                <a:lnTo>
                  <a:pt x="86436" y="1753776"/>
                </a:lnTo>
                <a:cubicBezTo>
                  <a:pt x="86436" y="1775111"/>
                  <a:pt x="103731" y="1792406"/>
                  <a:pt x="125066" y="1792406"/>
                </a:cubicBezTo>
                <a:lnTo>
                  <a:pt x="1207865" y="1792406"/>
                </a:lnTo>
                <a:cubicBezTo>
                  <a:pt x="1229200" y="1792406"/>
                  <a:pt x="1246495" y="1775111"/>
                  <a:pt x="1246495" y="1753776"/>
                </a:cubicBezTo>
                <a:lnTo>
                  <a:pt x="1246495" y="1624083"/>
                </a:lnTo>
                <a:lnTo>
                  <a:pt x="1337479" y="1624083"/>
                </a:lnTo>
                <a:lnTo>
                  <a:pt x="1337479" y="2015315"/>
                </a:lnTo>
                <a:cubicBezTo>
                  <a:pt x="1337479" y="2100742"/>
                  <a:pt x="1268227" y="2169994"/>
                  <a:pt x="1182800" y="2169994"/>
                </a:cubicBezTo>
                <a:lnTo>
                  <a:pt x="154679" y="2169994"/>
                </a:lnTo>
                <a:cubicBezTo>
                  <a:pt x="69252" y="2169994"/>
                  <a:pt x="0" y="2100742"/>
                  <a:pt x="0" y="2015315"/>
                </a:cubicBezTo>
                <a:lnTo>
                  <a:pt x="0" y="154679"/>
                </a:lnTo>
                <a:cubicBezTo>
                  <a:pt x="0" y="69252"/>
                  <a:pt x="69252" y="0"/>
                  <a:pt x="15467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s-SV">
              <a:solidFill>
                <a:schemeClr val="tx1"/>
              </a:solidFill>
            </a:endParaRPr>
          </a:p>
        </p:txBody>
      </p:sp>
      <p:sp>
        <p:nvSpPr>
          <p:cNvPr id="29" name="Forma libre 55"/>
          <p:cNvSpPr>
            <a:spLocks noChangeAspect="1"/>
          </p:cNvSpPr>
          <p:nvPr/>
        </p:nvSpPr>
        <p:spPr>
          <a:xfrm rot="10800000">
            <a:off x="17041970" y="8129005"/>
            <a:ext cx="447384" cy="440432"/>
          </a:xfrm>
          <a:custGeom>
            <a:avLst/>
            <a:gdLst>
              <a:gd name="connsiteX0" fmla="*/ 3562479 w 5245768"/>
              <a:gd name="connsiteY0" fmla="*/ 3691947 h 4614815"/>
              <a:gd name="connsiteX1" fmla="*/ 3713086 w 5245768"/>
              <a:gd name="connsiteY1" fmla="*/ 3541340 h 4614815"/>
              <a:gd name="connsiteX2" fmla="*/ 3713086 w 5245768"/>
              <a:gd name="connsiteY2" fmla="*/ 1952413 h 4614815"/>
              <a:gd name="connsiteX3" fmla="*/ 3714870 w 5245768"/>
              <a:gd name="connsiteY3" fmla="*/ 1953265 h 4614815"/>
              <a:gd name="connsiteX4" fmla="*/ 3446564 w 5245768"/>
              <a:gd name="connsiteY4" fmla="*/ 1045435 h 4614815"/>
              <a:gd name="connsiteX5" fmla="*/ 2691026 w 5245768"/>
              <a:gd name="connsiteY5" fmla="*/ 638776 h 4614815"/>
              <a:gd name="connsiteX6" fmla="*/ 2588955 w 5245768"/>
              <a:gd name="connsiteY6" fmla="*/ 636075 h 4614815"/>
              <a:gd name="connsiteX7" fmla="*/ 2583534 w 5245768"/>
              <a:gd name="connsiteY7" fmla="*/ 634981 h 4614815"/>
              <a:gd name="connsiteX8" fmla="*/ 2452648 w 5245768"/>
              <a:gd name="connsiteY8" fmla="*/ 634981 h 4614815"/>
              <a:gd name="connsiteX9" fmla="*/ 2302041 w 5245768"/>
              <a:gd name="connsiteY9" fmla="*/ 785588 h 4614815"/>
              <a:gd name="connsiteX10" fmla="*/ 2452648 w 5245768"/>
              <a:gd name="connsiteY10" fmla="*/ 936195 h 4614815"/>
              <a:gd name="connsiteX11" fmla="*/ 2583534 w 5245768"/>
              <a:gd name="connsiteY11" fmla="*/ 936195 h 4614815"/>
              <a:gd name="connsiteX12" fmla="*/ 2601240 w 5245768"/>
              <a:gd name="connsiteY12" fmla="*/ 932620 h 4614815"/>
              <a:gd name="connsiteX13" fmla="*/ 2652007 w 5245768"/>
              <a:gd name="connsiteY13" fmla="*/ 930951 h 4614815"/>
              <a:gd name="connsiteX14" fmla="*/ 3227903 w 5245768"/>
              <a:gd name="connsiteY14" fmla="*/ 1211504 h 4614815"/>
              <a:gd name="connsiteX15" fmla="*/ 3409644 w 5245768"/>
              <a:gd name="connsiteY15" fmla="*/ 1993692 h 4614815"/>
              <a:gd name="connsiteX16" fmla="*/ 3411872 w 5245768"/>
              <a:gd name="connsiteY16" fmla="*/ 1994756 h 4614815"/>
              <a:gd name="connsiteX17" fmla="*/ 3411872 w 5245768"/>
              <a:gd name="connsiteY17" fmla="*/ 3541340 h 4614815"/>
              <a:gd name="connsiteX18" fmla="*/ 3562479 w 5245768"/>
              <a:gd name="connsiteY18" fmla="*/ 3691947 h 4614815"/>
              <a:gd name="connsiteX19" fmla="*/ 4174128 w 5245768"/>
              <a:gd name="connsiteY19" fmla="*/ 3850104 h 4614815"/>
              <a:gd name="connsiteX20" fmla="*/ 4781067 w 5245768"/>
              <a:gd name="connsiteY20" fmla="*/ 3243165 h 4614815"/>
              <a:gd name="connsiteX21" fmla="*/ 4781067 w 5245768"/>
              <a:gd name="connsiteY21" fmla="*/ 2355527 h 4614815"/>
              <a:gd name="connsiteX22" fmla="*/ 4174128 w 5245768"/>
              <a:gd name="connsiteY22" fmla="*/ 1748588 h 4614815"/>
              <a:gd name="connsiteX23" fmla="*/ 4154905 w 5245768"/>
              <a:gd name="connsiteY23" fmla="*/ 1748588 h 4614815"/>
              <a:gd name="connsiteX24" fmla="*/ 4154905 w 5245768"/>
              <a:gd name="connsiteY24" fmla="*/ 3850104 h 4614815"/>
              <a:gd name="connsiteX25" fmla="*/ 1555519 w 5245768"/>
              <a:gd name="connsiteY25" fmla="*/ 4614727 h 4614815"/>
              <a:gd name="connsiteX26" fmla="*/ 1429872 w 5245768"/>
              <a:gd name="connsiteY26" fmla="*/ 4604661 h 4614815"/>
              <a:gd name="connsiteX27" fmla="*/ 975689 w 5245768"/>
              <a:gd name="connsiteY27" fmla="*/ 3849141 h 4614815"/>
              <a:gd name="connsiteX28" fmla="*/ 1047111 w 5245768"/>
              <a:gd name="connsiteY28" fmla="*/ 3521679 h 4614815"/>
              <a:gd name="connsiteX29" fmla="*/ 1055880 w 5245768"/>
              <a:gd name="connsiteY29" fmla="*/ 3491764 h 4614815"/>
              <a:gd name="connsiteX30" fmla="*/ 573311 w 5245768"/>
              <a:gd name="connsiteY30" fmla="*/ 3081579 h 4614815"/>
              <a:gd name="connsiteX31" fmla="*/ 562294 w 5245768"/>
              <a:gd name="connsiteY31" fmla="*/ 2230526 h 4614815"/>
              <a:gd name="connsiteX32" fmla="*/ 1644701 w 5245768"/>
              <a:gd name="connsiteY32" fmla="*/ 2230527 h 4614815"/>
              <a:gd name="connsiteX33" fmla="*/ 1644702 w 5245768"/>
              <a:gd name="connsiteY33" fmla="*/ 3081579 h 4614815"/>
              <a:gd name="connsiteX34" fmla="*/ 1230666 w 5245768"/>
              <a:gd name="connsiteY34" fmla="*/ 3449914 h 4614815"/>
              <a:gd name="connsiteX35" fmla="*/ 1177321 w 5245768"/>
              <a:gd name="connsiteY35" fmla="*/ 3499939 h 4614815"/>
              <a:gd name="connsiteX36" fmla="*/ 1172336 w 5245768"/>
              <a:gd name="connsiteY36" fmla="*/ 3522784 h 4614815"/>
              <a:gd name="connsiteX37" fmla="*/ 1124973 w 5245768"/>
              <a:gd name="connsiteY37" fmla="*/ 3832359 h 4614815"/>
              <a:gd name="connsiteX38" fmla="*/ 2065131 w 5245768"/>
              <a:gd name="connsiteY38" fmla="*/ 4364568 h 4614815"/>
              <a:gd name="connsiteX39" fmla="*/ 2137966 w 5245768"/>
              <a:gd name="connsiteY39" fmla="*/ 4331366 h 4614815"/>
              <a:gd name="connsiteX40" fmla="*/ 1380239 w 5245768"/>
              <a:gd name="connsiteY40" fmla="*/ 4331366 h 4614815"/>
              <a:gd name="connsiteX41" fmla="*/ 1380295 w 5245768"/>
              <a:gd name="connsiteY41" fmla="*/ 4318224 h 4614815"/>
              <a:gd name="connsiteX42" fmla="*/ 1254509 w 5245768"/>
              <a:gd name="connsiteY42" fmla="*/ 3824493 h 4614815"/>
              <a:gd name="connsiteX43" fmla="*/ 1288739 w 5245768"/>
              <a:gd name="connsiteY43" fmla="*/ 3731224 h 4614815"/>
              <a:gd name="connsiteX44" fmla="*/ 1344383 w 5245768"/>
              <a:gd name="connsiteY44" fmla="*/ 3679840 h 4614815"/>
              <a:gd name="connsiteX45" fmla="*/ 1839718 w 5245768"/>
              <a:gd name="connsiteY45" fmla="*/ 3220149 h 4614815"/>
              <a:gd name="connsiteX46" fmla="*/ 1847402 w 5245768"/>
              <a:gd name="connsiteY46" fmla="*/ 2029123 h 4614815"/>
              <a:gd name="connsiteX47" fmla="*/ 333648 w 5245768"/>
              <a:gd name="connsiteY47" fmla="*/ 2029123 h 4614815"/>
              <a:gd name="connsiteX48" fmla="*/ 333648 w 5245768"/>
              <a:gd name="connsiteY48" fmla="*/ 3197096 h 4614815"/>
              <a:gd name="connsiteX49" fmla="*/ 876092 w 5245768"/>
              <a:gd name="connsiteY49" fmla="*/ 3722252 h 4614815"/>
              <a:gd name="connsiteX50" fmla="*/ 893156 w 5245768"/>
              <a:gd name="connsiteY50" fmla="*/ 3736797 h 4614815"/>
              <a:gd name="connsiteX51" fmla="*/ 869614 w 5245768"/>
              <a:gd name="connsiteY51" fmla="*/ 3852672 h 4614815"/>
              <a:gd name="connsiteX52" fmla="*/ 920342 w 5245768"/>
              <a:gd name="connsiteY52" fmla="*/ 4329241 h 4614815"/>
              <a:gd name="connsiteX53" fmla="*/ 920225 w 5245768"/>
              <a:gd name="connsiteY53" fmla="*/ 4331366 h 4614815"/>
              <a:gd name="connsiteX54" fmla="*/ 0 w 5245768"/>
              <a:gd name="connsiteY54" fmla="*/ 4331366 h 4614815"/>
              <a:gd name="connsiteX55" fmla="*/ 0 w 5245768"/>
              <a:gd name="connsiteY55" fmla="*/ 1302106 h 4614815"/>
              <a:gd name="connsiteX56" fmla="*/ 1302106 w 5245768"/>
              <a:gd name="connsiteY56" fmla="*/ 0 h 4614815"/>
              <a:gd name="connsiteX57" fmla="*/ 2852799 w 5245768"/>
              <a:gd name="connsiteY57" fmla="*/ 0 h 4614815"/>
              <a:gd name="connsiteX58" fmla="*/ 4154905 w 5245768"/>
              <a:gd name="connsiteY58" fmla="*/ 1302106 h 4614815"/>
              <a:gd name="connsiteX59" fmla="*/ 4154905 w 5245768"/>
              <a:gd name="connsiteY59" fmla="*/ 1321092 h 4614815"/>
              <a:gd name="connsiteX60" fmla="*/ 4189012 w 5245768"/>
              <a:gd name="connsiteY60" fmla="*/ 1326298 h 4614815"/>
              <a:gd name="connsiteX61" fmla="*/ 5245768 w 5245768"/>
              <a:gd name="connsiteY61" fmla="*/ 2622893 h 4614815"/>
              <a:gd name="connsiteX62" fmla="*/ 5245768 w 5245768"/>
              <a:gd name="connsiteY62" fmla="*/ 2975798 h 4614815"/>
              <a:gd name="connsiteX63" fmla="*/ 4189012 w 5245768"/>
              <a:gd name="connsiteY63" fmla="*/ 4272394 h 4614815"/>
              <a:gd name="connsiteX64" fmla="*/ 4154905 w 5245768"/>
              <a:gd name="connsiteY64" fmla="*/ 4277599 h 4614815"/>
              <a:gd name="connsiteX65" fmla="*/ 4154905 w 5245768"/>
              <a:gd name="connsiteY65" fmla="*/ 4331366 h 4614815"/>
              <a:gd name="connsiteX66" fmla="*/ 2488988 w 5245768"/>
              <a:gd name="connsiteY66" fmla="*/ 4331366 h 4614815"/>
              <a:gd name="connsiteX67" fmla="*/ 2438142 w 5245768"/>
              <a:gd name="connsiteY67" fmla="*/ 4364227 h 4614815"/>
              <a:gd name="connsiteX68" fmla="*/ 1555519 w 5245768"/>
              <a:gd name="connsiteY68" fmla="*/ 4614727 h 4614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5245768" h="4614815">
                <a:moveTo>
                  <a:pt x="3562479" y="3691947"/>
                </a:moveTo>
                <a:cubicBezTo>
                  <a:pt x="3645657" y="3691947"/>
                  <a:pt x="3713086" y="3624518"/>
                  <a:pt x="3713086" y="3541340"/>
                </a:cubicBezTo>
                <a:lnTo>
                  <a:pt x="3713086" y="1952413"/>
                </a:lnTo>
                <a:lnTo>
                  <a:pt x="3714870" y="1953265"/>
                </a:lnTo>
                <a:cubicBezTo>
                  <a:pt x="3741372" y="1568903"/>
                  <a:pt x="3616556" y="1288939"/>
                  <a:pt x="3446564" y="1045435"/>
                </a:cubicBezTo>
                <a:cubicBezTo>
                  <a:pt x="3299829" y="835246"/>
                  <a:pt x="3011480" y="667785"/>
                  <a:pt x="2691026" y="638776"/>
                </a:cubicBezTo>
                <a:lnTo>
                  <a:pt x="2588955" y="636075"/>
                </a:lnTo>
                <a:lnTo>
                  <a:pt x="2583534" y="634981"/>
                </a:lnTo>
                <a:lnTo>
                  <a:pt x="2452648" y="634981"/>
                </a:lnTo>
                <a:cubicBezTo>
                  <a:pt x="2369470" y="634981"/>
                  <a:pt x="2302041" y="702410"/>
                  <a:pt x="2302041" y="785588"/>
                </a:cubicBezTo>
                <a:cubicBezTo>
                  <a:pt x="2302041" y="868766"/>
                  <a:pt x="2369470" y="936195"/>
                  <a:pt x="2452648" y="936195"/>
                </a:cubicBezTo>
                <a:lnTo>
                  <a:pt x="2583534" y="936195"/>
                </a:lnTo>
                <a:lnTo>
                  <a:pt x="2601240" y="932620"/>
                </a:lnTo>
                <a:lnTo>
                  <a:pt x="2652007" y="930951"/>
                </a:lnTo>
                <a:cubicBezTo>
                  <a:pt x="2792167" y="930562"/>
                  <a:pt x="3004678" y="963152"/>
                  <a:pt x="3227903" y="1211504"/>
                </a:cubicBezTo>
                <a:cubicBezTo>
                  <a:pt x="3344551" y="1378651"/>
                  <a:pt x="3420266" y="1625438"/>
                  <a:pt x="3409644" y="1993692"/>
                </a:cubicBezTo>
                <a:lnTo>
                  <a:pt x="3411872" y="1994756"/>
                </a:lnTo>
                <a:lnTo>
                  <a:pt x="3411872" y="3541340"/>
                </a:lnTo>
                <a:cubicBezTo>
                  <a:pt x="3411872" y="3624518"/>
                  <a:pt x="3479301" y="3691947"/>
                  <a:pt x="3562479" y="3691947"/>
                </a:cubicBezTo>
                <a:close/>
                <a:moveTo>
                  <a:pt x="4174128" y="3850104"/>
                </a:moveTo>
                <a:cubicBezTo>
                  <a:pt x="4509331" y="3850104"/>
                  <a:pt x="4781067" y="3578368"/>
                  <a:pt x="4781067" y="3243165"/>
                </a:cubicBezTo>
                <a:lnTo>
                  <a:pt x="4781067" y="2355527"/>
                </a:lnTo>
                <a:cubicBezTo>
                  <a:pt x="4781067" y="2020324"/>
                  <a:pt x="4509331" y="1748588"/>
                  <a:pt x="4174128" y="1748588"/>
                </a:cubicBezTo>
                <a:lnTo>
                  <a:pt x="4154905" y="1748588"/>
                </a:lnTo>
                <a:lnTo>
                  <a:pt x="4154905" y="3850104"/>
                </a:lnTo>
                <a:close/>
                <a:moveTo>
                  <a:pt x="1555519" y="4614727"/>
                </a:moveTo>
                <a:cubicBezTo>
                  <a:pt x="1507964" y="4615404"/>
                  <a:pt x="1465433" y="4612230"/>
                  <a:pt x="1429872" y="4604661"/>
                </a:cubicBezTo>
                <a:cubicBezTo>
                  <a:pt x="1021443" y="4549618"/>
                  <a:pt x="928866" y="4114922"/>
                  <a:pt x="975689" y="3849141"/>
                </a:cubicBezTo>
                <a:cubicBezTo>
                  <a:pt x="1010807" y="3649806"/>
                  <a:pt x="1028719" y="3583747"/>
                  <a:pt x="1047111" y="3521679"/>
                </a:cubicBezTo>
                <a:lnTo>
                  <a:pt x="1055880" y="3491764"/>
                </a:lnTo>
                <a:lnTo>
                  <a:pt x="573311" y="3081579"/>
                </a:lnTo>
                <a:lnTo>
                  <a:pt x="562294" y="2230526"/>
                </a:lnTo>
                <a:lnTo>
                  <a:pt x="1644701" y="2230527"/>
                </a:lnTo>
                <a:lnTo>
                  <a:pt x="1644702" y="3081579"/>
                </a:lnTo>
                <a:cubicBezTo>
                  <a:pt x="1493909" y="3217914"/>
                  <a:pt x="1347763" y="3343403"/>
                  <a:pt x="1230666" y="3449914"/>
                </a:cubicBezTo>
                <a:lnTo>
                  <a:pt x="1177321" y="3499939"/>
                </a:lnTo>
                <a:lnTo>
                  <a:pt x="1172336" y="3522784"/>
                </a:lnTo>
                <a:cubicBezTo>
                  <a:pt x="1157106" y="3611208"/>
                  <a:pt x="1149936" y="3724793"/>
                  <a:pt x="1124973" y="3832359"/>
                </a:cubicBezTo>
                <a:cubicBezTo>
                  <a:pt x="1045139" y="4439928"/>
                  <a:pt x="1440139" y="4624917"/>
                  <a:pt x="2065131" y="4364568"/>
                </a:cubicBezTo>
                <a:lnTo>
                  <a:pt x="2137966" y="4331366"/>
                </a:lnTo>
                <a:lnTo>
                  <a:pt x="1380239" y="4331366"/>
                </a:lnTo>
                <a:lnTo>
                  <a:pt x="1380295" y="4318224"/>
                </a:lnTo>
                <a:cubicBezTo>
                  <a:pt x="1178018" y="4191819"/>
                  <a:pt x="1196242" y="4003887"/>
                  <a:pt x="1254509" y="3824493"/>
                </a:cubicBezTo>
                <a:lnTo>
                  <a:pt x="1288739" y="3731224"/>
                </a:lnTo>
                <a:lnTo>
                  <a:pt x="1344383" y="3679840"/>
                </a:lnTo>
                <a:cubicBezTo>
                  <a:pt x="1503742" y="3525108"/>
                  <a:pt x="1673230" y="3330606"/>
                  <a:pt x="1839718" y="3220149"/>
                </a:cubicBezTo>
                <a:cubicBezTo>
                  <a:pt x="1842279" y="2823140"/>
                  <a:pt x="1844841" y="2426132"/>
                  <a:pt x="1847402" y="2029123"/>
                </a:cubicBezTo>
                <a:lnTo>
                  <a:pt x="333648" y="2029123"/>
                </a:lnTo>
                <a:lnTo>
                  <a:pt x="333648" y="3197096"/>
                </a:lnTo>
                <a:cubicBezTo>
                  <a:pt x="512301" y="3387276"/>
                  <a:pt x="686633" y="3555845"/>
                  <a:pt x="876092" y="3722252"/>
                </a:cubicBezTo>
                <a:lnTo>
                  <a:pt x="893156" y="3736797"/>
                </a:lnTo>
                <a:lnTo>
                  <a:pt x="869614" y="3852672"/>
                </a:lnTo>
                <a:cubicBezTo>
                  <a:pt x="803568" y="4248770"/>
                  <a:pt x="910887" y="4247856"/>
                  <a:pt x="920342" y="4329241"/>
                </a:cubicBezTo>
                <a:lnTo>
                  <a:pt x="920225" y="4331366"/>
                </a:lnTo>
                <a:lnTo>
                  <a:pt x="0" y="4331366"/>
                </a:lnTo>
                <a:lnTo>
                  <a:pt x="0" y="1302106"/>
                </a:lnTo>
                <a:cubicBezTo>
                  <a:pt x="0" y="582973"/>
                  <a:pt x="582973" y="0"/>
                  <a:pt x="1302106" y="0"/>
                </a:cubicBezTo>
                <a:lnTo>
                  <a:pt x="2852799" y="0"/>
                </a:lnTo>
                <a:cubicBezTo>
                  <a:pt x="3571932" y="0"/>
                  <a:pt x="4154905" y="582973"/>
                  <a:pt x="4154905" y="1302106"/>
                </a:cubicBezTo>
                <a:lnTo>
                  <a:pt x="4154905" y="1321092"/>
                </a:lnTo>
                <a:lnTo>
                  <a:pt x="4189012" y="1326298"/>
                </a:lnTo>
                <a:cubicBezTo>
                  <a:pt x="4792102" y="1449708"/>
                  <a:pt x="5245768" y="1983321"/>
                  <a:pt x="5245768" y="2622893"/>
                </a:cubicBezTo>
                <a:lnTo>
                  <a:pt x="5245768" y="2975798"/>
                </a:lnTo>
                <a:cubicBezTo>
                  <a:pt x="5245768" y="3615371"/>
                  <a:pt x="4792102" y="4148984"/>
                  <a:pt x="4189012" y="4272394"/>
                </a:cubicBezTo>
                <a:lnTo>
                  <a:pt x="4154905" y="4277599"/>
                </a:lnTo>
                <a:lnTo>
                  <a:pt x="4154905" y="4331366"/>
                </a:lnTo>
                <a:lnTo>
                  <a:pt x="2488988" y="4331366"/>
                </a:lnTo>
                <a:lnTo>
                  <a:pt x="2438142" y="4364227"/>
                </a:lnTo>
                <a:cubicBezTo>
                  <a:pt x="2193303" y="4501479"/>
                  <a:pt x="1805182" y="4611176"/>
                  <a:pt x="1555519" y="46147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0" tIns="0" rIns="0" bIns="0" rtlCol="0" anchor="ctr"/>
          <a:lstStyle/>
          <a:p>
            <a:pPr algn="ctr"/>
            <a:endParaRPr lang="es-SV">
              <a:solidFill>
                <a:schemeClr val="tx1"/>
              </a:solidFill>
            </a:endParaRPr>
          </a:p>
        </p:txBody>
      </p:sp>
      <p:sp>
        <p:nvSpPr>
          <p:cNvPr id="30" name="Forma libre 56"/>
          <p:cNvSpPr>
            <a:spLocks noChangeAspect="1"/>
          </p:cNvSpPr>
          <p:nvPr/>
        </p:nvSpPr>
        <p:spPr>
          <a:xfrm>
            <a:off x="18893401" y="6578038"/>
            <a:ext cx="344927" cy="433492"/>
          </a:xfrm>
          <a:custGeom>
            <a:avLst/>
            <a:gdLst>
              <a:gd name="connsiteX0" fmla="*/ 352320 w 973301"/>
              <a:gd name="connsiteY0" fmla="*/ 937457 h 1233718"/>
              <a:gd name="connsiteX1" fmla="*/ 279750 w 973301"/>
              <a:gd name="connsiteY1" fmla="*/ 931311 h 1233718"/>
              <a:gd name="connsiteX2" fmla="*/ 98469 w 973301"/>
              <a:gd name="connsiteY2" fmla="*/ 1051417 h 1233718"/>
              <a:gd name="connsiteX3" fmla="*/ 288326 w 973301"/>
              <a:gd name="connsiteY3" fmla="*/ 1157448 h 1233718"/>
              <a:gd name="connsiteX4" fmla="*/ 469608 w 973301"/>
              <a:gd name="connsiteY4" fmla="*/ 1037342 h 1233718"/>
              <a:gd name="connsiteX5" fmla="*/ 352320 w 973301"/>
              <a:gd name="connsiteY5" fmla="*/ 937457 h 1233718"/>
              <a:gd name="connsiteX6" fmla="*/ 555428 w 973301"/>
              <a:gd name="connsiteY6" fmla="*/ 10756 h 1233718"/>
              <a:gd name="connsiteX7" fmla="*/ 770244 w 973301"/>
              <a:gd name="connsiteY7" fmla="*/ 99467 h 1233718"/>
              <a:gd name="connsiteX8" fmla="*/ 971885 w 973301"/>
              <a:gd name="connsiteY8" fmla="*/ 569634 h 1233718"/>
              <a:gd name="connsiteX9" fmla="*/ 879265 w 973301"/>
              <a:gd name="connsiteY9" fmla="*/ 585569 h 1233718"/>
              <a:gd name="connsiteX10" fmla="*/ 566855 w 973301"/>
              <a:gd name="connsiteY10" fmla="*/ 419517 h 1233718"/>
              <a:gd name="connsiteX11" fmla="*/ 492309 w 973301"/>
              <a:gd name="connsiteY11" fmla="*/ 419082 h 1233718"/>
              <a:gd name="connsiteX12" fmla="*/ 567569 w 973301"/>
              <a:gd name="connsiteY12" fmla="*/ 1022534 h 1233718"/>
              <a:gd name="connsiteX13" fmla="*/ 565716 w 973301"/>
              <a:gd name="connsiteY13" fmla="*/ 1022765 h 1233718"/>
              <a:gd name="connsiteX14" fmla="*/ 567540 w 973301"/>
              <a:gd name="connsiteY14" fmla="*/ 1037089 h 1233718"/>
              <a:gd name="connsiteX15" fmla="*/ 283770 w 973301"/>
              <a:gd name="connsiteY15" fmla="*/ 1233718 h 1233718"/>
              <a:gd name="connsiteX16" fmla="*/ 0 w 973301"/>
              <a:gd name="connsiteY16" fmla="*/ 1037089 h 1233718"/>
              <a:gd name="connsiteX17" fmla="*/ 283770 w 973301"/>
              <a:gd name="connsiteY17" fmla="*/ 840460 h 1233718"/>
              <a:gd name="connsiteX18" fmla="*/ 340960 w 973301"/>
              <a:gd name="connsiteY18" fmla="*/ 844455 h 1233718"/>
              <a:gd name="connsiteX19" fmla="*/ 430915 w 973301"/>
              <a:gd name="connsiteY19" fmla="*/ 868927 h 1233718"/>
              <a:gd name="connsiteX20" fmla="*/ 470703 w 973301"/>
              <a:gd name="connsiteY20" fmla="*/ 892795 h 1233718"/>
              <a:gd name="connsiteX21" fmla="*/ 361068 w 973301"/>
              <a:gd name="connsiteY21" fmla="*/ 13716 h 1233718"/>
              <a:gd name="connsiteX22" fmla="*/ 386328 w 973301"/>
              <a:gd name="connsiteY22" fmla="*/ 10566 h 1233718"/>
              <a:gd name="connsiteX23" fmla="*/ 386034 w 973301"/>
              <a:gd name="connsiteY23" fmla="*/ 8060 h 1233718"/>
              <a:gd name="connsiteX24" fmla="*/ 555428 w 973301"/>
              <a:gd name="connsiteY24" fmla="*/ 10756 h 1233718"/>
              <a:gd name="connsiteX0-1" fmla="*/ 352320 w 973301"/>
              <a:gd name="connsiteY0-2" fmla="*/ 926891 h 1223152"/>
              <a:gd name="connsiteX1-3" fmla="*/ 279750 w 973301"/>
              <a:gd name="connsiteY1-4" fmla="*/ 920745 h 1223152"/>
              <a:gd name="connsiteX2-5" fmla="*/ 98469 w 973301"/>
              <a:gd name="connsiteY2-6" fmla="*/ 1040851 h 1223152"/>
              <a:gd name="connsiteX3-7" fmla="*/ 288326 w 973301"/>
              <a:gd name="connsiteY3-8" fmla="*/ 1146882 h 1223152"/>
              <a:gd name="connsiteX4-9" fmla="*/ 469608 w 973301"/>
              <a:gd name="connsiteY4-10" fmla="*/ 1026776 h 1223152"/>
              <a:gd name="connsiteX5-11" fmla="*/ 352320 w 973301"/>
              <a:gd name="connsiteY5-12" fmla="*/ 926891 h 1223152"/>
              <a:gd name="connsiteX6-13" fmla="*/ 555428 w 973301"/>
              <a:gd name="connsiteY6-14" fmla="*/ 190 h 1223152"/>
              <a:gd name="connsiteX7-15" fmla="*/ 770244 w 973301"/>
              <a:gd name="connsiteY7-16" fmla="*/ 88901 h 1223152"/>
              <a:gd name="connsiteX8-17" fmla="*/ 971885 w 973301"/>
              <a:gd name="connsiteY8-18" fmla="*/ 559068 h 1223152"/>
              <a:gd name="connsiteX9-19" fmla="*/ 879265 w 973301"/>
              <a:gd name="connsiteY9-20" fmla="*/ 575003 h 1223152"/>
              <a:gd name="connsiteX10-21" fmla="*/ 566855 w 973301"/>
              <a:gd name="connsiteY10-22" fmla="*/ 408951 h 1223152"/>
              <a:gd name="connsiteX11-23" fmla="*/ 492309 w 973301"/>
              <a:gd name="connsiteY11-24" fmla="*/ 408516 h 1223152"/>
              <a:gd name="connsiteX12-25" fmla="*/ 567569 w 973301"/>
              <a:gd name="connsiteY12-26" fmla="*/ 1011968 h 1223152"/>
              <a:gd name="connsiteX13-27" fmla="*/ 565716 w 973301"/>
              <a:gd name="connsiteY13-28" fmla="*/ 1012199 h 1223152"/>
              <a:gd name="connsiteX14-29" fmla="*/ 567540 w 973301"/>
              <a:gd name="connsiteY14-30" fmla="*/ 1026523 h 1223152"/>
              <a:gd name="connsiteX15-31" fmla="*/ 283770 w 973301"/>
              <a:gd name="connsiteY15-32" fmla="*/ 1223152 h 1223152"/>
              <a:gd name="connsiteX16-33" fmla="*/ 0 w 973301"/>
              <a:gd name="connsiteY16-34" fmla="*/ 1026523 h 1223152"/>
              <a:gd name="connsiteX17-35" fmla="*/ 283770 w 973301"/>
              <a:gd name="connsiteY17-36" fmla="*/ 829894 h 1223152"/>
              <a:gd name="connsiteX18-37" fmla="*/ 340960 w 973301"/>
              <a:gd name="connsiteY18-38" fmla="*/ 833889 h 1223152"/>
              <a:gd name="connsiteX19-39" fmla="*/ 430915 w 973301"/>
              <a:gd name="connsiteY19-40" fmla="*/ 858361 h 1223152"/>
              <a:gd name="connsiteX20-41" fmla="*/ 470703 w 973301"/>
              <a:gd name="connsiteY20-42" fmla="*/ 882229 h 1223152"/>
              <a:gd name="connsiteX21-43" fmla="*/ 361068 w 973301"/>
              <a:gd name="connsiteY21-44" fmla="*/ 3150 h 1223152"/>
              <a:gd name="connsiteX22-45" fmla="*/ 386328 w 973301"/>
              <a:gd name="connsiteY22-46" fmla="*/ 0 h 1223152"/>
              <a:gd name="connsiteX23-47" fmla="*/ 555428 w 973301"/>
              <a:gd name="connsiteY23-48" fmla="*/ 190 h 122315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</a:cxnLst>
            <a:rect l="l" t="t" r="r" b="b"/>
            <a:pathLst>
              <a:path w="973301" h="1223152">
                <a:moveTo>
                  <a:pt x="352320" y="926891"/>
                </a:moveTo>
                <a:cubicBezTo>
                  <a:pt x="329901" y="922011"/>
                  <a:pt x="305372" y="919773"/>
                  <a:pt x="279750" y="920745"/>
                </a:cubicBezTo>
                <a:cubicBezTo>
                  <a:pt x="177263" y="924632"/>
                  <a:pt x="96101" y="978405"/>
                  <a:pt x="98469" y="1040851"/>
                </a:cubicBezTo>
                <a:cubicBezTo>
                  <a:pt x="100837" y="1103297"/>
                  <a:pt x="185839" y="1150769"/>
                  <a:pt x="288326" y="1146882"/>
                </a:cubicBezTo>
                <a:cubicBezTo>
                  <a:pt x="390814" y="1142996"/>
                  <a:pt x="471976" y="1089222"/>
                  <a:pt x="469608" y="1026776"/>
                </a:cubicBezTo>
                <a:cubicBezTo>
                  <a:pt x="467832" y="979941"/>
                  <a:pt x="419574" y="941530"/>
                  <a:pt x="352320" y="926891"/>
                </a:cubicBezTo>
                <a:close/>
                <a:moveTo>
                  <a:pt x="555428" y="190"/>
                </a:moveTo>
                <a:cubicBezTo>
                  <a:pt x="634463" y="14212"/>
                  <a:pt x="721068" y="42569"/>
                  <a:pt x="770244" y="88901"/>
                </a:cubicBezTo>
                <a:cubicBezTo>
                  <a:pt x="961506" y="231225"/>
                  <a:pt x="979608" y="479246"/>
                  <a:pt x="971885" y="559068"/>
                </a:cubicBezTo>
                <a:cubicBezTo>
                  <a:pt x="966898" y="630077"/>
                  <a:pt x="937653" y="677281"/>
                  <a:pt x="879265" y="575003"/>
                </a:cubicBezTo>
                <a:cubicBezTo>
                  <a:pt x="804185" y="494593"/>
                  <a:pt x="694216" y="427338"/>
                  <a:pt x="566855" y="408951"/>
                </a:cubicBezTo>
                <a:lnTo>
                  <a:pt x="492309" y="408516"/>
                </a:lnTo>
                <a:lnTo>
                  <a:pt x="567569" y="1011968"/>
                </a:lnTo>
                <a:lnTo>
                  <a:pt x="565716" y="1012199"/>
                </a:lnTo>
                <a:lnTo>
                  <a:pt x="567540" y="1026523"/>
                </a:lnTo>
                <a:cubicBezTo>
                  <a:pt x="567540" y="1135118"/>
                  <a:pt x="440492" y="1223152"/>
                  <a:pt x="283770" y="1223152"/>
                </a:cubicBezTo>
                <a:cubicBezTo>
                  <a:pt x="127048" y="1223152"/>
                  <a:pt x="0" y="1135118"/>
                  <a:pt x="0" y="1026523"/>
                </a:cubicBezTo>
                <a:cubicBezTo>
                  <a:pt x="0" y="917928"/>
                  <a:pt x="127048" y="829894"/>
                  <a:pt x="283770" y="829894"/>
                </a:cubicBezTo>
                <a:cubicBezTo>
                  <a:pt x="303360" y="829894"/>
                  <a:pt x="322487" y="831270"/>
                  <a:pt x="340960" y="833889"/>
                </a:cubicBezTo>
                <a:cubicBezTo>
                  <a:pt x="373287" y="838473"/>
                  <a:pt x="403612" y="846865"/>
                  <a:pt x="430915" y="858361"/>
                </a:cubicBezTo>
                <a:lnTo>
                  <a:pt x="470703" y="882229"/>
                </a:lnTo>
                <a:lnTo>
                  <a:pt x="361068" y="3150"/>
                </a:lnTo>
                <a:lnTo>
                  <a:pt x="386328" y="0"/>
                </a:lnTo>
                <a:lnTo>
                  <a:pt x="555428" y="190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</a:ln>
        </p:spPr>
        <p:txBody>
          <a:bodyPr lIns="0" tIns="0" rIns="0" bIns="0" rtlCol="0" anchor="ctr"/>
          <a:lstStyle/>
          <a:p>
            <a:pPr algn="ctr" defTabSz="1824990"/>
            <a:endParaRPr lang="es-SV" sz="3700">
              <a:solidFill>
                <a:prstClr val="black"/>
              </a:solidFill>
            </a:endParaRPr>
          </a:p>
        </p:txBody>
      </p:sp>
      <p:grpSp>
        <p:nvGrpSpPr>
          <p:cNvPr id="31" name="30 Grupo"/>
          <p:cNvGrpSpPr>
            <a:grpSpLocks noChangeAspect="1"/>
          </p:cNvGrpSpPr>
          <p:nvPr/>
        </p:nvGrpSpPr>
        <p:grpSpPr>
          <a:xfrm>
            <a:off x="20552276" y="4728282"/>
            <a:ext cx="562956" cy="684959"/>
            <a:chOff x="5577059" y="9313782"/>
            <a:chExt cx="1182997" cy="1439374"/>
          </a:xfrm>
          <a:solidFill>
            <a:schemeClr val="accent5"/>
          </a:solidFill>
        </p:grpSpPr>
        <p:sp>
          <p:nvSpPr>
            <p:cNvPr id="32" name="Freeform 7"/>
            <p:cNvSpPr/>
            <p:nvPr/>
          </p:nvSpPr>
          <p:spPr bwMode="auto">
            <a:xfrm>
              <a:off x="6250965" y="9313782"/>
              <a:ext cx="325965" cy="322303"/>
            </a:xfrm>
            <a:custGeom>
              <a:avLst/>
              <a:gdLst>
                <a:gd name="T0" fmla="*/ 398 w 797"/>
                <a:gd name="T1" fmla="*/ 0 h 793"/>
                <a:gd name="T2" fmla="*/ 398 w 797"/>
                <a:gd name="T3" fmla="*/ 0 h 793"/>
                <a:gd name="T4" fmla="*/ 449 w 797"/>
                <a:gd name="T5" fmla="*/ 3 h 793"/>
                <a:gd name="T6" fmla="*/ 497 w 797"/>
                <a:gd name="T7" fmla="*/ 12 h 793"/>
                <a:gd name="T8" fmla="*/ 542 w 797"/>
                <a:gd name="T9" fmla="*/ 26 h 793"/>
                <a:gd name="T10" fmla="*/ 585 w 797"/>
                <a:gd name="T11" fmla="*/ 45 h 793"/>
                <a:gd name="T12" fmla="*/ 625 w 797"/>
                <a:gd name="T13" fmla="*/ 70 h 793"/>
                <a:gd name="T14" fmla="*/ 662 w 797"/>
                <a:gd name="T15" fmla="*/ 100 h 793"/>
                <a:gd name="T16" fmla="*/ 696 w 797"/>
                <a:gd name="T17" fmla="*/ 132 h 793"/>
                <a:gd name="T18" fmla="*/ 725 w 797"/>
                <a:gd name="T19" fmla="*/ 169 h 793"/>
                <a:gd name="T20" fmla="*/ 750 w 797"/>
                <a:gd name="T21" fmla="*/ 210 h 793"/>
                <a:gd name="T22" fmla="*/ 769 w 797"/>
                <a:gd name="T23" fmla="*/ 253 h 793"/>
                <a:gd name="T24" fmla="*/ 785 w 797"/>
                <a:gd name="T25" fmla="*/ 299 h 793"/>
                <a:gd name="T26" fmla="*/ 793 w 797"/>
                <a:gd name="T27" fmla="*/ 347 h 793"/>
                <a:gd name="T28" fmla="*/ 797 w 797"/>
                <a:gd name="T29" fmla="*/ 396 h 793"/>
                <a:gd name="T30" fmla="*/ 793 w 797"/>
                <a:gd name="T31" fmla="*/ 446 h 793"/>
                <a:gd name="T32" fmla="*/ 785 w 797"/>
                <a:gd name="T33" fmla="*/ 494 h 793"/>
                <a:gd name="T34" fmla="*/ 769 w 797"/>
                <a:gd name="T35" fmla="*/ 539 h 793"/>
                <a:gd name="T36" fmla="*/ 750 w 797"/>
                <a:gd name="T37" fmla="*/ 583 h 793"/>
                <a:gd name="T38" fmla="*/ 725 w 797"/>
                <a:gd name="T39" fmla="*/ 623 h 793"/>
                <a:gd name="T40" fmla="*/ 696 w 797"/>
                <a:gd name="T41" fmla="*/ 659 h 793"/>
                <a:gd name="T42" fmla="*/ 662 w 797"/>
                <a:gd name="T43" fmla="*/ 693 h 793"/>
                <a:gd name="T44" fmla="*/ 625 w 797"/>
                <a:gd name="T45" fmla="*/ 722 h 793"/>
                <a:gd name="T46" fmla="*/ 585 w 797"/>
                <a:gd name="T47" fmla="*/ 746 h 793"/>
                <a:gd name="T48" fmla="*/ 542 w 797"/>
                <a:gd name="T49" fmla="*/ 766 h 793"/>
                <a:gd name="T50" fmla="*/ 497 w 797"/>
                <a:gd name="T51" fmla="*/ 781 h 793"/>
                <a:gd name="T52" fmla="*/ 449 w 797"/>
                <a:gd name="T53" fmla="*/ 790 h 793"/>
                <a:gd name="T54" fmla="*/ 398 w 797"/>
                <a:gd name="T55" fmla="*/ 793 h 793"/>
                <a:gd name="T56" fmla="*/ 348 w 797"/>
                <a:gd name="T57" fmla="*/ 790 h 793"/>
                <a:gd name="T58" fmla="*/ 300 w 797"/>
                <a:gd name="T59" fmla="*/ 781 h 793"/>
                <a:gd name="T60" fmla="*/ 254 w 797"/>
                <a:gd name="T61" fmla="*/ 766 h 793"/>
                <a:gd name="T62" fmla="*/ 212 w 797"/>
                <a:gd name="T63" fmla="*/ 746 h 793"/>
                <a:gd name="T64" fmla="*/ 171 w 797"/>
                <a:gd name="T65" fmla="*/ 722 h 793"/>
                <a:gd name="T66" fmla="*/ 134 w 797"/>
                <a:gd name="T67" fmla="*/ 693 h 793"/>
                <a:gd name="T68" fmla="*/ 101 w 797"/>
                <a:gd name="T69" fmla="*/ 659 h 793"/>
                <a:gd name="T70" fmla="*/ 72 w 797"/>
                <a:gd name="T71" fmla="*/ 623 h 793"/>
                <a:gd name="T72" fmla="*/ 47 w 797"/>
                <a:gd name="T73" fmla="*/ 583 h 793"/>
                <a:gd name="T74" fmla="*/ 27 w 797"/>
                <a:gd name="T75" fmla="*/ 539 h 793"/>
                <a:gd name="T76" fmla="*/ 13 w 797"/>
                <a:gd name="T77" fmla="*/ 494 h 793"/>
                <a:gd name="T78" fmla="*/ 3 w 797"/>
                <a:gd name="T79" fmla="*/ 446 h 793"/>
                <a:gd name="T80" fmla="*/ 0 w 797"/>
                <a:gd name="T81" fmla="*/ 396 h 793"/>
                <a:gd name="T82" fmla="*/ 3 w 797"/>
                <a:gd name="T83" fmla="*/ 347 h 793"/>
                <a:gd name="T84" fmla="*/ 13 w 797"/>
                <a:gd name="T85" fmla="*/ 299 h 793"/>
                <a:gd name="T86" fmla="*/ 27 w 797"/>
                <a:gd name="T87" fmla="*/ 253 h 793"/>
                <a:gd name="T88" fmla="*/ 47 w 797"/>
                <a:gd name="T89" fmla="*/ 210 h 793"/>
                <a:gd name="T90" fmla="*/ 72 w 797"/>
                <a:gd name="T91" fmla="*/ 169 h 793"/>
                <a:gd name="T92" fmla="*/ 101 w 797"/>
                <a:gd name="T93" fmla="*/ 132 h 793"/>
                <a:gd name="T94" fmla="*/ 134 w 797"/>
                <a:gd name="T95" fmla="*/ 100 h 793"/>
                <a:gd name="T96" fmla="*/ 171 w 797"/>
                <a:gd name="T97" fmla="*/ 70 h 793"/>
                <a:gd name="T98" fmla="*/ 212 w 797"/>
                <a:gd name="T99" fmla="*/ 45 h 793"/>
                <a:gd name="T100" fmla="*/ 254 w 797"/>
                <a:gd name="T101" fmla="*/ 26 h 793"/>
                <a:gd name="T102" fmla="*/ 300 w 797"/>
                <a:gd name="T103" fmla="*/ 12 h 793"/>
                <a:gd name="T104" fmla="*/ 348 w 797"/>
                <a:gd name="T105" fmla="*/ 3 h 793"/>
                <a:gd name="T106" fmla="*/ 398 w 797"/>
                <a:gd name="T107" fmla="*/ 0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97" h="793">
                  <a:moveTo>
                    <a:pt x="398" y="0"/>
                  </a:moveTo>
                  <a:lnTo>
                    <a:pt x="398" y="0"/>
                  </a:lnTo>
                  <a:lnTo>
                    <a:pt x="449" y="3"/>
                  </a:lnTo>
                  <a:lnTo>
                    <a:pt x="497" y="12"/>
                  </a:lnTo>
                  <a:lnTo>
                    <a:pt x="542" y="26"/>
                  </a:lnTo>
                  <a:lnTo>
                    <a:pt x="585" y="45"/>
                  </a:lnTo>
                  <a:lnTo>
                    <a:pt x="625" y="70"/>
                  </a:lnTo>
                  <a:lnTo>
                    <a:pt x="662" y="100"/>
                  </a:lnTo>
                  <a:lnTo>
                    <a:pt x="696" y="132"/>
                  </a:lnTo>
                  <a:lnTo>
                    <a:pt x="725" y="169"/>
                  </a:lnTo>
                  <a:lnTo>
                    <a:pt x="750" y="210"/>
                  </a:lnTo>
                  <a:lnTo>
                    <a:pt x="769" y="253"/>
                  </a:lnTo>
                  <a:lnTo>
                    <a:pt x="785" y="299"/>
                  </a:lnTo>
                  <a:lnTo>
                    <a:pt x="793" y="347"/>
                  </a:lnTo>
                  <a:lnTo>
                    <a:pt x="797" y="396"/>
                  </a:lnTo>
                  <a:lnTo>
                    <a:pt x="793" y="446"/>
                  </a:lnTo>
                  <a:lnTo>
                    <a:pt x="785" y="494"/>
                  </a:lnTo>
                  <a:lnTo>
                    <a:pt x="769" y="539"/>
                  </a:lnTo>
                  <a:lnTo>
                    <a:pt x="750" y="583"/>
                  </a:lnTo>
                  <a:lnTo>
                    <a:pt x="725" y="623"/>
                  </a:lnTo>
                  <a:lnTo>
                    <a:pt x="696" y="659"/>
                  </a:lnTo>
                  <a:lnTo>
                    <a:pt x="662" y="693"/>
                  </a:lnTo>
                  <a:lnTo>
                    <a:pt x="625" y="722"/>
                  </a:lnTo>
                  <a:lnTo>
                    <a:pt x="585" y="746"/>
                  </a:lnTo>
                  <a:lnTo>
                    <a:pt x="542" y="766"/>
                  </a:lnTo>
                  <a:lnTo>
                    <a:pt x="497" y="781"/>
                  </a:lnTo>
                  <a:lnTo>
                    <a:pt x="449" y="790"/>
                  </a:lnTo>
                  <a:lnTo>
                    <a:pt x="398" y="793"/>
                  </a:lnTo>
                  <a:lnTo>
                    <a:pt x="348" y="790"/>
                  </a:lnTo>
                  <a:lnTo>
                    <a:pt x="300" y="781"/>
                  </a:lnTo>
                  <a:lnTo>
                    <a:pt x="254" y="766"/>
                  </a:lnTo>
                  <a:lnTo>
                    <a:pt x="212" y="746"/>
                  </a:lnTo>
                  <a:lnTo>
                    <a:pt x="171" y="722"/>
                  </a:lnTo>
                  <a:lnTo>
                    <a:pt x="134" y="693"/>
                  </a:lnTo>
                  <a:lnTo>
                    <a:pt x="101" y="659"/>
                  </a:lnTo>
                  <a:lnTo>
                    <a:pt x="72" y="623"/>
                  </a:lnTo>
                  <a:lnTo>
                    <a:pt x="47" y="583"/>
                  </a:lnTo>
                  <a:lnTo>
                    <a:pt x="27" y="539"/>
                  </a:lnTo>
                  <a:lnTo>
                    <a:pt x="13" y="494"/>
                  </a:lnTo>
                  <a:lnTo>
                    <a:pt x="3" y="446"/>
                  </a:lnTo>
                  <a:lnTo>
                    <a:pt x="0" y="396"/>
                  </a:lnTo>
                  <a:lnTo>
                    <a:pt x="3" y="347"/>
                  </a:lnTo>
                  <a:lnTo>
                    <a:pt x="13" y="299"/>
                  </a:lnTo>
                  <a:lnTo>
                    <a:pt x="27" y="253"/>
                  </a:lnTo>
                  <a:lnTo>
                    <a:pt x="47" y="210"/>
                  </a:lnTo>
                  <a:lnTo>
                    <a:pt x="72" y="169"/>
                  </a:lnTo>
                  <a:lnTo>
                    <a:pt x="101" y="132"/>
                  </a:lnTo>
                  <a:lnTo>
                    <a:pt x="134" y="100"/>
                  </a:lnTo>
                  <a:lnTo>
                    <a:pt x="171" y="70"/>
                  </a:lnTo>
                  <a:lnTo>
                    <a:pt x="212" y="45"/>
                  </a:lnTo>
                  <a:lnTo>
                    <a:pt x="254" y="26"/>
                  </a:lnTo>
                  <a:lnTo>
                    <a:pt x="300" y="12"/>
                  </a:lnTo>
                  <a:lnTo>
                    <a:pt x="348" y="3"/>
                  </a:lnTo>
                  <a:lnTo>
                    <a:pt x="398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68300" dist="38100" dir="8100000" sx="106000" sy="106000" algn="tr" rotWithShape="0">
                <a:schemeClr val="tx1">
                  <a:lumMod val="85000"/>
                  <a:lumOff val="15000"/>
                  <a:alpha val="3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2" tIns="34286" rIns="68572" bIns="34286" rtlCol="0" anchor="ctr"/>
            <a:lstStyle/>
            <a:p>
              <a:pPr algn="ctr"/>
              <a:endParaRPr lang="es-SV">
                <a:solidFill>
                  <a:schemeClr val="lt1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  <p:sp>
          <p:nvSpPr>
            <p:cNvPr id="33" name="Freeform 8"/>
            <p:cNvSpPr>
              <a:spLocks noEditPoints="1"/>
            </p:cNvSpPr>
            <p:nvPr/>
          </p:nvSpPr>
          <p:spPr bwMode="auto">
            <a:xfrm>
              <a:off x="5577059" y="9460283"/>
              <a:ext cx="1182997" cy="1292873"/>
            </a:xfrm>
            <a:custGeom>
              <a:avLst/>
              <a:gdLst>
                <a:gd name="T0" fmla="*/ 620 w 2907"/>
                <a:gd name="T1" fmla="*/ 1122 h 3176"/>
                <a:gd name="T2" fmla="*/ 826 w 2907"/>
                <a:gd name="T3" fmla="*/ 1253 h 3176"/>
                <a:gd name="T4" fmla="*/ 803 w 2907"/>
                <a:gd name="T5" fmla="*/ 1225 h 3176"/>
                <a:gd name="T6" fmla="*/ 741 w 2907"/>
                <a:gd name="T7" fmla="*/ 1200 h 3176"/>
                <a:gd name="T8" fmla="*/ 682 w 2907"/>
                <a:gd name="T9" fmla="*/ 1116 h 3176"/>
                <a:gd name="T10" fmla="*/ 665 w 2907"/>
                <a:gd name="T11" fmla="*/ 1082 h 3176"/>
                <a:gd name="T12" fmla="*/ 1851 w 2907"/>
                <a:gd name="T13" fmla="*/ 402 h 3176"/>
                <a:gd name="T14" fmla="*/ 1938 w 2907"/>
                <a:gd name="T15" fmla="*/ 446 h 3176"/>
                <a:gd name="T16" fmla="*/ 2061 w 2907"/>
                <a:gd name="T17" fmla="*/ 568 h 3176"/>
                <a:gd name="T18" fmla="*/ 2120 w 2907"/>
                <a:gd name="T19" fmla="*/ 694 h 3176"/>
                <a:gd name="T20" fmla="*/ 2229 w 2907"/>
                <a:gd name="T21" fmla="*/ 789 h 3176"/>
                <a:gd name="T22" fmla="*/ 2398 w 2907"/>
                <a:gd name="T23" fmla="*/ 835 h 3176"/>
                <a:gd name="T24" fmla="*/ 2560 w 2907"/>
                <a:gd name="T25" fmla="*/ 822 h 3176"/>
                <a:gd name="T26" fmla="*/ 2676 w 2907"/>
                <a:gd name="T27" fmla="*/ 759 h 3176"/>
                <a:gd name="T28" fmla="*/ 2778 w 2907"/>
                <a:gd name="T29" fmla="*/ 741 h 3176"/>
                <a:gd name="T30" fmla="*/ 2871 w 2907"/>
                <a:gd name="T31" fmla="*/ 793 h 3176"/>
                <a:gd name="T32" fmla="*/ 2907 w 2907"/>
                <a:gd name="T33" fmla="*/ 892 h 3176"/>
                <a:gd name="T34" fmla="*/ 2872 w 2907"/>
                <a:gd name="T35" fmla="*/ 991 h 3176"/>
                <a:gd name="T36" fmla="*/ 2718 w 2907"/>
                <a:gd name="T37" fmla="*/ 1092 h 3176"/>
                <a:gd name="T38" fmla="*/ 2500 w 2907"/>
                <a:gd name="T39" fmla="*/ 1143 h 3176"/>
                <a:gd name="T40" fmla="*/ 2230 w 2907"/>
                <a:gd name="T41" fmla="*/ 1117 h 3176"/>
                <a:gd name="T42" fmla="*/ 2029 w 2907"/>
                <a:gd name="T43" fmla="*/ 1029 h 3176"/>
                <a:gd name="T44" fmla="*/ 2042 w 2907"/>
                <a:gd name="T45" fmla="*/ 2051 h 3176"/>
                <a:gd name="T46" fmla="*/ 2075 w 2907"/>
                <a:gd name="T47" fmla="*/ 2171 h 3176"/>
                <a:gd name="T48" fmla="*/ 1816 w 2907"/>
                <a:gd name="T49" fmla="*/ 3097 h 3176"/>
                <a:gd name="T50" fmla="*/ 1725 w 2907"/>
                <a:gd name="T51" fmla="*/ 3166 h 3176"/>
                <a:gd name="T52" fmla="*/ 1618 w 2907"/>
                <a:gd name="T53" fmla="*/ 3170 h 3176"/>
                <a:gd name="T54" fmla="*/ 1516 w 2907"/>
                <a:gd name="T55" fmla="*/ 3098 h 3176"/>
                <a:gd name="T56" fmla="*/ 1484 w 2907"/>
                <a:gd name="T57" fmla="*/ 2979 h 3176"/>
                <a:gd name="T58" fmla="*/ 1407 w 2907"/>
                <a:gd name="T59" fmla="*/ 1834 h 3176"/>
                <a:gd name="T60" fmla="*/ 1225 w 2907"/>
                <a:gd name="T61" fmla="*/ 2257 h 3176"/>
                <a:gd name="T62" fmla="*/ 1114 w 2907"/>
                <a:gd name="T63" fmla="*/ 2301 h 3176"/>
                <a:gd name="T64" fmla="*/ 457 w 2907"/>
                <a:gd name="T65" fmla="*/ 2320 h 3176"/>
                <a:gd name="T66" fmla="*/ 364 w 2907"/>
                <a:gd name="T67" fmla="*/ 2246 h 3176"/>
                <a:gd name="T68" fmla="*/ 337 w 2907"/>
                <a:gd name="T69" fmla="*/ 2125 h 3176"/>
                <a:gd name="T70" fmla="*/ 394 w 2907"/>
                <a:gd name="T71" fmla="*/ 2015 h 3176"/>
                <a:gd name="T72" fmla="*/ 509 w 2907"/>
                <a:gd name="T73" fmla="*/ 1967 h 3176"/>
                <a:gd name="T74" fmla="*/ 1127 w 2907"/>
                <a:gd name="T75" fmla="*/ 1465 h 3176"/>
                <a:gd name="T76" fmla="*/ 1254 w 2907"/>
                <a:gd name="T77" fmla="*/ 806 h 3176"/>
                <a:gd name="T78" fmla="*/ 1074 w 2907"/>
                <a:gd name="T79" fmla="*/ 947 h 3176"/>
                <a:gd name="T80" fmla="*/ 978 w 2907"/>
                <a:gd name="T81" fmla="*/ 1114 h 3176"/>
                <a:gd name="T82" fmla="*/ 911 w 2907"/>
                <a:gd name="T83" fmla="*/ 1205 h 3176"/>
                <a:gd name="T84" fmla="*/ 866 w 2907"/>
                <a:gd name="T85" fmla="*/ 1251 h 3176"/>
                <a:gd name="T86" fmla="*/ 810 w 2907"/>
                <a:gd name="T87" fmla="*/ 1325 h 3176"/>
                <a:gd name="T88" fmla="*/ 429 w 2907"/>
                <a:gd name="T89" fmla="*/ 919 h 3176"/>
                <a:gd name="T90" fmla="*/ 654 w 2907"/>
                <a:gd name="T91" fmla="*/ 1043 h 3176"/>
                <a:gd name="T92" fmla="*/ 681 w 2907"/>
                <a:gd name="T93" fmla="*/ 1033 h 3176"/>
                <a:gd name="T94" fmla="*/ 790 w 2907"/>
                <a:gd name="T95" fmla="*/ 810 h 3176"/>
                <a:gd name="T96" fmla="*/ 980 w 2907"/>
                <a:gd name="T97" fmla="*/ 618 h 3176"/>
                <a:gd name="T98" fmla="*/ 1248 w 2907"/>
                <a:gd name="T99" fmla="*/ 468 h 3176"/>
                <a:gd name="T100" fmla="*/ 1553 w 2907"/>
                <a:gd name="T101" fmla="*/ 390 h 3176"/>
                <a:gd name="T102" fmla="*/ 1753 w 2907"/>
                <a:gd name="T103" fmla="*/ 364 h 3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907" h="3176">
                  <a:moveTo>
                    <a:pt x="665" y="1082"/>
                  </a:moveTo>
                  <a:lnTo>
                    <a:pt x="662" y="1082"/>
                  </a:lnTo>
                  <a:lnTo>
                    <a:pt x="660" y="1085"/>
                  </a:lnTo>
                  <a:lnTo>
                    <a:pt x="620" y="1122"/>
                  </a:lnTo>
                  <a:lnTo>
                    <a:pt x="783" y="1296"/>
                  </a:lnTo>
                  <a:lnTo>
                    <a:pt x="824" y="1259"/>
                  </a:lnTo>
                  <a:lnTo>
                    <a:pt x="825" y="1255"/>
                  </a:lnTo>
                  <a:lnTo>
                    <a:pt x="826" y="1253"/>
                  </a:lnTo>
                  <a:lnTo>
                    <a:pt x="826" y="1250"/>
                  </a:lnTo>
                  <a:lnTo>
                    <a:pt x="824" y="1247"/>
                  </a:lnTo>
                  <a:lnTo>
                    <a:pt x="806" y="1228"/>
                  </a:lnTo>
                  <a:lnTo>
                    <a:pt x="803" y="1225"/>
                  </a:lnTo>
                  <a:lnTo>
                    <a:pt x="796" y="1224"/>
                  </a:lnTo>
                  <a:lnTo>
                    <a:pt x="790" y="1223"/>
                  </a:lnTo>
                  <a:lnTo>
                    <a:pt x="764" y="1213"/>
                  </a:lnTo>
                  <a:lnTo>
                    <a:pt x="741" y="1200"/>
                  </a:lnTo>
                  <a:lnTo>
                    <a:pt x="721" y="1183"/>
                  </a:lnTo>
                  <a:lnTo>
                    <a:pt x="704" y="1163"/>
                  </a:lnTo>
                  <a:lnTo>
                    <a:pt x="690" y="1140"/>
                  </a:lnTo>
                  <a:lnTo>
                    <a:pt x="682" y="1116"/>
                  </a:lnTo>
                  <a:lnTo>
                    <a:pt x="676" y="1091"/>
                  </a:lnTo>
                  <a:lnTo>
                    <a:pt x="671" y="1085"/>
                  </a:lnTo>
                  <a:lnTo>
                    <a:pt x="669" y="1082"/>
                  </a:lnTo>
                  <a:lnTo>
                    <a:pt x="665" y="1082"/>
                  </a:lnTo>
                  <a:close/>
                  <a:moveTo>
                    <a:pt x="1349" y="0"/>
                  </a:moveTo>
                  <a:lnTo>
                    <a:pt x="1474" y="60"/>
                  </a:lnTo>
                  <a:lnTo>
                    <a:pt x="1857" y="403"/>
                  </a:lnTo>
                  <a:lnTo>
                    <a:pt x="1851" y="402"/>
                  </a:lnTo>
                  <a:lnTo>
                    <a:pt x="1881" y="413"/>
                  </a:lnTo>
                  <a:lnTo>
                    <a:pt x="1901" y="422"/>
                  </a:lnTo>
                  <a:lnTo>
                    <a:pt x="1921" y="433"/>
                  </a:lnTo>
                  <a:lnTo>
                    <a:pt x="1938" y="446"/>
                  </a:lnTo>
                  <a:lnTo>
                    <a:pt x="1972" y="470"/>
                  </a:lnTo>
                  <a:lnTo>
                    <a:pt x="2005" y="499"/>
                  </a:lnTo>
                  <a:lnTo>
                    <a:pt x="2034" y="532"/>
                  </a:lnTo>
                  <a:lnTo>
                    <a:pt x="2061" y="568"/>
                  </a:lnTo>
                  <a:lnTo>
                    <a:pt x="2081" y="606"/>
                  </a:lnTo>
                  <a:lnTo>
                    <a:pt x="2098" y="647"/>
                  </a:lnTo>
                  <a:lnTo>
                    <a:pt x="2105" y="665"/>
                  </a:lnTo>
                  <a:lnTo>
                    <a:pt x="2120" y="694"/>
                  </a:lnTo>
                  <a:lnTo>
                    <a:pt x="2138" y="721"/>
                  </a:lnTo>
                  <a:lnTo>
                    <a:pt x="2163" y="746"/>
                  </a:lnTo>
                  <a:lnTo>
                    <a:pt x="2194" y="769"/>
                  </a:lnTo>
                  <a:lnTo>
                    <a:pt x="2229" y="789"/>
                  </a:lnTo>
                  <a:lnTo>
                    <a:pt x="2268" y="806"/>
                  </a:lnTo>
                  <a:lnTo>
                    <a:pt x="2310" y="820"/>
                  </a:lnTo>
                  <a:lnTo>
                    <a:pt x="2354" y="830"/>
                  </a:lnTo>
                  <a:lnTo>
                    <a:pt x="2398" y="835"/>
                  </a:lnTo>
                  <a:lnTo>
                    <a:pt x="2440" y="838"/>
                  </a:lnTo>
                  <a:lnTo>
                    <a:pt x="2483" y="836"/>
                  </a:lnTo>
                  <a:lnTo>
                    <a:pt x="2523" y="831"/>
                  </a:lnTo>
                  <a:lnTo>
                    <a:pt x="2560" y="822"/>
                  </a:lnTo>
                  <a:lnTo>
                    <a:pt x="2595" y="809"/>
                  </a:lnTo>
                  <a:lnTo>
                    <a:pt x="2627" y="794"/>
                  </a:lnTo>
                  <a:lnTo>
                    <a:pt x="2653" y="776"/>
                  </a:lnTo>
                  <a:lnTo>
                    <a:pt x="2676" y="759"/>
                  </a:lnTo>
                  <a:lnTo>
                    <a:pt x="2700" y="748"/>
                  </a:lnTo>
                  <a:lnTo>
                    <a:pt x="2726" y="741"/>
                  </a:lnTo>
                  <a:lnTo>
                    <a:pt x="2752" y="739"/>
                  </a:lnTo>
                  <a:lnTo>
                    <a:pt x="2778" y="741"/>
                  </a:lnTo>
                  <a:lnTo>
                    <a:pt x="2805" y="747"/>
                  </a:lnTo>
                  <a:lnTo>
                    <a:pt x="2829" y="758"/>
                  </a:lnTo>
                  <a:lnTo>
                    <a:pt x="2850" y="773"/>
                  </a:lnTo>
                  <a:lnTo>
                    <a:pt x="2871" y="793"/>
                  </a:lnTo>
                  <a:lnTo>
                    <a:pt x="2886" y="816"/>
                  </a:lnTo>
                  <a:lnTo>
                    <a:pt x="2898" y="841"/>
                  </a:lnTo>
                  <a:lnTo>
                    <a:pt x="2905" y="866"/>
                  </a:lnTo>
                  <a:lnTo>
                    <a:pt x="2907" y="892"/>
                  </a:lnTo>
                  <a:lnTo>
                    <a:pt x="2905" y="918"/>
                  </a:lnTo>
                  <a:lnTo>
                    <a:pt x="2898" y="944"/>
                  </a:lnTo>
                  <a:lnTo>
                    <a:pt x="2888" y="968"/>
                  </a:lnTo>
                  <a:lnTo>
                    <a:pt x="2872" y="991"/>
                  </a:lnTo>
                  <a:lnTo>
                    <a:pt x="2853" y="1011"/>
                  </a:lnTo>
                  <a:lnTo>
                    <a:pt x="2812" y="1041"/>
                  </a:lnTo>
                  <a:lnTo>
                    <a:pt x="2766" y="1068"/>
                  </a:lnTo>
                  <a:lnTo>
                    <a:pt x="2718" y="1092"/>
                  </a:lnTo>
                  <a:lnTo>
                    <a:pt x="2667" y="1111"/>
                  </a:lnTo>
                  <a:lnTo>
                    <a:pt x="2614" y="1126"/>
                  </a:lnTo>
                  <a:lnTo>
                    <a:pt x="2558" y="1137"/>
                  </a:lnTo>
                  <a:lnTo>
                    <a:pt x="2500" y="1143"/>
                  </a:lnTo>
                  <a:lnTo>
                    <a:pt x="2441" y="1146"/>
                  </a:lnTo>
                  <a:lnTo>
                    <a:pt x="2370" y="1142"/>
                  </a:lnTo>
                  <a:lnTo>
                    <a:pt x="2300" y="1134"/>
                  </a:lnTo>
                  <a:lnTo>
                    <a:pt x="2230" y="1117"/>
                  </a:lnTo>
                  <a:lnTo>
                    <a:pt x="2175" y="1100"/>
                  </a:lnTo>
                  <a:lnTo>
                    <a:pt x="2123" y="1080"/>
                  </a:lnTo>
                  <a:lnTo>
                    <a:pt x="2075" y="1056"/>
                  </a:lnTo>
                  <a:lnTo>
                    <a:pt x="2029" y="1029"/>
                  </a:lnTo>
                  <a:lnTo>
                    <a:pt x="1832" y="1647"/>
                  </a:lnTo>
                  <a:lnTo>
                    <a:pt x="1820" y="1679"/>
                  </a:lnTo>
                  <a:lnTo>
                    <a:pt x="1804" y="1707"/>
                  </a:lnTo>
                  <a:lnTo>
                    <a:pt x="2042" y="2051"/>
                  </a:lnTo>
                  <a:lnTo>
                    <a:pt x="2058" y="2078"/>
                  </a:lnTo>
                  <a:lnTo>
                    <a:pt x="2069" y="2109"/>
                  </a:lnTo>
                  <a:lnTo>
                    <a:pt x="2075" y="2139"/>
                  </a:lnTo>
                  <a:lnTo>
                    <a:pt x="2075" y="2171"/>
                  </a:lnTo>
                  <a:lnTo>
                    <a:pt x="2069" y="2202"/>
                  </a:lnTo>
                  <a:lnTo>
                    <a:pt x="1841" y="3041"/>
                  </a:lnTo>
                  <a:lnTo>
                    <a:pt x="1832" y="3071"/>
                  </a:lnTo>
                  <a:lnTo>
                    <a:pt x="1816" y="3097"/>
                  </a:lnTo>
                  <a:lnTo>
                    <a:pt x="1798" y="3120"/>
                  </a:lnTo>
                  <a:lnTo>
                    <a:pt x="1776" y="3139"/>
                  </a:lnTo>
                  <a:lnTo>
                    <a:pt x="1751" y="3155"/>
                  </a:lnTo>
                  <a:lnTo>
                    <a:pt x="1725" y="3166"/>
                  </a:lnTo>
                  <a:lnTo>
                    <a:pt x="1695" y="3174"/>
                  </a:lnTo>
                  <a:lnTo>
                    <a:pt x="1666" y="3176"/>
                  </a:lnTo>
                  <a:lnTo>
                    <a:pt x="1642" y="3175"/>
                  </a:lnTo>
                  <a:lnTo>
                    <a:pt x="1618" y="3170"/>
                  </a:lnTo>
                  <a:lnTo>
                    <a:pt x="1587" y="3159"/>
                  </a:lnTo>
                  <a:lnTo>
                    <a:pt x="1560" y="3142"/>
                  </a:lnTo>
                  <a:lnTo>
                    <a:pt x="1536" y="3122"/>
                  </a:lnTo>
                  <a:lnTo>
                    <a:pt x="1516" y="3098"/>
                  </a:lnTo>
                  <a:lnTo>
                    <a:pt x="1500" y="3071"/>
                  </a:lnTo>
                  <a:lnTo>
                    <a:pt x="1490" y="3041"/>
                  </a:lnTo>
                  <a:lnTo>
                    <a:pt x="1484" y="3011"/>
                  </a:lnTo>
                  <a:lnTo>
                    <a:pt x="1484" y="2979"/>
                  </a:lnTo>
                  <a:lnTo>
                    <a:pt x="1489" y="2946"/>
                  </a:lnTo>
                  <a:lnTo>
                    <a:pt x="1694" y="2189"/>
                  </a:lnTo>
                  <a:lnTo>
                    <a:pt x="1455" y="1844"/>
                  </a:lnTo>
                  <a:lnTo>
                    <a:pt x="1407" y="1834"/>
                  </a:lnTo>
                  <a:lnTo>
                    <a:pt x="1276" y="2184"/>
                  </a:lnTo>
                  <a:lnTo>
                    <a:pt x="1263" y="2211"/>
                  </a:lnTo>
                  <a:lnTo>
                    <a:pt x="1246" y="2236"/>
                  </a:lnTo>
                  <a:lnTo>
                    <a:pt x="1225" y="2257"/>
                  </a:lnTo>
                  <a:lnTo>
                    <a:pt x="1200" y="2275"/>
                  </a:lnTo>
                  <a:lnTo>
                    <a:pt x="1174" y="2288"/>
                  </a:lnTo>
                  <a:lnTo>
                    <a:pt x="1144" y="2297"/>
                  </a:lnTo>
                  <a:lnTo>
                    <a:pt x="1114" y="2301"/>
                  </a:lnTo>
                  <a:lnTo>
                    <a:pt x="527" y="2331"/>
                  </a:lnTo>
                  <a:lnTo>
                    <a:pt x="518" y="2331"/>
                  </a:lnTo>
                  <a:lnTo>
                    <a:pt x="486" y="2328"/>
                  </a:lnTo>
                  <a:lnTo>
                    <a:pt x="457" y="2320"/>
                  </a:lnTo>
                  <a:lnTo>
                    <a:pt x="429" y="2308"/>
                  </a:lnTo>
                  <a:lnTo>
                    <a:pt x="404" y="2290"/>
                  </a:lnTo>
                  <a:lnTo>
                    <a:pt x="382" y="2270"/>
                  </a:lnTo>
                  <a:lnTo>
                    <a:pt x="364" y="2246"/>
                  </a:lnTo>
                  <a:lnTo>
                    <a:pt x="350" y="2218"/>
                  </a:lnTo>
                  <a:lnTo>
                    <a:pt x="340" y="2189"/>
                  </a:lnTo>
                  <a:lnTo>
                    <a:pt x="336" y="2158"/>
                  </a:lnTo>
                  <a:lnTo>
                    <a:pt x="337" y="2125"/>
                  </a:lnTo>
                  <a:lnTo>
                    <a:pt x="345" y="2093"/>
                  </a:lnTo>
                  <a:lnTo>
                    <a:pt x="357" y="2065"/>
                  </a:lnTo>
                  <a:lnTo>
                    <a:pt x="373" y="2038"/>
                  </a:lnTo>
                  <a:lnTo>
                    <a:pt x="394" y="2015"/>
                  </a:lnTo>
                  <a:lnTo>
                    <a:pt x="419" y="1997"/>
                  </a:lnTo>
                  <a:lnTo>
                    <a:pt x="446" y="1981"/>
                  </a:lnTo>
                  <a:lnTo>
                    <a:pt x="477" y="1971"/>
                  </a:lnTo>
                  <a:lnTo>
                    <a:pt x="509" y="1967"/>
                  </a:lnTo>
                  <a:lnTo>
                    <a:pt x="976" y="1943"/>
                  </a:lnTo>
                  <a:lnTo>
                    <a:pt x="1127" y="1544"/>
                  </a:lnTo>
                  <a:lnTo>
                    <a:pt x="1124" y="1506"/>
                  </a:lnTo>
                  <a:lnTo>
                    <a:pt x="1127" y="1465"/>
                  </a:lnTo>
                  <a:lnTo>
                    <a:pt x="1137" y="1425"/>
                  </a:lnTo>
                  <a:lnTo>
                    <a:pt x="1349" y="759"/>
                  </a:lnTo>
                  <a:lnTo>
                    <a:pt x="1301" y="781"/>
                  </a:lnTo>
                  <a:lnTo>
                    <a:pt x="1254" y="806"/>
                  </a:lnTo>
                  <a:lnTo>
                    <a:pt x="1202" y="838"/>
                  </a:lnTo>
                  <a:lnTo>
                    <a:pt x="1155" y="872"/>
                  </a:lnTo>
                  <a:lnTo>
                    <a:pt x="1112" y="909"/>
                  </a:lnTo>
                  <a:lnTo>
                    <a:pt x="1074" y="947"/>
                  </a:lnTo>
                  <a:lnTo>
                    <a:pt x="1042" y="988"/>
                  </a:lnTo>
                  <a:lnTo>
                    <a:pt x="1014" y="1029"/>
                  </a:lnTo>
                  <a:lnTo>
                    <a:pt x="994" y="1072"/>
                  </a:lnTo>
                  <a:lnTo>
                    <a:pt x="978" y="1114"/>
                  </a:lnTo>
                  <a:lnTo>
                    <a:pt x="969" y="1142"/>
                  </a:lnTo>
                  <a:lnTo>
                    <a:pt x="953" y="1167"/>
                  </a:lnTo>
                  <a:lnTo>
                    <a:pt x="934" y="1188"/>
                  </a:lnTo>
                  <a:lnTo>
                    <a:pt x="911" y="1205"/>
                  </a:lnTo>
                  <a:lnTo>
                    <a:pt x="885" y="1217"/>
                  </a:lnTo>
                  <a:lnTo>
                    <a:pt x="857" y="1225"/>
                  </a:lnTo>
                  <a:lnTo>
                    <a:pt x="864" y="1238"/>
                  </a:lnTo>
                  <a:lnTo>
                    <a:pt x="866" y="1251"/>
                  </a:lnTo>
                  <a:lnTo>
                    <a:pt x="865" y="1264"/>
                  </a:lnTo>
                  <a:lnTo>
                    <a:pt x="860" y="1277"/>
                  </a:lnTo>
                  <a:lnTo>
                    <a:pt x="851" y="1288"/>
                  </a:lnTo>
                  <a:lnTo>
                    <a:pt x="810" y="1325"/>
                  </a:lnTo>
                  <a:lnTo>
                    <a:pt x="973" y="1498"/>
                  </a:lnTo>
                  <a:lnTo>
                    <a:pt x="544" y="1899"/>
                  </a:lnTo>
                  <a:lnTo>
                    <a:pt x="0" y="1320"/>
                  </a:lnTo>
                  <a:lnTo>
                    <a:pt x="429" y="919"/>
                  </a:lnTo>
                  <a:lnTo>
                    <a:pt x="591" y="1092"/>
                  </a:lnTo>
                  <a:lnTo>
                    <a:pt x="632" y="1054"/>
                  </a:lnTo>
                  <a:lnTo>
                    <a:pt x="642" y="1047"/>
                  </a:lnTo>
                  <a:lnTo>
                    <a:pt x="654" y="1043"/>
                  </a:lnTo>
                  <a:lnTo>
                    <a:pt x="666" y="1042"/>
                  </a:lnTo>
                  <a:lnTo>
                    <a:pt x="678" y="1043"/>
                  </a:lnTo>
                  <a:lnTo>
                    <a:pt x="680" y="1039"/>
                  </a:lnTo>
                  <a:lnTo>
                    <a:pt x="681" y="1033"/>
                  </a:lnTo>
                  <a:lnTo>
                    <a:pt x="700" y="976"/>
                  </a:lnTo>
                  <a:lnTo>
                    <a:pt x="724" y="918"/>
                  </a:lnTo>
                  <a:lnTo>
                    <a:pt x="754" y="864"/>
                  </a:lnTo>
                  <a:lnTo>
                    <a:pt x="790" y="810"/>
                  </a:lnTo>
                  <a:lnTo>
                    <a:pt x="829" y="758"/>
                  </a:lnTo>
                  <a:lnTo>
                    <a:pt x="875" y="709"/>
                  </a:lnTo>
                  <a:lnTo>
                    <a:pt x="925" y="662"/>
                  </a:lnTo>
                  <a:lnTo>
                    <a:pt x="980" y="618"/>
                  </a:lnTo>
                  <a:lnTo>
                    <a:pt x="1038" y="576"/>
                  </a:lnTo>
                  <a:lnTo>
                    <a:pt x="1102" y="538"/>
                  </a:lnTo>
                  <a:lnTo>
                    <a:pt x="1174" y="500"/>
                  </a:lnTo>
                  <a:lnTo>
                    <a:pt x="1248" y="468"/>
                  </a:lnTo>
                  <a:lnTo>
                    <a:pt x="1324" y="440"/>
                  </a:lnTo>
                  <a:lnTo>
                    <a:pt x="1401" y="419"/>
                  </a:lnTo>
                  <a:lnTo>
                    <a:pt x="1477" y="402"/>
                  </a:lnTo>
                  <a:lnTo>
                    <a:pt x="1553" y="390"/>
                  </a:lnTo>
                  <a:lnTo>
                    <a:pt x="963" y="249"/>
                  </a:lnTo>
                  <a:lnTo>
                    <a:pt x="880" y="118"/>
                  </a:lnTo>
                  <a:lnTo>
                    <a:pt x="1055" y="79"/>
                  </a:lnTo>
                  <a:lnTo>
                    <a:pt x="1753" y="364"/>
                  </a:lnTo>
                  <a:lnTo>
                    <a:pt x="1398" y="122"/>
                  </a:lnTo>
                  <a:lnTo>
                    <a:pt x="1349" y="0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368300" dist="38100" dir="8100000" sx="106000" sy="106000" algn="tr" rotWithShape="0">
                <a:schemeClr val="tx1">
                  <a:lumMod val="85000"/>
                  <a:lumOff val="15000"/>
                  <a:alpha val="37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72" tIns="34286" rIns="68572" bIns="34286" rtlCol="0" anchor="ctr"/>
            <a:lstStyle/>
            <a:p>
              <a:pPr algn="ctr"/>
              <a:endParaRPr lang="es-SV">
                <a:solidFill>
                  <a:schemeClr val="lt1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Business Infographic</a:t>
            </a:r>
            <a:endParaRPr lang="es-SV" dirty="0"/>
          </a:p>
        </p:txBody>
      </p:sp>
      <p:sp>
        <p:nvSpPr>
          <p:cNvPr id="52" name="Marcador de text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SV" dirty="0">
                <a:solidFill>
                  <a:srgbClr val="797979"/>
                </a:solidFill>
              </a:rPr>
              <a:t>Professional PowerPoint </a:t>
            </a:r>
            <a:r>
              <a:rPr lang="es-SV" dirty="0" err="1">
                <a:solidFill>
                  <a:srgbClr val="797979"/>
                </a:solidFill>
              </a:rPr>
              <a:t>template</a:t>
            </a:r>
            <a:endParaRPr lang="es-SV" dirty="0">
              <a:solidFill>
                <a:srgbClr val="797979"/>
              </a:solidFill>
            </a:endParaRPr>
          </a:p>
        </p:txBody>
      </p:sp>
      <p:sp>
        <p:nvSpPr>
          <p:cNvPr id="58" name="Textbox 1"/>
          <p:cNvSpPr/>
          <p:nvPr/>
        </p:nvSpPr>
        <p:spPr>
          <a:xfrm>
            <a:off x="13182902" y="9347419"/>
            <a:ext cx="1260142" cy="776214"/>
          </a:xfrm>
          <a:prstGeom prst="rect">
            <a:avLst/>
          </a:prstGeom>
        </p:spPr>
        <p:txBody>
          <a:bodyPr wrap="square" lIns="90000" tIns="120860" rIns="90000" bIns="12086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15</a:t>
            </a:r>
            <a:r>
              <a:rPr 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%</a:t>
            </a:r>
            <a:endParaRPr lang="en-US" sz="3000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59" name="Textbox 1"/>
          <p:cNvSpPr/>
          <p:nvPr/>
        </p:nvSpPr>
        <p:spPr>
          <a:xfrm>
            <a:off x="14938097" y="7682234"/>
            <a:ext cx="1260142" cy="776214"/>
          </a:xfrm>
          <a:prstGeom prst="rect">
            <a:avLst/>
          </a:prstGeom>
        </p:spPr>
        <p:txBody>
          <a:bodyPr wrap="square" lIns="90000" tIns="120860" rIns="90000" bIns="12086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30</a:t>
            </a:r>
            <a:r>
              <a:rPr 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%</a:t>
            </a:r>
            <a:endParaRPr lang="en-US" sz="3000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0" name="Textbox 1"/>
          <p:cNvSpPr/>
          <p:nvPr/>
        </p:nvSpPr>
        <p:spPr>
          <a:xfrm>
            <a:off x="16738297" y="5972044"/>
            <a:ext cx="1260142" cy="776214"/>
          </a:xfrm>
          <a:prstGeom prst="rect">
            <a:avLst/>
          </a:prstGeom>
        </p:spPr>
        <p:txBody>
          <a:bodyPr wrap="square" lIns="90000" tIns="120860" rIns="90000" bIns="12086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45</a:t>
            </a:r>
            <a:r>
              <a:rPr 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%</a:t>
            </a:r>
            <a:endParaRPr lang="en-US" sz="3000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1" name="Textbox 1"/>
          <p:cNvSpPr/>
          <p:nvPr/>
        </p:nvSpPr>
        <p:spPr>
          <a:xfrm>
            <a:off x="18538499" y="4306859"/>
            <a:ext cx="1260142" cy="776214"/>
          </a:xfrm>
          <a:prstGeom prst="rect">
            <a:avLst/>
          </a:prstGeom>
        </p:spPr>
        <p:txBody>
          <a:bodyPr wrap="square" lIns="90000" tIns="120860" rIns="90000" bIns="12086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60</a:t>
            </a:r>
            <a:r>
              <a:rPr 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%</a:t>
            </a:r>
            <a:endParaRPr lang="en-US" sz="3000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62" name="Textbox 1"/>
          <p:cNvSpPr/>
          <p:nvPr/>
        </p:nvSpPr>
        <p:spPr>
          <a:xfrm>
            <a:off x="20293692" y="2821694"/>
            <a:ext cx="1260142" cy="776214"/>
          </a:xfrm>
          <a:prstGeom prst="rect">
            <a:avLst/>
          </a:prstGeom>
        </p:spPr>
        <p:txBody>
          <a:bodyPr wrap="square" lIns="90000" tIns="120860" rIns="90000" bIns="12086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75</a:t>
            </a:r>
            <a:r>
              <a:rPr lang="en-US" sz="3000" baseline="30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%</a:t>
            </a:r>
            <a:endParaRPr lang="en-US" sz="3000" baseline="30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it-IT" sz="1800" smtClean="0">
                <a:latin typeface="Source Sans Pro" panose="020B0503030403020204" pitchFamily="34" charset="0"/>
              </a:rPr>
              <a:t>www.yourcompany.com | powerpoint template</a:t>
            </a:r>
            <a:endParaRPr lang="en-US" sz="1800" dirty="0" smtClean="0">
              <a:latin typeface="Source Sans Pro" panose="020B0503030403020204" pitchFamily="34" charset="0"/>
            </a:endParaRPr>
          </a:p>
        </p:txBody>
      </p:sp>
      <p:sp>
        <p:nvSpPr>
          <p:cNvPr id="57" name="Marcador de texto 4"/>
          <p:cNvSpPr txBox="1"/>
          <p:nvPr/>
        </p:nvSpPr>
        <p:spPr>
          <a:xfrm>
            <a:off x="1285155" y="2673330"/>
            <a:ext cx="8027319" cy="2651366"/>
          </a:xfrm>
          <a:prstGeom prst="rect">
            <a:avLst/>
          </a:prstGeom>
        </p:spPr>
        <p:txBody>
          <a:bodyPr/>
          <a:lstStyle>
            <a:lvl1pPr marL="0" indent="0" algn="l" defTabSz="181229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None/>
              <a:defRPr sz="4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6145" indent="-36258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265045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71190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077335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982845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88990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95135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01280" indent="-452755" algn="l" defTabSz="181229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241681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Lorem ipsum dolor sit amet,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feugiat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delicata liberavisse id cum, no quo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maiorum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intelleget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liber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regione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eu sit. Mea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cu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case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ludus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integre,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vide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viderer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. Lorem ipsum dolor sit amet,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feugiat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delicata liberavisse id cum, no quo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maiorum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intelleget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liber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regione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eu sit. Mea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cu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case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ludus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integre,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vide</a:t>
            </a:r>
            <a:r>
              <a:rPr lang="es-ES" sz="2000" b="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. 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Lorem ipsum dolor sit amet,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feugiat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delicata liberavisse id cum, no quo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maiorum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intelleget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,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liber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regione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eu sit. Mea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cu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case </a:t>
            </a:r>
            <a:r>
              <a:rPr lang="es-ES" sz="2000" b="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ludus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s-ES" sz="2000" b="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integre</a:t>
            </a:r>
            <a:r>
              <a:rPr lang="es-ES" sz="2000" b="0" dirty="0">
                <a:solidFill>
                  <a:schemeClr val="bg2"/>
                </a:solidFill>
                <a:latin typeface="Source Sans Pro" panose="020B0503030403020204" pitchFamily="34" charset="0"/>
              </a:rPr>
              <a:t>.</a:t>
            </a:r>
            <a:endParaRPr lang="es-ES" sz="2000" b="0" dirty="0">
              <a:solidFill>
                <a:schemeClr val="bg2"/>
              </a:solidFill>
              <a:latin typeface="Source Sans Pro" panose="020B0503030403020204" pitchFamily="34" charset="0"/>
            </a:endParaRPr>
          </a:p>
        </p:txBody>
      </p:sp>
      <p:sp>
        <p:nvSpPr>
          <p:cNvPr id="79" name="Textbox 1"/>
          <p:cNvSpPr/>
          <p:nvPr/>
        </p:nvSpPr>
        <p:spPr>
          <a:xfrm>
            <a:off x="2651734" y="5320807"/>
            <a:ext cx="3564000" cy="846648"/>
          </a:xfrm>
          <a:prstGeom prst="rect">
            <a:avLst/>
          </a:prstGeom>
        </p:spPr>
        <p:txBody>
          <a:bodyPr wrap="square" lIns="241719" tIns="108000" rIns="241719" bIns="12086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Imperdiet 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iaculis, ipsum.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mauris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 Integer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</a:t>
            </a:r>
            <a:endParaRPr lang="en-US" sz="2000" dirty="0">
              <a:solidFill>
                <a:schemeClr val="bg2"/>
              </a:solidFill>
              <a:latin typeface="Source Sans Pro" panose="020B0503030403020204" pitchFamily="34" charset="0"/>
            </a:endParaRPr>
          </a:p>
        </p:txBody>
      </p:sp>
      <p:sp>
        <p:nvSpPr>
          <p:cNvPr id="80" name="4 Elipse"/>
          <p:cNvSpPr>
            <a:spLocks noChangeAspect="1"/>
          </p:cNvSpPr>
          <p:nvPr/>
        </p:nvSpPr>
        <p:spPr bwMode="auto">
          <a:xfrm>
            <a:off x="1745260" y="5357535"/>
            <a:ext cx="711637" cy="71163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3200" dirty="0">
                <a:solidFill>
                  <a:schemeClr val="tx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01</a:t>
            </a:r>
            <a:endParaRPr lang="es-SV" sz="3200" dirty="0">
              <a:solidFill>
                <a:schemeClr val="tx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81" name="4 Elipse"/>
          <p:cNvSpPr>
            <a:spLocks noChangeAspect="1"/>
          </p:cNvSpPr>
          <p:nvPr/>
        </p:nvSpPr>
        <p:spPr bwMode="auto">
          <a:xfrm>
            <a:off x="1745260" y="6698388"/>
            <a:ext cx="711637" cy="71163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3200" dirty="0" smtClean="0">
                <a:solidFill>
                  <a:schemeClr val="tx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02</a:t>
            </a:r>
            <a:endParaRPr lang="es-SV" sz="3200" dirty="0">
              <a:solidFill>
                <a:schemeClr val="tx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82" name="4 Elipse"/>
          <p:cNvSpPr>
            <a:spLocks noChangeAspect="1"/>
          </p:cNvSpPr>
          <p:nvPr/>
        </p:nvSpPr>
        <p:spPr bwMode="auto">
          <a:xfrm>
            <a:off x="1745260" y="8039241"/>
            <a:ext cx="711637" cy="71163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3200" dirty="0" smtClean="0">
                <a:solidFill>
                  <a:schemeClr val="tx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03</a:t>
            </a:r>
            <a:endParaRPr lang="es-SV" sz="3200" dirty="0">
              <a:solidFill>
                <a:schemeClr val="tx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83" name="4 Elipse"/>
          <p:cNvSpPr>
            <a:spLocks noChangeAspect="1"/>
          </p:cNvSpPr>
          <p:nvPr/>
        </p:nvSpPr>
        <p:spPr bwMode="auto">
          <a:xfrm>
            <a:off x="1745260" y="9380094"/>
            <a:ext cx="711637" cy="71163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3200" dirty="0" smtClean="0">
                <a:solidFill>
                  <a:schemeClr val="tx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04</a:t>
            </a:r>
            <a:endParaRPr lang="es-SV" sz="3200" dirty="0">
              <a:solidFill>
                <a:schemeClr val="tx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84" name="4 Elipse"/>
          <p:cNvSpPr>
            <a:spLocks noChangeAspect="1"/>
          </p:cNvSpPr>
          <p:nvPr/>
        </p:nvSpPr>
        <p:spPr bwMode="auto">
          <a:xfrm>
            <a:off x="1745260" y="10720947"/>
            <a:ext cx="711637" cy="711637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s-MX" sz="3200" dirty="0" smtClean="0">
                <a:solidFill>
                  <a:schemeClr val="tx2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05</a:t>
            </a:r>
            <a:endParaRPr lang="es-SV" sz="3200" dirty="0">
              <a:solidFill>
                <a:schemeClr val="tx2"/>
              </a:solidFill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</p:txBody>
      </p:sp>
      <p:sp>
        <p:nvSpPr>
          <p:cNvPr id="85" name="Textbox 1"/>
          <p:cNvSpPr/>
          <p:nvPr/>
        </p:nvSpPr>
        <p:spPr>
          <a:xfrm>
            <a:off x="2651734" y="6661660"/>
            <a:ext cx="3564000" cy="846648"/>
          </a:xfrm>
          <a:prstGeom prst="rect">
            <a:avLst/>
          </a:prstGeom>
        </p:spPr>
        <p:txBody>
          <a:bodyPr wrap="square" lIns="241719" tIns="108000" rIns="241719" bIns="12086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Imperdiet 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iaculis, ipsum.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mauris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 Integer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</a:t>
            </a:r>
            <a:endParaRPr lang="en-US" sz="2000" dirty="0">
              <a:solidFill>
                <a:schemeClr val="bg2"/>
              </a:solidFill>
              <a:latin typeface="Source Sans Pro" panose="020B0503030403020204" pitchFamily="34" charset="0"/>
            </a:endParaRPr>
          </a:p>
        </p:txBody>
      </p:sp>
      <p:sp>
        <p:nvSpPr>
          <p:cNvPr id="86" name="Textbox 1"/>
          <p:cNvSpPr/>
          <p:nvPr/>
        </p:nvSpPr>
        <p:spPr>
          <a:xfrm>
            <a:off x="2651734" y="8002513"/>
            <a:ext cx="3564000" cy="846648"/>
          </a:xfrm>
          <a:prstGeom prst="rect">
            <a:avLst/>
          </a:prstGeom>
        </p:spPr>
        <p:txBody>
          <a:bodyPr wrap="square" lIns="241719" tIns="108000" rIns="241719" bIns="12086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Imperdiet 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iaculis, ipsum.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mauris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 Integer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</a:t>
            </a:r>
            <a:endParaRPr lang="en-US" sz="2000" dirty="0">
              <a:solidFill>
                <a:schemeClr val="bg2"/>
              </a:solidFill>
              <a:latin typeface="Source Sans Pro" panose="020B0503030403020204" pitchFamily="34" charset="0"/>
            </a:endParaRPr>
          </a:p>
        </p:txBody>
      </p:sp>
      <p:sp>
        <p:nvSpPr>
          <p:cNvPr id="87" name="Textbox 1"/>
          <p:cNvSpPr/>
          <p:nvPr/>
        </p:nvSpPr>
        <p:spPr>
          <a:xfrm>
            <a:off x="2651734" y="9343366"/>
            <a:ext cx="3564000" cy="846648"/>
          </a:xfrm>
          <a:prstGeom prst="rect">
            <a:avLst/>
          </a:prstGeom>
        </p:spPr>
        <p:txBody>
          <a:bodyPr wrap="square" lIns="241719" tIns="108000" rIns="241719" bIns="12086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Imperdiet 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iaculis, ipsum.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mauris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 Integer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</a:t>
            </a:r>
            <a:endParaRPr lang="en-US" sz="2000" dirty="0">
              <a:solidFill>
                <a:schemeClr val="bg2"/>
              </a:solidFill>
              <a:latin typeface="Source Sans Pro" panose="020B0503030403020204" pitchFamily="34" charset="0"/>
            </a:endParaRPr>
          </a:p>
        </p:txBody>
      </p:sp>
      <p:sp>
        <p:nvSpPr>
          <p:cNvPr id="88" name="Textbox 1"/>
          <p:cNvSpPr/>
          <p:nvPr/>
        </p:nvSpPr>
        <p:spPr>
          <a:xfrm>
            <a:off x="2651734" y="10684219"/>
            <a:ext cx="3564000" cy="846648"/>
          </a:xfrm>
          <a:prstGeom prst="rect">
            <a:avLst/>
          </a:prstGeom>
        </p:spPr>
        <p:txBody>
          <a:bodyPr wrap="square" lIns="241719" tIns="108000" rIns="241719" bIns="120860">
            <a:spAutoFit/>
          </a:bodyPr>
          <a:lstStyle/>
          <a:p>
            <a:r>
              <a:rPr lang="en-US" sz="2000" dirty="0" smtClean="0">
                <a:solidFill>
                  <a:schemeClr val="bg2"/>
                </a:solidFill>
                <a:latin typeface="Source Sans Pro" panose="020B0503030403020204" pitchFamily="34" charset="0"/>
              </a:rPr>
              <a:t>Imperdiet 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iaculis, ipsum.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mauris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 Integer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sed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 </a:t>
            </a:r>
            <a:r>
              <a:rPr lang="en-US" sz="2000" dirty="0" err="1">
                <a:solidFill>
                  <a:schemeClr val="bg2"/>
                </a:solidFill>
                <a:latin typeface="Source Sans Pro" panose="020B0503030403020204" pitchFamily="34" charset="0"/>
              </a:rPr>
              <a:t>aliquam</a:t>
            </a:r>
            <a:r>
              <a:rPr lang="en-US" sz="2000" dirty="0">
                <a:solidFill>
                  <a:schemeClr val="bg2"/>
                </a:solidFill>
                <a:latin typeface="Source Sans Pro" panose="020B0503030403020204" pitchFamily="34" charset="0"/>
              </a:rPr>
              <a:t>.</a:t>
            </a:r>
            <a:endParaRPr lang="en-US" sz="2000" dirty="0">
              <a:solidFill>
                <a:schemeClr val="bg2"/>
              </a:solidFill>
              <a:latin typeface="Source Sans Pro" panose="020B0503030403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202684" y="918134"/>
            <a:ext cx="2746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rgbClr val="ECEEED"/>
                </a:solidFill>
              </a:rPr>
              <a:t>https://www.ypppt.com/</a:t>
            </a:r>
            <a:endParaRPr lang="zh-CN" altLang="en-US" sz="1600" dirty="0">
              <a:solidFill>
                <a:srgbClr val="ECEEED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75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42" presetClass="entr" presetSubtype="0" fill="hold" grpId="0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75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42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42" presetClass="entr" presetSubtype="0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42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7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2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5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3" presetClass="entr" presetSubtype="3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6" presetID="2" presetClass="entr" presetSubtype="1" accel="100000" fill="hold" grpId="0" nodeType="afterEffect" p14:presetBounceEnd="3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58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59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1" accel="100000" fill="hold" grpId="0" nodeType="withEffect" p14:presetBounceEnd="3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62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63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1" accel="100000" fill="hold" grpId="0" nodeType="withEffect" p14:presetBounceEnd="3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66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67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1" accel="100000" fill="hold" grpId="0" nodeType="withEffect" p14:presetBounceEnd="30000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71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1" accel="100000" fill="hold" grpId="0" nodeType="withEffect" p14:presetBounceEnd="3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74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75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7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1" presetID="1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1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8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2" presetClass="entr" presetSubtype="2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2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3" presetID="12" presetClass="entr" presetSubtype="2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6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9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1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12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6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7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12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0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3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1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7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1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14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4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7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 animBg="1"/>
          <p:bldP spid="24" grpId="0" animBg="1"/>
          <p:bldP spid="23" grpId="0" animBg="1"/>
          <p:bldP spid="22" grpId="0" animBg="1"/>
          <p:bldP spid="21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7" grpId="0" animBg="1"/>
          <p:bldP spid="28" grpId="0" animBg="1"/>
          <p:bldP spid="29" grpId="0" animBg="1"/>
          <p:bldP spid="30" grpId="0" animBg="1"/>
          <p:bldP spid="58" grpId="0"/>
          <p:bldP spid="59" grpId="0"/>
          <p:bldP spid="60" grpId="0"/>
          <p:bldP spid="61" grpId="0"/>
          <p:bldP spid="62" grpId="0"/>
          <p:bldP spid="57" grpId="0"/>
          <p:bldP spid="79" grpId="0"/>
          <p:bldP spid="80" grpId="0" animBg="1"/>
          <p:bldP spid="81" grpId="0" animBg="1"/>
          <p:bldP spid="82" grpId="0" animBg="1"/>
          <p:bldP spid="83" grpId="0" animBg="1"/>
          <p:bldP spid="84" grpId="0" animBg="1"/>
          <p:bldP spid="85" grpId="0"/>
          <p:bldP spid="86" grpId="0"/>
          <p:bldP spid="87" grpId="0"/>
          <p:bldP spid="8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9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75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75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42" presetClass="entr" presetSubtype="0" fill="hold" grpId="0" nodeType="withEffect">
                                      <p:stCondLst>
                                        <p:cond delay="1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75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42" presetClass="entr" presetSubtype="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2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3" dur="75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42" presetClass="entr" presetSubtype="0" fill="hold" grpId="0" nodeType="withEffect">
                                      <p:stCondLst>
                                        <p:cond delay="4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7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7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42" presetClass="entr" presetSubtype="0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1" dur="7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2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7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5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7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3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7" presetID="23" presetClass="entr" presetSubtype="32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1" presetID="23" presetClass="entr" presetSubtype="32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56" presetID="2" presetClass="entr" presetSubtype="1" accel="10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8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0" presetID="2" presetClass="entr" presetSubtype="1" accel="100000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10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4" presetID="2" presetClass="entr" presetSubtype="1" accel="100000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6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7" dur="10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8" presetID="2" presetClass="entr" presetSubtype="1" accel="100000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1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2" presetID="2" presetClass="entr" presetSubtype="1" accel="100000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6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77" presetID="12" presetClass="entr" presetSubtype="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9" dur="500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0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1" presetID="12" presetClass="entr" presetSubtype="2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3" dur="500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4" dur="50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5" presetID="1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8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7" dur="500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88" dur="500"/>
                                            <p:tgtEl>
                                              <p:spTgt spid="2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9" presetID="12" presetClass="entr" presetSubtype="2" fill="hold" grpId="0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500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2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3" presetID="12" presetClass="entr" presetSubtype="2" fill="hold" grpId="0" nodeType="withEffect">
                                      <p:stCondLst>
                                        <p:cond delay="8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5" dur="500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+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left)">
                                          <p:cBhvr>
                                            <p:cTn id="96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7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9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0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3" dur="500"/>
                                            <p:tgtEl>
                                              <p:spTgt spid="5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6" dur="5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500"/>
                                            <p:tgtEl>
                                              <p:spTgt spid="6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0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2" dur="500"/>
                                            <p:tgtEl>
                                              <p:spTgt spid="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3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11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6" dur="500"/>
                                            <p:tgtEl>
                                              <p:spTgt spid="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7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9" dur="500"/>
                                            <p:tgtEl>
                                              <p:spTgt spid="7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12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3" dur="500"/>
                                            <p:tgtEl>
                                              <p:spTgt spid="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24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26" dur="500"/>
                                            <p:tgtEl>
                                              <p:spTgt spid="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27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12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0" dur="500"/>
                                            <p:tgtEl>
                                              <p:spTgt spid="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3" dur="500"/>
                                            <p:tgtEl>
                                              <p:spTgt spid="8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4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135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7" dur="500"/>
                                            <p:tgtEl>
                                              <p:spTgt spid="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8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0" dur="5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1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14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4" dur="500"/>
                                            <p:tgtEl>
                                              <p:spTgt spid="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7" dur="500"/>
                                            <p:tgtEl>
                                              <p:spTgt spid="8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5" grpId="0" animBg="1"/>
          <p:bldP spid="24" grpId="0" animBg="1"/>
          <p:bldP spid="23" grpId="0" animBg="1"/>
          <p:bldP spid="22" grpId="0" animBg="1"/>
          <p:bldP spid="21" grpId="0" animBg="1"/>
          <p:bldP spid="11" grpId="0" animBg="1"/>
          <p:bldP spid="12" grpId="0" animBg="1"/>
          <p:bldP spid="13" grpId="0" animBg="1"/>
          <p:bldP spid="14" grpId="0" animBg="1"/>
          <p:bldP spid="15" grpId="0" animBg="1"/>
          <p:bldP spid="16" grpId="0" animBg="1"/>
          <p:bldP spid="17" grpId="0" animBg="1"/>
          <p:bldP spid="18" grpId="0" animBg="1"/>
          <p:bldP spid="19" grpId="0" animBg="1"/>
          <p:bldP spid="20" grpId="0" animBg="1"/>
          <p:bldP spid="27" grpId="0" animBg="1"/>
          <p:bldP spid="28" grpId="0" animBg="1"/>
          <p:bldP spid="29" grpId="0" animBg="1"/>
          <p:bldP spid="30" grpId="0" animBg="1"/>
          <p:bldP spid="58" grpId="0"/>
          <p:bldP spid="59" grpId="0"/>
          <p:bldP spid="60" grpId="0"/>
          <p:bldP spid="61" grpId="0"/>
          <p:bldP spid="62" grpId="0"/>
          <p:bldP spid="57" grpId="0"/>
          <p:bldP spid="79" grpId="0"/>
          <p:bldP spid="80" grpId="0" animBg="1"/>
          <p:bldP spid="81" grpId="0" animBg="1"/>
          <p:bldP spid="82" grpId="0" animBg="1"/>
          <p:bldP spid="83" grpId="0" animBg="1"/>
          <p:bldP spid="84" grpId="0" animBg="1"/>
          <p:bldP spid="85" grpId="0"/>
          <p:bldP spid="86" grpId="0"/>
          <p:bldP spid="87" grpId="0"/>
          <p:bldP spid="88" grpId="0"/>
        </p:bldLst>
      </p:timing>
    </mc:Fallback>
  </mc:AlternateContent>
</p:sld>
</file>

<file path=ppt/theme/theme1.xml><?xml version="1.0" encoding="utf-8"?>
<a:theme xmlns:a="http://schemas.openxmlformats.org/drawingml/2006/main" name="1_Diseño personalizado">
  <a:themeElements>
    <a:clrScheme name="ISA 1W">
      <a:dk1>
        <a:srgbClr val="000000"/>
      </a:dk1>
      <a:lt1>
        <a:srgbClr val="FFFFFF"/>
      </a:lt1>
      <a:dk2>
        <a:srgbClr val="1F1F1F"/>
      </a:dk2>
      <a:lt2>
        <a:srgbClr val="575757"/>
      </a:lt2>
      <a:accent1>
        <a:srgbClr val="81B535"/>
      </a:accent1>
      <a:accent2>
        <a:srgbClr val="F99953"/>
      </a:accent2>
      <a:accent3>
        <a:srgbClr val="15A4C6"/>
      </a:accent3>
      <a:accent4>
        <a:srgbClr val="F23A43"/>
      </a:accent4>
      <a:accent5>
        <a:srgbClr val="0D84AF"/>
      </a:accent5>
      <a:accent6>
        <a:srgbClr val="192828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929</Words>
  <Application>WPS 演示</Application>
  <PresentationFormat>自定义</PresentationFormat>
  <Paragraphs>50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8" baseType="lpstr">
      <vt:lpstr>Arial</vt:lpstr>
      <vt:lpstr>宋体</vt:lpstr>
      <vt:lpstr>Wingdings</vt:lpstr>
      <vt:lpstr>Source Sans Pro</vt:lpstr>
      <vt:lpstr>Open Sans Extrabold</vt:lpstr>
      <vt:lpstr>Yu Gothic UI Semibold</vt:lpstr>
      <vt:lpstr>Open Sans Condensed</vt:lpstr>
      <vt:lpstr>Segoe Print</vt:lpstr>
      <vt:lpstr>Helvetica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1_Diseño personalizado</vt:lpstr>
      <vt:lpstr>Business Infographic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Administrator</cp:lastModifiedBy>
  <cp:revision>11984</cp:revision>
  <dcterms:created xsi:type="dcterms:W3CDTF">2014-07-01T16:42:00Z</dcterms:created>
  <dcterms:modified xsi:type="dcterms:W3CDTF">2025-04-20T04:53:36Z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C8D51592CFFF4E6A8D11F1E7E0411C7A_12</vt:lpwstr>
  </property>
  <property fmtid="{D5CDD505-2E9C-101B-9397-08002B2CF9AE}" pid="3" name="KSOProductBuildVer">
    <vt:lpwstr>2052-12.1.0.20784</vt:lpwstr>
  </property>
</Properties>
</file>