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63" r:id="rId7"/>
    <p:sldId id="266" r:id="rId8"/>
    <p:sldId id="265" r:id="rId9"/>
    <p:sldId id="264" r:id="rId10"/>
    <p:sldId id="259" r:id="rId11"/>
    <p:sldId id="268" r:id="rId12"/>
    <p:sldId id="269" r:id="rId13"/>
    <p:sldId id="270" r:id="rId14"/>
    <p:sldId id="271" r:id="rId15"/>
    <p:sldId id="267" r:id="rId16"/>
    <p:sldId id="260" r:id="rId17"/>
    <p:sldId id="272" r:id="rId18"/>
    <p:sldId id="274" r:id="rId19"/>
    <p:sldId id="273" r:id="rId20"/>
    <p:sldId id="275" r:id="rId21"/>
    <p:sldId id="261" r:id="rId22"/>
    <p:sldId id="276" r:id="rId23"/>
    <p:sldId id="277" r:id="rId24"/>
    <p:sldId id="278" r:id="rId25"/>
    <p:sldId id="279" r:id="rId26"/>
    <p:sldId id="262" r:id="rId27"/>
  </p:sldIdLst>
  <p:sldSz cx="12192000" cy="6858000"/>
  <p:notesSz cx="7103745" cy="10234295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98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1" Type="http://schemas.openxmlformats.org/officeDocument/2006/relationships/tags" Target="tags/tag5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A6D69-412F-48A0-B411-2ECBC2706C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97CF1-82F9-4FE5-99E9-B7E9B74F25E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97CF1-82F9-4FE5-99E9-B7E9B74F25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97CF1-82F9-4FE5-99E9-B7E9B74F25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97CF1-82F9-4FE5-99E9-B7E9B74F25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97CF1-82F9-4FE5-99E9-B7E9B74F25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97CF1-82F9-4FE5-99E9-B7E9B74F25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97CF1-82F9-4FE5-99E9-B7E9B74F25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97CF1-82F9-4FE5-99E9-B7E9B74F25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97CF1-82F9-4FE5-99E9-B7E9B74F25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97CF1-82F9-4FE5-99E9-B7E9B74F25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97CF1-82F9-4FE5-99E9-B7E9B74F25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97CF1-82F9-4FE5-99E9-B7E9B74F25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97CF1-82F9-4FE5-99E9-B7E9B74F25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97CF1-82F9-4FE5-99E9-B7E9B74F25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97CF1-82F9-4FE5-99E9-B7E9B74F25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97CF1-82F9-4FE5-99E9-B7E9B74F25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97CF1-82F9-4FE5-99E9-B7E9B74F25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97CF1-82F9-4FE5-99E9-B7E9B74F25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97CF1-82F9-4FE5-99E9-B7E9B74F25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97CF1-82F9-4FE5-99E9-B7E9B74F25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97CF1-82F9-4FE5-99E9-B7E9B74F25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97CF1-82F9-4FE5-99E9-B7E9B74F25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97CF1-82F9-4FE5-99E9-B7E9B74F25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97CF1-82F9-4FE5-99E9-B7E9B74F25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97CF1-82F9-4FE5-99E9-B7E9B74F25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5.xml"/><Relationship Id="rId7" Type="http://schemas.openxmlformats.org/officeDocument/2006/relationships/slideLayout" Target="../slideLayouts/slideLayout1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7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9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0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2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3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4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叶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70490" y="-22860"/>
            <a:ext cx="3174365" cy="2362835"/>
          </a:xfrm>
          <a:prstGeom prst="rect">
            <a:avLst/>
          </a:prstGeom>
        </p:spPr>
      </p:pic>
      <p:pic>
        <p:nvPicPr>
          <p:cNvPr id="5" name="图片 4" descr="花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020" y="4057650"/>
            <a:ext cx="2219325" cy="2904490"/>
          </a:xfrm>
          <a:prstGeom prst="rect">
            <a:avLst/>
          </a:prstGeom>
        </p:spPr>
      </p:pic>
      <p:pic>
        <p:nvPicPr>
          <p:cNvPr id="6" name="图片 5" descr="花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5500" y="2542540"/>
            <a:ext cx="782955" cy="86360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5350510" y="1539240"/>
            <a:ext cx="79375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7200" dirty="0">
                <a:solidFill>
                  <a:srgbClr val="6D986A"/>
                </a:solidFill>
                <a:latin typeface="方正清刻本悦宋简体" panose="02000000000000000000" charset="-122"/>
                <a:ea typeface="方正清刻本悦宋简体" panose="02000000000000000000" charset="-122"/>
              </a:rPr>
              <a:t>淡</a:t>
            </a:r>
            <a:endParaRPr lang="zh-CN" altLang="en-US" sz="7200" dirty="0">
              <a:solidFill>
                <a:srgbClr val="6D986A"/>
              </a:solidFill>
              <a:latin typeface="方正清刻本悦宋简体" panose="02000000000000000000" charset="-122"/>
              <a:ea typeface="方正清刻本悦宋简体" panose="02000000000000000000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395085" y="2542540"/>
            <a:ext cx="79375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7200">
                <a:solidFill>
                  <a:srgbClr val="6D986A"/>
                </a:solidFill>
                <a:latin typeface="方正清刻本悦宋简体" panose="02000000000000000000" charset="-122"/>
                <a:ea typeface="方正清刻本悦宋简体" panose="02000000000000000000" charset="-122"/>
              </a:rPr>
              <a:t>雅</a:t>
            </a:r>
            <a:endParaRPr lang="zh-CN" altLang="en-US" sz="7200">
              <a:solidFill>
                <a:srgbClr val="6D986A"/>
              </a:solidFill>
              <a:latin typeface="方正清刻本悦宋简体" panose="02000000000000000000" charset="-122"/>
              <a:ea typeface="方正清刻本悦宋简体" panose="02000000000000000000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5206365" y="3531235"/>
            <a:ext cx="834390" cy="834390"/>
          </a:xfrm>
          <a:prstGeom prst="ellipse">
            <a:avLst/>
          </a:prstGeom>
          <a:noFill/>
          <a:ln>
            <a:solidFill>
              <a:srgbClr val="6D98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800">
                <a:solidFill>
                  <a:srgbClr val="6D986A"/>
                </a:solidFill>
                <a:latin typeface="方正清刻本悦宋简体" panose="02000000000000000000" charset="-122"/>
                <a:ea typeface="方正清刻本悦宋简体" panose="02000000000000000000" charset="-122"/>
              </a:rPr>
              <a:t>清</a:t>
            </a:r>
            <a:endParaRPr lang="zh-CN" altLang="en-US" sz="4800">
              <a:solidFill>
                <a:srgbClr val="6D986A"/>
              </a:solidFill>
              <a:latin typeface="方正清刻本悦宋简体" panose="02000000000000000000" charset="-122"/>
              <a:ea typeface="方正清刻本悦宋简体" panose="02000000000000000000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5206365" y="4506595"/>
            <a:ext cx="834390" cy="834390"/>
          </a:xfrm>
          <a:prstGeom prst="ellipse">
            <a:avLst/>
          </a:prstGeom>
          <a:noFill/>
          <a:ln>
            <a:solidFill>
              <a:srgbClr val="6D98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800">
                <a:solidFill>
                  <a:srgbClr val="6D986A"/>
                </a:solidFill>
                <a:latin typeface="方正清刻本悦宋简体" panose="02000000000000000000" charset="-122"/>
                <a:ea typeface="方正清刻本悦宋简体" panose="02000000000000000000" charset="-122"/>
              </a:rPr>
              <a:t>新</a:t>
            </a:r>
            <a:endParaRPr lang="zh-CN" altLang="en-US" sz="4800">
              <a:solidFill>
                <a:srgbClr val="6D986A"/>
              </a:solidFill>
              <a:latin typeface="方正清刻本悦宋简体" panose="02000000000000000000" charset="-122"/>
              <a:ea typeface="方正清刻本悦宋简体" panose="02000000000000000000" charset="-122"/>
            </a:endParaRP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6276340" y="956310"/>
            <a:ext cx="564515" cy="469900"/>
          </a:xfrm>
          <a:prstGeom prst="line">
            <a:avLst/>
          </a:prstGeom>
          <a:ln>
            <a:solidFill>
              <a:srgbClr val="6D98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6578600" y="1113790"/>
            <a:ext cx="551815" cy="9226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65AA81"/>
                </a:solidFill>
                <a:latin typeface="方正宋刻本秀楷简体" panose="02000000000000000000" charset="-122"/>
                <a:ea typeface="方正宋刻本秀楷简体" panose="02000000000000000000" charset="-122"/>
              </a:rPr>
              <a:t>Smile</a:t>
            </a:r>
            <a:endParaRPr lang="en-US" altLang="zh-CN" sz="2400" dirty="0">
              <a:solidFill>
                <a:srgbClr val="65AA81"/>
              </a:solidFill>
              <a:latin typeface="方正宋刻本秀楷简体" panose="02000000000000000000" charset="-122"/>
              <a:ea typeface="方正宋刻本秀楷简体" panose="02000000000000000000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229350" y="1426210"/>
            <a:ext cx="551815" cy="9226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2400">
                <a:solidFill>
                  <a:srgbClr val="65AA81"/>
                </a:solidFill>
                <a:latin typeface="方正宋刻本秀楷简体" panose="02000000000000000000" charset="-122"/>
                <a:ea typeface="方正宋刻本秀楷简体" panose="02000000000000000000" charset="-122"/>
              </a:rPr>
              <a:t>Fresh</a:t>
            </a:r>
            <a:endParaRPr lang="en-US" altLang="zh-CN" sz="2400">
              <a:solidFill>
                <a:srgbClr val="65AA81"/>
              </a:solidFill>
              <a:latin typeface="方正宋刻本秀楷简体" panose="02000000000000000000" charset="-122"/>
              <a:ea typeface="方正宋刻本秀楷简体" panose="02000000000000000000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4515485" y="1360805"/>
            <a:ext cx="3220085" cy="2664460"/>
            <a:chOff x="6015" y="2603"/>
            <a:chExt cx="5071" cy="4196"/>
          </a:xfrm>
        </p:grpSpPr>
        <p:cxnSp>
          <p:nvCxnSpPr>
            <p:cNvPr id="10" name="直接连接符 9"/>
            <p:cNvCxnSpPr/>
            <p:nvPr/>
          </p:nvCxnSpPr>
          <p:spPr>
            <a:xfrm flipH="1">
              <a:off x="6342" y="2884"/>
              <a:ext cx="4418" cy="3658"/>
            </a:xfrm>
            <a:prstGeom prst="line">
              <a:avLst/>
            </a:prstGeom>
            <a:ln>
              <a:solidFill>
                <a:srgbClr val="6D98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椭圆 16"/>
            <p:cNvSpPr/>
            <p:nvPr/>
          </p:nvSpPr>
          <p:spPr>
            <a:xfrm>
              <a:off x="10898" y="2603"/>
              <a:ext cx="189" cy="189"/>
            </a:xfrm>
            <a:prstGeom prst="ellipse">
              <a:avLst/>
            </a:prstGeom>
            <a:solidFill>
              <a:srgbClr val="6D9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椭圆 17"/>
            <p:cNvSpPr/>
            <p:nvPr/>
          </p:nvSpPr>
          <p:spPr>
            <a:xfrm>
              <a:off x="6015" y="6611"/>
              <a:ext cx="189" cy="189"/>
            </a:xfrm>
            <a:prstGeom prst="ellipse">
              <a:avLst/>
            </a:prstGeom>
            <a:solidFill>
              <a:srgbClr val="6D9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6232525" y="3731260"/>
            <a:ext cx="551815" cy="20637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dirty="0">
                <a:solidFill>
                  <a:srgbClr val="6D986A"/>
                </a:solidFill>
                <a:latin typeface="方正清刻本悦宋简体" panose="02000000000000000000" charset="-122"/>
                <a:ea typeface="方正清刻本悦宋简体" panose="02000000000000000000" charset="-122"/>
              </a:rPr>
              <a:t>商务通用模板</a:t>
            </a:r>
            <a:endParaRPr lang="zh-CN" altLang="en-US" sz="2400" dirty="0">
              <a:solidFill>
                <a:srgbClr val="6D986A"/>
              </a:solidFill>
              <a:latin typeface="方正清刻本悦宋简体" panose="02000000000000000000" charset="-122"/>
              <a:ea typeface="方正清刻本悦宋简体" panose="02000000000000000000" charset="-122"/>
            </a:endParaRPr>
          </a:p>
        </p:txBody>
      </p:sp>
      <p:cxnSp>
        <p:nvCxnSpPr>
          <p:cNvPr id="22" name="直接连接符 21"/>
          <p:cNvCxnSpPr/>
          <p:nvPr/>
        </p:nvCxnSpPr>
        <p:spPr>
          <a:xfrm flipH="1">
            <a:off x="5628005" y="5340985"/>
            <a:ext cx="564515" cy="469900"/>
          </a:xfrm>
          <a:prstGeom prst="line">
            <a:avLst/>
          </a:prstGeom>
          <a:ln>
            <a:solidFill>
              <a:srgbClr val="6D98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6781165" y="3731260"/>
            <a:ext cx="699135" cy="19716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sz="1400" dirty="0">
                <a:solidFill>
                  <a:srgbClr val="65AA81"/>
                </a:solidFill>
                <a:latin typeface="方正清刻本悦宋简体" panose="02000000000000000000" charset="-122"/>
                <a:ea typeface="方正清刻本悦宋简体" panose="02000000000000000000" charset="-122"/>
              </a:rPr>
              <a:t>When a cigarette falls in love with a match.</a:t>
            </a:r>
            <a:endParaRPr sz="1400" dirty="0">
              <a:solidFill>
                <a:srgbClr val="65AA81"/>
              </a:solidFill>
              <a:latin typeface="方正清刻本悦宋简体" panose="02000000000000000000" charset="-122"/>
              <a:ea typeface="方正清刻本悦宋简体" panose="02000000000000000000" charset="-122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3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 animBg="1"/>
      <p:bldP spid="12" grpId="1" bldLvl="0" animBg="1"/>
      <p:bldP spid="13" grpId="0" animBg="1"/>
      <p:bldP spid="13" grpId="1" bldLvl="0" animBg="1"/>
      <p:bldP spid="15" grpId="0"/>
      <p:bldP spid="16" grpId="0"/>
      <p:bldP spid="21" grpId="0"/>
      <p:bldP spid="21" grpId="1"/>
      <p:bldP spid="2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叶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18495" y="-9525"/>
            <a:ext cx="2252980" cy="1677670"/>
          </a:xfrm>
          <a:prstGeom prst="rect">
            <a:avLst/>
          </a:prstGeom>
        </p:spPr>
      </p:pic>
      <p:pic>
        <p:nvPicPr>
          <p:cNvPr id="5" name="图片 4" descr="花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0" y="5189855"/>
            <a:ext cx="1343660" cy="1758950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-6350" y="307975"/>
            <a:ext cx="3248660" cy="499110"/>
            <a:chOff x="-35" y="638"/>
            <a:chExt cx="5116" cy="786"/>
          </a:xfrm>
          <a:solidFill>
            <a:srgbClr val="6D986A"/>
          </a:solidFill>
        </p:grpSpPr>
        <p:sp>
          <p:nvSpPr>
            <p:cNvPr id="8" name="矩形 7"/>
            <p:cNvSpPr/>
            <p:nvPr/>
          </p:nvSpPr>
          <p:spPr>
            <a:xfrm>
              <a:off x="-35" y="638"/>
              <a:ext cx="4613" cy="7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等腰三角形 8"/>
            <p:cNvSpPr/>
            <p:nvPr/>
          </p:nvSpPr>
          <p:spPr>
            <a:xfrm rot="5400000">
              <a:off x="4436" y="779"/>
              <a:ext cx="787" cy="50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/>
        </p:nvSpPr>
        <p:spPr>
          <a:xfrm>
            <a:off x="220345" y="363220"/>
            <a:ext cx="2475865" cy="38862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单击此处输入标题文本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702550" y="1608455"/>
            <a:ext cx="3207385" cy="4241800"/>
          </a:xfrm>
          <a:prstGeom prst="rect">
            <a:avLst/>
          </a:prstGeom>
          <a:solidFill>
            <a:srgbClr val="6D986A">
              <a:alpha val="50000"/>
            </a:srgbClr>
          </a:solidFill>
          <a:ln>
            <a:noFill/>
          </a:ln>
        </p:spPr>
        <p:txBody>
          <a:bodyPr vert="horz" wrap="square" lIns="91440" tIns="45720" rIns="91440" bIns="45720" numCol="1" anchor="ctr" anchorCtr="0" compatLnSpc="1"/>
          <a:lstStyle/>
          <a:p>
            <a:pPr algn="ctr"/>
            <a:endParaRPr lang="zh-CN" altLang="en-US" sz="1000">
              <a:solidFill>
                <a:schemeClr val="bg1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835265" y="1868805"/>
            <a:ext cx="29425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1000" b="1" dirty="0">
              <a:solidFill>
                <a:schemeClr val="bg1"/>
              </a:solidFill>
              <a:effectLst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17650" y="1608455"/>
            <a:ext cx="2985770" cy="2067560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610100" y="1608455"/>
            <a:ext cx="2985770" cy="2067560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517650" y="3782695"/>
            <a:ext cx="2985770" cy="2067560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4610100" y="3782695"/>
            <a:ext cx="2985770" cy="2067560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7834630" y="3782695"/>
            <a:ext cx="29425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1000" b="1" dirty="0">
              <a:solidFill>
                <a:schemeClr val="bg1"/>
              </a:solidFill>
              <a:effectLst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9" grpId="0" animBg="1"/>
      <p:bldP spid="19" grpId="1" animBg="1"/>
      <p:bldP spid="19" grpId="2" bldLvl="0" animBg="1"/>
      <p:bldP spid="16" grpId="0"/>
      <p:bldP spid="6" grpId="0" bldLvl="0" animBg="1"/>
      <p:bldP spid="3" grpId="0" bldLvl="0" animBg="1"/>
      <p:bldP spid="7" grpId="0" bldLvl="0" animBg="1"/>
      <p:bldP spid="11" grpId="0" bldLvl="0" animBg="1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叶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18495" y="-9525"/>
            <a:ext cx="2252980" cy="1677670"/>
          </a:xfrm>
          <a:prstGeom prst="rect">
            <a:avLst/>
          </a:prstGeom>
        </p:spPr>
      </p:pic>
      <p:pic>
        <p:nvPicPr>
          <p:cNvPr id="5" name="图片 4" descr="花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0" y="5189855"/>
            <a:ext cx="1343660" cy="1758950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-6350" y="307975"/>
            <a:ext cx="3248660" cy="499110"/>
            <a:chOff x="-35" y="638"/>
            <a:chExt cx="5116" cy="786"/>
          </a:xfrm>
          <a:solidFill>
            <a:srgbClr val="6D986A"/>
          </a:solidFill>
        </p:grpSpPr>
        <p:sp>
          <p:nvSpPr>
            <p:cNvPr id="8" name="矩形 7"/>
            <p:cNvSpPr/>
            <p:nvPr/>
          </p:nvSpPr>
          <p:spPr>
            <a:xfrm>
              <a:off x="-35" y="638"/>
              <a:ext cx="4613" cy="7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等腰三角形 8"/>
            <p:cNvSpPr/>
            <p:nvPr/>
          </p:nvSpPr>
          <p:spPr>
            <a:xfrm rot="5400000">
              <a:off x="4436" y="779"/>
              <a:ext cx="787" cy="50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/>
        </p:nvSpPr>
        <p:spPr>
          <a:xfrm>
            <a:off x="220345" y="363220"/>
            <a:ext cx="2475865" cy="38862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单击此处输入标题文本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Freeform 118"/>
          <p:cNvSpPr>
            <a:spLocks noEditPoints="1"/>
          </p:cNvSpPr>
          <p:nvPr/>
        </p:nvSpPr>
        <p:spPr bwMode="auto">
          <a:xfrm>
            <a:off x="1770380" y="2045970"/>
            <a:ext cx="539750" cy="539750"/>
          </a:xfrm>
          <a:custGeom>
            <a:avLst/>
            <a:gdLst>
              <a:gd name="T0" fmla="*/ 80 w 85"/>
              <a:gd name="T1" fmla="*/ 53 h 85"/>
              <a:gd name="T2" fmla="*/ 80 w 85"/>
              <a:gd name="T3" fmla="*/ 80 h 85"/>
              <a:gd name="T4" fmla="*/ 74 w 85"/>
              <a:gd name="T5" fmla="*/ 85 h 85"/>
              <a:gd name="T6" fmla="*/ 10 w 85"/>
              <a:gd name="T7" fmla="*/ 85 h 85"/>
              <a:gd name="T8" fmla="*/ 5 w 85"/>
              <a:gd name="T9" fmla="*/ 80 h 85"/>
              <a:gd name="T10" fmla="*/ 5 w 85"/>
              <a:gd name="T11" fmla="*/ 53 h 85"/>
              <a:gd name="T12" fmla="*/ 17 w 85"/>
              <a:gd name="T13" fmla="*/ 56 h 85"/>
              <a:gd name="T14" fmla="*/ 17 w 85"/>
              <a:gd name="T15" fmla="*/ 60 h 85"/>
              <a:gd name="T16" fmla="*/ 20 w 85"/>
              <a:gd name="T17" fmla="*/ 60 h 85"/>
              <a:gd name="T18" fmla="*/ 20 w 85"/>
              <a:gd name="T19" fmla="*/ 68 h 85"/>
              <a:gd name="T20" fmla="*/ 27 w 85"/>
              <a:gd name="T21" fmla="*/ 68 h 85"/>
              <a:gd name="T22" fmla="*/ 27 w 85"/>
              <a:gd name="T23" fmla="*/ 60 h 85"/>
              <a:gd name="T24" fmla="*/ 30 w 85"/>
              <a:gd name="T25" fmla="*/ 60 h 85"/>
              <a:gd name="T26" fmla="*/ 30 w 85"/>
              <a:gd name="T27" fmla="*/ 57 h 85"/>
              <a:gd name="T28" fmla="*/ 54 w 85"/>
              <a:gd name="T29" fmla="*/ 57 h 85"/>
              <a:gd name="T30" fmla="*/ 54 w 85"/>
              <a:gd name="T31" fmla="*/ 60 h 85"/>
              <a:gd name="T32" fmla="*/ 57 w 85"/>
              <a:gd name="T33" fmla="*/ 60 h 85"/>
              <a:gd name="T34" fmla="*/ 57 w 85"/>
              <a:gd name="T35" fmla="*/ 68 h 85"/>
              <a:gd name="T36" fmla="*/ 63 w 85"/>
              <a:gd name="T37" fmla="*/ 68 h 85"/>
              <a:gd name="T38" fmla="*/ 63 w 85"/>
              <a:gd name="T39" fmla="*/ 60 h 85"/>
              <a:gd name="T40" fmla="*/ 66 w 85"/>
              <a:gd name="T41" fmla="*/ 60 h 85"/>
              <a:gd name="T42" fmla="*/ 66 w 85"/>
              <a:gd name="T43" fmla="*/ 56 h 85"/>
              <a:gd name="T44" fmla="*/ 80 w 85"/>
              <a:gd name="T45" fmla="*/ 53 h 85"/>
              <a:gd name="T46" fmla="*/ 31 w 85"/>
              <a:gd name="T47" fmla="*/ 0 h 85"/>
              <a:gd name="T48" fmla="*/ 54 w 85"/>
              <a:gd name="T49" fmla="*/ 0 h 85"/>
              <a:gd name="T50" fmla="*/ 61 w 85"/>
              <a:gd name="T51" fmla="*/ 7 h 85"/>
              <a:gd name="T52" fmla="*/ 61 w 85"/>
              <a:gd name="T53" fmla="*/ 16 h 85"/>
              <a:gd name="T54" fmla="*/ 53 w 85"/>
              <a:gd name="T55" fmla="*/ 16 h 85"/>
              <a:gd name="T56" fmla="*/ 53 w 85"/>
              <a:gd name="T57" fmla="*/ 8 h 85"/>
              <a:gd name="T58" fmla="*/ 32 w 85"/>
              <a:gd name="T59" fmla="*/ 8 h 85"/>
              <a:gd name="T60" fmla="*/ 32 w 85"/>
              <a:gd name="T61" fmla="*/ 16 h 85"/>
              <a:gd name="T62" fmla="*/ 24 w 85"/>
              <a:gd name="T63" fmla="*/ 16 h 85"/>
              <a:gd name="T64" fmla="*/ 24 w 85"/>
              <a:gd name="T65" fmla="*/ 7 h 85"/>
              <a:gd name="T66" fmla="*/ 31 w 85"/>
              <a:gd name="T67" fmla="*/ 0 h 85"/>
              <a:gd name="T68" fmla="*/ 0 w 85"/>
              <a:gd name="T69" fmla="*/ 20 h 85"/>
              <a:gd name="T70" fmla="*/ 0 w 85"/>
              <a:gd name="T71" fmla="*/ 48 h 85"/>
              <a:gd name="T72" fmla="*/ 85 w 85"/>
              <a:gd name="T73" fmla="*/ 48 h 85"/>
              <a:gd name="T74" fmla="*/ 85 w 85"/>
              <a:gd name="T75" fmla="*/ 20 h 85"/>
              <a:gd name="T76" fmla="*/ 0 w 85"/>
              <a:gd name="T77" fmla="*/ 2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85" h="85">
                <a:moveTo>
                  <a:pt x="80" y="53"/>
                </a:moveTo>
                <a:cubicBezTo>
                  <a:pt x="80" y="80"/>
                  <a:pt x="80" y="80"/>
                  <a:pt x="80" y="80"/>
                </a:cubicBezTo>
                <a:cubicBezTo>
                  <a:pt x="80" y="83"/>
                  <a:pt x="78" y="85"/>
                  <a:pt x="74" y="85"/>
                </a:cubicBezTo>
                <a:cubicBezTo>
                  <a:pt x="10" y="85"/>
                  <a:pt x="10" y="85"/>
                  <a:pt x="10" y="85"/>
                </a:cubicBezTo>
                <a:cubicBezTo>
                  <a:pt x="7" y="85"/>
                  <a:pt x="5" y="83"/>
                  <a:pt x="5" y="80"/>
                </a:cubicBezTo>
                <a:cubicBezTo>
                  <a:pt x="5" y="53"/>
                  <a:pt x="5" y="53"/>
                  <a:pt x="5" y="53"/>
                </a:cubicBezTo>
                <a:cubicBezTo>
                  <a:pt x="9" y="54"/>
                  <a:pt x="13" y="55"/>
                  <a:pt x="17" y="56"/>
                </a:cubicBezTo>
                <a:cubicBezTo>
                  <a:pt x="17" y="60"/>
                  <a:pt x="17" y="60"/>
                  <a:pt x="17" y="60"/>
                </a:cubicBezTo>
                <a:cubicBezTo>
                  <a:pt x="20" y="60"/>
                  <a:pt x="20" y="60"/>
                  <a:pt x="20" y="60"/>
                </a:cubicBezTo>
                <a:cubicBezTo>
                  <a:pt x="20" y="68"/>
                  <a:pt x="20" y="68"/>
                  <a:pt x="20" y="68"/>
                </a:cubicBezTo>
                <a:cubicBezTo>
                  <a:pt x="27" y="68"/>
                  <a:pt x="27" y="68"/>
                  <a:pt x="27" y="68"/>
                </a:cubicBezTo>
                <a:cubicBezTo>
                  <a:pt x="27" y="60"/>
                  <a:pt x="27" y="60"/>
                  <a:pt x="27" y="60"/>
                </a:cubicBezTo>
                <a:cubicBezTo>
                  <a:pt x="30" y="60"/>
                  <a:pt x="30" y="60"/>
                  <a:pt x="30" y="60"/>
                </a:cubicBezTo>
                <a:cubicBezTo>
                  <a:pt x="30" y="57"/>
                  <a:pt x="30" y="57"/>
                  <a:pt x="30" y="57"/>
                </a:cubicBezTo>
                <a:cubicBezTo>
                  <a:pt x="38" y="58"/>
                  <a:pt x="46" y="58"/>
                  <a:pt x="54" y="57"/>
                </a:cubicBezTo>
                <a:cubicBezTo>
                  <a:pt x="54" y="60"/>
                  <a:pt x="54" y="60"/>
                  <a:pt x="54" y="60"/>
                </a:cubicBezTo>
                <a:cubicBezTo>
                  <a:pt x="57" y="60"/>
                  <a:pt x="57" y="60"/>
                  <a:pt x="57" y="60"/>
                </a:cubicBezTo>
                <a:cubicBezTo>
                  <a:pt x="57" y="68"/>
                  <a:pt x="57" y="68"/>
                  <a:pt x="57" y="68"/>
                </a:cubicBezTo>
                <a:cubicBezTo>
                  <a:pt x="63" y="68"/>
                  <a:pt x="63" y="68"/>
                  <a:pt x="63" y="68"/>
                </a:cubicBezTo>
                <a:cubicBezTo>
                  <a:pt x="63" y="60"/>
                  <a:pt x="63" y="60"/>
                  <a:pt x="63" y="60"/>
                </a:cubicBezTo>
                <a:cubicBezTo>
                  <a:pt x="66" y="60"/>
                  <a:pt x="66" y="60"/>
                  <a:pt x="66" y="60"/>
                </a:cubicBezTo>
                <a:cubicBezTo>
                  <a:pt x="66" y="56"/>
                  <a:pt x="66" y="56"/>
                  <a:pt x="66" y="56"/>
                </a:cubicBezTo>
                <a:cubicBezTo>
                  <a:pt x="71" y="55"/>
                  <a:pt x="75" y="54"/>
                  <a:pt x="80" y="53"/>
                </a:cubicBezTo>
                <a:close/>
                <a:moveTo>
                  <a:pt x="31" y="0"/>
                </a:moveTo>
                <a:cubicBezTo>
                  <a:pt x="54" y="0"/>
                  <a:pt x="54" y="0"/>
                  <a:pt x="54" y="0"/>
                </a:cubicBezTo>
                <a:cubicBezTo>
                  <a:pt x="58" y="0"/>
                  <a:pt x="61" y="3"/>
                  <a:pt x="61" y="7"/>
                </a:cubicBezTo>
                <a:cubicBezTo>
                  <a:pt x="61" y="16"/>
                  <a:pt x="61" y="16"/>
                  <a:pt x="61" y="16"/>
                </a:cubicBezTo>
                <a:cubicBezTo>
                  <a:pt x="53" y="16"/>
                  <a:pt x="53" y="16"/>
                  <a:pt x="53" y="16"/>
                </a:cubicBezTo>
                <a:cubicBezTo>
                  <a:pt x="53" y="8"/>
                  <a:pt x="53" y="8"/>
                  <a:pt x="53" y="8"/>
                </a:cubicBezTo>
                <a:cubicBezTo>
                  <a:pt x="32" y="8"/>
                  <a:pt x="32" y="8"/>
                  <a:pt x="32" y="8"/>
                </a:cubicBezTo>
                <a:cubicBezTo>
                  <a:pt x="32" y="16"/>
                  <a:pt x="32" y="16"/>
                  <a:pt x="32" y="16"/>
                </a:cubicBezTo>
                <a:cubicBezTo>
                  <a:pt x="24" y="16"/>
                  <a:pt x="24" y="16"/>
                  <a:pt x="24" y="16"/>
                </a:cubicBezTo>
                <a:cubicBezTo>
                  <a:pt x="24" y="7"/>
                  <a:pt x="24" y="7"/>
                  <a:pt x="24" y="7"/>
                </a:cubicBezTo>
                <a:cubicBezTo>
                  <a:pt x="24" y="3"/>
                  <a:pt x="27" y="0"/>
                  <a:pt x="31" y="0"/>
                </a:cubicBezTo>
                <a:close/>
                <a:moveTo>
                  <a:pt x="0" y="20"/>
                </a:moveTo>
                <a:cubicBezTo>
                  <a:pt x="0" y="48"/>
                  <a:pt x="0" y="48"/>
                  <a:pt x="0" y="48"/>
                </a:cubicBezTo>
                <a:cubicBezTo>
                  <a:pt x="27" y="55"/>
                  <a:pt x="56" y="55"/>
                  <a:pt x="85" y="48"/>
                </a:cubicBezTo>
                <a:cubicBezTo>
                  <a:pt x="85" y="20"/>
                  <a:pt x="85" y="20"/>
                  <a:pt x="85" y="20"/>
                </a:cubicBezTo>
                <a:lnTo>
                  <a:pt x="0" y="20"/>
                </a:lnTo>
                <a:close/>
              </a:path>
            </a:pathLst>
          </a:custGeom>
          <a:solidFill>
            <a:srgbClr val="6D986A"/>
          </a:solidFill>
          <a:ln>
            <a:noFill/>
          </a:ln>
        </p:spPr>
        <p:txBody>
          <a:bodyPr lIns="80296" tIns="40148" rIns="80296" bIns="4014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 sz="158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3" name="Freeform 127"/>
          <p:cNvSpPr>
            <a:spLocks noEditPoints="1"/>
          </p:cNvSpPr>
          <p:nvPr/>
        </p:nvSpPr>
        <p:spPr bwMode="auto">
          <a:xfrm>
            <a:off x="1770380" y="3049270"/>
            <a:ext cx="581025" cy="539115"/>
          </a:xfrm>
          <a:custGeom>
            <a:avLst/>
            <a:gdLst>
              <a:gd name="T0" fmla="*/ 81 w 94"/>
              <a:gd name="T1" fmla="*/ 57 h 98"/>
              <a:gd name="T2" fmla="*/ 81 w 94"/>
              <a:gd name="T3" fmla="*/ 95 h 98"/>
              <a:gd name="T4" fmla="*/ 81 w 94"/>
              <a:gd name="T5" fmla="*/ 98 h 98"/>
              <a:gd name="T6" fmla="*/ 78 w 94"/>
              <a:gd name="T7" fmla="*/ 98 h 98"/>
              <a:gd name="T8" fmla="*/ 67 w 94"/>
              <a:gd name="T9" fmla="*/ 98 h 98"/>
              <a:gd name="T10" fmla="*/ 67 w 94"/>
              <a:gd name="T11" fmla="*/ 68 h 98"/>
              <a:gd name="T12" fmla="*/ 62 w 94"/>
              <a:gd name="T13" fmla="*/ 64 h 98"/>
              <a:gd name="T14" fmla="*/ 49 w 94"/>
              <a:gd name="T15" fmla="*/ 64 h 98"/>
              <a:gd name="T16" fmla="*/ 45 w 94"/>
              <a:gd name="T17" fmla="*/ 68 h 98"/>
              <a:gd name="T18" fmla="*/ 45 w 94"/>
              <a:gd name="T19" fmla="*/ 98 h 98"/>
              <a:gd name="T20" fmla="*/ 15 w 94"/>
              <a:gd name="T21" fmla="*/ 98 h 98"/>
              <a:gd name="T22" fmla="*/ 12 w 94"/>
              <a:gd name="T23" fmla="*/ 98 h 98"/>
              <a:gd name="T24" fmla="*/ 12 w 94"/>
              <a:gd name="T25" fmla="*/ 95 h 98"/>
              <a:gd name="T26" fmla="*/ 12 w 94"/>
              <a:gd name="T27" fmla="*/ 57 h 98"/>
              <a:gd name="T28" fmla="*/ 3 w 94"/>
              <a:gd name="T29" fmla="*/ 57 h 98"/>
              <a:gd name="T30" fmla="*/ 0 w 94"/>
              <a:gd name="T31" fmla="*/ 50 h 98"/>
              <a:gd name="T32" fmla="*/ 44 w 94"/>
              <a:gd name="T33" fmla="*/ 3 h 98"/>
              <a:gd name="T34" fmla="*/ 47 w 94"/>
              <a:gd name="T35" fmla="*/ 0 h 98"/>
              <a:gd name="T36" fmla="*/ 50 w 94"/>
              <a:gd name="T37" fmla="*/ 3 h 98"/>
              <a:gd name="T38" fmla="*/ 94 w 94"/>
              <a:gd name="T39" fmla="*/ 50 h 98"/>
              <a:gd name="T40" fmla="*/ 90 w 94"/>
              <a:gd name="T41" fmla="*/ 57 h 98"/>
              <a:gd name="T42" fmla="*/ 81 w 94"/>
              <a:gd name="T43" fmla="*/ 57 h 98"/>
              <a:gd name="T44" fmla="*/ 74 w 94"/>
              <a:gd name="T45" fmla="*/ 8 h 98"/>
              <a:gd name="T46" fmla="*/ 77 w 94"/>
              <a:gd name="T47" fmla="*/ 8 h 98"/>
              <a:gd name="T48" fmla="*/ 77 w 94"/>
              <a:gd name="T49" fmla="*/ 2 h 98"/>
              <a:gd name="T50" fmla="*/ 61 w 94"/>
              <a:gd name="T51" fmla="*/ 2 h 98"/>
              <a:gd name="T52" fmla="*/ 61 w 94"/>
              <a:gd name="T53" fmla="*/ 8 h 98"/>
              <a:gd name="T54" fmla="*/ 64 w 94"/>
              <a:gd name="T55" fmla="*/ 8 h 98"/>
              <a:gd name="T56" fmla="*/ 64 w 94"/>
              <a:gd name="T57" fmla="*/ 13 h 98"/>
              <a:gd name="T58" fmla="*/ 74 w 94"/>
              <a:gd name="T59" fmla="*/ 25 h 98"/>
              <a:gd name="T60" fmla="*/ 74 w 94"/>
              <a:gd name="T61" fmla="*/ 8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94" h="98">
                <a:moveTo>
                  <a:pt x="81" y="57"/>
                </a:moveTo>
                <a:cubicBezTo>
                  <a:pt x="81" y="95"/>
                  <a:pt x="81" y="95"/>
                  <a:pt x="81" y="95"/>
                </a:cubicBezTo>
                <a:cubicBezTo>
                  <a:pt x="81" y="98"/>
                  <a:pt x="81" y="98"/>
                  <a:pt x="81" y="98"/>
                </a:cubicBezTo>
                <a:cubicBezTo>
                  <a:pt x="78" y="98"/>
                  <a:pt x="78" y="98"/>
                  <a:pt x="78" y="98"/>
                </a:cubicBezTo>
                <a:cubicBezTo>
                  <a:pt x="67" y="98"/>
                  <a:pt x="67" y="98"/>
                  <a:pt x="67" y="98"/>
                </a:cubicBezTo>
                <a:cubicBezTo>
                  <a:pt x="67" y="68"/>
                  <a:pt x="67" y="68"/>
                  <a:pt x="67" y="68"/>
                </a:cubicBezTo>
                <a:cubicBezTo>
                  <a:pt x="67" y="66"/>
                  <a:pt x="65" y="64"/>
                  <a:pt x="62" y="64"/>
                </a:cubicBezTo>
                <a:cubicBezTo>
                  <a:pt x="49" y="64"/>
                  <a:pt x="49" y="64"/>
                  <a:pt x="49" y="64"/>
                </a:cubicBezTo>
                <a:cubicBezTo>
                  <a:pt x="47" y="64"/>
                  <a:pt x="45" y="66"/>
                  <a:pt x="45" y="68"/>
                </a:cubicBezTo>
                <a:cubicBezTo>
                  <a:pt x="45" y="98"/>
                  <a:pt x="45" y="98"/>
                  <a:pt x="45" y="98"/>
                </a:cubicBezTo>
                <a:cubicBezTo>
                  <a:pt x="15" y="98"/>
                  <a:pt x="15" y="98"/>
                  <a:pt x="15" y="98"/>
                </a:cubicBezTo>
                <a:cubicBezTo>
                  <a:pt x="12" y="98"/>
                  <a:pt x="12" y="98"/>
                  <a:pt x="12" y="98"/>
                </a:cubicBezTo>
                <a:cubicBezTo>
                  <a:pt x="12" y="95"/>
                  <a:pt x="12" y="95"/>
                  <a:pt x="12" y="95"/>
                </a:cubicBezTo>
                <a:cubicBezTo>
                  <a:pt x="12" y="57"/>
                  <a:pt x="12" y="57"/>
                  <a:pt x="12" y="57"/>
                </a:cubicBezTo>
                <a:cubicBezTo>
                  <a:pt x="3" y="57"/>
                  <a:pt x="3" y="57"/>
                  <a:pt x="3" y="57"/>
                </a:cubicBezTo>
                <a:cubicBezTo>
                  <a:pt x="0" y="50"/>
                  <a:pt x="0" y="50"/>
                  <a:pt x="0" y="50"/>
                </a:cubicBezTo>
                <a:cubicBezTo>
                  <a:pt x="44" y="3"/>
                  <a:pt x="44" y="3"/>
                  <a:pt x="44" y="3"/>
                </a:cubicBezTo>
                <a:cubicBezTo>
                  <a:pt x="47" y="0"/>
                  <a:pt x="47" y="0"/>
                  <a:pt x="47" y="0"/>
                </a:cubicBezTo>
                <a:cubicBezTo>
                  <a:pt x="50" y="3"/>
                  <a:pt x="50" y="3"/>
                  <a:pt x="50" y="3"/>
                </a:cubicBezTo>
                <a:cubicBezTo>
                  <a:pt x="94" y="50"/>
                  <a:pt x="94" y="50"/>
                  <a:pt x="94" y="50"/>
                </a:cubicBezTo>
                <a:cubicBezTo>
                  <a:pt x="90" y="57"/>
                  <a:pt x="90" y="57"/>
                  <a:pt x="90" y="57"/>
                </a:cubicBezTo>
                <a:cubicBezTo>
                  <a:pt x="81" y="57"/>
                  <a:pt x="81" y="57"/>
                  <a:pt x="81" y="57"/>
                </a:cubicBezTo>
                <a:close/>
                <a:moveTo>
                  <a:pt x="74" y="8"/>
                </a:moveTo>
                <a:cubicBezTo>
                  <a:pt x="77" y="8"/>
                  <a:pt x="77" y="8"/>
                  <a:pt x="77" y="8"/>
                </a:cubicBezTo>
                <a:cubicBezTo>
                  <a:pt x="77" y="2"/>
                  <a:pt x="77" y="2"/>
                  <a:pt x="77" y="2"/>
                </a:cubicBezTo>
                <a:cubicBezTo>
                  <a:pt x="61" y="2"/>
                  <a:pt x="61" y="2"/>
                  <a:pt x="61" y="2"/>
                </a:cubicBezTo>
                <a:cubicBezTo>
                  <a:pt x="61" y="8"/>
                  <a:pt x="61" y="8"/>
                  <a:pt x="61" y="8"/>
                </a:cubicBezTo>
                <a:cubicBezTo>
                  <a:pt x="64" y="8"/>
                  <a:pt x="64" y="8"/>
                  <a:pt x="64" y="8"/>
                </a:cubicBezTo>
                <a:cubicBezTo>
                  <a:pt x="64" y="13"/>
                  <a:pt x="64" y="13"/>
                  <a:pt x="64" y="13"/>
                </a:cubicBezTo>
                <a:cubicBezTo>
                  <a:pt x="74" y="25"/>
                  <a:pt x="74" y="25"/>
                  <a:pt x="74" y="25"/>
                </a:cubicBezTo>
                <a:lnTo>
                  <a:pt x="74" y="8"/>
                </a:lnTo>
                <a:close/>
              </a:path>
            </a:pathLst>
          </a:custGeom>
          <a:solidFill>
            <a:srgbClr val="6D986A"/>
          </a:solidFill>
          <a:ln>
            <a:noFill/>
          </a:ln>
        </p:spPr>
        <p:txBody>
          <a:bodyPr lIns="80296" tIns="40148" rIns="80296" bIns="4014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 sz="158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Freeform 132"/>
          <p:cNvSpPr>
            <a:spLocks noEditPoints="1"/>
          </p:cNvSpPr>
          <p:nvPr/>
        </p:nvSpPr>
        <p:spPr bwMode="auto">
          <a:xfrm>
            <a:off x="1823720" y="5041900"/>
            <a:ext cx="474345" cy="440055"/>
          </a:xfrm>
          <a:custGeom>
            <a:avLst/>
            <a:gdLst>
              <a:gd name="T0" fmla="*/ 13 w 94"/>
              <a:gd name="T1" fmla="*/ 0 h 61"/>
              <a:gd name="T2" fmla="*/ 82 w 94"/>
              <a:gd name="T3" fmla="*/ 0 h 61"/>
              <a:gd name="T4" fmla="*/ 89 w 94"/>
              <a:gd name="T5" fmla="*/ 2 h 61"/>
              <a:gd name="T6" fmla="*/ 47 w 94"/>
              <a:gd name="T7" fmla="*/ 33 h 61"/>
              <a:gd name="T8" fmla="*/ 6 w 94"/>
              <a:gd name="T9" fmla="*/ 2 h 61"/>
              <a:gd name="T10" fmla="*/ 13 w 94"/>
              <a:gd name="T11" fmla="*/ 0 h 61"/>
              <a:gd name="T12" fmla="*/ 94 w 94"/>
              <a:gd name="T13" fmla="*/ 9 h 61"/>
              <a:gd name="T14" fmla="*/ 67 w 94"/>
              <a:gd name="T15" fmla="*/ 29 h 61"/>
              <a:gd name="T16" fmla="*/ 93 w 94"/>
              <a:gd name="T17" fmla="*/ 53 h 61"/>
              <a:gd name="T18" fmla="*/ 94 w 94"/>
              <a:gd name="T19" fmla="*/ 48 h 61"/>
              <a:gd name="T20" fmla="*/ 94 w 94"/>
              <a:gd name="T21" fmla="*/ 12 h 61"/>
              <a:gd name="T22" fmla="*/ 94 w 94"/>
              <a:gd name="T23" fmla="*/ 9 h 61"/>
              <a:gd name="T24" fmla="*/ 87 w 94"/>
              <a:gd name="T25" fmla="*/ 60 h 61"/>
              <a:gd name="T26" fmla="*/ 82 w 94"/>
              <a:gd name="T27" fmla="*/ 61 h 61"/>
              <a:gd name="T28" fmla="*/ 13 w 94"/>
              <a:gd name="T29" fmla="*/ 61 h 61"/>
              <a:gd name="T30" fmla="*/ 6 w 94"/>
              <a:gd name="T31" fmla="*/ 59 h 61"/>
              <a:gd name="T32" fmla="*/ 34 w 94"/>
              <a:gd name="T33" fmla="*/ 34 h 61"/>
              <a:gd name="T34" fmla="*/ 44 w 94"/>
              <a:gd name="T35" fmla="*/ 42 h 61"/>
              <a:gd name="T36" fmla="*/ 47 w 94"/>
              <a:gd name="T37" fmla="*/ 44 h 61"/>
              <a:gd name="T38" fmla="*/ 50 w 94"/>
              <a:gd name="T39" fmla="*/ 42 h 61"/>
              <a:gd name="T40" fmla="*/ 60 w 94"/>
              <a:gd name="T41" fmla="*/ 35 h 61"/>
              <a:gd name="T42" fmla="*/ 87 w 94"/>
              <a:gd name="T43" fmla="*/ 60 h 61"/>
              <a:gd name="T44" fmla="*/ 1 w 94"/>
              <a:gd name="T45" fmla="*/ 52 h 61"/>
              <a:gd name="T46" fmla="*/ 27 w 94"/>
              <a:gd name="T47" fmla="*/ 29 h 61"/>
              <a:gd name="T48" fmla="*/ 1 w 94"/>
              <a:gd name="T49" fmla="*/ 9 h 61"/>
              <a:gd name="T50" fmla="*/ 0 w 94"/>
              <a:gd name="T51" fmla="*/ 12 h 61"/>
              <a:gd name="T52" fmla="*/ 0 w 94"/>
              <a:gd name="T53" fmla="*/ 48 h 61"/>
              <a:gd name="T54" fmla="*/ 1 w 94"/>
              <a:gd name="T55" fmla="*/ 52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94" h="61">
                <a:moveTo>
                  <a:pt x="13" y="0"/>
                </a:moveTo>
                <a:cubicBezTo>
                  <a:pt x="82" y="0"/>
                  <a:pt x="82" y="0"/>
                  <a:pt x="82" y="0"/>
                </a:cubicBezTo>
                <a:cubicBezTo>
                  <a:pt x="84" y="0"/>
                  <a:pt x="87" y="1"/>
                  <a:pt x="89" y="2"/>
                </a:cubicBezTo>
                <a:cubicBezTo>
                  <a:pt x="47" y="33"/>
                  <a:pt x="47" y="33"/>
                  <a:pt x="47" y="33"/>
                </a:cubicBezTo>
                <a:cubicBezTo>
                  <a:pt x="6" y="2"/>
                  <a:pt x="6" y="2"/>
                  <a:pt x="6" y="2"/>
                </a:cubicBezTo>
                <a:cubicBezTo>
                  <a:pt x="8" y="1"/>
                  <a:pt x="10" y="0"/>
                  <a:pt x="13" y="0"/>
                </a:cubicBezTo>
                <a:close/>
                <a:moveTo>
                  <a:pt x="94" y="9"/>
                </a:moveTo>
                <a:cubicBezTo>
                  <a:pt x="67" y="29"/>
                  <a:pt x="67" y="29"/>
                  <a:pt x="67" y="29"/>
                </a:cubicBezTo>
                <a:cubicBezTo>
                  <a:pt x="93" y="53"/>
                  <a:pt x="93" y="53"/>
                  <a:pt x="93" y="53"/>
                </a:cubicBezTo>
                <a:cubicBezTo>
                  <a:pt x="94" y="52"/>
                  <a:pt x="94" y="50"/>
                  <a:pt x="94" y="48"/>
                </a:cubicBezTo>
                <a:cubicBezTo>
                  <a:pt x="94" y="12"/>
                  <a:pt x="94" y="12"/>
                  <a:pt x="94" y="12"/>
                </a:cubicBezTo>
                <a:cubicBezTo>
                  <a:pt x="94" y="11"/>
                  <a:pt x="94" y="10"/>
                  <a:pt x="94" y="9"/>
                </a:cubicBezTo>
                <a:close/>
                <a:moveTo>
                  <a:pt x="87" y="60"/>
                </a:moveTo>
                <a:cubicBezTo>
                  <a:pt x="85" y="60"/>
                  <a:pt x="84" y="61"/>
                  <a:pt x="82" y="61"/>
                </a:cubicBezTo>
                <a:cubicBezTo>
                  <a:pt x="13" y="61"/>
                  <a:pt x="13" y="61"/>
                  <a:pt x="13" y="61"/>
                </a:cubicBezTo>
                <a:cubicBezTo>
                  <a:pt x="10" y="61"/>
                  <a:pt x="8" y="60"/>
                  <a:pt x="6" y="59"/>
                </a:cubicBezTo>
                <a:cubicBezTo>
                  <a:pt x="34" y="34"/>
                  <a:pt x="34" y="34"/>
                  <a:pt x="34" y="34"/>
                </a:cubicBezTo>
                <a:cubicBezTo>
                  <a:pt x="44" y="42"/>
                  <a:pt x="44" y="42"/>
                  <a:pt x="44" y="42"/>
                </a:cubicBezTo>
                <a:cubicBezTo>
                  <a:pt x="47" y="44"/>
                  <a:pt x="47" y="44"/>
                  <a:pt x="47" y="44"/>
                </a:cubicBezTo>
                <a:cubicBezTo>
                  <a:pt x="50" y="42"/>
                  <a:pt x="50" y="42"/>
                  <a:pt x="50" y="42"/>
                </a:cubicBezTo>
                <a:cubicBezTo>
                  <a:pt x="60" y="35"/>
                  <a:pt x="60" y="35"/>
                  <a:pt x="60" y="35"/>
                </a:cubicBezTo>
                <a:cubicBezTo>
                  <a:pt x="87" y="60"/>
                  <a:pt x="87" y="60"/>
                  <a:pt x="87" y="60"/>
                </a:cubicBezTo>
                <a:close/>
                <a:moveTo>
                  <a:pt x="1" y="52"/>
                </a:moveTo>
                <a:cubicBezTo>
                  <a:pt x="27" y="29"/>
                  <a:pt x="27" y="29"/>
                  <a:pt x="27" y="29"/>
                </a:cubicBezTo>
                <a:cubicBezTo>
                  <a:pt x="1" y="9"/>
                  <a:pt x="1" y="9"/>
                  <a:pt x="1" y="9"/>
                </a:cubicBezTo>
                <a:cubicBezTo>
                  <a:pt x="0" y="10"/>
                  <a:pt x="0" y="11"/>
                  <a:pt x="0" y="12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49"/>
                  <a:pt x="0" y="51"/>
                  <a:pt x="1" y="52"/>
                </a:cubicBezTo>
                <a:close/>
              </a:path>
            </a:pathLst>
          </a:custGeom>
          <a:solidFill>
            <a:srgbClr val="6D986A"/>
          </a:solidFill>
          <a:ln>
            <a:noFill/>
          </a:ln>
        </p:spPr>
        <p:txBody>
          <a:bodyPr lIns="80296" tIns="40148" rIns="80296" bIns="4014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 sz="158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5" name="Freeform 154"/>
          <p:cNvSpPr>
            <a:spLocks noEditPoints="1"/>
          </p:cNvSpPr>
          <p:nvPr/>
        </p:nvSpPr>
        <p:spPr bwMode="auto">
          <a:xfrm>
            <a:off x="1770380" y="4039870"/>
            <a:ext cx="581025" cy="539115"/>
          </a:xfrm>
          <a:custGeom>
            <a:avLst/>
            <a:gdLst>
              <a:gd name="T0" fmla="*/ 80 w 91"/>
              <a:gd name="T1" fmla="*/ 44 h 93"/>
              <a:gd name="T2" fmla="*/ 87 w 91"/>
              <a:gd name="T3" fmla="*/ 37 h 93"/>
              <a:gd name="T4" fmla="*/ 87 w 91"/>
              <a:gd name="T5" fmla="*/ 23 h 93"/>
              <a:gd name="T6" fmla="*/ 68 w 91"/>
              <a:gd name="T7" fmla="*/ 4 h 93"/>
              <a:gd name="T8" fmla="*/ 54 w 91"/>
              <a:gd name="T9" fmla="*/ 4 h 93"/>
              <a:gd name="T10" fmla="*/ 47 w 91"/>
              <a:gd name="T11" fmla="*/ 11 h 93"/>
              <a:gd name="T12" fmla="*/ 80 w 91"/>
              <a:gd name="T13" fmla="*/ 44 h 93"/>
              <a:gd name="T14" fmla="*/ 52 w 91"/>
              <a:gd name="T15" fmla="*/ 23 h 93"/>
              <a:gd name="T16" fmla="*/ 68 w 91"/>
              <a:gd name="T17" fmla="*/ 39 h 93"/>
              <a:gd name="T18" fmla="*/ 77 w 91"/>
              <a:gd name="T19" fmla="*/ 48 h 93"/>
              <a:gd name="T20" fmla="*/ 43 w 91"/>
              <a:gd name="T21" fmla="*/ 81 h 93"/>
              <a:gd name="T22" fmla="*/ 34 w 91"/>
              <a:gd name="T23" fmla="*/ 73 h 93"/>
              <a:gd name="T24" fmla="*/ 19 w 91"/>
              <a:gd name="T25" fmla="*/ 59 h 93"/>
              <a:gd name="T26" fmla="*/ 41 w 91"/>
              <a:gd name="T27" fmla="*/ 37 h 93"/>
              <a:gd name="T28" fmla="*/ 39 w 91"/>
              <a:gd name="T29" fmla="*/ 34 h 93"/>
              <a:gd name="T30" fmla="*/ 16 w 91"/>
              <a:gd name="T31" fmla="*/ 57 h 93"/>
              <a:gd name="T32" fmla="*/ 10 w 91"/>
              <a:gd name="T33" fmla="*/ 48 h 93"/>
              <a:gd name="T34" fmla="*/ 43 w 91"/>
              <a:gd name="T35" fmla="*/ 14 h 93"/>
              <a:gd name="T36" fmla="*/ 52 w 91"/>
              <a:gd name="T37" fmla="*/ 23 h 93"/>
              <a:gd name="T38" fmla="*/ 4 w 91"/>
              <a:gd name="T39" fmla="*/ 69 h 93"/>
              <a:gd name="T40" fmla="*/ 0 w 91"/>
              <a:gd name="T41" fmla="*/ 86 h 93"/>
              <a:gd name="T42" fmla="*/ 6 w 91"/>
              <a:gd name="T43" fmla="*/ 93 h 93"/>
              <a:gd name="T44" fmla="*/ 24 w 91"/>
              <a:gd name="T45" fmla="*/ 89 h 93"/>
              <a:gd name="T46" fmla="*/ 4 w 91"/>
              <a:gd name="T47" fmla="*/ 69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1" h="93">
                <a:moveTo>
                  <a:pt x="80" y="44"/>
                </a:moveTo>
                <a:cubicBezTo>
                  <a:pt x="87" y="37"/>
                  <a:pt x="87" y="37"/>
                  <a:pt x="87" y="37"/>
                </a:cubicBezTo>
                <a:cubicBezTo>
                  <a:pt x="91" y="33"/>
                  <a:pt x="91" y="27"/>
                  <a:pt x="87" y="23"/>
                </a:cubicBezTo>
                <a:cubicBezTo>
                  <a:pt x="68" y="4"/>
                  <a:pt x="68" y="4"/>
                  <a:pt x="68" y="4"/>
                </a:cubicBezTo>
                <a:cubicBezTo>
                  <a:pt x="64" y="0"/>
                  <a:pt x="58" y="0"/>
                  <a:pt x="54" y="4"/>
                </a:cubicBezTo>
                <a:cubicBezTo>
                  <a:pt x="47" y="11"/>
                  <a:pt x="47" y="11"/>
                  <a:pt x="47" y="11"/>
                </a:cubicBezTo>
                <a:cubicBezTo>
                  <a:pt x="80" y="44"/>
                  <a:pt x="80" y="44"/>
                  <a:pt x="80" y="44"/>
                </a:cubicBezTo>
                <a:close/>
                <a:moveTo>
                  <a:pt x="52" y="23"/>
                </a:moveTo>
                <a:cubicBezTo>
                  <a:pt x="68" y="39"/>
                  <a:pt x="68" y="39"/>
                  <a:pt x="68" y="39"/>
                </a:cubicBezTo>
                <a:cubicBezTo>
                  <a:pt x="77" y="48"/>
                  <a:pt x="77" y="48"/>
                  <a:pt x="77" y="48"/>
                </a:cubicBezTo>
                <a:cubicBezTo>
                  <a:pt x="43" y="81"/>
                  <a:pt x="43" y="81"/>
                  <a:pt x="43" y="81"/>
                </a:cubicBezTo>
                <a:cubicBezTo>
                  <a:pt x="35" y="83"/>
                  <a:pt x="33" y="79"/>
                  <a:pt x="34" y="73"/>
                </a:cubicBezTo>
                <a:cubicBezTo>
                  <a:pt x="26" y="72"/>
                  <a:pt x="20" y="68"/>
                  <a:pt x="19" y="59"/>
                </a:cubicBezTo>
                <a:cubicBezTo>
                  <a:pt x="41" y="37"/>
                  <a:pt x="41" y="37"/>
                  <a:pt x="41" y="37"/>
                </a:cubicBezTo>
                <a:cubicBezTo>
                  <a:pt x="39" y="34"/>
                  <a:pt x="39" y="34"/>
                  <a:pt x="39" y="34"/>
                </a:cubicBezTo>
                <a:cubicBezTo>
                  <a:pt x="16" y="57"/>
                  <a:pt x="16" y="57"/>
                  <a:pt x="16" y="57"/>
                </a:cubicBezTo>
                <a:cubicBezTo>
                  <a:pt x="10" y="58"/>
                  <a:pt x="9" y="54"/>
                  <a:pt x="10" y="48"/>
                </a:cubicBezTo>
                <a:cubicBezTo>
                  <a:pt x="21" y="37"/>
                  <a:pt x="32" y="26"/>
                  <a:pt x="43" y="14"/>
                </a:cubicBezTo>
                <a:cubicBezTo>
                  <a:pt x="52" y="23"/>
                  <a:pt x="52" y="23"/>
                  <a:pt x="52" y="23"/>
                </a:cubicBezTo>
                <a:close/>
                <a:moveTo>
                  <a:pt x="4" y="69"/>
                </a:moveTo>
                <a:cubicBezTo>
                  <a:pt x="0" y="86"/>
                  <a:pt x="0" y="86"/>
                  <a:pt x="0" y="86"/>
                </a:cubicBezTo>
                <a:cubicBezTo>
                  <a:pt x="6" y="93"/>
                  <a:pt x="6" y="93"/>
                  <a:pt x="6" y="93"/>
                </a:cubicBezTo>
                <a:cubicBezTo>
                  <a:pt x="24" y="89"/>
                  <a:pt x="24" y="89"/>
                  <a:pt x="24" y="89"/>
                </a:cubicBezTo>
                <a:lnTo>
                  <a:pt x="4" y="69"/>
                </a:lnTo>
                <a:close/>
              </a:path>
            </a:pathLst>
          </a:custGeom>
          <a:solidFill>
            <a:srgbClr val="6D986A"/>
          </a:solidFill>
          <a:ln>
            <a:noFill/>
          </a:ln>
        </p:spPr>
        <p:txBody>
          <a:bodyPr lIns="80296" tIns="40148" rIns="80296" bIns="4014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 sz="158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2816860" y="2132965"/>
            <a:ext cx="2392680" cy="365760"/>
          </a:xfrm>
          <a:prstGeom prst="roundRect">
            <a:avLst/>
          </a:prstGeom>
          <a:noFill/>
          <a:ln>
            <a:solidFill>
              <a:srgbClr val="6D98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</a:t>
            </a:r>
            <a:endParaRPr lang="zh-CN" altLang="en-US" sz="1400" b="1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2816860" y="3136265"/>
            <a:ext cx="2392680" cy="365760"/>
          </a:xfrm>
          <a:prstGeom prst="roundRect">
            <a:avLst/>
          </a:prstGeom>
          <a:noFill/>
          <a:ln>
            <a:solidFill>
              <a:srgbClr val="6D98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</a:t>
            </a:r>
            <a:endParaRPr lang="zh-CN" altLang="en-US" sz="1400" b="1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2816860" y="4126230"/>
            <a:ext cx="2392680" cy="365760"/>
          </a:xfrm>
          <a:prstGeom prst="roundRect">
            <a:avLst/>
          </a:prstGeom>
          <a:noFill/>
          <a:ln>
            <a:solidFill>
              <a:srgbClr val="6D98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</a:t>
            </a:r>
            <a:endParaRPr lang="zh-CN" altLang="en-US" sz="1400" b="1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2816860" y="5078730"/>
            <a:ext cx="2392680" cy="365760"/>
          </a:xfrm>
          <a:prstGeom prst="roundRect">
            <a:avLst/>
          </a:prstGeom>
          <a:noFill/>
          <a:ln>
            <a:solidFill>
              <a:srgbClr val="6D98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</a:t>
            </a:r>
            <a:endParaRPr lang="zh-CN" altLang="en-US" sz="1400" b="1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5623560" y="2032635"/>
            <a:ext cx="498284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华文细黑" panose="02010600040101010101" charset="-122"/>
              <a:ea typeface="华文细黑" panose="02010600040101010101" charset="-122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5623560" y="3035300"/>
            <a:ext cx="498284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华文细黑" panose="02010600040101010101" charset="-122"/>
              <a:ea typeface="华文细黑" panose="02010600040101010101" charset="-122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623560" y="4025900"/>
            <a:ext cx="498284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华文细黑" panose="02010600040101010101" charset="-122"/>
              <a:ea typeface="华文细黑" panose="02010600040101010101" charset="-122"/>
              <a:sym typeface="+mn-ea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5623560" y="4985385"/>
            <a:ext cx="498284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华文细黑" panose="02010600040101010101" charset="-122"/>
              <a:ea typeface="华文细黑" panose="02010600040101010101" charset="-122"/>
              <a:sym typeface="+mn-ea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2" grpId="0" bldLvl="0" animBg="1"/>
      <p:bldP spid="13" grpId="0" bldLvl="0" animBg="1"/>
      <p:bldP spid="3" grpId="0" bldLvl="0" animBg="1"/>
      <p:bldP spid="15" grpId="0" bldLvl="0" animBg="1"/>
      <p:bldP spid="6" grpId="0" bldLvl="0" animBg="1"/>
      <p:bldP spid="7" grpId="0" bldLvl="0" animBg="1"/>
      <p:bldP spid="11" grpId="0" bldLvl="0" animBg="1"/>
      <p:bldP spid="24" grpId="0" bldLvl="0" animBg="1"/>
      <p:bldP spid="25" grpId="0"/>
      <p:bldP spid="26" grpId="0"/>
      <p:bldP spid="14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叶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18495" y="-9525"/>
            <a:ext cx="2252980" cy="1677670"/>
          </a:xfrm>
          <a:prstGeom prst="rect">
            <a:avLst/>
          </a:prstGeom>
        </p:spPr>
      </p:pic>
      <p:pic>
        <p:nvPicPr>
          <p:cNvPr id="5" name="图片 4" descr="花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0" y="5189855"/>
            <a:ext cx="1343660" cy="1758950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-6350" y="307975"/>
            <a:ext cx="3248660" cy="499110"/>
            <a:chOff x="-35" y="638"/>
            <a:chExt cx="5116" cy="786"/>
          </a:xfrm>
          <a:solidFill>
            <a:srgbClr val="6D986A"/>
          </a:solidFill>
        </p:grpSpPr>
        <p:sp>
          <p:nvSpPr>
            <p:cNvPr id="8" name="矩形 7"/>
            <p:cNvSpPr/>
            <p:nvPr/>
          </p:nvSpPr>
          <p:spPr>
            <a:xfrm>
              <a:off x="-35" y="638"/>
              <a:ext cx="4613" cy="7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等腰三角形 8"/>
            <p:cNvSpPr/>
            <p:nvPr/>
          </p:nvSpPr>
          <p:spPr>
            <a:xfrm rot="5400000">
              <a:off x="4436" y="779"/>
              <a:ext cx="787" cy="50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/>
        </p:nvSpPr>
        <p:spPr>
          <a:xfrm>
            <a:off x="220345" y="363220"/>
            <a:ext cx="2475865" cy="38862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单击此处输入标题文本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900430" y="1845945"/>
            <a:ext cx="7202805" cy="3742055"/>
          </a:xfrm>
          <a:prstGeom prst="rect">
            <a:avLst/>
          </a:prstGeom>
          <a:solidFill>
            <a:srgbClr val="6D986A">
              <a:alpha val="70000"/>
            </a:srgbClr>
          </a:solidFill>
          <a:ln>
            <a:noFill/>
          </a:ln>
        </p:spPr>
        <p:txBody>
          <a:bodyPr/>
          <a:lstStyle/>
          <a:p>
            <a:endParaRPr lang="zh-CN" altLang="en-US">
              <a:solidFill>
                <a:srgbClr val="949599"/>
              </a:solidFill>
            </a:endParaRPr>
          </a:p>
        </p:txBody>
      </p:sp>
      <p:sp>
        <p:nvSpPr>
          <p:cNvPr id="17" name="Rectangle 36"/>
          <p:cNvSpPr>
            <a:spLocks noChangeArrowheads="1"/>
          </p:cNvSpPr>
          <p:nvPr/>
        </p:nvSpPr>
        <p:spPr bwMode="auto">
          <a:xfrm>
            <a:off x="1425575" y="3187065"/>
            <a:ext cx="178181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8" name="Rectangle 37"/>
          <p:cNvSpPr>
            <a:spLocks noChangeArrowheads="1"/>
          </p:cNvSpPr>
          <p:nvPr/>
        </p:nvSpPr>
        <p:spPr bwMode="auto">
          <a:xfrm>
            <a:off x="3611245" y="3187065"/>
            <a:ext cx="178117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9" name="Rectangle 39"/>
          <p:cNvSpPr>
            <a:spLocks noChangeArrowheads="1"/>
          </p:cNvSpPr>
          <p:nvPr/>
        </p:nvSpPr>
        <p:spPr bwMode="auto">
          <a:xfrm>
            <a:off x="5834380" y="3187065"/>
            <a:ext cx="178117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0" name="Line 44"/>
          <p:cNvSpPr>
            <a:spLocks noChangeShapeType="1"/>
          </p:cNvSpPr>
          <p:nvPr/>
        </p:nvSpPr>
        <p:spPr bwMode="auto">
          <a:xfrm>
            <a:off x="3400425" y="2247265"/>
            <a:ext cx="635" cy="2886710"/>
          </a:xfrm>
          <a:prstGeom prst="line">
            <a:avLst/>
          </a:prstGeom>
          <a:noFill/>
          <a:ln w="6350" cmpd="sng">
            <a:solidFill>
              <a:schemeClr val="bg1"/>
            </a:solidFill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" name="Line 45"/>
          <p:cNvSpPr>
            <a:spLocks noChangeShapeType="1"/>
          </p:cNvSpPr>
          <p:nvPr/>
        </p:nvSpPr>
        <p:spPr bwMode="auto">
          <a:xfrm>
            <a:off x="5517515" y="2247900"/>
            <a:ext cx="1270" cy="2886075"/>
          </a:xfrm>
          <a:prstGeom prst="line">
            <a:avLst/>
          </a:prstGeom>
          <a:noFill/>
          <a:ln w="6350" cmpd="sng">
            <a:solidFill>
              <a:schemeClr val="bg1"/>
            </a:solidFill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" name="Rectangle 35"/>
          <p:cNvSpPr>
            <a:spLocks noChangeArrowheads="1"/>
          </p:cNvSpPr>
          <p:nvPr/>
        </p:nvSpPr>
        <p:spPr bwMode="auto">
          <a:xfrm>
            <a:off x="1398270" y="2630805"/>
            <a:ext cx="1835785" cy="33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8" name="Rectangle 34"/>
          <p:cNvSpPr>
            <a:spLocks noChangeArrowheads="1"/>
          </p:cNvSpPr>
          <p:nvPr/>
        </p:nvSpPr>
        <p:spPr bwMode="auto">
          <a:xfrm>
            <a:off x="3568700" y="2630805"/>
            <a:ext cx="1866900" cy="33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9" name="Rectangle 38"/>
          <p:cNvSpPr>
            <a:spLocks noChangeArrowheads="1"/>
          </p:cNvSpPr>
          <p:nvPr/>
        </p:nvSpPr>
        <p:spPr bwMode="auto">
          <a:xfrm>
            <a:off x="5766435" y="2630805"/>
            <a:ext cx="1917700" cy="33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103235" y="1865630"/>
            <a:ext cx="3163570" cy="3722370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4" presetClass="entr" presetSubtype="5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5" grpId="0" animBg="1"/>
      <p:bldP spid="15" grpId="1" bldLvl="0" animBg="1"/>
      <p:bldP spid="17" grpId="0"/>
      <p:bldP spid="18" grpId="0"/>
      <p:bldP spid="19" grpId="0"/>
      <p:bldP spid="47" grpId="0" bldLvl="0" animBg="1"/>
      <p:bldP spid="48" grpId="0" bldLvl="0" animBg="1"/>
      <p:bldP spid="49" grpId="0" bldLvl="0" animBg="1"/>
      <p:bldP spid="3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叶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18495" y="-9525"/>
            <a:ext cx="2252980" cy="1677670"/>
          </a:xfrm>
          <a:prstGeom prst="rect">
            <a:avLst/>
          </a:prstGeom>
        </p:spPr>
      </p:pic>
      <p:pic>
        <p:nvPicPr>
          <p:cNvPr id="5" name="图片 4" descr="花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0" y="5189855"/>
            <a:ext cx="1343660" cy="1758950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-6350" y="307975"/>
            <a:ext cx="3248660" cy="499110"/>
            <a:chOff x="-35" y="638"/>
            <a:chExt cx="5116" cy="786"/>
          </a:xfrm>
          <a:solidFill>
            <a:srgbClr val="6D986A"/>
          </a:solidFill>
        </p:grpSpPr>
        <p:sp>
          <p:nvSpPr>
            <p:cNvPr id="8" name="矩形 7"/>
            <p:cNvSpPr/>
            <p:nvPr/>
          </p:nvSpPr>
          <p:spPr>
            <a:xfrm>
              <a:off x="-35" y="638"/>
              <a:ext cx="4613" cy="7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等腰三角形 8"/>
            <p:cNvSpPr/>
            <p:nvPr/>
          </p:nvSpPr>
          <p:spPr>
            <a:xfrm rot="5400000">
              <a:off x="4436" y="779"/>
              <a:ext cx="787" cy="50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/>
        </p:nvSpPr>
        <p:spPr>
          <a:xfrm>
            <a:off x="220345" y="363220"/>
            <a:ext cx="2475865" cy="38862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单击此处输入标题文本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507990" y="3072765"/>
            <a:ext cx="1176655" cy="589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</a:pPr>
            <a:r>
              <a:rPr lang="zh-CN" altLang="en-US" sz="16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单击此处输入标题文本</a:t>
            </a:r>
            <a:endParaRPr lang="en-US" altLang="zh-CN" sz="16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2052" name="组合 2051"/>
          <p:cNvGrpSpPr/>
          <p:nvPr/>
        </p:nvGrpSpPr>
        <p:grpSpPr>
          <a:xfrm>
            <a:off x="6134735" y="2079625"/>
            <a:ext cx="1281430" cy="1278890"/>
            <a:chOff x="4612535" y="1777908"/>
            <a:chExt cx="1054647" cy="1052264"/>
          </a:xfrm>
        </p:grpSpPr>
        <p:sp>
          <p:nvSpPr>
            <p:cNvPr id="22" name="Freeform 18"/>
            <p:cNvSpPr/>
            <p:nvPr/>
          </p:nvSpPr>
          <p:spPr bwMode="auto">
            <a:xfrm>
              <a:off x="4612535" y="2034122"/>
              <a:ext cx="796050" cy="796050"/>
            </a:xfrm>
            <a:custGeom>
              <a:avLst/>
              <a:gdLst>
                <a:gd name="T0" fmla="*/ 341 w 341"/>
                <a:gd name="T1" fmla="*/ 339 h 341"/>
                <a:gd name="T2" fmla="*/ 285 w 341"/>
                <a:gd name="T3" fmla="*/ 172 h 341"/>
                <a:gd name="T4" fmla="*/ 284 w 341"/>
                <a:gd name="T5" fmla="*/ 171 h 341"/>
                <a:gd name="T6" fmla="*/ 283 w 341"/>
                <a:gd name="T7" fmla="*/ 171 h 341"/>
                <a:gd name="T8" fmla="*/ 269 w 341"/>
                <a:gd name="T9" fmla="*/ 172 h 341"/>
                <a:gd name="T10" fmla="*/ 166 w 341"/>
                <a:gd name="T11" fmla="*/ 68 h 341"/>
                <a:gd name="T12" fmla="*/ 166 w 341"/>
                <a:gd name="T13" fmla="*/ 56 h 341"/>
                <a:gd name="T14" fmla="*/ 166 w 341"/>
                <a:gd name="T15" fmla="*/ 54 h 341"/>
                <a:gd name="T16" fmla="*/ 165 w 341"/>
                <a:gd name="T17" fmla="*/ 54 h 341"/>
                <a:gd name="T18" fmla="*/ 2 w 341"/>
                <a:gd name="T19" fmla="*/ 1 h 341"/>
                <a:gd name="T20" fmla="*/ 0 w 341"/>
                <a:gd name="T21" fmla="*/ 0 h 341"/>
                <a:gd name="T22" fmla="*/ 0 w 341"/>
                <a:gd name="T23" fmla="*/ 81 h 341"/>
                <a:gd name="T24" fmla="*/ 2 w 341"/>
                <a:gd name="T25" fmla="*/ 81 h 341"/>
                <a:gd name="T26" fmla="*/ 260 w 341"/>
                <a:gd name="T27" fmla="*/ 340 h 341"/>
                <a:gd name="T28" fmla="*/ 261 w 341"/>
                <a:gd name="T29" fmla="*/ 341 h 341"/>
                <a:gd name="T30" fmla="*/ 341 w 341"/>
                <a:gd name="T31" fmla="*/ 341 h 341"/>
                <a:gd name="T32" fmla="*/ 341 w 341"/>
                <a:gd name="T33" fmla="*/ 339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1" h="341">
                  <a:moveTo>
                    <a:pt x="341" y="339"/>
                  </a:moveTo>
                  <a:cubicBezTo>
                    <a:pt x="336" y="280"/>
                    <a:pt x="317" y="222"/>
                    <a:pt x="285" y="172"/>
                  </a:cubicBezTo>
                  <a:cubicBezTo>
                    <a:pt x="284" y="171"/>
                    <a:pt x="284" y="171"/>
                    <a:pt x="284" y="171"/>
                  </a:cubicBezTo>
                  <a:cubicBezTo>
                    <a:pt x="283" y="171"/>
                    <a:pt x="283" y="171"/>
                    <a:pt x="283" y="171"/>
                  </a:cubicBezTo>
                  <a:cubicBezTo>
                    <a:pt x="278" y="171"/>
                    <a:pt x="274" y="172"/>
                    <a:pt x="269" y="172"/>
                  </a:cubicBezTo>
                  <a:cubicBezTo>
                    <a:pt x="212" y="172"/>
                    <a:pt x="166" y="125"/>
                    <a:pt x="166" y="68"/>
                  </a:cubicBezTo>
                  <a:cubicBezTo>
                    <a:pt x="166" y="64"/>
                    <a:pt x="166" y="60"/>
                    <a:pt x="166" y="56"/>
                  </a:cubicBezTo>
                  <a:cubicBezTo>
                    <a:pt x="166" y="54"/>
                    <a:pt x="166" y="54"/>
                    <a:pt x="166" y="54"/>
                  </a:cubicBezTo>
                  <a:cubicBezTo>
                    <a:pt x="165" y="54"/>
                    <a:pt x="165" y="54"/>
                    <a:pt x="165" y="54"/>
                  </a:cubicBezTo>
                  <a:cubicBezTo>
                    <a:pt x="116" y="24"/>
                    <a:pt x="60" y="5"/>
                    <a:pt x="2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2" y="81"/>
                    <a:pt x="2" y="81"/>
                    <a:pt x="2" y="81"/>
                  </a:cubicBezTo>
                  <a:cubicBezTo>
                    <a:pt x="138" y="94"/>
                    <a:pt x="247" y="203"/>
                    <a:pt x="260" y="340"/>
                  </a:cubicBezTo>
                  <a:cubicBezTo>
                    <a:pt x="261" y="341"/>
                    <a:pt x="261" y="341"/>
                    <a:pt x="261" y="341"/>
                  </a:cubicBezTo>
                  <a:cubicBezTo>
                    <a:pt x="341" y="341"/>
                    <a:pt x="341" y="341"/>
                    <a:pt x="341" y="341"/>
                  </a:cubicBezTo>
                  <a:lnTo>
                    <a:pt x="341" y="339"/>
                  </a:lnTo>
                  <a:close/>
                </a:path>
              </a:pathLst>
            </a:custGeom>
            <a:solidFill>
              <a:srgbClr val="6D986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19"/>
            <p:cNvSpPr>
              <a:spLocks noEditPoints="1"/>
            </p:cNvSpPr>
            <p:nvPr/>
          </p:nvSpPr>
          <p:spPr bwMode="auto">
            <a:xfrm>
              <a:off x="4612535" y="1777908"/>
              <a:ext cx="1054647" cy="1052264"/>
            </a:xfrm>
            <a:custGeom>
              <a:avLst/>
              <a:gdLst>
                <a:gd name="T0" fmla="*/ 452 w 452"/>
                <a:gd name="T1" fmla="*/ 449 h 451"/>
                <a:gd name="T2" fmla="*/ 372 w 452"/>
                <a:gd name="T3" fmla="*/ 212 h 451"/>
                <a:gd name="T4" fmla="*/ 377 w 452"/>
                <a:gd name="T5" fmla="*/ 178 h 451"/>
                <a:gd name="T6" fmla="*/ 269 w 452"/>
                <a:gd name="T7" fmla="*/ 70 h 451"/>
                <a:gd name="T8" fmla="*/ 234 w 452"/>
                <a:gd name="T9" fmla="*/ 76 h 451"/>
                <a:gd name="T10" fmla="*/ 2 w 452"/>
                <a:gd name="T11" fmla="*/ 0 h 451"/>
                <a:gd name="T12" fmla="*/ 0 w 452"/>
                <a:gd name="T13" fmla="*/ 0 h 451"/>
                <a:gd name="T14" fmla="*/ 0 w 452"/>
                <a:gd name="T15" fmla="*/ 191 h 451"/>
                <a:gd name="T16" fmla="*/ 2 w 452"/>
                <a:gd name="T17" fmla="*/ 191 h 451"/>
                <a:gd name="T18" fmla="*/ 260 w 452"/>
                <a:gd name="T19" fmla="*/ 450 h 451"/>
                <a:gd name="T20" fmla="*/ 261 w 452"/>
                <a:gd name="T21" fmla="*/ 451 h 451"/>
                <a:gd name="T22" fmla="*/ 452 w 452"/>
                <a:gd name="T23" fmla="*/ 451 h 451"/>
                <a:gd name="T24" fmla="*/ 452 w 452"/>
                <a:gd name="T25" fmla="*/ 449 h 451"/>
                <a:gd name="T26" fmla="*/ 264 w 452"/>
                <a:gd name="T27" fmla="*/ 447 h 451"/>
                <a:gd name="T28" fmla="*/ 4 w 452"/>
                <a:gd name="T29" fmla="*/ 187 h 451"/>
                <a:gd name="T30" fmla="*/ 4 w 452"/>
                <a:gd name="T31" fmla="*/ 4 h 451"/>
                <a:gd name="T32" fmla="*/ 232 w 452"/>
                <a:gd name="T33" fmla="*/ 80 h 451"/>
                <a:gd name="T34" fmla="*/ 233 w 452"/>
                <a:gd name="T35" fmla="*/ 81 h 451"/>
                <a:gd name="T36" fmla="*/ 234 w 452"/>
                <a:gd name="T37" fmla="*/ 80 h 451"/>
                <a:gd name="T38" fmla="*/ 269 w 452"/>
                <a:gd name="T39" fmla="*/ 74 h 451"/>
                <a:gd name="T40" fmla="*/ 373 w 452"/>
                <a:gd name="T41" fmla="*/ 178 h 451"/>
                <a:gd name="T42" fmla="*/ 368 w 452"/>
                <a:gd name="T43" fmla="*/ 212 h 451"/>
                <a:gd name="T44" fmla="*/ 367 w 452"/>
                <a:gd name="T45" fmla="*/ 213 h 451"/>
                <a:gd name="T46" fmla="*/ 368 w 452"/>
                <a:gd name="T47" fmla="*/ 214 h 451"/>
                <a:gd name="T48" fmla="*/ 447 w 452"/>
                <a:gd name="T49" fmla="*/ 447 h 451"/>
                <a:gd name="T50" fmla="*/ 264 w 452"/>
                <a:gd name="T51" fmla="*/ 447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52" h="451">
                  <a:moveTo>
                    <a:pt x="452" y="449"/>
                  </a:moveTo>
                  <a:cubicBezTo>
                    <a:pt x="446" y="365"/>
                    <a:pt x="419" y="283"/>
                    <a:pt x="372" y="212"/>
                  </a:cubicBezTo>
                  <a:cubicBezTo>
                    <a:pt x="375" y="201"/>
                    <a:pt x="377" y="190"/>
                    <a:pt x="377" y="178"/>
                  </a:cubicBezTo>
                  <a:cubicBezTo>
                    <a:pt x="377" y="118"/>
                    <a:pt x="329" y="70"/>
                    <a:pt x="269" y="70"/>
                  </a:cubicBezTo>
                  <a:cubicBezTo>
                    <a:pt x="257" y="70"/>
                    <a:pt x="245" y="72"/>
                    <a:pt x="234" y="76"/>
                  </a:cubicBezTo>
                  <a:cubicBezTo>
                    <a:pt x="165" y="31"/>
                    <a:pt x="84" y="5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2" y="191"/>
                    <a:pt x="2" y="191"/>
                    <a:pt x="2" y="191"/>
                  </a:cubicBezTo>
                  <a:cubicBezTo>
                    <a:pt x="138" y="204"/>
                    <a:pt x="247" y="313"/>
                    <a:pt x="260" y="450"/>
                  </a:cubicBezTo>
                  <a:cubicBezTo>
                    <a:pt x="261" y="451"/>
                    <a:pt x="261" y="451"/>
                    <a:pt x="261" y="451"/>
                  </a:cubicBezTo>
                  <a:cubicBezTo>
                    <a:pt x="452" y="451"/>
                    <a:pt x="452" y="451"/>
                    <a:pt x="452" y="451"/>
                  </a:cubicBezTo>
                  <a:lnTo>
                    <a:pt x="452" y="449"/>
                  </a:lnTo>
                  <a:close/>
                  <a:moveTo>
                    <a:pt x="264" y="447"/>
                  </a:moveTo>
                  <a:cubicBezTo>
                    <a:pt x="250" y="311"/>
                    <a:pt x="141" y="202"/>
                    <a:pt x="4" y="18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85" y="9"/>
                    <a:pt x="164" y="35"/>
                    <a:pt x="232" y="80"/>
                  </a:cubicBezTo>
                  <a:cubicBezTo>
                    <a:pt x="233" y="81"/>
                    <a:pt x="233" y="81"/>
                    <a:pt x="233" y="81"/>
                  </a:cubicBezTo>
                  <a:cubicBezTo>
                    <a:pt x="234" y="80"/>
                    <a:pt x="234" y="80"/>
                    <a:pt x="234" y="80"/>
                  </a:cubicBezTo>
                  <a:cubicBezTo>
                    <a:pt x="246" y="76"/>
                    <a:pt x="257" y="74"/>
                    <a:pt x="269" y="74"/>
                  </a:cubicBezTo>
                  <a:cubicBezTo>
                    <a:pt x="327" y="74"/>
                    <a:pt x="373" y="121"/>
                    <a:pt x="373" y="178"/>
                  </a:cubicBezTo>
                  <a:cubicBezTo>
                    <a:pt x="373" y="189"/>
                    <a:pt x="371" y="201"/>
                    <a:pt x="368" y="212"/>
                  </a:cubicBezTo>
                  <a:cubicBezTo>
                    <a:pt x="367" y="213"/>
                    <a:pt x="367" y="213"/>
                    <a:pt x="367" y="213"/>
                  </a:cubicBezTo>
                  <a:cubicBezTo>
                    <a:pt x="368" y="214"/>
                    <a:pt x="368" y="214"/>
                    <a:pt x="368" y="214"/>
                  </a:cubicBezTo>
                  <a:cubicBezTo>
                    <a:pt x="414" y="283"/>
                    <a:pt x="442" y="364"/>
                    <a:pt x="447" y="447"/>
                  </a:cubicBezTo>
                  <a:lnTo>
                    <a:pt x="264" y="447"/>
                  </a:lnTo>
                  <a:close/>
                </a:path>
              </a:pathLst>
            </a:custGeom>
            <a:solidFill>
              <a:srgbClr val="6D986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051" name="组合 2050"/>
          <p:cNvGrpSpPr/>
          <p:nvPr/>
        </p:nvGrpSpPr>
        <p:grpSpPr>
          <a:xfrm>
            <a:off x="4795520" y="2079625"/>
            <a:ext cx="1281430" cy="1278890"/>
            <a:chOff x="3447061" y="1777908"/>
            <a:chExt cx="1054647" cy="1052264"/>
          </a:xfrm>
        </p:grpSpPr>
        <p:sp>
          <p:nvSpPr>
            <p:cNvPr id="24" name="Freeform 20"/>
            <p:cNvSpPr/>
            <p:nvPr/>
          </p:nvSpPr>
          <p:spPr bwMode="auto">
            <a:xfrm>
              <a:off x="3705658" y="2034122"/>
              <a:ext cx="796050" cy="796050"/>
            </a:xfrm>
            <a:custGeom>
              <a:avLst/>
              <a:gdLst>
                <a:gd name="T0" fmla="*/ 0 w 341"/>
                <a:gd name="T1" fmla="*/ 339 h 341"/>
                <a:gd name="T2" fmla="*/ 56 w 341"/>
                <a:gd name="T3" fmla="*/ 172 h 341"/>
                <a:gd name="T4" fmla="*/ 56 w 341"/>
                <a:gd name="T5" fmla="*/ 171 h 341"/>
                <a:gd name="T6" fmla="*/ 58 w 341"/>
                <a:gd name="T7" fmla="*/ 171 h 341"/>
                <a:gd name="T8" fmla="*/ 71 w 341"/>
                <a:gd name="T9" fmla="*/ 172 h 341"/>
                <a:gd name="T10" fmla="*/ 175 w 341"/>
                <a:gd name="T11" fmla="*/ 68 h 341"/>
                <a:gd name="T12" fmla="*/ 174 w 341"/>
                <a:gd name="T13" fmla="*/ 56 h 341"/>
                <a:gd name="T14" fmla="*/ 174 w 341"/>
                <a:gd name="T15" fmla="*/ 54 h 341"/>
                <a:gd name="T16" fmla="*/ 175 w 341"/>
                <a:gd name="T17" fmla="*/ 54 h 341"/>
                <a:gd name="T18" fmla="*/ 339 w 341"/>
                <a:gd name="T19" fmla="*/ 1 h 341"/>
                <a:gd name="T20" fmla="*/ 341 w 341"/>
                <a:gd name="T21" fmla="*/ 0 h 341"/>
                <a:gd name="T22" fmla="*/ 341 w 341"/>
                <a:gd name="T23" fmla="*/ 81 h 341"/>
                <a:gd name="T24" fmla="*/ 339 w 341"/>
                <a:gd name="T25" fmla="*/ 81 h 341"/>
                <a:gd name="T26" fmla="*/ 80 w 341"/>
                <a:gd name="T27" fmla="*/ 340 h 341"/>
                <a:gd name="T28" fmla="*/ 80 w 341"/>
                <a:gd name="T29" fmla="*/ 341 h 341"/>
                <a:gd name="T30" fmla="*/ 0 w 341"/>
                <a:gd name="T31" fmla="*/ 341 h 341"/>
                <a:gd name="T32" fmla="*/ 0 w 341"/>
                <a:gd name="T33" fmla="*/ 339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1" h="341">
                  <a:moveTo>
                    <a:pt x="0" y="339"/>
                  </a:moveTo>
                  <a:cubicBezTo>
                    <a:pt x="5" y="280"/>
                    <a:pt x="24" y="222"/>
                    <a:pt x="56" y="172"/>
                  </a:cubicBezTo>
                  <a:cubicBezTo>
                    <a:pt x="56" y="171"/>
                    <a:pt x="56" y="171"/>
                    <a:pt x="56" y="171"/>
                  </a:cubicBezTo>
                  <a:cubicBezTo>
                    <a:pt x="58" y="171"/>
                    <a:pt x="58" y="171"/>
                    <a:pt x="58" y="171"/>
                  </a:cubicBezTo>
                  <a:cubicBezTo>
                    <a:pt x="62" y="171"/>
                    <a:pt x="67" y="172"/>
                    <a:pt x="71" y="172"/>
                  </a:cubicBezTo>
                  <a:cubicBezTo>
                    <a:pt x="128" y="172"/>
                    <a:pt x="175" y="125"/>
                    <a:pt x="175" y="68"/>
                  </a:cubicBezTo>
                  <a:cubicBezTo>
                    <a:pt x="175" y="64"/>
                    <a:pt x="175" y="60"/>
                    <a:pt x="174" y="56"/>
                  </a:cubicBezTo>
                  <a:cubicBezTo>
                    <a:pt x="174" y="54"/>
                    <a:pt x="174" y="54"/>
                    <a:pt x="174" y="54"/>
                  </a:cubicBezTo>
                  <a:cubicBezTo>
                    <a:pt x="175" y="54"/>
                    <a:pt x="175" y="54"/>
                    <a:pt x="175" y="54"/>
                  </a:cubicBezTo>
                  <a:cubicBezTo>
                    <a:pt x="225" y="24"/>
                    <a:pt x="281" y="5"/>
                    <a:pt x="339" y="1"/>
                  </a:cubicBezTo>
                  <a:cubicBezTo>
                    <a:pt x="341" y="0"/>
                    <a:pt x="341" y="0"/>
                    <a:pt x="341" y="0"/>
                  </a:cubicBezTo>
                  <a:cubicBezTo>
                    <a:pt x="341" y="81"/>
                    <a:pt x="341" y="81"/>
                    <a:pt x="341" y="81"/>
                  </a:cubicBezTo>
                  <a:cubicBezTo>
                    <a:pt x="339" y="81"/>
                    <a:pt x="339" y="81"/>
                    <a:pt x="339" y="81"/>
                  </a:cubicBezTo>
                  <a:cubicBezTo>
                    <a:pt x="203" y="94"/>
                    <a:pt x="94" y="203"/>
                    <a:pt x="80" y="340"/>
                  </a:cubicBezTo>
                  <a:cubicBezTo>
                    <a:pt x="80" y="341"/>
                    <a:pt x="80" y="341"/>
                    <a:pt x="80" y="341"/>
                  </a:cubicBezTo>
                  <a:cubicBezTo>
                    <a:pt x="0" y="341"/>
                    <a:pt x="0" y="341"/>
                    <a:pt x="0" y="341"/>
                  </a:cubicBezTo>
                  <a:lnTo>
                    <a:pt x="0" y="339"/>
                  </a:lnTo>
                  <a:close/>
                </a:path>
              </a:pathLst>
            </a:custGeom>
            <a:solidFill>
              <a:srgbClr val="6D986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21"/>
            <p:cNvSpPr>
              <a:spLocks noEditPoints="1"/>
            </p:cNvSpPr>
            <p:nvPr/>
          </p:nvSpPr>
          <p:spPr bwMode="auto">
            <a:xfrm>
              <a:off x="3447061" y="1777908"/>
              <a:ext cx="1054647" cy="1052264"/>
            </a:xfrm>
            <a:custGeom>
              <a:avLst/>
              <a:gdLst>
                <a:gd name="T0" fmla="*/ 0 w 452"/>
                <a:gd name="T1" fmla="*/ 451 h 451"/>
                <a:gd name="T2" fmla="*/ 191 w 452"/>
                <a:gd name="T3" fmla="*/ 451 h 451"/>
                <a:gd name="T4" fmla="*/ 191 w 452"/>
                <a:gd name="T5" fmla="*/ 450 h 451"/>
                <a:gd name="T6" fmla="*/ 450 w 452"/>
                <a:gd name="T7" fmla="*/ 191 h 451"/>
                <a:gd name="T8" fmla="*/ 452 w 452"/>
                <a:gd name="T9" fmla="*/ 191 h 451"/>
                <a:gd name="T10" fmla="*/ 452 w 452"/>
                <a:gd name="T11" fmla="*/ 0 h 451"/>
                <a:gd name="T12" fmla="*/ 450 w 452"/>
                <a:gd name="T13" fmla="*/ 0 h 451"/>
                <a:gd name="T14" fmla="*/ 218 w 452"/>
                <a:gd name="T15" fmla="*/ 76 h 451"/>
                <a:gd name="T16" fmla="*/ 182 w 452"/>
                <a:gd name="T17" fmla="*/ 70 h 451"/>
                <a:gd name="T18" fmla="*/ 74 w 452"/>
                <a:gd name="T19" fmla="*/ 178 h 451"/>
                <a:gd name="T20" fmla="*/ 80 w 452"/>
                <a:gd name="T21" fmla="*/ 212 h 451"/>
                <a:gd name="T22" fmla="*/ 0 w 452"/>
                <a:gd name="T23" fmla="*/ 449 h 451"/>
                <a:gd name="T24" fmla="*/ 0 w 452"/>
                <a:gd name="T25" fmla="*/ 451 h 451"/>
                <a:gd name="T26" fmla="*/ 4 w 452"/>
                <a:gd name="T27" fmla="*/ 447 h 451"/>
                <a:gd name="T28" fmla="*/ 84 w 452"/>
                <a:gd name="T29" fmla="*/ 214 h 451"/>
                <a:gd name="T30" fmla="*/ 84 w 452"/>
                <a:gd name="T31" fmla="*/ 213 h 451"/>
                <a:gd name="T32" fmla="*/ 84 w 452"/>
                <a:gd name="T33" fmla="*/ 212 h 451"/>
                <a:gd name="T34" fmla="*/ 78 w 452"/>
                <a:gd name="T35" fmla="*/ 178 h 451"/>
                <a:gd name="T36" fmla="*/ 182 w 452"/>
                <a:gd name="T37" fmla="*/ 74 h 451"/>
                <a:gd name="T38" fmla="*/ 217 w 452"/>
                <a:gd name="T39" fmla="*/ 80 h 451"/>
                <a:gd name="T40" fmla="*/ 218 w 452"/>
                <a:gd name="T41" fmla="*/ 81 h 451"/>
                <a:gd name="T42" fmla="*/ 219 w 452"/>
                <a:gd name="T43" fmla="*/ 80 h 451"/>
                <a:gd name="T44" fmla="*/ 448 w 452"/>
                <a:gd name="T45" fmla="*/ 4 h 451"/>
                <a:gd name="T46" fmla="*/ 448 w 452"/>
                <a:gd name="T47" fmla="*/ 187 h 451"/>
                <a:gd name="T48" fmla="*/ 188 w 452"/>
                <a:gd name="T49" fmla="*/ 447 h 451"/>
                <a:gd name="T50" fmla="*/ 4 w 452"/>
                <a:gd name="T51" fmla="*/ 447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52" h="451">
                  <a:moveTo>
                    <a:pt x="0" y="451"/>
                  </a:moveTo>
                  <a:cubicBezTo>
                    <a:pt x="191" y="451"/>
                    <a:pt x="191" y="451"/>
                    <a:pt x="191" y="451"/>
                  </a:cubicBezTo>
                  <a:cubicBezTo>
                    <a:pt x="191" y="450"/>
                    <a:pt x="191" y="450"/>
                    <a:pt x="191" y="450"/>
                  </a:cubicBezTo>
                  <a:cubicBezTo>
                    <a:pt x="205" y="313"/>
                    <a:pt x="314" y="204"/>
                    <a:pt x="450" y="191"/>
                  </a:cubicBezTo>
                  <a:cubicBezTo>
                    <a:pt x="452" y="191"/>
                    <a:pt x="452" y="191"/>
                    <a:pt x="452" y="191"/>
                  </a:cubicBezTo>
                  <a:cubicBezTo>
                    <a:pt x="452" y="0"/>
                    <a:pt x="452" y="0"/>
                    <a:pt x="452" y="0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367" y="5"/>
                    <a:pt x="287" y="31"/>
                    <a:pt x="218" y="76"/>
                  </a:cubicBezTo>
                  <a:cubicBezTo>
                    <a:pt x="206" y="72"/>
                    <a:pt x="194" y="70"/>
                    <a:pt x="182" y="70"/>
                  </a:cubicBezTo>
                  <a:cubicBezTo>
                    <a:pt x="123" y="70"/>
                    <a:pt x="74" y="118"/>
                    <a:pt x="74" y="178"/>
                  </a:cubicBezTo>
                  <a:cubicBezTo>
                    <a:pt x="74" y="190"/>
                    <a:pt x="76" y="201"/>
                    <a:pt x="80" y="212"/>
                  </a:cubicBezTo>
                  <a:cubicBezTo>
                    <a:pt x="33" y="283"/>
                    <a:pt x="5" y="365"/>
                    <a:pt x="0" y="449"/>
                  </a:cubicBezTo>
                  <a:lnTo>
                    <a:pt x="0" y="451"/>
                  </a:lnTo>
                  <a:close/>
                  <a:moveTo>
                    <a:pt x="4" y="447"/>
                  </a:moveTo>
                  <a:cubicBezTo>
                    <a:pt x="10" y="364"/>
                    <a:pt x="37" y="283"/>
                    <a:pt x="84" y="214"/>
                  </a:cubicBezTo>
                  <a:cubicBezTo>
                    <a:pt x="84" y="213"/>
                    <a:pt x="84" y="213"/>
                    <a:pt x="84" y="213"/>
                  </a:cubicBezTo>
                  <a:cubicBezTo>
                    <a:pt x="84" y="212"/>
                    <a:pt x="84" y="212"/>
                    <a:pt x="84" y="212"/>
                  </a:cubicBezTo>
                  <a:cubicBezTo>
                    <a:pt x="80" y="201"/>
                    <a:pt x="78" y="189"/>
                    <a:pt x="78" y="178"/>
                  </a:cubicBezTo>
                  <a:cubicBezTo>
                    <a:pt x="78" y="121"/>
                    <a:pt x="125" y="74"/>
                    <a:pt x="182" y="74"/>
                  </a:cubicBezTo>
                  <a:cubicBezTo>
                    <a:pt x="194" y="74"/>
                    <a:pt x="206" y="76"/>
                    <a:pt x="217" y="80"/>
                  </a:cubicBezTo>
                  <a:cubicBezTo>
                    <a:pt x="218" y="81"/>
                    <a:pt x="218" y="81"/>
                    <a:pt x="218" y="81"/>
                  </a:cubicBezTo>
                  <a:cubicBezTo>
                    <a:pt x="219" y="80"/>
                    <a:pt x="219" y="80"/>
                    <a:pt x="219" y="80"/>
                  </a:cubicBezTo>
                  <a:cubicBezTo>
                    <a:pt x="287" y="35"/>
                    <a:pt x="366" y="9"/>
                    <a:pt x="448" y="4"/>
                  </a:cubicBezTo>
                  <a:cubicBezTo>
                    <a:pt x="448" y="187"/>
                    <a:pt x="448" y="187"/>
                    <a:pt x="448" y="187"/>
                  </a:cubicBezTo>
                  <a:cubicBezTo>
                    <a:pt x="311" y="202"/>
                    <a:pt x="202" y="311"/>
                    <a:pt x="188" y="447"/>
                  </a:cubicBezTo>
                  <a:lnTo>
                    <a:pt x="4" y="447"/>
                  </a:lnTo>
                  <a:close/>
                </a:path>
              </a:pathLst>
            </a:custGeom>
            <a:solidFill>
              <a:srgbClr val="6D986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053" name="组合 2052"/>
          <p:cNvGrpSpPr/>
          <p:nvPr/>
        </p:nvGrpSpPr>
        <p:grpSpPr>
          <a:xfrm>
            <a:off x="6134100" y="3422650"/>
            <a:ext cx="1282065" cy="1280795"/>
            <a:chOff x="4612535" y="2942191"/>
            <a:chExt cx="1054647" cy="1053455"/>
          </a:xfrm>
        </p:grpSpPr>
        <p:sp>
          <p:nvSpPr>
            <p:cNvPr id="3" name="Freeform 22"/>
            <p:cNvSpPr/>
            <p:nvPr/>
          </p:nvSpPr>
          <p:spPr bwMode="auto">
            <a:xfrm>
              <a:off x="4612535" y="2942191"/>
              <a:ext cx="796050" cy="794859"/>
            </a:xfrm>
            <a:custGeom>
              <a:avLst/>
              <a:gdLst>
                <a:gd name="T0" fmla="*/ 341 w 341"/>
                <a:gd name="T1" fmla="*/ 3 h 341"/>
                <a:gd name="T2" fmla="*/ 285 w 341"/>
                <a:gd name="T3" fmla="*/ 170 h 341"/>
                <a:gd name="T4" fmla="*/ 284 w 341"/>
                <a:gd name="T5" fmla="*/ 171 h 341"/>
                <a:gd name="T6" fmla="*/ 283 w 341"/>
                <a:gd name="T7" fmla="*/ 171 h 341"/>
                <a:gd name="T8" fmla="*/ 269 w 341"/>
                <a:gd name="T9" fmla="*/ 170 h 341"/>
                <a:gd name="T10" fmla="*/ 166 w 341"/>
                <a:gd name="T11" fmla="*/ 274 h 341"/>
                <a:gd name="T12" fmla="*/ 166 w 341"/>
                <a:gd name="T13" fmla="*/ 286 h 341"/>
                <a:gd name="T14" fmla="*/ 166 w 341"/>
                <a:gd name="T15" fmla="*/ 287 h 341"/>
                <a:gd name="T16" fmla="*/ 165 w 341"/>
                <a:gd name="T17" fmla="*/ 288 h 341"/>
                <a:gd name="T18" fmla="*/ 2 w 341"/>
                <a:gd name="T19" fmla="*/ 341 h 341"/>
                <a:gd name="T20" fmla="*/ 0 w 341"/>
                <a:gd name="T21" fmla="*/ 341 h 341"/>
                <a:gd name="T22" fmla="*/ 0 w 341"/>
                <a:gd name="T23" fmla="*/ 261 h 341"/>
                <a:gd name="T24" fmla="*/ 2 w 341"/>
                <a:gd name="T25" fmla="*/ 261 h 341"/>
                <a:gd name="T26" fmla="*/ 260 w 341"/>
                <a:gd name="T27" fmla="*/ 2 h 341"/>
                <a:gd name="T28" fmla="*/ 261 w 341"/>
                <a:gd name="T29" fmla="*/ 0 h 341"/>
                <a:gd name="T30" fmla="*/ 341 w 341"/>
                <a:gd name="T31" fmla="*/ 0 h 341"/>
                <a:gd name="T32" fmla="*/ 341 w 341"/>
                <a:gd name="T33" fmla="*/ 3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1" h="341">
                  <a:moveTo>
                    <a:pt x="341" y="3"/>
                  </a:moveTo>
                  <a:cubicBezTo>
                    <a:pt x="336" y="62"/>
                    <a:pt x="317" y="120"/>
                    <a:pt x="285" y="170"/>
                  </a:cubicBezTo>
                  <a:cubicBezTo>
                    <a:pt x="284" y="171"/>
                    <a:pt x="284" y="171"/>
                    <a:pt x="284" y="171"/>
                  </a:cubicBezTo>
                  <a:cubicBezTo>
                    <a:pt x="283" y="171"/>
                    <a:pt x="283" y="171"/>
                    <a:pt x="283" y="171"/>
                  </a:cubicBezTo>
                  <a:cubicBezTo>
                    <a:pt x="278" y="170"/>
                    <a:pt x="274" y="170"/>
                    <a:pt x="269" y="170"/>
                  </a:cubicBezTo>
                  <a:cubicBezTo>
                    <a:pt x="212" y="170"/>
                    <a:pt x="166" y="217"/>
                    <a:pt x="166" y="274"/>
                  </a:cubicBezTo>
                  <a:cubicBezTo>
                    <a:pt x="166" y="278"/>
                    <a:pt x="166" y="282"/>
                    <a:pt x="166" y="286"/>
                  </a:cubicBezTo>
                  <a:cubicBezTo>
                    <a:pt x="166" y="287"/>
                    <a:pt x="166" y="287"/>
                    <a:pt x="166" y="287"/>
                  </a:cubicBezTo>
                  <a:cubicBezTo>
                    <a:pt x="165" y="288"/>
                    <a:pt x="165" y="288"/>
                    <a:pt x="165" y="288"/>
                  </a:cubicBezTo>
                  <a:cubicBezTo>
                    <a:pt x="116" y="318"/>
                    <a:pt x="60" y="337"/>
                    <a:pt x="2" y="341"/>
                  </a:cubicBezTo>
                  <a:cubicBezTo>
                    <a:pt x="0" y="341"/>
                    <a:pt x="0" y="341"/>
                    <a:pt x="0" y="341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2" y="261"/>
                    <a:pt x="2" y="261"/>
                    <a:pt x="2" y="261"/>
                  </a:cubicBezTo>
                  <a:cubicBezTo>
                    <a:pt x="138" y="247"/>
                    <a:pt x="247" y="138"/>
                    <a:pt x="260" y="2"/>
                  </a:cubicBezTo>
                  <a:cubicBezTo>
                    <a:pt x="261" y="0"/>
                    <a:pt x="261" y="0"/>
                    <a:pt x="261" y="0"/>
                  </a:cubicBezTo>
                  <a:cubicBezTo>
                    <a:pt x="341" y="0"/>
                    <a:pt x="341" y="0"/>
                    <a:pt x="341" y="0"/>
                  </a:cubicBezTo>
                  <a:lnTo>
                    <a:pt x="341" y="3"/>
                  </a:lnTo>
                  <a:close/>
                </a:path>
              </a:pathLst>
            </a:custGeom>
            <a:solidFill>
              <a:srgbClr val="6D986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3"/>
            <p:cNvSpPr>
              <a:spLocks noEditPoints="1"/>
            </p:cNvSpPr>
            <p:nvPr/>
          </p:nvSpPr>
          <p:spPr bwMode="auto">
            <a:xfrm>
              <a:off x="4612535" y="2942191"/>
              <a:ext cx="1054647" cy="1053455"/>
            </a:xfrm>
            <a:custGeom>
              <a:avLst/>
              <a:gdLst>
                <a:gd name="T0" fmla="*/ 452 w 452"/>
                <a:gd name="T1" fmla="*/ 0 h 452"/>
                <a:gd name="T2" fmla="*/ 261 w 452"/>
                <a:gd name="T3" fmla="*/ 0 h 452"/>
                <a:gd name="T4" fmla="*/ 260 w 452"/>
                <a:gd name="T5" fmla="*/ 2 h 452"/>
                <a:gd name="T6" fmla="*/ 2 w 452"/>
                <a:gd name="T7" fmla="*/ 261 h 452"/>
                <a:gd name="T8" fmla="*/ 0 w 452"/>
                <a:gd name="T9" fmla="*/ 261 h 452"/>
                <a:gd name="T10" fmla="*/ 0 w 452"/>
                <a:gd name="T11" fmla="*/ 452 h 452"/>
                <a:gd name="T12" fmla="*/ 2 w 452"/>
                <a:gd name="T13" fmla="*/ 452 h 452"/>
                <a:gd name="T14" fmla="*/ 234 w 452"/>
                <a:gd name="T15" fmla="*/ 376 h 452"/>
                <a:gd name="T16" fmla="*/ 269 w 452"/>
                <a:gd name="T17" fmla="*/ 382 h 452"/>
                <a:gd name="T18" fmla="*/ 377 w 452"/>
                <a:gd name="T19" fmla="*/ 274 h 452"/>
                <a:gd name="T20" fmla="*/ 372 w 452"/>
                <a:gd name="T21" fmla="*/ 240 h 452"/>
                <a:gd name="T22" fmla="*/ 452 w 452"/>
                <a:gd name="T23" fmla="*/ 3 h 452"/>
                <a:gd name="T24" fmla="*/ 452 w 452"/>
                <a:gd name="T25" fmla="*/ 0 h 452"/>
                <a:gd name="T26" fmla="*/ 447 w 452"/>
                <a:gd name="T27" fmla="*/ 4 h 452"/>
                <a:gd name="T28" fmla="*/ 368 w 452"/>
                <a:gd name="T29" fmla="*/ 238 h 452"/>
                <a:gd name="T30" fmla="*/ 367 w 452"/>
                <a:gd name="T31" fmla="*/ 239 h 452"/>
                <a:gd name="T32" fmla="*/ 368 w 452"/>
                <a:gd name="T33" fmla="*/ 240 h 452"/>
                <a:gd name="T34" fmla="*/ 373 w 452"/>
                <a:gd name="T35" fmla="*/ 274 h 452"/>
                <a:gd name="T36" fmla="*/ 269 w 452"/>
                <a:gd name="T37" fmla="*/ 378 h 452"/>
                <a:gd name="T38" fmla="*/ 234 w 452"/>
                <a:gd name="T39" fmla="*/ 372 h 452"/>
                <a:gd name="T40" fmla="*/ 233 w 452"/>
                <a:gd name="T41" fmla="*/ 371 h 452"/>
                <a:gd name="T42" fmla="*/ 232 w 452"/>
                <a:gd name="T43" fmla="*/ 372 h 452"/>
                <a:gd name="T44" fmla="*/ 4 w 452"/>
                <a:gd name="T45" fmla="*/ 448 h 452"/>
                <a:gd name="T46" fmla="*/ 4 w 452"/>
                <a:gd name="T47" fmla="*/ 265 h 452"/>
                <a:gd name="T48" fmla="*/ 264 w 452"/>
                <a:gd name="T49" fmla="*/ 4 h 452"/>
                <a:gd name="T50" fmla="*/ 447 w 452"/>
                <a:gd name="T51" fmla="*/ 4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52" h="452">
                  <a:moveTo>
                    <a:pt x="452" y="0"/>
                  </a:moveTo>
                  <a:cubicBezTo>
                    <a:pt x="261" y="0"/>
                    <a:pt x="261" y="0"/>
                    <a:pt x="261" y="0"/>
                  </a:cubicBezTo>
                  <a:cubicBezTo>
                    <a:pt x="260" y="2"/>
                    <a:pt x="260" y="2"/>
                    <a:pt x="260" y="2"/>
                  </a:cubicBezTo>
                  <a:cubicBezTo>
                    <a:pt x="247" y="138"/>
                    <a:pt x="138" y="247"/>
                    <a:pt x="2" y="261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0" y="452"/>
                    <a:pt x="0" y="452"/>
                    <a:pt x="0" y="452"/>
                  </a:cubicBezTo>
                  <a:cubicBezTo>
                    <a:pt x="2" y="452"/>
                    <a:pt x="2" y="452"/>
                    <a:pt x="2" y="452"/>
                  </a:cubicBezTo>
                  <a:cubicBezTo>
                    <a:pt x="84" y="447"/>
                    <a:pt x="165" y="421"/>
                    <a:pt x="234" y="376"/>
                  </a:cubicBezTo>
                  <a:cubicBezTo>
                    <a:pt x="245" y="380"/>
                    <a:pt x="257" y="382"/>
                    <a:pt x="269" y="382"/>
                  </a:cubicBezTo>
                  <a:cubicBezTo>
                    <a:pt x="329" y="382"/>
                    <a:pt x="377" y="333"/>
                    <a:pt x="377" y="274"/>
                  </a:cubicBezTo>
                  <a:cubicBezTo>
                    <a:pt x="377" y="262"/>
                    <a:pt x="375" y="251"/>
                    <a:pt x="372" y="240"/>
                  </a:cubicBezTo>
                  <a:cubicBezTo>
                    <a:pt x="419" y="169"/>
                    <a:pt x="446" y="87"/>
                    <a:pt x="452" y="3"/>
                  </a:cubicBezTo>
                  <a:lnTo>
                    <a:pt x="452" y="0"/>
                  </a:lnTo>
                  <a:close/>
                  <a:moveTo>
                    <a:pt x="447" y="4"/>
                  </a:moveTo>
                  <a:cubicBezTo>
                    <a:pt x="442" y="88"/>
                    <a:pt x="414" y="169"/>
                    <a:pt x="368" y="238"/>
                  </a:cubicBezTo>
                  <a:cubicBezTo>
                    <a:pt x="367" y="239"/>
                    <a:pt x="367" y="239"/>
                    <a:pt x="367" y="239"/>
                  </a:cubicBezTo>
                  <a:cubicBezTo>
                    <a:pt x="368" y="240"/>
                    <a:pt x="368" y="240"/>
                    <a:pt x="368" y="240"/>
                  </a:cubicBezTo>
                  <a:cubicBezTo>
                    <a:pt x="371" y="251"/>
                    <a:pt x="373" y="262"/>
                    <a:pt x="373" y="274"/>
                  </a:cubicBezTo>
                  <a:cubicBezTo>
                    <a:pt x="373" y="331"/>
                    <a:pt x="327" y="378"/>
                    <a:pt x="269" y="378"/>
                  </a:cubicBezTo>
                  <a:cubicBezTo>
                    <a:pt x="257" y="378"/>
                    <a:pt x="246" y="376"/>
                    <a:pt x="234" y="372"/>
                  </a:cubicBezTo>
                  <a:cubicBezTo>
                    <a:pt x="233" y="371"/>
                    <a:pt x="233" y="371"/>
                    <a:pt x="233" y="371"/>
                  </a:cubicBezTo>
                  <a:cubicBezTo>
                    <a:pt x="232" y="372"/>
                    <a:pt x="232" y="372"/>
                    <a:pt x="232" y="372"/>
                  </a:cubicBezTo>
                  <a:cubicBezTo>
                    <a:pt x="164" y="416"/>
                    <a:pt x="85" y="443"/>
                    <a:pt x="4" y="448"/>
                  </a:cubicBezTo>
                  <a:cubicBezTo>
                    <a:pt x="4" y="265"/>
                    <a:pt x="4" y="265"/>
                    <a:pt x="4" y="265"/>
                  </a:cubicBezTo>
                  <a:cubicBezTo>
                    <a:pt x="141" y="250"/>
                    <a:pt x="250" y="141"/>
                    <a:pt x="264" y="4"/>
                  </a:cubicBezTo>
                  <a:lnTo>
                    <a:pt x="447" y="4"/>
                  </a:lnTo>
                  <a:close/>
                </a:path>
              </a:pathLst>
            </a:custGeom>
            <a:solidFill>
              <a:srgbClr val="6D986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054" name="组合 2053"/>
          <p:cNvGrpSpPr/>
          <p:nvPr/>
        </p:nvGrpSpPr>
        <p:grpSpPr>
          <a:xfrm>
            <a:off x="4799330" y="3414395"/>
            <a:ext cx="1282065" cy="1280795"/>
            <a:chOff x="3447061" y="2942191"/>
            <a:chExt cx="1054647" cy="1053455"/>
          </a:xfrm>
        </p:grpSpPr>
        <p:sp>
          <p:nvSpPr>
            <p:cNvPr id="29" name="Freeform 24"/>
            <p:cNvSpPr/>
            <p:nvPr/>
          </p:nvSpPr>
          <p:spPr bwMode="auto">
            <a:xfrm>
              <a:off x="3705658" y="2942191"/>
              <a:ext cx="796050" cy="794859"/>
            </a:xfrm>
            <a:custGeom>
              <a:avLst/>
              <a:gdLst>
                <a:gd name="T0" fmla="*/ 0 w 341"/>
                <a:gd name="T1" fmla="*/ 3 h 341"/>
                <a:gd name="T2" fmla="*/ 56 w 341"/>
                <a:gd name="T3" fmla="*/ 170 h 341"/>
                <a:gd name="T4" fmla="*/ 56 w 341"/>
                <a:gd name="T5" fmla="*/ 171 h 341"/>
                <a:gd name="T6" fmla="*/ 58 w 341"/>
                <a:gd name="T7" fmla="*/ 171 h 341"/>
                <a:gd name="T8" fmla="*/ 71 w 341"/>
                <a:gd name="T9" fmla="*/ 170 h 341"/>
                <a:gd name="T10" fmla="*/ 175 w 341"/>
                <a:gd name="T11" fmla="*/ 274 h 341"/>
                <a:gd name="T12" fmla="*/ 174 w 341"/>
                <a:gd name="T13" fmla="*/ 286 h 341"/>
                <a:gd name="T14" fmla="*/ 174 w 341"/>
                <a:gd name="T15" fmla="*/ 287 h 341"/>
                <a:gd name="T16" fmla="*/ 175 w 341"/>
                <a:gd name="T17" fmla="*/ 288 h 341"/>
                <a:gd name="T18" fmla="*/ 339 w 341"/>
                <a:gd name="T19" fmla="*/ 341 h 341"/>
                <a:gd name="T20" fmla="*/ 341 w 341"/>
                <a:gd name="T21" fmla="*/ 341 h 341"/>
                <a:gd name="T22" fmla="*/ 341 w 341"/>
                <a:gd name="T23" fmla="*/ 261 h 341"/>
                <a:gd name="T24" fmla="*/ 339 w 341"/>
                <a:gd name="T25" fmla="*/ 261 h 341"/>
                <a:gd name="T26" fmla="*/ 80 w 341"/>
                <a:gd name="T27" fmla="*/ 2 h 341"/>
                <a:gd name="T28" fmla="*/ 80 w 341"/>
                <a:gd name="T29" fmla="*/ 0 h 341"/>
                <a:gd name="T30" fmla="*/ 0 w 341"/>
                <a:gd name="T31" fmla="*/ 0 h 341"/>
                <a:gd name="T32" fmla="*/ 0 w 341"/>
                <a:gd name="T33" fmla="*/ 3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1" h="341">
                  <a:moveTo>
                    <a:pt x="0" y="3"/>
                  </a:moveTo>
                  <a:cubicBezTo>
                    <a:pt x="5" y="62"/>
                    <a:pt x="24" y="120"/>
                    <a:pt x="56" y="170"/>
                  </a:cubicBezTo>
                  <a:cubicBezTo>
                    <a:pt x="56" y="171"/>
                    <a:pt x="56" y="171"/>
                    <a:pt x="56" y="171"/>
                  </a:cubicBezTo>
                  <a:cubicBezTo>
                    <a:pt x="58" y="171"/>
                    <a:pt x="58" y="171"/>
                    <a:pt x="58" y="171"/>
                  </a:cubicBezTo>
                  <a:cubicBezTo>
                    <a:pt x="62" y="170"/>
                    <a:pt x="67" y="170"/>
                    <a:pt x="71" y="170"/>
                  </a:cubicBezTo>
                  <a:cubicBezTo>
                    <a:pt x="128" y="170"/>
                    <a:pt x="175" y="217"/>
                    <a:pt x="175" y="274"/>
                  </a:cubicBezTo>
                  <a:cubicBezTo>
                    <a:pt x="175" y="278"/>
                    <a:pt x="175" y="282"/>
                    <a:pt x="174" y="286"/>
                  </a:cubicBezTo>
                  <a:cubicBezTo>
                    <a:pt x="174" y="287"/>
                    <a:pt x="174" y="287"/>
                    <a:pt x="174" y="287"/>
                  </a:cubicBezTo>
                  <a:cubicBezTo>
                    <a:pt x="175" y="288"/>
                    <a:pt x="175" y="288"/>
                    <a:pt x="175" y="288"/>
                  </a:cubicBezTo>
                  <a:cubicBezTo>
                    <a:pt x="225" y="318"/>
                    <a:pt x="281" y="337"/>
                    <a:pt x="339" y="341"/>
                  </a:cubicBezTo>
                  <a:cubicBezTo>
                    <a:pt x="341" y="341"/>
                    <a:pt x="341" y="341"/>
                    <a:pt x="341" y="341"/>
                  </a:cubicBezTo>
                  <a:cubicBezTo>
                    <a:pt x="341" y="261"/>
                    <a:pt x="341" y="261"/>
                    <a:pt x="341" y="261"/>
                  </a:cubicBezTo>
                  <a:cubicBezTo>
                    <a:pt x="339" y="261"/>
                    <a:pt x="339" y="261"/>
                    <a:pt x="339" y="261"/>
                  </a:cubicBezTo>
                  <a:cubicBezTo>
                    <a:pt x="203" y="247"/>
                    <a:pt x="94" y="138"/>
                    <a:pt x="80" y="2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6D986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25"/>
            <p:cNvSpPr>
              <a:spLocks noEditPoints="1"/>
            </p:cNvSpPr>
            <p:nvPr/>
          </p:nvSpPr>
          <p:spPr bwMode="auto">
            <a:xfrm>
              <a:off x="3447061" y="2942191"/>
              <a:ext cx="1054647" cy="1053455"/>
            </a:xfrm>
            <a:custGeom>
              <a:avLst/>
              <a:gdLst>
                <a:gd name="T0" fmla="*/ 0 w 452"/>
                <a:gd name="T1" fmla="*/ 3 h 452"/>
                <a:gd name="T2" fmla="*/ 80 w 452"/>
                <a:gd name="T3" fmla="*/ 240 h 452"/>
                <a:gd name="T4" fmla="*/ 74 w 452"/>
                <a:gd name="T5" fmla="*/ 274 h 452"/>
                <a:gd name="T6" fmla="*/ 182 w 452"/>
                <a:gd name="T7" fmla="*/ 382 h 452"/>
                <a:gd name="T8" fmla="*/ 218 w 452"/>
                <a:gd name="T9" fmla="*/ 376 h 452"/>
                <a:gd name="T10" fmla="*/ 450 w 452"/>
                <a:gd name="T11" fmla="*/ 452 h 452"/>
                <a:gd name="T12" fmla="*/ 452 w 452"/>
                <a:gd name="T13" fmla="*/ 452 h 452"/>
                <a:gd name="T14" fmla="*/ 452 w 452"/>
                <a:gd name="T15" fmla="*/ 261 h 452"/>
                <a:gd name="T16" fmla="*/ 450 w 452"/>
                <a:gd name="T17" fmla="*/ 261 h 452"/>
                <a:gd name="T18" fmla="*/ 191 w 452"/>
                <a:gd name="T19" fmla="*/ 2 h 452"/>
                <a:gd name="T20" fmla="*/ 191 w 452"/>
                <a:gd name="T21" fmla="*/ 0 h 452"/>
                <a:gd name="T22" fmla="*/ 0 w 452"/>
                <a:gd name="T23" fmla="*/ 0 h 452"/>
                <a:gd name="T24" fmla="*/ 0 w 452"/>
                <a:gd name="T25" fmla="*/ 3 h 452"/>
                <a:gd name="T26" fmla="*/ 188 w 452"/>
                <a:gd name="T27" fmla="*/ 4 h 452"/>
                <a:gd name="T28" fmla="*/ 448 w 452"/>
                <a:gd name="T29" fmla="*/ 265 h 452"/>
                <a:gd name="T30" fmla="*/ 448 w 452"/>
                <a:gd name="T31" fmla="*/ 448 h 452"/>
                <a:gd name="T32" fmla="*/ 219 w 452"/>
                <a:gd name="T33" fmla="*/ 372 h 452"/>
                <a:gd name="T34" fmla="*/ 218 w 452"/>
                <a:gd name="T35" fmla="*/ 371 h 452"/>
                <a:gd name="T36" fmla="*/ 217 w 452"/>
                <a:gd name="T37" fmla="*/ 372 h 452"/>
                <a:gd name="T38" fmla="*/ 182 w 452"/>
                <a:gd name="T39" fmla="*/ 378 h 452"/>
                <a:gd name="T40" fmla="*/ 78 w 452"/>
                <a:gd name="T41" fmla="*/ 274 h 452"/>
                <a:gd name="T42" fmla="*/ 84 w 452"/>
                <a:gd name="T43" fmla="*/ 240 h 452"/>
                <a:gd name="T44" fmla="*/ 84 w 452"/>
                <a:gd name="T45" fmla="*/ 239 h 452"/>
                <a:gd name="T46" fmla="*/ 84 w 452"/>
                <a:gd name="T47" fmla="*/ 238 h 452"/>
                <a:gd name="T48" fmla="*/ 4 w 452"/>
                <a:gd name="T49" fmla="*/ 4 h 452"/>
                <a:gd name="T50" fmla="*/ 188 w 452"/>
                <a:gd name="T51" fmla="*/ 4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52" h="452">
                  <a:moveTo>
                    <a:pt x="0" y="3"/>
                  </a:moveTo>
                  <a:cubicBezTo>
                    <a:pt x="5" y="87"/>
                    <a:pt x="33" y="169"/>
                    <a:pt x="80" y="240"/>
                  </a:cubicBezTo>
                  <a:cubicBezTo>
                    <a:pt x="76" y="251"/>
                    <a:pt x="74" y="262"/>
                    <a:pt x="74" y="274"/>
                  </a:cubicBezTo>
                  <a:cubicBezTo>
                    <a:pt x="74" y="333"/>
                    <a:pt x="123" y="382"/>
                    <a:pt x="182" y="382"/>
                  </a:cubicBezTo>
                  <a:cubicBezTo>
                    <a:pt x="194" y="382"/>
                    <a:pt x="206" y="380"/>
                    <a:pt x="218" y="376"/>
                  </a:cubicBezTo>
                  <a:cubicBezTo>
                    <a:pt x="287" y="421"/>
                    <a:pt x="367" y="447"/>
                    <a:pt x="450" y="452"/>
                  </a:cubicBezTo>
                  <a:cubicBezTo>
                    <a:pt x="452" y="452"/>
                    <a:pt x="452" y="452"/>
                    <a:pt x="452" y="452"/>
                  </a:cubicBezTo>
                  <a:cubicBezTo>
                    <a:pt x="452" y="261"/>
                    <a:pt x="452" y="261"/>
                    <a:pt x="452" y="261"/>
                  </a:cubicBezTo>
                  <a:cubicBezTo>
                    <a:pt x="450" y="261"/>
                    <a:pt x="450" y="261"/>
                    <a:pt x="450" y="261"/>
                  </a:cubicBezTo>
                  <a:cubicBezTo>
                    <a:pt x="314" y="247"/>
                    <a:pt x="205" y="138"/>
                    <a:pt x="191" y="2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3"/>
                  </a:lnTo>
                  <a:close/>
                  <a:moveTo>
                    <a:pt x="188" y="4"/>
                  </a:moveTo>
                  <a:cubicBezTo>
                    <a:pt x="202" y="141"/>
                    <a:pt x="311" y="250"/>
                    <a:pt x="448" y="265"/>
                  </a:cubicBezTo>
                  <a:cubicBezTo>
                    <a:pt x="448" y="448"/>
                    <a:pt x="448" y="448"/>
                    <a:pt x="448" y="448"/>
                  </a:cubicBezTo>
                  <a:cubicBezTo>
                    <a:pt x="366" y="443"/>
                    <a:pt x="287" y="416"/>
                    <a:pt x="219" y="372"/>
                  </a:cubicBezTo>
                  <a:cubicBezTo>
                    <a:pt x="218" y="371"/>
                    <a:pt x="218" y="371"/>
                    <a:pt x="218" y="371"/>
                  </a:cubicBezTo>
                  <a:cubicBezTo>
                    <a:pt x="217" y="372"/>
                    <a:pt x="217" y="372"/>
                    <a:pt x="217" y="372"/>
                  </a:cubicBezTo>
                  <a:cubicBezTo>
                    <a:pt x="206" y="376"/>
                    <a:pt x="194" y="378"/>
                    <a:pt x="182" y="378"/>
                  </a:cubicBezTo>
                  <a:cubicBezTo>
                    <a:pt x="125" y="378"/>
                    <a:pt x="78" y="331"/>
                    <a:pt x="78" y="274"/>
                  </a:cubicBezTo>
                  <a:cubicBezTo>
                    <a:pt x="78" y="262"/>
                    <a:pt x="80" y="251"/>
                    <a:pt x="84" y="240"/>
                  </a:cubicBezTo>
                  <a:cubicBezTo>
                    <a:pt x="84" y="239"/>
                    <a:pt x="84" y="239"/>
                    <a:pt x="84" y="239"/>
                  </a:cubicBezTo>
                  <a:cubicBezTo>
                    <a:pt x="84" y="238"/>
                    <a:pt x="84" y="238"/>
                    <a:pt x="84" y="238"/>
                  </a:cubicBezTo>
                  <a:cubicBezTo>
                    <a:pt x="37" y="169"/>
                    <a:pt x="10" y="88"/>
                    <a:pt x="4" y="4"/>
                  </a:cubicBezTo>
                  <a:lnTo>
                    <a:pt x="188" y="4"/>
                  </a:lnTo>
                  <a:close/>
                </a:path>
              </a:pathLst>
            </a:custGeom>
            <a:solidFill>
              <a:srgbClr val="6D986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4" name="Freeform 26"/>
          <p:cNvSpPr>
            <a:spLocks noEditPoints="1"/>
          </p:cNvSpPr>
          <p:nvPr/>
        </p:nvSpPr>
        <p:spPr bwMode="auto">
          <a:xfrm>
            <a:off x="6777355" y="4069715"/>
            <a:ext cx="234315" cy="236220"/>
          </a:xfrm>
          <a:custGeom>
            <a:avLst/>
            <a:gdLst>
              <a:gd name="T0" fmla="*/ 52 w 83"/>
              <a:gd name="T1" fmla="*/ 0 h 83"/>
              <a:gd name="T2" fmla="*/ 53 w 83"/>
              <a:gd name="T3" fmla="*/ 0 h 83"/>
              <a:gd name="T4" fmla="*/ 60 w 83"/>
              <a:gd name="T5" fmla="*/ 3 h 83"/>
              <a:gd name="T6" fmla="*/ 56 w 83"/>
              <a:gd name="T7" fmla="*/ 6 h 83"/>
              <a:gd name="T8" fmla="*/ 81 w 83"/>
              <a:gd name="T9" fmla="*/ 75 h 83"/>
              <a:gd name="T10" fmla="*/ 7 w 83"/>
              <a:gd name="T11" fmla="*/ 83 h 83"/>
              <a:gd name="T12" fmla="*/ 2 w 83"/>
              <a:gd name="T13" fmla="*/ 75 h 83"/>
              <a:gd name="T14" fmla="*/ 27 w 83"/>
              <a:gd name="T15" fmla="*/ 6 h 83"/>
              <a:gd name="T16" fmla="*/ 23 w 83"/>
              <a:gd name="T17" fmla="*/ 3 h 83"/>
              <a:gd name="T18" fmla="*/ 30 w 83"/>
              <a:gd name="T19" fmla="*/ 0 h 83"/>
              <a:gd name="T20" fmla="*/ 30 w 83"/>
              <a:gd name="T21" fmla="*/ 0 h 83"/>
              <a:gd name="T22" fmla="*/ 21 w 83"/>
              <a:gd name="T23" fmla="*/ 67 h 83"/>
              <a:gd name="T24" fmla="*/ 19 w 83"/>
              <a:gd name="T25" fmla="*/ 69 h 83"/>
              <a:gd name="T26" fmla="*/ 23 w 83"/>
              <a:gd name="T27" fmla="*/ 69 h 83"/>
              <a:gd name="T28" fmla="*/ 31 w 83"/>
              <a:gd name="T29" fmla="*/ 62 h 83"/>
              <a:gd name="T30" fmla="*/ 29 w 83"/>
              <a:gd name="T31" fmla="*/ 64 h 83"/>
              <a:gd name="T32" fmla="*/ 33 w 83"/>
              <a:gd name="T33" fmla="*/ 64 h 83"/>
              <a:gd name="T34" fmla="*/ 29 w 83"/>
              <a:gd name="T35" fmla="*/ 49 h 83"/>
              <a:gd name="T36" fmla="*/ 27 w 83"/>
              <a:gd name="T37" fmla="*/ 51 h 83"/>
              <a:gd name="T38" fmla="*/ 30 w 83"/>
              <a:gd name="T39" fmla="*/ 51 h 83"/>
              <a:gd name="T40" fmla="*/ 29 w 83"/>
              <a:gd name="T41" fmla="*/ 68 h 83"/>
              <a:gd name="T42" fmla="*/ 26 w 83"/>
              <a:gd name="T43" fmla="*/ 72 h 83"/>
              <a:gd name="T44" fmla="*/ 32 w 83"/>
              <a:gd name="T45" fmla="*/ 72 h 83"/>
              <a:gd name="T46" fmla="*/ 25 w 83"/>
              <a:gd name="T47" fmla="*/ 56 h 83"/>
              <a:gd name="T48" fmla="*/ 22 w 83"/>
              <a:gd name="T49" fmla="*/ 59 h 83"/>
              <a:gd name="T50" fmla="*/ 28 w 83"/>
              <a:gd name="T51" fmla="*/ 59 h 83"/>
              <a:gd name="T52" fmla="*/ 29 w 83"/>
              <a:gd name="T53" fmla="*/ 41 h 83"/>
              <a:gd name="T54" fmla="*/ 54 w 83"/>
              <a:gd name="T55" fmla="*/ 41 h 83"/>
              <a:gd name="T56" fmla="*/ 50 w 83"/>
              <a:gd name="T57" fmla="*/ 33 h 83"/>
              <a:gd name="T58" fmla="*/ 33 w 83"/>
              <a:gd name="T59" fmla="*/ 6 h 83"/>
              <a:gd name="T60" fmla="*/ 33 w 83"/>
              <a:gd name="T61" fmla="*/ 33 h 83"/>
              <a:gd name="T62" fmla="*/ 29 w 83"/>
              <a:gd name="T63" fmla="*/ 41 h 83"/>
              <a:gd name="T64" fmla="*/ 57 w 83"/>
              <a:gd name="T65" fmla="*/ 45 h 83"/>
              <a:gd name="T66" fmla="*/ 8 w 83"/>
              <a:gd name="T67" fmla="*/ 77 h 83"/>
              <a:gd name="T68" fmla="*/ 57 w 83"/>
              <a:gd name="T69" fmla="*/ 45 h 83"/>
              <a:gd name="T70" fmla="*/ 38 w 83"/>
              <a:gd name="T71" fmla="*/ 71 h 83"/>
              <a:gd name="T72" fmla="*/ 47 w 83"/>
              <a:gd name="T73" fmla="*/ 69 h 83"/>
              <a:gd name="T74" fmla="*/ 38 w 83"/>
              <a:gd name="T75" fmla="*/ 67 h 83"/>
              <a:gd name="T76" fmla="*/ 38 w 83"/>
              <a:gd name="T77" fmla="*/ 71 h 83"/>
              <a:gd name="T78" fmla="*/ 40 w 83"/>
              <a:gd name="T79" fmla="*/ 61 h 83"/>
              <a:gd name="T80" fmla="*/ 45 w 83"/>
              <a:gd name="T81" fmla="*/ 59 h 83"/>
              <a:gd name="T82" fmla="*/ 40 w 83"/>
              <a:gd name="T83" fmla="*/ 57 h 83"/>
              <a:gd name="T84" fmla="*/ 40 w 83"/>
              <a:gd name="T85" fmla="*/ 61 h 83"/>
              <a:gd name="T86" fmla="*/ 40 w 83"/>
              <a:gd name="T87" fmla="*/ 40 h 83"/>
              <a:gd name="T88" fmla="*/ 45 w 83"/>
              <a:gd name="T89" fmla="*/ 38 h 83"/>
              <a:gd name="T90" fmla="*/ 40 w 83"/>
              <a:gd name="T91" fmla="*/ 36 h 83"/>
              <a:gd name="T92" fmla="*/ 40 w 83"/>
              <a:gd name="T93" fmla="*/ 40 h 83"/>
              <a:gd name="T94" fmla="*/ 38 w 83"/>
              <a:gd name="T95" fmla="*/ 50 h 83"/>
              <a:gd name="T96" fmla="*/ 47 w 83"/>
              <a:gd name="T97" fmla="*/ 48 h 83"/>
              <a:gd name="T98" fmla="*/ 38 w 83"/>
              <a:gd name="T99" fmla="*/ 46 h 83"/>
              <a:gd name="T100" fmla="*/ 38 w 83"/>
              <a:gd name="T101" fmla="*/ 50 h 83"/>
              <a:gd name="T102" fmla="*/ 38 w 83"/>
              <a:gd name="T103" fmla="*/ 30 h 83"/>
              <a:gd name="T104" fmla="*/ 47 w 83"/>
              <a:gd name="T105" fmla="*/ 28 h 83"/>
              <a:gd name="T106" fmla="*/ 38 w 83"/>
              <a:gd name="T107" fmla="*/ 26 h 83"/>
              <a:gd name="T108" fmla="*/ 38 w 83"/>
              <a:gd name="T109" fmla="*/ 3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83" h="83">
                <a:moveTo>
                  <a:pt x="31" y="0"/>
                </a:moveTo>
                <a:cubicBezTo>
                  <a:pt x="52" y="0"/>
                  <a:pt x="52" y="0"/>
                  <a:pt x="52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7" y="0"/>
                  <a:pt x="57" y="0"/>
                  <a:pt x="57" y="0"/>
                </a:cubicBezTo>
                <a:cubicBezTo>
                  <a:pt x="59" y="0"/>
                  <a:pt x="60" y="1"/>
                  <a:pt x="60" y="3"/>
                </a:cubicBezTo>
                <a:cubicBezTo>
                  <a:pt x="60" y="5"/>
                  <a:pt x="59" y="6"/>
                  <a:pt x="57" y="6"/>
                </a:cubicBezTo>
                <a:cubicBezTo>
                  <a:pt x="56" y="6"/>
                  <a:pt x="56" y="6"/>
                  <a:pt x="56" y="6"/>
                </a:cubicBezTo>
                <a:cubicBezTo>
                  <a:pt x="56" y="32"/>
                  <a:pt x="56" y="32"/>
                  <a:pt x="56" y="32"/>
                </a:cubicBezTo>
                <a:cubicBezTo>
                  <a:pt x="81" y="75"/>
                  <a:pt x="81" y="75"/>
                  <a:pt x="81" y="75"/>
                </a:cubicBezTo>
                <a:cubicBezTo>
                  <a:pt x="83" y="79"/>
                  <a:pt x="80" y="83"/>
                  <a:pt x="76" y="83"/>
                </a:cubicBezTo>
                <a:cubicBezTo>
                  <a:pt x="7" y="83"/>
                  <a:pt x="7" y="83"/>
                  <a:pt x="7" y="83"/>
                </a:cubicBezTo>
                <a:cubicBezTo>
                  <a:pt x="3" y="83"/>
                  <a:pt x="0" y="79"/>
                  <a:pt x="2" y="75"/>
                </a:cubicBezTo>
                <a:cubicBezTo>
                  <a:pt x="2" y="75"/>
                  <a:pt x="2" y="75"/>
                  <a:pt x="2" y="75"/>
                </a:cubicBezTo>
                <a:cubicBezTo>
                  <a:pt x="27" y="32"/>
                  <a:pt x="27" y="32"/>
                  <a:pt x="27" y="32"/>
                </a:cubicBezTo>
                <a:cubicBezTo>
                  <a:pt x="27" y="6"/>
                  <a:pt x="27" y="6"/>
                  <a:pt x="27" y="6"/>
                </a:cubicBezTo>
                <a:cubicBezTo>
                  <a:pt x="26" y="6"/>
                  <a:pt x="26" y="6"/>
                  <a:pt x="26" y="6"/>
                </a:cubicBezTo>
                <a:cubicBezTo>
                  <a:pt x="24" y="6"/>
                  <a:pt x="23" y="5"/>
                  <a:pt x="23" y="3"/>
                </a:cubicBezTo>
                <a:cubicBezTo>
                  <a:pt x="23" y="1"/>
                  <a:pt x="24" y="0"/>
                  <a:pt x="26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31" y="0"/>
                  <a:pt x="31" y="0"/>
                  <a:pt x="31" y="0"/>
                </a:cubicBezTo>
                <a:close/>
                <a:moveTo>
                  <a:pt x="21" y="67"/>
                </a:moveTo>
                <a:cubicBezTo>
                  <a:pt x="21" y="67"/>
                  <a:pt x="21" y="67"/>
                  <a:pt x="21" y="67"/>
                </a:cubicBezTo>
                <a:cubicBezTo>
                  <a:pt x="20" y="67"/>
                  <a:pt x="19" y="68"/>
                  <a:pt x="19" y="69"/>
                </a:cubicBezTo>
                <a:cubicBezTo>
                  <a:pt x="19" y="70"/>
                  <a:pt x="20" y="71"/>
                  <a:pt x="21" y="71"/>
                </a:cubicBezTo>
                <a:cubicBezTo>
                  <a:pt x="22" y="71"/>
                  <a:pt x="23" y="70"/>
                  <a:pt x="23" y="69"/>
                </a:cubicBezTo>
                <a:cubicBezTo>
                  <a:pt x="23" y="68"/>
                  <a:pt x="22" y="67"/>
                  <a:pt x="21" y="67"/>
                </a:cubicBezTo>
                <a:close/>
                <a:moveTo>
                  <a:pt x="31" y="62"/>
                </a:moveTo>
                <a:cubicBezTo>
                  <a:pt x="31" y="62"/>
                  <a:pt x="31" y="62"/>
                  <a:pt x="31" y="62"/>
                </a:cubicBezTo>
                <a:cubicBezTo>
                  <a:pt x="30" y="62"/>
                  <a:pt x="29" y="63"/>
                  <a:pt x="29" y="64"/>
                </a:cubicBezTo>
                <a:cubicBezTo>
                  <a:pt x="29" y="65"/>
                  <a:pt x="30" y="66"/>
                  <a:pt x="31" y="66"/>
                </a:cubicBezTo>
                <a:cubicBezTo>
                  <a:pt x="33" y="66"/>
                  <a:pt x="33" y="65"/>
                  <a:pt x="33" y="64"/>
                </a:cubicBezTo>
                <a:cubicBezTo>
                  <a:pt x="33" y="63"/>
                  <a:pt x="33" y="62"/>
                  <a:pt x="31" y="62"/>
                </a:cubicBezTo>
                <a:close/>
                <a:moveTo>
                  <a:pt x="29" y="49"/>
                </a:moveTo>
                <a:cubicBezTo>
                  <a:pt x="29" y="49"/>
                  <a:pt x="29" y="49"/>
                  <a:pt x="29" y="49"/>
                </a:cubicBezTo>
                <a:cubicBezTo>
                  <a:pt x="27" y="49"/>
                  <a:pt x="27" y="50"/>
                  <a:pt x="27" y="51"/>
                </a:cubicBezTo>
                <a:cubicBezTo>
                  <a:pt x="27" y="52"/>
                  <a:pt x="27" y="53"/>
                  <a:pt x="29" y="53"/>
                </a:cubicBezTo>
                <a:cubicBezTo>
                  <a:pt x="30" y="53"/>
                  <a:pt x="30" y="52"/>
                  <a:pt x="30" y="51"/>
                </a:cubicBezTo>
                <a:cubicBezTo>
                  <a:pt x="30" y="50"/>
                  <a:pt x="30" y="49"/>
                  <a:pt x="29" y="49"/>
                </a:cubicBezTo>
                <a:close/>
                <a:moveTo>
                  <a:pt x="29" y="68"/>
                </a:moveTo>
                <a:cubicBezTo>
                  <a:pt x="29" y="68"/>
                  <a:pt x="29" y="68"/>
                  <a:pt x="29" y="68"/>
                </a:cubicBezTo>
                <a:cubicBezTo>
                  <a:pt x="27" y="68"/>
                  <a:pt x="26" y="70"/>
                  <a:pt x="26" y="72"/>
                </a:cubicBezTo>
                <a:cubicBezTo>
                  <a:pt x="26" y="73"/>
                  <a:pt x="27" y="75"/>
                  <a:pt x="29" y="75"/>
                </a:cubicBezTo>
                <a:cubicBezTo>
                  <a:pt x="31" y="75"/>
                  <a:pt x="32" y="73"/>
                  <a:pt x="32" y="72"/>
                </a:cubicBezTo>
                <a:cubicBezTo>
                  <a:pt x="32" y="70"/>
                  <a:pt x="31" y="68"/>
                  <a:pt x="29" y="68"/>
                </a:cubicBezTo>
                <a:close/>
                <a:moveTo>
                  <a:pt x="25" y="56"/>
                </a:moveTo>
                <a:cubicBezTo>
                  <a:pt x="25" y="56"/>
                  <a:pt x="25" y="56"/>
                  <a:pt x="25" y="56"/>
                </a:cubicBezTo>
                <a:cubicBezTo>
                  <a:pt x="23" y="56"/>
                  <a:pt x="22" y="57"/>
                  <a:pt x="22" y="59"/>
                </a:cubicBezTo>
                <a:cubicBezTo>
                  <a:pt x="22" y="61"/>
                  <a:pt x="23" y="62"/>
                  <a:pt x="25" y="62"/>
                </a:cubicBezTo>
                <a:cubicBezTo>
                  <a:pt x="27" y="62"/>
                  <a:pt x="28" y="61"/>
                  <a:pt x="28" y="59"/>
                </a:cubicBezTo>
                <a:cubicBezTo>
                  <a:pt x="28" y="57"/>
                  <a:pt x="27" y="56"/>
                  <a:pt x="25" y="56"/>
                </a:cubicBezTo>
                <a:close/>
                <a:moveTo>
                  <a:pt x="29" y="41"/>
                </a:moveTo>
                <a:cubicBezTo>
                  <a:pt x="29" y="41"/>
                  <a:pt x="29" y="41"/>
                  <a:pt x="29" y="41"/>
                </a:cubicBezTo>
                <a:cubicBezTo>
                  <a:pt x="54" y="41"/>
                  <a:pt x="54" y="41"/>
                  <a:pt x="54" y="41"/>
                </a:cubicBezTo>
                <a:cubicBezTo>
                  <a:pt x="51" y="34"/>
                  <a:pt x="51" y="34"/>
                  <a:pt x="51" y="34"/>
                </a:cubicBezTo>
                <a:cubicBezTo>
                  <a:pt x="50" y="34"/>
                  <a:pt x="50" y="33"/>
                  <a:pt x="50" y="33"/>
                </a:cubicBezTo>
                <a:cubicBezTo>
                  <a:pt x="50" y="6"/>
                  <a:pt x="50" y="6"/>
                  <a:pt x="50" y="6"/>
                </a:cubicBezTo>
                <a:cubicBezTo>
                  <a:pt x="33" y="6"/>
                  <a:pt x="33" y="6"/>
                  <a:pt x="33" y="6"/>
                </a:cubicBezTo>
                <a:cubicBezTo>
                  <a:pt x="33" y="33"/>
                  <a:pt x="33" y="33"/>
                  <a:pt x="33" y="33"/>
                </a:cubicBezTo>
                <a:cubicBezTo>
                  <a:pt x="33" y="33"/>
                  <a:pt x="33" y="33"/>
                  <a:pt x="33" y="33"/>
                </a:cubicBezTo>
                <a:cubicBezTo>
                  <a:pt x="33" y="33"/>
                  <a:pt x="33" y="34"/>
                  <a:pt x="33" y="34"/>
                </a:cubicBezTo>
                <a:cubicBezTo>
                  <a:pt x="29" y="41"/>
                  <a:pt x="29" y="41"/>
                  <a:pt x="29" y="41"/>
                </a:cubicBezTo>
                <a:close/>
                <a:moveTo>
                  <a:pt x="57" y="45"/>
                </a:moveTo>
                <a:cubicBezTo>
                  <a:pt x="57" y="45"/>
                  <a:pt x="57" y="45"/>
                  <a:pt x="57" y="45"/>
                </a:cubicBezTo>
                <a:cubicBezTo>
                  <a:pt x="27" y="45"/>
                  <a:pt x="27" y="45"/>
                  <a:pt x="27" y="45"/>
                </a:cubicBezTo>
                <a:cubicBezTo>
                  <a:pt x="8" y="77"/>
                  <a:pt x="8" y="77"/>
                  <a:pt x="8" y="77"/>
                </a:cubicBezTo>
                <a:cubicBezTo>
                  <a:pt x="75" y="77"/>
                  <a:pt x="75" y="77"/>
                  <a:pt x="75" y="77"/>
                </a:cubicBezTo>
                <a:cubicBezTo>
                  <a:pt x="57" y="45"/>
                  <a:pt x="57" y="45"/>
                  <a:pt x="57" y="45"/>
                </a:cubicBezTo>
                <a:close/>
                <a:moveTo>
                  <a:pt x="38" y="71"/>
                </a:moveTo>
                <a:cubicBezTo>
                  <a:pt x="38" y="71"/>
                  <a:pt x="38" y="71"/>
                  <a:pt x="38" y="71"/>
                </a:cubicBezTo>
                <a:cubicBezTo>
                  <a:pt x="45" y="71"/>
                  <a:pt x="45" y="71"/>
                  <a:pt x="45" y="71"/>
                </a:cubicBezTo>
                <a:cubicBezTo>
                  <a:pt x="46" y="71"/>
                  <a:pt x="47" y="70"/>
                  <a:pt x="47" y="69"/>
                </a:cubicBezTo>
                <a:cubicBezTo>
                  <a:pt x="47" y="68"/>
                  <a:pt x="46" y="67"/>
                  <a:pt x="45" y="67"/>
                </a:cubicBezTo>
                <a:cubicBezTo>
                  <a:pt x="38" y="67"/>
                  <a:pt x="38" y="67"/>
                  <a:pt x="38" y="67"/>
                </a:cubicBezTo>
                <a:cubicBezTo>
                  <a:pt x="37" y="67"/>
                  <a:pt x="36" y="68"/>
                  <a:pt x="36" y="69"/>
                </a:cubicBezTo>
                <a:cubicBezTo>
                  <a:pt x="36" y="70"/>
                  <a:pt x="37" y="71"/>
                  <a:pt x="38" y="71"/>
                </a:cubicBezTo>
                <a:close/>
                <a:moveTo>
                  <a:pt x="40" y="61"/>
                </a:moveTo>
                <a:cubicBezTo>
                  <a:pt x="40" y="61"/>
                  <a:pt x="40" y="61"/>
                  <a:pt x="40" y="61"/>
                </a:cubicBezTo>
                <a:cubicBezTo>
                  <a:pt x="43" y="61"/>
                  <a:pt x="43" y="61"/>
                  <a:pt x="43" y="61"/>
                </a:cubicBezTo>
                <a:cubicBezTo>
                  <a:pt x="44" y="61"/>
                  <a:pt x="45" y="60"/>
                  <a:pt x="45" y="59"/>
                </a:cubicBezTo>
                <a:cubicBezTo>
                  <a:pt x="45" y="57"/>
                  <a:pt x="44" y="57"/>
                  <a:pt x="43" y="57"/>
                </a:cubicBezTo>
                <a:cubicBezTo>
                  <a:pt x="40" y="57"/>
                  <a:pt x="40" y="57"/>
                  <a:pt x="40" y="57"/>
                </a:cubicBezTo>
                <a:cubicBezTo>
                  <a:pt x="39" y="57"/>
                  <a:pt x="38" y="57"/>
                  <a:pt x="38" y="59"/>
                </a:cubicBezTo>
                <a:cubicBezTo>
                  <a:pt x="38" y="60"/>
                  <a:pt x="39" y="61"/>
                  <a:pt x="40" y="61"/>
                </a:cubicBezTo>
                <a:close/>
                <a:moveTo>
                  <a:pt x="40" y="40"/>
                </a:moveTo>
                <a:cubicBezTo>
                  <a:pt x="40" y="40"/>
                  <a:pt x="40" y="40"/>
                  <a:pt x="40" y="40"/>
                </a:cubicBezTo>
                <a:cubicBezTo>
                  <a:pt x="43" y="40"/>
                  <a:pt x="43" y="40"/>
                  <a:pt x="43" y="40"/>
                </a:cubicBezTo>
                <a:cubicBezTo>
                  <a:pt x="44" y="40"/>
                  <a:pt x="45" y="39"/>
                  <a:pt x="45" y="38"/>
                </a:cubicBezTo>
                <a:cubicBezTo>
                  <a:pt x="45" y="37"/>
                  <a:pt x="44" y="36"/>
                  <a:pt x="43" y="36"/>
                </a:cubicBezTo>
                <a:cubicBezTo>
                  <a:pt x="40" y="36"/>
                  <a:pt x="40" y="36"/>
                  <a:pt x="40" y="36"/>
                </a:cubicBezTo>
                <a:cubicBezTo>
                  <a:pt x="39" y="36"/>
                  <a:pt x="38" y="37"/>
                  <a:pt x="38" y="38"/>
                </a:cubicBezTo>
                <a:cubicBezTo>
                  <a:pt x="38" y="39"/>
                  <a:pt x="39" y="40"/>
                  <a:pt x="40" y="40"/>
                </a:cubicBezTo>
                <a:close/>
                <a:moveTo>
                  <a:pt x="38" y="50"/>
                </a:moveTo>
                <a:cubicBezTo>
                  <a:pt x="38" y="50"/>
                  <a:pt x="38" y="50"/>
                  <a:pt x="38" y="50"/>
                </a:cubicBezTo>
                <a:cubicBezTo>
                  <a:pt x="45" y="50"/>
                  <a:pt x="45" y="50"/>
                  <a:pt x="45" y="50"/>
                </a:cubicBezTo>
                <a:cubicBezTo>
                  <a:pt x="46" y="50"/>
                  <a:pt x="47" y="49"/>
                  <a:pt x="47" y="48"/>
                </a:cubicBezTo>
                <a:cubicBezTo>
                  <a:pt x="47" y="47"/>
                  <a:pt x="46" y="46"/>
                  <a:pt x="45" y="46"/>
                </a:cubicBezTo>
                <a:cubicBezTo>
                  <a:pt x="38" y="46"/>
                  <a:pt x="38" y="46"/>
                  <a:pt x="38" y="46"/>
                </a:cubicBezTo>
                <a:cubicBezTo>
                  <a:pt x="37" y="46"/>
                  <a:pt x="36" y="47"/>
                  <a:pt x="36" y="48"/>
                </a:cubicBezTo>
                <a:cubicBezTo>
                  <a:pt x="36" y="49"/>
                  <a:pt x="37" y="50"/>
                  <a:pt x="38" y="50"/>
                </a:cubicBezTo>
                <a:close/>
                <a:moveTo>
                  <a:pt x="38" y="30"/>
                </a:moveTo>
                <a:cubicBezTo>
                  <a:pt x="38" y="30"/>
                  <a:pt x="38" y="30"/>
                  <a:pt x="38" y="30"/>
                </a:cubicBezTo>
                <a:cubicBezTo>
                  <a:pt x="45" y="30"/>
                  <a:pt x="45" y="30"/>
                  <a:pt x="45" y="30"/>
                </a:cubicBezTo>
                <a:cubicBezTo>
                  <a:pt x="46" y="30"/>
                  <a:pt x="47" y="29"/>
                  <a:pt x="47" y="28"/>
                </a:cubicBezTo>
                <a:cubicBezTo>
                  <a:pt x="47" y="27"/>
                  <a:pt x="46" y="26"/>
                  <a:pt x="45" y="26"/>
                </a:cubicBezTo>
                <a:cubicBezTo>
                  <a:pt x="38" y="26"/>
                  <a:pt x="38" y="26"/>
                  <a:pt x="38" y="26"/>
                </a:cubicBezTo>
                <a:cubicBezTo>
                  <a:pt x="37" y="26"/>
                  <a:pt x="36" y="27"/>
                  <a:pt x="36" y="28"/>
                </a:cubicBezTo>
                <a:cubicBezTo>
                  <a:pt x="36" y="29"/>
                  <a:pt x="37" y="30"/>
                  <a:pt x="38" y="30"/>
                </a:cubicBezTo>
                <a:close/>
              </a:path>
            </a:pathLst>
          </a:custGeom>
          <a:solidFill>
            <a:srgbClr val="6D986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5" name="Freeform 27"/>
          <p:cNvSpPr>
            <a:spLocks noEditPoints="1"/>
          </p:cNvSpPr>
          <p:nvPr/>
        </p:nvSpPr>
        <p:spPr bwMode="auto">
          <a:xfrm>
            <a:off x="5184140" y="2475865"/>
            <a:ext cx="238760" cy="201295"/>
          </a:xfrm>
          <a:custGeom>
            <a:avLst/>
            <a:gdLst>
              <a:gd name="T0" fmla="*/ 79 w 84"/>
              <a:gd name="T1" fmla="*/ 7 h 71"/>
              <a:gd name="T2" fmla="*/ 79 w 84"/>
              <a:gd name="T3" fmla="*/ 22 h 71"/>
              <a:gd name="T4" fmla="*/ 81 w 84"/>
              <a:gd name="T5" fmla="*/ 22 h 71"/>
              <a:gd name="T6" fmla="*/ 84 w 84"/>
              <a:gd name="T7" fmla="*/ 25 h 71"/>
              <a:gd name="T8" fmla="*/ 81 w 84"/>
              <a:gd name="T9" fmla="*/ 28 h 71"/>
              <a:gd name="T10" fmla="*/ 73 w 84"/>
              <a:gd name="T11" fmla="*/ 28 h 71"/>
              <a:gd name="T12" fmla="*/ 73 w 84"/>
              <a:gd name="T13" fmla="*/ 43 h 71"/>
              <a:gd name="T14" fmla="*/ 81 w 84"/>
              <a:gd name="T15" fmla="*/ 43 h 71"/>
              <a:gd name="T16" fmla="*/ 84 w 84"/>
              <a:gd name="T17" fmla="*/ 47 h 71"/>
              <a:gd name="T18" fmla="*/ 81 w 84"/>
              <a:gd name="T19" fmla="*/ 50 h 71"/>
              <a:gd name="T20" fmla="*/ 79 w 84"/>
              <a:gd name="T21" fmla="*/ 50 h 71"/>
              <a:gd name="T22" fmla="*/ 79 w 84"/>
              <a:gd name="T23" fmla="*/ 65 h 71"/>
              <a:gd name="T24" fmla="*/ 81 w 84"/>
              <a:gd name="T25" fmla="*/ 65 h 71"/>
              <a:gd name="T26" fmla="*/ 84 w 84"/>
              <a:gd name="T27" fmla="*/ 68 h 71"/>
              <a:gd name="T28" fmla="*/ 81 w 84"/>
              <a:gd name="T29" fmla="*/ 71 h 71"/>
              <a:gd name="T30" fmla="*/ 23 w 84"/>
              <a:gd name="T31" fmla="*/ 71 h 71"/>
              <a:gd name="T32" fmla="*/ 12 w 84"/>
              <a:gd name="T33" fmla="*/ 50 h 71"/>
              <a:gd name="T34" fmla="*/ 4 w 84"/>
              <a:gd name="T35" fmla="*/ 50 h 71"/>
              <a:gd name="T36" fmla="*/ 0 w 84"/>
              <a:gd name="T37" fmla="*/ 47 h 71"/>
              <a:gd name="T38" fmla="*/ 4 w 84"/>
              <a:gd name="T39" fmla="*/ 43 h 71"/>
              <a:gd name="T40" fmla="*/ 6 w 84"/>
              <a:gd name="T41" fmla="*/ 43 h 71"/>
              <a:gd name="T42" fmla="*/ 6 w 84"/>
              <a:gd name="T43" fmla="*/ 28 h 71"/>
              <a:gd name="T44" fmla="*/ 4 w 84"/>
              <a:gd name="T45" fmla="*/ 28 h 71"/>
              <a:gd name="T46" fmla="*/ 0 w 84"/>
              <a:gd name="T47" fmla="*/ 25 h 71"/>
              <a:gd name="T48" fmla="*/ 4 w 84"/>
              <a:gd name="T49" fmla="*/ 22 h 71"/>
              <a:gd name="T50" fmla="*/ 12 w 84"/>
              <a:gd name="T51" fmla="*/ 22 h 71"/>
              <a:gd name="T52" fmla="*/ 23 w 84"/>
              <a:gd name="T53" fmla="*/ 0 h 71"/>
              <a:gd name="T54" fmla="*/ 81 w 84"/>
              <a:gd name="T55" fmla="*/ 0 h 71"/>
              <a:gd name="T56" fmla="*/ 84 w 84"/>
              <a:gd name="T57" fmla="*/ 4 h 71"/>
              <a:gd name="T58" fmla="*/ 81 w 84"/>
              <a:gd name="T59" fmla="*/ 7 h 71"/>
              <a:gd name="T60" fmla="*/ 79 w 84"/>
              <a:gd name="T61" fmla="*/ 7 h 71"/>
              <a:gd name="T62" fmla="*/ 62 w 84"/>
              <a:gd name="T63" fmla="*/ 28 h 71"/>
              <a:gd name="T64" fmla="*/ 62 w 84"/>
              <a:gd name="T65" fmla="*/ 28 h 71"/>
              <a:gd name="T66" fmla="*/ 62 w 84"/>
              <a:gd name="T67" fmla="*/ 28 h 71"/>
              <a:gd name="T68" fmla="*/ 10 w 84"/>
              <a:gd name="T69" fmla="*/ 28 h 71"/>
              <a:gd name="T70" fmla="*/ 10 w 84"/>
              <a:gd name="T71" fmla="*/ 43 h 71"/>
              <a:gd name="T72" fmla="*/ 62 w 84"/>
              <a:gd name="T73" fmla="*/ 43 h 71"/>
              <a:gd name="T74" fmla="*/ 62 w 84"/>
              <a:gd name="T75" fmla="*/ 43 h 71"/>
              <a:gd name="T76" fmla="*/ 66 w 84"/>
              <a:gd name="T77" fmla="*/ 41 h 71"/>
              <a:gd name="T78" fmla="*/ 66 w 84"/>
              <a:gd name="T79" fmla="*/ 31 h 71"/>
              <a:gd name="T80" fmla="*/ 62 w 84"/>
              <a:gd name="T81" fmla="*/ 28 h 71"/>
              <a:gd name="T82" fmla="*/ 75 w 84"/>
              <a:gd name="T83" fmla="*/ 50 h 71"/>
              <a:gd name="T84" fmla="*/ 75 w 84"/>
              <a:gd name="T85" fmla="*/ 50 h 71"/>
              <a:gd name="T86" fmla="*/ 23 w 84"/>
              <a:gd name="T87" fmla="*/ 50 h 71"/>
              <a:gd name="T88" fmla="*/ 18 w 84"/>
              <a:gd name="T89" fmla="*/ 52 h 71"/>
              <a:gd name="T90" fmla="*/ 23 w 84"/>
              <a:gd name="T91" fmla="*/ 65 h 71"/>
              <a:gd name="T92" fmla="*/ 75 w 84"/>
              <a:gd name="T93" fmla="*/ 65 h 71"/>
              <a:gd name="T94" fmla="*/ 75 w 84"/>
              <a:gd name="T95" fmla="*/ 50 h 71"/>
              <a:gd name="T96" fmla="*/ 75 w 84"/>
              <a:gd name="T97" fmla="*/ 22 h 71"/>
              <a:gd name="T98" fmla="*/ 75 w 84"/>
              <a:gd name="T99" fmla="*/ 22 h 71"/>
              <a:gd name="T100" fmla="*/ 75 w 84"/>
              <a:gd name="T101" fmla="*/ 7 h 71"/>
              <a:gd name="T102" fmla="*/ 23 w 84"/>
              <a:gd name="T103" fmla="*/ 7 h 71"/>
              <a:gd name="T104" fmla="*/ 18 w 84"/>
              <a:gd name="T105" fmla="*/ 20 h 71"/>
              <a:gd name="T106" fmla="*/ 23 w 84"/>
              <a:gd name="T107" fmla="*/ 22 h 71"/>
              <a:gd name="T108" fmla="*/ 23 w 84"/>
              <a:gd name="T109" fmla="*/ 22 h 71"/>
              <a:gd name="T110" fmla="*/ 75 w 84"/>
              <a:gd name="T111" fmla="*/ 22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84" h="71">
                <a:moveTo>
                  <a:pt x="79" y="7"/>
                </a:moveTo>
                <a:cubicBezTo>
                  <a:pt x="79" y="22"/>
                  <a:pt x="79" y="22"/>
                  <a:pt x="79" y="22"/>
                </a:cubicBezTo>
                <a:cubicBezTo>
                  <a:pt x="81" y="22"/>
                  <a:pt x="81" y="22"/>
                  <a:pt x="81" y="22"/>
                </a:cubicBezTo>
                <a:cubicBezTo>
                  <a:pt x="83" y="22"/>
                  <a:pt x="84" y="23"/>
                  <a:pt x="84" y="25"/>
                </a:cubicBezTo>
                <a:cubicBezTo>
                  <a:pt x="84" y="27"/>
                  <a:pt x="83" y="28"/>
                  <a:pt x="81" y="28"/>
                </a:cubicBezTo>
                <a:cubicBezTo>
                  <a:pt x="73" y="28"/>
                  <a:pt x="73" y="28"/>
                  <a:pt x="73" y="28"/>
                </a:cubicBezTo>
                <a:cubicBezTo>
                  <a:pt x="76" y="33"/>
                  <a:pt x="76" y="39"/>
                  <a:pt x="73" y="43"/>
                </a:cubicBezTo>
                <a:cubicBezTo>
                  <a:pt x="81" y="43"/>
                  <a:pt x="81" y="43"/>
                  <a:pt x="81" y="43"/>
                </a:cubicBezTo>
                <a:cubicBezTo>
                  <a:pt x="83" y="43"/>
                  <a:pt x="84" y="45"/>
                  <a:pt x="84" y="47"/>
                </a:cubicBezTo>
                <a:cubicBezTo>
                  <a:pt x="84" y="48"/>
                  <a:pt x="83" y="50"/>
                  <a:pt x="81" y="50"/>
                </a:cubicBezTo>
                <a:cubicBezTo>
                  <a:pt x="79" y="50"/>
                  <a:pt x="79" y="50"/>
                  <a:pt x="79" y="50"/>
                </a:cubicBezTo>
                <a:cubicBezTo>
                  <a:pt x="79" y="65"/>
                  <a:pt x="79" y="65"/>
                  <a:pt x="79" y="65"/>
                </a:cubicBezTo>
                <a:cubicBezTo>
                  <a:pt x="81" y="65"/>
                  <a:pt x="81" y="65"/>
                  <a:pt x="81" y="65"/>
                </a:cubicBezTo>
                <a:cubicBezTo>
                  <a:pt x="83" y="65"/>
                  <a:pt x="84" y="66"/>
                  <a:pt x="84" y="68"/>
                </a:cubicBezTo>
                <a:cubicBezTo>
                  <a:pt x="84" y="70"/>
                  <a:pt x="83" y="71"/>
                  <a:pt x="81" y="71"/>
                </a:cubicBezTo>
                <a:cubicBezTo>
                  <a:pt x="23" y="71"/>
                  <a:pt x="23" y="71"/>
                  <a:pt x="23" y="71"/>
                </a:cubicBezTo>
                <a:cubicBezTo>
                  <a:pt x="12" y="71"/>
                  <a:pt x="6" y="59"/>
                  <a:pt x="12" y="50"/>
                </a:cubicBezTo>
                <a:cubicBezTo>
                  <a:pt x="4" y="50"/>
                  <a:pt x="4" y="50"/>
                  <a:pt x="4" y="50"/>
                </a:cubicBezTo>
                <a:cubicBezTo>
                  <a:pt x="2" y="50"/>
                  <a:pt x="0" y="48"/>
                  <a:pt x="0" y="47"/>
                </a:cubicBezTo>
                <a:cubicBezTo>
                  <a:pt x="0" y="45"/>
                  <a:pt x="2" y="43"/>
                  <a:pt x="4" y="43"/>
                </a:cubicBezTo>
                <a:cubicBezTo>
                  <a:pt x="6" y="43"/>
                  <a:pt x="6" y="43"/>
                  <a:pt x="6" y="43"/>
                </a:cubicBezTo>
                <a:cubicBezTo>
                  <a:pt x="6" y="28"/>
                  <a:pt x="6" y="28"/>
                  <a:pt x="6" y="28"/>
                </a:cubicBezTo>
                <a:cubicBezTo>
                  <a:pt x="4" y="28"/>
                  <a:pt x="4" y="28"/>
                  <a:pt x="4" y="28"/>
                </a:cubicBezTo>
                <a:cubicBezTo>
                  <a:pt x="2" y="28"/>
                  <a:pt x="0" y="27"/>
                  <a:pt x="0" y="25"/>
                </a:cubicBezTo>
                <a:cubicBezTo>
                  <a:pt x="0" y="23"/>
                  <a:pt x="2" y="22"/>
                  <a:pt x="4" y="22"/>
                </a:cubicBezTo>
                <a:cubicBezTo>
                  <a:pt x="12" y="22"/>
                  <a:pt x="12" y="22"/>
                  <a:pt x="12" y="22"/>
                </a:cubicBezTo>
                <a:cubicBezTo>
                  <a:pt x="6" y="13"/>
                  <a:pt x="12" y="0"/>
                  <a:pt x="23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83" y="0"/>
                  <a:pt x="84" y="2"/>
                  <a:pt x="84" y="4"/>
                </a:cubicBezTo>
                <a:cubicBezTo>
                  <a:pt x="84" y="5"/>
                  <a:pt x="83" y="7"/>
                  <a:pt x="81" y="7"/>
                </a:cubicBezTo>
                <a:cubicBezTo>
                  <a:pt x="79" y="7"/>
                  <a:pt x="79" y="7"/>
                  <a:pt x="79" y="7"/>
                </a:cubicBezTo>
                <a:close/>
                <a:moveTo>
                  <a:pt x="62" y="28"/>
                </a:moveTo>
                <a:cubicBezTo>
                  <a:pt x="62" y="28"/>
                  <a:pt x="62" y="28"/>
                  <a:pt x="62" y="28"/>
                </a:cubicBezTo>
                <a:cubicBezTo>
                  <a:pt x="62" y="28"/>
                  <a:pt x="62" y="28"/>
                  <a:pt x="62" y="28"/>
                </a:cubicBezTo>
                <a:cubicBezTo>
                  <a:pt x="44" y="28"/>
                  <a:pt x="27" y="28"/>
                  <a:pt x="10" y="28"/>
                </a:cubicBezTo>
                <a:cubicBezTo>
                  <a:pt x="10" y="43"/>
                  <a:pt x="10" y="43"/>
                  <a:pt x="10" y="43"/>
                </a:cubicBezTo>
                <a:cubicBezTo>
                  <a:pt x="27" y="43"/>
                  <a:pt x="44" y="43"/>
                  <a:pt x="62" y="43"/>
                </a:cubicBezTo>
                <a:cubicBezTo>
                  <a:pt x="62" y="43"/>
                  <a:pt x="62" y="43"/>
                  <a:pt x="62" y="43"/>
                </a:cubicBezTo>
                <a:cubicBezTo>
                  <a:pt x="63" y="43"/>
                  <a:pt x="65" y="43"/>
                  <a:pt x="66" y="41"/>
                </a:cubicBezTo>
                <a:cubicBezTo>
                  <a:pt x="69" y="38"/>
                  <a:pt x="69" y="33"/>
                  <a:pt x="66" y="31"/>
                </a:cubicBezTo>
                <a:cubicBezTo>
                  <a:pt x="65" y="29"/>
                  <a:pt x="63" y="28"/>
                  <a:pt x="62" y="28"/>
                </a:cubicBezTo>
                <a:close/>
                <a:moveTo>
                  <a:pt x="75" y="50"/>
                </a:moveTo>
                <a:cubicBezTo>
                  <a:pt x="75" y="50"/>
                  <a:pt x="75" y="50"/>
                  <a:pt x="75" y="50"/>
                </a:cubicBezTo>
                <a:cubicBezTo>
                  <a:pt x="58" y="50"/>
                  <a:pt x="40" y="50"/>
                  <a:pt x="23" y="50"/>
                </a:cubicBezTo>
                <a:cubicBezTo>
                  <a:pt x="21" y="50"/>
                  <a:pt x="20" y="51"/>
                  <a:pt x="18" y="52"/>
                </a:cubicBezTo>
                <a:cubicBezTo>
                  <a:pt x="14" y="56"/>
                  <a:pt x="17" y="65"/>
                  <a:pt x="23" y="65"/>
                </a:cubicBezTo>
                <a:cubicBezTo>
                  <a:pt x="75" y="65"/>
                  <a:pt x="75" y="65"/>
                  <a:pt x="75" y="65"/>
                </a:cubicBezTo>
                <a:cubicBezTo>
                  <a:pt x="75" y="50"/>
                  <a:pt x="75" y="50"/>
                  <a:pt x="75" y="50"/>
                </a:cubicBezTo>
                <a:close/>
                <a:moveTo>
                  <a:pt x="75" y="22"/>
                </a:moveTo>
                <a:cubicBezTo>
                  <a:pt x="75" y="22"/>
                  <a:pt x="75" y="22"/>
                  <a:pt x="75" y="22"/>
                </a:cubicBezTo>
                <a:cubicBezTo>
                  <a:pt x="75" y="7"/>
                  <a:pt x="75" y="7"/>
                  <a:pt x="75" y="7"/>
                </a:cubicBezTo>
                <a:cubicBezTo>
                  <a:pt x="23" y="7"/>
                  <a:pt x="23" y="7"/>
                  <a:pt x="23" y="7"/>
                </a:cubicBezTo>
                <a:cubicBezTo>
                  <a:pt x="17" y="7"/>
                  <a:pt x="14" y="15"/>
                  <a:pt x="18" y="20"/>
                </a:cubicBezTo>
                <a:cubicBezTo>
                  <a:pt x="20" y="21"/>
                  <a:pt x="21" y="22"/>
                  <a:pt x="23" y="22"/>
                </a:cubicBezTo>
                <a:cubicBezTo>
                  <a:pt x="23" y="22"/>
                  <a:pt x="23" y="22"/>
                  <a:pt x="23" y="22"/>
                </a:cubicBezTo>
                <a:cubicBezTo>
                  <a:pt x="40" y="22"/>
                  <a:pt x="58" y="22"/>
                  <a:pt x="75" y="22"/>
                </a:cubicBezTo>
                <a:close/>
              </a:path>
            </a:pathLst>
          </a:custGeom>
          <a:solidFill>
            <a:srgbClr val="6D986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6" name="Freeform 28"/>
          <p:cNvSpPr>
            <a:spLocks noEditPoints="1"/>
          </p:cNvSpPr>
          <p:nvPr/>
        </p:nvSpPr>
        <p:spPr bwMode="auto">
          <a:xfrm>
            <a:off x="5248275" y="4087495"/>
            <a:ext cx="218440" cy="218440"/>
          </a:xfrm>
          <a:custGeom>
            <a:avLst/>
            <a:gdLst>
              <a:gd name="T0" fmla="*/ 74 w 77"/>
              <a:gd name="T1" fmla="*/ 17 h 77"/>
              <a:gd name="T2" fmla="*/ 52 w 77"/>
              <a:gd name="T3" fmla="*/ 0 h 77"/>
              <a:gd name="T4" fmla="*/ 1 w 77"/>
              <a:gd name="T5" fmla="*/ 46 h 77"/>
              <a:gd name="T6" fmla="*/ 0 w 77"/>
              <a:gd name="T7" fmla="*/ 46 h 77"/>
              <a:gd name="T8" fmla="*/ 0 w 77"/>
              <a:gd name="T9" fmla="*/ 46 h 77"/>
              <a:gd name="T10" fmla="*/ 0 w 77"/>
              <a:gd name="T11" fmla="*/ 46 h 77"/>
              <a:gd name="T12" fmla="*/ 0 w 77"/>
              <a:gd name="T13" fmla="*/ 46 h 77"/>
              <a:gd name="T14" fmla="*/ 0 w 77"/>
              <a:gd name="T15" fmla="*/ 46 h 77"/>
              <a:gd name="T16" fmla="*/ 0 w 77"/>
              <a:gd name="T17" fmla="*/ 46 h 77"/>
              <a:gd name="T18" fmla="*/ 0 w 77"/>
              <a:gd name="T19" fmla="*/ 46 h 77"/>
              <a:gd name="T20" fmla="*/ 0 w 77"/>
              <a:gd name="T21" fmla="*/ 46 h 77"/>
              <a:gd name="T22" fmla="*/ 0 w 77"/>
              <a:gd name="T23" fmla="*/ 47 h 77"/>
              <a:gd name="T24" fmla="*/ 0 w 77"/>
              <a:gd name="T25" fmla="*/ 47 h 77"/>
              <a:gd name="T26" fmla="*/ 0 w 77"/>
              <a:gd name="T27" fmla="*/ 47 h 77"/>
              <a:gd name="T28" fmla="*/ 0 w 77"/>
              <a:gd name="T29" fmla="*/ 47 h 77"/>
              <a:gd name="T30" fmla="*/ 0 w 77"/>
              <a:gd name="T31" fmla="*/ 47 h 77"/>
              <a:gd name="T32" fmla="*/ 0 w 77"/>
              <a:gd name="T33" fmla="*/ 47 h 77"/>
              <a:gd name="T34" fmla="*/ 0 w 77"/>
              <a:gd name="T35" fmla="*/ 47 h 77"/>
              <a:gd name="T36" fmla="*/ 0 w 77"/>
              <a:gd name="T37" fmla="*/ 47 h 77"/>
              <a:gd name="T38" fmla="*/ 0 w 77"/>
              <a:gd name="T39" fmla="*/ 47 h 77"/>
              <a:gd name="T40" fmla="*/ 0 w 77"/>
              <a:gd name="T41" fmla="*/ 48 h 77"/>
              <a:gd name="T42" fmla="*/ 0 w 77"/>
              <a:gd name="T43" fmla="*/ 48 h 77"/>
              <a:gd name="T44" fmla="*/ 0 w 77"/>
              <a:gd name="T45" fmla="*/ 48 h 77"/>
              <a:gd name="T46" fmla="*/ 0 w 77"/>
              <a:gd name="T47" fmla="*/ 48 h 77"/>
              <a:gd name="T48" fmla="*/ 0 w 77"/>
              <a:gd name="T49" fmla="*/ 74 h 77"/>
              <a:gd name="T50" fmla="*/ 29 w 77"/>
              <a:gd name="T51" fmla="*/ 77 h 77"/>
              <a:gd name="T52" fmla="*/ 29 w 77"/>
              <a:gd name="T53" fmla="*/ 77 h 77"/>
              <a:gd name="T54" fmla="*/ 29 w 77"/>
              <a:gd name="T55" fmla="*/ 77 h 77"/>
              <a:gd name="T56" fmla="*/ 29 w 77"/>
              <a:gd name="T57" fmla="*/ 77 h 77"/>
              <a:gd name="T58" fmla="*/ 30 w 77"/>
              <a:gd name="T59" fmla="*/ 77 h 77"/>
              <a:gd name="T60" fmla="*/ 30 w 77"/>
              <a:gd name="T61" fmla="*/ 77 h 77"/>
              <a:gd name="T62" fmla="*/ 30 w 77"/>
              <a:gd name="T63" fmla="*/ 77 h 77"/>
              <a:gd name="T64" fmla="*/ 30 w 77"/>
              <a:gd name="T65" fmla="*/ 77 h 77"/>
              <a:gd name="T66" fmla="*/ 30 w 77"/>
              <a:gd name="T67" fmla="*/ 77 h 77"/>
              <a:gd name="T68" fmla="*/ 31 w 77"/>
              <a:gd name="T69" fmla="*/ 77 h 77"/>
              <a:gd name="T70" fmla="*/ 31 w 77"/>
              <a:gd name="T71" fmla="*/ 76 h 77"/>
              <a:gd name="T72" fmla="*/ 74 w 77"/>
              <a:gd name="T73" fmla="*/ 34 h 77"/>
              <a:gd name="T74" fmla="*/ 77 w 77"/>
              <a:gd name="T75" fmla="*/ 25 h 77"/>
              <a:gd name="T76" fmla="*/ 38 w 77"/>
              <a:gd name="T77" fmla="*/ 18 h 77"/>
              <a:gd name="T78" fmla="*/ 11 w 77"/>
              <a:gd name="T79" fmla="*/ 52 h 77"/>
              <a:gd name="T80" fmla="*/ 38 w 77"/>
              <a:gd name="T81" fmla="*/ 18 h 77"/>
              <a:gd name="T82" fmla="*/ 6 w 77"/>
              <a:gd name="T83" fmla="*/ 71 h 77"/>
              <a:gd name="T84" fmla="*/ 21 w 77"/>
              <a:gd name="T85" fmla="*/ 71 h 77"/>
              <a:gd name="T86" fmla="*/ 14 w 77"/>
              <a:gd name="T87" fmla="*/ 55 h 77"/>
              <a:gd name="T88" fmla="*/ 44 w 77"/>
              <a:gd name="T89" fmla="*/ 24 h 77"/>
              <a:gd name="T90" fmla="*/ 22 w 77"/>
              <a:gd name="T91" fmla="*/ 63 h 77"/>
              <a:gd name="T92" fmla="*/ 29 w 77"/>
              <a:gd name="T93" fmla="*/ 69 h 77"/>
              <a:gd name="T94" fmla="*/ 25 w 77"/>
              <a:gd name="T95" fmla="*/ 66 h 77"/>
              <a:gd name="T96" fmla="*/ 59 w 77"/>
              <a:gd name="T97" fmla="*/ 39 h 77"/>
              <a:gd name="T98" fmla="*/ 71 w 77"/>
              <a:gd name="T99" fmla="*/ 25 h 77"/>
              <a:gd name="T100" fmla="*/ 71 w 77"/>
              <a:gd name="T101" fmla="*/ 25 h 77"/>
              <a:gd name="T102" fmla="*/ 66 w 77"/>
              <a:gd name="T103" fmla="*/ 32 h 77"/>
              <a:gd name="T104" fmla="*/ 64 w 77"/>
              <a:gd name="T105" fmla="*/ 34 h 77"/>
              <a:gd name="T106" fmla="*/ 45 w 77"/>
              <a:gd name="T107" fmla="*/ 11 h 77"/>
              <a:gd name="T108" fmla="*/ 52 w 77"/>
              <a:gd name="T109" fmla="*/ 6 h 77"/>
              <a:gd name="T110" fmla="*/ 69 w 77"/>
              <a:gd name="T111" fmla="*/ 21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7" h="77">
                <a:moveTo>
                  <a:pt x="77" y="25"/>
                </a:moveTo>
                <a:cubicBezTo>
                  <a:pt x="77" y="22"/>
                  <a:pt x="76" y="19"/>
                  <a:pt x="74" y="17"/>
                </a:cubicBezTo>
                <a:cubicBezTo>
                  <a:pt x="60" y="3"/>
                  <a:pt x="60" y="3"/>
                  <a:pt x="60" y="3"/>
                </a:cubicBezTo>
                <a:cubicBezTo>
                  <a:pt x="58" y="1"/>
                  <a:pt x="55" y="0"/>
                  <a:pt x="52" y="0"/>
                </a:cubicBezTo>
                <a:cubicBezTo>
                  <a:pt x="49" y="0"/>
                  <a:pt x="45" y="1"/>
                  <a:pt x="43" y="3"/>
                </a:cubicBezTo>
                <a:cubicBezTo>
                  <a:pt x="29" y="17"/>
                  <a:pt x="15" y="32"/>
                  <a:pt x="1" y="46"/>
                </a:cubicBezTo>
                <a:cubicBezTo>
                  <a:pt x="1" y="46"/>
                  <a:pt x="1" y="46"/>
                  <a:pt x="1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74"/>
                  <a:pt x="0" y="74"/>
                  <a:pt x="0" y="74"/>
                </a:cubicBezTo>
                <a:cubicBezTo>
                  <a:pt x="0" y="76"/>
                  <a:pt x="1" y="77"/>
                  <a:pt x="3" y="77"/>
                </a:cubicBezTo>
                <a:cubicBezTo>
                  <a:pt x="29" y="77"/>
                  <a:pt x="29" y="77"/>
                  <a:pt x="29" y="77"/>
                </a:cubicBezTo>
                <a:cubicBezTo>
                  <a:pt x="29" y="77"/>
                  <a:pt x="29" y="77"/>
                  <a:pt x="29" y="77"/>
                </a:cubicBezTo>
                <a:cubicBezTo>
                  <a:pt x="29" y="77"/>
                  <a:pt x="29" y="77"/>
                  <a:pt x="29" y="77"/>
                </a:cubicBezTo>
                <a:cubicBezTo>
                  <a:pt x="29" y="77"/>
                  <a:pt x="29" y="77"/>
                  <a:pt x="29" y="77"/>
                </a:cubicBezTo>
                <a:cubicBezTo>
                  <a:pt x="29" y="77"/>
                  <a:pt x="29" y="77"/>
                  <a:pt x="29" y="77"/>
                </a:cubicBezTo>
                <a:cubicBezTo>
                  <a:pt x="29" y="77"/>
                  <a:pt x="29" y="77"/>
                  <a:pt x="29" y="77"/>
                </a:cubicBezTo>
                <a:cubicBezTo>
                  <a:pt x="29" y="77"/>
                  <a:pt x="29" y="77"/>
                  <a:pt x="29" y="77"/>
                </a:cubicBezTo>
                <a:cubicBezTo>
                  <a:pt x="29" y="77"/>
                  <a:pt x="29" y="77"/>
                  <a:pt x="29" y="77"/>
                </a:cubicBezTo>
                <a:cubicBezTo>
                  <a:pt x="30" y="77"/>
                  <a:pt x="30" y="77"/>
                  <a:pt x="30" y="77"/>
                </a:cubicBezTo>
                <a:cubicBezTo>
                  <a:pt x="30" y="77"/>
                  <a:pt x="30" y="77"/>
                  <a:pt x="30" y="77"/>
                </a:cubicBezTo>
                <a:cubicBezTo>
                  <a:pt x="30" y="77"/>
                  <a:pt x="30" y="77"/>
                  <a:pt x="30" y="77"/>
                </a:cubicBezTo>
                <a:cubicBezTo>
                  <a:pt x="30" y="77"/>
                  <a:pt x="30" y="77"/>
                  <a:pt x="30" y="77"/>
                </a:cubicBezTo>
                <a:cubicBezTo>
                  <a:pt x="30" y="77"/>
                  <a:pt x="30" y="77"/>
                  <a:pt x="30" y="77"/>
                </a:cubicBezTo>
                <a:cubicBezTo>
                  <a:pt x="30" y="77"/>
                  <a:pt x="30" y="77"/>
                  <a:pt x="30" y="77"/>
                </a:cubicBezTo>
                <a:cubicBezTo>
                  <a:pt x="30" y="77"/>
                  <a:pt x="30" y="77"/>
                  <a:pt x="30" y="77"/>
                </a:cubicBezTo>
                <a:cubicBezTo>
                  <a:pt x="30" y="77"/>
                  <a:pt x="30" y="77"/>
                  <a:pt x="30" y="77"/>
                </a:cubicBezTo>
                <a:cubicBezTo>
                  <a:pt x="30" y="77"/>
                  <a:pt x="30" y="77"/>
                  <a:pt x="30" y="77"/>
                </a:cubicBezTo>
                <a:cubicBezTo>
                  <a:pt x="31" y="77"/>
                  <a:pt x="31" y="77"/>
                  <a:pt x="31" y="77"/>
                </a:cubicBezTo>
                <a:cubicBezTo>
                  <a:pt x="31" y="77"/>
                  <a:pt x="31" y="77"/>
                  <a:pt x="31" y="77"/>
                </a:cubicBezTo>
                <a:cubicBezTo>
                  <a:pt x="31" y="76"/>
                  <a:pt x="31" y="76"/>
                  <a:pt x="31" y="76"/>
                </a:cubicBezTo>
                <a:cubicBezTo>
                  <a:pt x="31" y="76"/>
                  <a:pt x="31" y="76"/>
                  <a:pt x="31" y="76"/>
                </a:cubicBezTo>
                <a:cubicBezTo>
                  <a:pt x="31" y="76"/>
                  <a:pt x="31" y="76"/>
                  <a:pt x="31" y="76"/>
                </a:cubicBezTo>
                <a:cubicBezTo>
                  <a:pt x="45" y="62"/>
                  <a:pt x="59" y="48"/>
                  <a:pt x="74" y="34"/>
                </a:cubicBezTo>
                <a:cubicBezTo>
                  <a:pt x="76" y="31"/>
                  <a:pt x="77" y="28"/>
                  <a:pt x="77" y="25"/>
                </a:cubicBezTo>
                <a:cubicBezTo>
                  <a:pt x="77" y="25"/>
                  <a:pt x="77" y="25"/>
                  <a:pt x="77" y="25"/>
                </a:cubicBezTo>
                <a:close/>
                <a:moveTo>
                  <a:pt x="38" y="18"/>
                </a:moveTo>
                <a:cubicBezTo>
                  <a:pt x="38" y="18"/>
                  <a:pt x="38" y="18"/>
                  <a:pt x="38" y="18"/>
                </a:cubicBezTo>
                <a:cubicBezTo>
                  <a:pt x="42" y="22"/>
                  <a:pt x="42" y="22"/>
                  <a:pt x="42" y="22"/>
                </a:cubicBezTo>
                <a:cubicBezTo>
                  <a:pt x="11" y="52"/>
                  <a:pt x="11" y="52"/>
                  <a:pt x="11" y="52"/>
                </a:cubicBezTo>
                <a:cubicBezTo>
                  <a:pt x="7" y="48"/>
                  <a:pt x="7" y="48"/>
                  <a:pt x="7" y="48"/>
                </a:cubicBezTo>
                <a:cubicBezTo>
                  <a:pt x="38" y="18"/>
                  <a:pt x="38" y="18"/>
                  <a:pt x="38" y="18"/>
                </a:cubicBezTo>
                <a:close/>
                <a:moveTo>
                  <a:pt x="6" y="71"/>
                </a:moveTo>
                <a:cubicBezTo>
                  <a:pt x="6" y="71"/>
                  <a:pt x="6" y="71"/>
                  <a:pt x="6" y="71"/>
                </a:cubicBezTo>
                <a:cubicBezTo>
                  <a:pt x="6" y="56"/>
                  <a:pt x="6" y="56"/>
                  <a:pt x="6" y="56"/>
                </a:cubicBezTo>
                <a:cubicBezTo>
                  <a:pt x="21" y="71"/>
                  <a:pt x="21" y="71"/>
                  <a:pt x="21" y="71"/>
                </a:cubicBezTo>
                <a:cubicBezTo>
                  <a:pt x="6" y="71"/>
                  <a:pt x="6" y="71"/>
                  <a:pt x="6" y="71"/>
                </a:cubicBezTo>
                <a:close/>
                <a:moveTo>
                  <a:pt x="14" y="55"/>
                </a:moveTo>
                <a:cubicBezTo>
                  <a:pt x="14" y="55"/>
                  <a:pt x="14" y="55"/>
                  <a:pt x="14" y="55"/>
                </a:cubicBezTo>
                <a:cubicBezTo>
                  <a:pt x="44" y="24"/>
                  <a:pt x="44" y="24"/>
                  <a:pt x="44" y="24"/>
                </a:cubicBezTo>
                <a:cubicBezTo>
                  <a:pt x="52" y="32"/>
                  <a:pt x="52" y="32"/>
                  <a:pt x="52" y="32"/>
                </a:cubicBezTo>
                <a:cubicBezTo>
                  <a:pt x="22" y="63"/>
                  <a:pt x="22" y="63"/>
                  <a:pt x="22" y="63"/>
                </a:cubicBezTo>
                <a:cubicBezTo>
                  <a:pt x="14" y="55"/>
                  <a:pt x="14" y="55"/>
                  <a:pt x="14" y="55"/>
                </a:cubicBezTo>
                <a:close/>
                <a:moveTo>
                  <a:pt x="29" y="69"/>
                </a:moveTo>
                <a:cubicBezTo>
                  <a:pt x="29" y="69"/>
                  <a:pt x="29" y="69"/>
                  <a:pt x="29" y="69"/>
                </a:cubicBezTo>
                <a:cubicBezTo>
                  <a:pt x="25" y="66"/>
                  <a:pt x="25" y="66"/>
                  <a:pt x="25" y="66"/>
                </a:cubicBezTo>
                <a:cubicBezTo>
                  <a:pt x="55" y="35"/>
                  <a:pt x="55" y="35"/>
                  <a:pt x="55" y="35"/>
                </a:cubicBezTo>
                <a:cubicBezTo>
                  <a:pt x="59" y="39"/>
                  <a:pt x="59" y="39"/>
                  <a:pt x="59" y="39"/>
                </a:cubicBezTo>
                <a:cubicBezTo>
                  <a:pt x="29" y="69"/>
                  <a:pt x="29" y="69"/>
                  <a:pt x="29" y="69"/>
                </a:cubicBezTo>
                <a:close/>
                <a:moveTo>
                  <a:pt x="71" y="25"/>
                </a:moveTo>
                <a:cubicBezTo>
                  <a:pt x="71" y="25"/>
                  <a:pt x="71" y="25"/>
                  <a:pt x="71" y="25"/>
                </a:cubicBezTo>
                <a:cubicBezTo>
                  <a:pt x="71" y="25"/>
                  <a:pt x="71" y="25"/>
                  <a:pt x="71" y="25"/>
                </a:cubicBezTo>
                <a:cubicBezTo>
                  <a:pt x="71" y="27"/>
                  <a:pt x="70" y="28"/>
                  <a:pt x="69" y="29"/>
                </a:cubicBezTo>
                <a:cubicBezTo>
                  <a:pt x="66" y="32"/>
                  <a:pt x="66" y="32"/>
                  <a:pt x="66" y="32"/>
                </a:cubicBezTo>
                <a:cubicBezTo>
                  <a:pt x="64" y="34"/>
                  <a:pt x="64" y="34"/>
                  <a:pt x="64" y="34"/>
                </a:cubicBezTo>
                <a:cubicBezTo>
                  <a:pt x="64" y="34"/>
                  <a:pt x="64" y="34"/>
                  <a:pt x="64" y="34"/>
                </a:cubicBezTo>
                <a:cubicBezTo>
                  <a:pt x="42" y="13"/>
                  <a:pt x="42" y="13"/>
                  <a:pt x="42" y="13"/>
                </a:cubicBezTo>
                <a:cubicBezTo>
                  <a:pt x="45" y="11"/>
                  <a:pt x="45" y="11"/>
                  <a:pt x="45" y="11"/>
                </a:cubicBezTo>
                <a:cubicBezTo>
                  <a:pt x="48" y="8"/>
                  <a:pt x="48" y="8"/>
                  <a:pt x="48" y="8"/>
                </a:cubicBezTo>
                <a:cubicBezTo>
                  <a:pt x="49" y="7"/>
                  <a:pt x="50" y="6"/>
                  <a:pt x="52" y="6"/>
                </a:cubicBezTo>
                <a:cubicBezTo>
                  <a:pt x="53" y="6"/>
                  <a:pt x="54" y="7"/>
                  <a:pt x="55" y="8"/>
                </a:cubicBezTo>
                <a:cubicBezTo>
                  <a:pt x="69" y="21"/>
                  <a:pt x="69" y="21"/>
                  <a:pt x="69" y="21"/>
                </a:cubicBezTo>
                <a:cubicBezTo>
                  <a:pt x="70" y="22"/>
                  <a:pt x="71" y="24"/>
                  <a:pt x="71" y="25"/>
                </a:cubicBezTo>
                <a:close/>
              </a:path>
            </a:pathLst>
          </a:custGeom>
          <a:solidFill>
            <a:srgbClr val="6D986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7" name="Freeform 29"/>
          <p:cNvSpPr>
            <a:spLocks noEditPoints="1"/>
          </p:cNvSpPr>
          <p:nvPr/>
        </p:nvSpPr>
        <p:spPr bwMode="auto">
          <a:xfrm>
            <a:off x="6777355" y="2459990"/>
            <a:ext cx="240665" cy="247650"/>
          </a:xfrm>
          <a:custGeom>
            <a:avLst/>
            <a:gdLst>
              <a:gd name="T0" fmla="*/ 80 w 85"/>
              <a:gd name="T1" fmla="*/ 48 h 87"/>
              <a:gd name="T2" fmla="*/ 76 w 85"/>
              <a:gd name="T3" fmla="*/ 45 h 87"/>
              <a:gd name="T4" fmla="*/ 77 w 85"/>
              <a:gd name="T5" fmla="*/ 43 h 87"/>
              <a:gd name="T6" fmla="*/ 36 w 85"/>
              <a:gd name="T7" fmla="*/ 16 h 87"/>
              <a:gd name="T8" fmla="*/ 39 w 85"/>
              <a:gd name="T9" fmla="*/ 12 h 87"/>
              <a:gd name="T10" fmla="*/ 26 w 85"/>
              <a:gd name="T11" fmla="*/ 1 h 87"/>
              <a:gd name="T12" fmla="*/ 21 w 85"/>
              <a:gd name="T13" fmla="*/ 2 h 87"/>
              <a:gd name="T14" fmla="*/ 1 w 85"/>
              <a:gd name="T15" fmla="*/ 37 h 87"/>
              <a:gd name="T16" fmla="*/ 14 w 85"/>
              <a:gd name="T17" fmla="*/ 48 h 87"/>
              <a:gd name="T18" fmla="*/ 18 w 85"/>
              <a:gd name="T19" fmla="*/ 47 h 87"/>
              <a:gd name="T20" fmla="*/ 23 w 85"/>
              <a:gd name="T21" fmla="*/ 45 h 87"/>
              <a:gd name="T22" fmla="*/ 22 w 85"/>
              <a:gd name="T23" fmla="*/ 49 h 87"/>
              <a:gd name="T24" fmla="*/ 39 w 85"/>
              <a:gd name="T25" fmla="*/ 69 h 87"/>
              <a:gd name="T26" fmla="*/ 22 w 85"/>
              <a:gd name="T27" fmla="*/ 81 h 87"/>
              <a:gd name="T28" fmla="*/ 22 w 85"/>
              <a:gd name="T29" fmla="*/ 87 h 87"/>
              <a:gd name="T30" fmla="*/ 67 w 85"/>
              <a:gd name="T31" fmla="*/ 84 h 87"/>
              <a:gd name="T32" fmla="*/ 46 w 85"/>
              <a:gd name="T33" fmla="*/ 81 h 87"/>
              <a:gd name="T34" fmla="*/ 51 w 85"/>
              <a:gd name="T35" fmla="*/ 67 h 87"/>
              <a:gd name="T36" fmla="*/ 60 w 85"/>
              <a:gd name="T37" fmla="*/ 66 h 87"/>
              <a:gd name="T38" fmla="*/ 64 w 85"/>
              <a:gd name="T39" fmla="*/ 65 h 87"/>
              <a:gd name="T40" fmla="*/ 70 w 85"/>
              <a:gd name="T41" fmla="*/ 65 h 87"/>
              <a:gd name="T42" fmla="*/ 73 w 85"/>
              <a:gd name="T43" fmla="*/ 67 h 87"/>
              <a:gd name="T44" fmla="*/ 80 w 85"/>
              <a:gd name="T45" fmla="*/ 60 h 87"/>
              <a:gd name="T46" fmla="*/ 84 w 85"/>
              <a:gd name="T47" fmla="*/ 54 h 87"/>
              <a:gd name="T48" fmla="*/ 84 w 85"/>
              <a:gd name="T49" fmla="*/ 54 h 87"/>
              <a:gd name="T50" fmla="*/ 17 w 85"/>
              <a:gd name="T51" fmla="*/ 37 h 87"/>
              <a:gd name="T52" fmla="*/ 16 w 85"/>
              <a:gd name="T53" fmla="*/ 37 h 87"/>
              <a:gd name="T54" fmla="*/ 14 w 85"/>
              <a:gd name="T55" fmla="*/ 41 h 87"/>
              <a:gd name="T56" fmla="*/ 25 w 85"/>
              <a:gd name="T57" fmla="*/ 8 h 87"/>
              <a:gd name="T58" fmla="*/ 30 w 85"/>
              <a:gd name="T59" fmla="*/ 14 h 87"/>
              <a:gd name="T60" fmla="*/ 29 w 85"/>
              <a:gd name="T61" fmla="*/ 15 h 87"/>
              <a:gd name="T62" fmla="*/ 48 w 85"/>
              <a:gd name="T63" fmla="*/ 62 h 87"/>
              <a:gd name="T64" fmla="*/ 43 w 85"/>
              <a:gd name="T65" fmla="*/ 63 h 87"/>
              <a:gd name="T66" fmla="*/ 33 w 85"/>
              <a:gd name="T67" fmla="*/ 59 h 87"/>
              <a:gd name="T68" fmla="*/ 29 w 85"/>
              <a:gd name="T69" fmla="*/ 48 h 87"/>
              <a:gd name="T70" fmla="*/ 48 w 85"/>
              <a:gd name="T71" fmla="*/ 62 h 87"/>
              <a:gd name="T72" fmla="*/ 62 w 85"/>
              <a:gd name="T73" fmla="*/ 56 h 87"/>
              <a:gd name="T74" fmla="*/ 60 w 85"/>
              <a:gd name="T75" fmla="*/ 59 h 87"/>
              <a:gd name="T76" fmla="*/ 57 w 85"/>
              <a:gd name="T77" fmla="*/ 57 h 87"/>
              <a:gd name="T78" fmla="*/ 28 w 85"/>
              <a:gd name="T79" fmla="*/ 40 h 87"/>
              <a:gd name="T80" fmla="*/ 28 w 85"/>
              <a:gd name="T81" fmla="*/ 40 h 87"/>
              <a:gd name="T82" fmla="*/ 28 w 85"/>
              <a:gd name="T83" fmla="*/ 40 h 87"/>
              <a:gd name="T84" fmla="*/ 31 w 85"/>
              <a:gd name="T85" fmla="*/ 20 h 87"/>
              <a:gd name="T86" fmla="*/ 69 w 85"/>
              <a:gd name="T87" fmla="*/ 44 h 87"/>
              <a:gd name="T88" fmla="*/ 68 w 85"/>
              <a:gd name="T89" fmla="*/ 45 h 87"/>
              <a:gd name="T90" fmla="*/ 62 w 85"/>
              <a:gd name="T91" fmla="*/ 56 h 87"/>
              <a:gd name="T92" fmla="*/ 75 w 85"/>
              <a:gd name="T93" fmla="*/ 57 h 87"/>
              <a:gd name="T94" fmla="*/ 73 w 85"/>
              <a:gd name="T95" fmla="*/ 60 h 87"/>
              <a:gd name="T96" fmla="*/ 70 w 85"/>
              <a:gd name="T97" fmla="*/ 50 h 87"/>
              <a:gd name="T98" fmla="*/ 75 w 85"/>
              <a:gd name="T99" fmla="*/ 57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85" h="87">
                <a:moveTo>
                  <a:pt x="83" y="49"/>
                </a:moveTo>
                <a:cubicBezTo>
                  <a:pt x="80" y="48"/>
                  <a:pt x="80" y="48"/>
                  <a:pt x="80" y="48"/>
                </a:cubicBezTo>
                <a:cubicBezTo>
                  <a:pt x="80" y="48"/>
                  <a:pt x="80" y="48"/>
                  <a:pt x="80" y="48"/>
                </a:cubicBezTo>
                <a:cubicBezTo>
                  <a:pt x="76" y="45"/>
                  <a:pt x="76" y="45"/>
                  <a:pt x="76" y="45"/>
                </a:cubicBezTo>
                <a:cubicBezTo>
                  <a:pt x="77" y="43"/>
                  <a:pt x="77" y="43"/>
                  <a:pt x="77" y="43"/>
                </a:cubicBezTo>
                <a:cubicBezTo>
                  <a:pt x="77" y="43"/>
                  <a:pt x="77" y="43"/>
                  <a:pt x="77" y="43"/>
                </a:cubicBezTo>
                <a:cubicBezTo>
                  <a:pt x="78" y="41"/>
                  <a:pt x="77" y="39"/>
                  <a:pt x="76" y="39"/>
                </a:cubicBezTo>
                <a:cubicBezTo>
                  <a:pt x="36" y="16"/>
                  <a:pt x="36" y="16"/>
                  <a:pt x="36" y="16"/>
                </a:cubicBezTo>
                <a:cubicBezTo>
                  <a:pt x="39" y="12"/>
                  <a:pt x="39" y="12"/>
                  <a:pt x="39" y="12"/>
                </a:cubicBezTo>
                <a:cubicBezTo>
                  <a:pt x="39" y="12"/>
                  <a:pt x="39" y="12"/>
                  <a:pt x="39" y="12"/>
                </a:cubicBezTo>
                <a:cubicBezTo>
                  <a:pt x="39" y="10"/>
                  <a:pt x="39" y="8"/>
                  <a:pt x="37" y="8"/>
                </a:cubicBezTo>
                <a:cubicBezTo>
                  <a:pt x="26" y="1"/>
                  <a:pt x="26" y="1"/>
                  <a:pt x="26" y="1"/>
                </a:cubicBezTo>
                <a:cubicBezTo>
                  <a:pt x="26" y="1"/>
                  <a:pt x="26" y="1"/>
                  <a:pt x="26" y="1"/>
                </a:cubicBezTo>
                <a:cubicBezTo>
                  <a:pt x="24" y="0"/>
                  <a:pt x="22" y="1"/>
                  <a:pt x="21" y="2"/>
                </a:cubicBezTo>
                <a:cubicBezTo>
                  <a:pt x="1" y="37"/>
                  <a:pt x="1" y="37"/>
                  <a:pt x="1" y="37"/>
                </a:cubicBezTo>
                <a:cubicBezTo>
                  <a:pt x="1" y="37"/>
                  <a:pt x="1" y="37"/>
                  <a:pt x="1" y="37"/>
                </a:cubicBezTo>
                <a:cubicBezTo>
                  <a:pt x="0" y="39"/>
                  <a:pt x="1" y="41"/>
                  <a:pt x="2" y="42"/>
                </a:cubicBezTo>
                <a:cubicBezTo>
                  <a:pt x="14" y="48"/>
                  <a:pt x="14" y="48"/>
                  <a:pt x="14" y="48"/>
                </a:cubicBezTo>
                <a:cubicBezTo>
                  <a:pt x="14" y="48"/>
                  <a:pt x="14" y="48"/>
                  <a:pt x="14" y="48"/>
                </a:cubicBezTo>
                <a:cubicBezTo>
                  <a:pt x="15" y="49"/>
                  <a:pt x="17" y="49"/>
                  <a:pt x="18" y="47"/>
                </a:cubicBezTo>
                <a:cubicBezTo>
                  <a:pt x="20" y="43"/>
                  <a:pt x="20" y="43"/>
                  <a:pt x="20" y="43"/>
                </a:cubicBezTo>
                <a:cubicBezTo>
                  <a:pt x="23" y="45"/>
                  <a:pt x="23" y="45"/>
                  <a:pt x="23" y="45"/>
                </a:cubicBezTo>
                <a:cubicBezTo>
                  <a:pt x="22" y="45"/>
                  <a:pt x="22" y="45"/>
                  <a:pt x="22" y="45"/>
                </a:cubicBezTo>
                <a:cubicBezTo>
                  <a:pt x="22" y="46"/>
                  <a:pt x="22" y="48"/>
                  <a:pt x="22" y="49"/>
                </a:cubicBezTo>
                <a:cubicBezTo>
                  <a:pt x="22" y="54"/>
                  <a:pt x="24" y="60"/>
                  <a:pt x="28" y="63"/>
                </a:cubicBezTo>
                <a:cubicBezTo>
                  <a:pt x="31" y="66"/>
                  <a:pt x="35" y="68"/>
                  <a:pt x="39" y="69"/>
                </a:cubicBezTo>
                <a:cubicBezTo>
                  <a:pt x="39" y="81"/>
                  <a:pt x="39" y="81"/>
                  <a:pt x="39" y="81"/>
                </a:cubicBezTo>
                <a:cubicBezTo>
                  <a:pt x="22" y="81"/>
                  <a:pt x="22" y="81"/>
                  <a:pt x="22" y="81"/>
                </a:cubicBezTo>
                <a:cubicBezTo>
                  <a:pt x="20" y="81"/>
                  <a:pt x="19" y="82"/>
                  <a:pt x="19" y="84"/>
                </a:cubicBezTo>
                <a:cubicBezTo>
                  <a:pt x="19" y="86"/>
                  <a:pt x="20" y="87"/>
                  <a:pt x="22" y="87"/>
                </a:cubicBezTo>
                <a:cubicBezTo>
                  <a:pt x="63" y="87"/>
                  <a:pt x="63" y="87"/>
                  <a:pt x="63" y="87"/>
                </a:cubicBezTo>
                <a:cubicBezTo>
                  <a:pt x="65" y="87"/>
                  <a:pt x="67" y="86"/>
                  <a:pt x="67" y="84"/>
                </a:cubicBezTo>
                <a:cubicBezTo>
                  <a:pt x="67" y="82"/>
                  <a:pt x="65" y="81"/>
                  <a:pt x="63" y="81"/>
                </a:cubicBezTo>
                <a:cubicBezTo>
                  <a:pt x="46" y="81"/>
                  <a:pt x="46" y="81"/>
                  <a:pt x="46" y="81"/>
                </a:cubicBezTo>
                <a:cubicBezTo>
                  <a:pt x="46" y="69"/>
                  <a:pt x="46" y="69"/>
                  <a:pt x="46" y="69"/>
                </a:cubicBezTo>
                <a:cubicBezTo>
                  <a:pt x="48" y="69"/>
                  <a:pt x="49" y="68"/>
                  <a:pt x="51" y="67"/>
                </a:cubicBezTo>
                <a:cubicBezTo>
                  <a:pt x="53" y="66"/>
                  <a:pt x="55" y="65"/>
                  <a:pt x="56" y="64"/>
                </a:cubicBezTo>
                <a:cubicBezTo>
                  <a:pt x="60" y="66"/>
                  <a:pt x="60" y="66"/>
                  <a:pt x="60" y="66"/>
                </a:cubicBezTo>
                <a:cubicBezTo>
                  <a:pt x="60" y="66"/>
                  <a:pt x="60" y="66"/>
                  <a:pt x="60" y="66"/>
                </a:cubicBezTo>
                <a:cubicBezTo>
                  <a:pt x="61" y="67"/>
                  <a:pt x="63" y="67"/>
                  <a:pt x="64" y="65"/>
                </a:cubicBezTo>
                <a:cubicBezTo>
                  <a:pt x="66" y="63"/>
                  <a:pt x="66" y="63"/>
                  <a:pt x="66" y="63"/>
                </a:cubicBezTo>
                <a:cubicBezTo>
                  <a:pt x="70" y="65"/>
                  <a:pt x="70" y="65"/>
                  <a:pt x="70" y="65"/>
                </a:cubicBezTo>
                <a:cubicBezTo>
                  <a:pt x="73" y="67"/>
                  <a:pt x="73" y="67"/>
                  <a:pt x="73" y="67"/>
                </a:cubicBezTo>
                <a:cubicBezTo>
                  <a:pt x="73" y="67"/>
                  <a:pt x="73" y="67"/>
                  <a:pt x="73" y="67"/>
                </a:cubicBezTo>
                <a:cubicBezTo>
                  <a:pt x="74" y="68"/>
                  <a:pt x="76" y="67"/>
                  <a:pt x="77" y="66"/>
                </a:cubicBezTo>
                <a:cubicBezTo>
                  <a:pt x="80" y="60"/>
                  <a:pt x="80" y="60"/>
                  <a:pt x="80" y="60"/>
                </a:cubicBezTo>
                <a:cubicBezTo>
                  <a:pt x="81" y="60"/>
                  <a:pt x="81" y="60"/>
                  <a:pt x="81" y="60"/>
                </a:cubicBezTo>
                <a:cubicBezTo>
                  <a:pt x="84" y="54"/>
                  <a:pt x="84" y="54"/>
                  <a:pt x="84" y="54"/>
                </a:cubicBezTo>
                <a:cubicBezTo>
                  <a:pt x="84" y="54"/>
                  <a:pt x="84" y="54"/>
                  <a:pt x="84" y="54"/>
                </a:cubicBezTo>
                <a:cubicBezTo>
                  <a:pt x="84" y="54"/>
                  <a:pt x="84" y="54"/>
                  <a:pt x="84" y="54"/>
                </a:cubicBezTo>
                <a:cubicBezTo>
                  <a:pt x="85" y="52"/>
                  <a:pt x="84" y="50"/>
                  <a:pt x="83" y="49"/>
                </a:cubicBezTo>
                <a:close/>
                <a:moveTo>
                  <a:pt x="17" y="37"/>
                </a:moveTo>
                <a:cubicBezTo>
                  <a:pt x="17" y="37"/>
                  <a:pt x="17" y="37"/>
                  <a:pt x="17" y="37"/>
                </a:cubicBezTo>
                <a:cubicBezTo>
                  <a:pt x="16" y="37"/>
                  <a:pt x="16" y="37"/>
                  <a:pt x="16" y="37"/>
                </a:cubicBezTo>
                <a:cubicBezTo>
                  <a:pt x="16" y="38"/>
                  <a:pt x="16" y="38"/>
                  <a:pt x="16" y="38"/>
                </a:cubicBezTo>
                <a:cubicBezTo>
                  <a:pt x="14" y="41"/>
                  <a:pt x="14" y="41"/>
                  <a:pt x="14" y="41"/>
                </a:cubicBezTo>
                <a:cubicBezTo>
                  <a:pt x="8" y="38"/>
                  <a:pt x="8" y="38"/>
                  <a:pt x="8" y="38"/>
                </a:cubicBezTo>
                <a:cubicBezTo>
                  <a:pt x="25" y="8"/>
                  <a:pt x="25" y="8"/>
                  <a:pt x="25" y="8"/>
                </a:cubicBezTo>
                <a:cubicBezTo>
                  <a:pt x="31" y="12"/>
                  <a:pt x="31" y="12"/>
                  <a:pt x="31" y="12"/>
                </a:cubicBezTo>
                <a:cubicBezTo>
                  <a:pt x="30" y="14"/>
                  <a:pt x="30" y="14"/>
                  <a:pt x="30" y="14"/>
                </a:cubicBezTo>
                <a:cubicBezTo>
                  <a:pt x="29" y="15"/>
                  <a:pt x="29" y="15"/>
                  <a:pt x="29" y="15"/>
                </a:cubicBezTo>
                <a:cubicBezTo>
                  <a:pt x="29" y="15"/>
                  <a:pt x="29" y="15"/>
                  <a:pt x="29" y="15"/>
                </a:cubicBezTo>
                <a:cubicBezTo>
                  <a:pt x="17" y="37"/>
                  <a:pt x="17" y="37"/>
                  <a:pt x="17" y="37"/>
                </a:cubicBezTo>
                <a:close/>
                <a:moveTo>
                  <a:pt x="48" y="62"/>
                </a:moveTo>
                <a:cubicBezTo>
                  <a:pt x="48" y="62"/>
                  <a:pt x="48" y="62"/>
                  <a:pt x="48" y="62"/>
                </a:cubicBezTo>
                <a:cubicBezTo>
                  <a:pt x="47" y="62"/>
                  <a:pt x="45" y="63"/>
                  <a:pt x="43" y="63"/>
                </a:cubicBezTo>
                <a:cubicBezTo>
                  <a:pt x="43" y="63"/>
                  <a:pt x="43" y="63"/>
                  <a:pt x="43" y="63"/>
                </a:cubicBezTo>
                <a:cubicBezTo>
                  <a:pt x="39" y="63"/>
                  <a:pt x="35" y="61"/>
                  <a:pt x="33" y="59"/>
                </a:cubicBezTo>
                <a:cubicBezTo>
                  <a:pt x="30" y="56"/>
                  <a:pt x="29" y="53"/>
                  <a:pt x="29" y="49"/>
                </a:cubicBezTo>
                <a:cubicBezTo>
                  <a:pt x="29" y="48"/>
                  <a:pt x="29" y="48"/>
                  <a:pt x="29" y="48"/>
                </a:cubicBezTo>
                <a:cubicBezTo>
                  <a:pt x="50" y="61"/>
                  <a:pt x="50" y="61"/>
                  <a:pt x="50" y="61"/>
                </a:cubicBezTo>
                <a:cubicBezTo>
                  <a:pt x="50" y="61"/>
                  <a:pt x="49" y="61"/>
                  <a:pt x="48" y="62"/>
                </a:cubicBezTo>
                <a:close/>
                <a:moveTo>
                  <a:pt x="62" y="56"/>
                </a:moveTo>
                <a:cubicBezTo>
                  <a:pt x="62" y="56"/>
                  <a:pt x="62" y="56"/>
                  <a:pt x="62" y="56"/>
                </a:cubicBezTo>
                <a:cubicBezTo>
                  <a:pt x="62" y="57"/>
                  <a:pt x="62" y="57"/>
                  <a:pt x="62" y="57"/>
                </a:cubicBezTo>
                <a:cubicBezTo>
                  <a:pt x="60" y="59"/>
                  <a:pt x="60" y="59"/>
                  <a:pt x="60" y="59"/>
                </a:cubicBezTo>
                <a:cubicBezTo>
                  <a:pt x="57" y="57"/>
                  <a:pt x="57" y="57"/>
                  <a:pt x="57" y="57"/>
                </a:cubicBezTo>
                <a:cubicBezTo>
                  <a:pt x="57" y="57"/>
                  <a:pt x="57" y="57"/>
                  <a:pt x="57" y="57"/>
                </a:cubicBezTo>
                <a:cubicBezTo>
                  <a:pt x="28" y="40"/>
                  <a:pt x="28" y="40"/>
                  <a:pt x="28" y="40"/>
                </a:cubicBezTo>
                <a:cubicBezTo>
                  <a:pt x="28" y="40"/>
                  <a:pt x="28" y="40"/>
                  <a:pt x="28" y="40"/>
                </a:cubicBezTo>
                <a:cubicBezTo>
                  <a:pt x="28" y="40"/>
                  <a:pt x="28" y="40"/>
                  <a:pt x="28" y="40"/>
                </a:cubicBezTo>
                <a:cubicBezTo>
                  <a:pt x="28" y="40"/>
                  <a:pt x="28" y="40"/>
                  <a:pt x="28" y="40"/>
                </a:cubicBezTo>
                <a:cubicBezTo>
                  <a:pt x="28" y="40"/>
                  <a:pt x="28" y="40"/>
                  <a:pt x="28" y="40"/>
                </a:cubicBezTo>
                <a:cubicBezTo>
                  <a:pt x="28" y="40"/>
                  <a:pt x="28" y="40"/>
                  <a:pt x="28" y="40"/>
                </a:cubicBezTo>
                <a:cubicBezTo>
                  <a:pt x="21" y="37"/>
                  <a:pt x="21" y="37"/>
                  <a:pt x="21" y="37"/>
                </a:cubicBezTo>
                <a:cubicBezTo>
                  <a:pt x="31" y="20"/>
                  <a:pt x="31" y="20"/>
                  <a:pt x="31" y="20"/>
                </a:cubicBezTo>
                <a:cubicBezTo>
                  <a:pt x="70" y="43"/>
                  <a:pt x="70" y="43"/>
                  <a:pt x="70" y="43"/>
                </a:cubicBezTo>
                <a:cubicBezTo>
                  <a:pt x="69" y="44"/>
                  <a:pt x="69" y="44"/>
                  <a:pt x="69" y="44"/>
                </a:cubicBezTo>
                <a:cubicBezTo>
                  <a:pt x="69" y="44"/>
                  <a:pt x="69" y="44"/>
                  <a:pt x="69" y="44"/>
                </a:cubicBezTo>
                <a:cubicBezTo>
                  <a:pt x="68" y="45"/>
                  <a:pt x="68" y="45"/>
                  <a:pt x="68" y="45"/>
                </a:cubicBezTo>
                <a:cubicBezTo>
                  <a:pt x="68" y="45"/>
                  <a:pt x="68" y="45"/>
                  <a:pt x="68" y="45"/>
                </a:cubicBezTo>
                <a:cubicBezTo>
                  <a:pt x="62" y="56"/>
                  <a:pt x="62" y="56"/>
                  <a:pt x="62" y="56"/>
                </a:cubicBezTo>
                <a:close/>
                <a:moveTo>
                  <a:pt x="75" y="57"/>
                </a:moveTo>
                <a:cubicBezTo>
                  <a:pt x="75" y="57"/>
                  <a:pt x="75" y="57"/>
                  <a:pt x="75" y="57"/>
                </a:cubicBezTo>
                <a:cubicBezTo>
                  <a:pt x="75" y="57"/>
                  <a:pt x="75" y="57"/>
                  <a:pt x="75" y="57"/>
                </a:cubicBezTo>
                <a:cubicBezTo>
                  <a:pt x="73" y="60"/>
                  <a:pt x="73" y="60"/>
                  <a:pt x="73" y="60"/>
                </a:cubicBezTo>
                <a:cubicBezTo>
                  <a:pt x="67" y="56"/>
                  <a:pt x="67" y="56"/>
                  <a:pt x="67" y="56"/>
                </a:cubicBezTo>
                <a:cubicBezTo>
                  <a:pt x="70" y="50"/>
                  <a:pt x="70" y="50"/>
                  <a:pt x="70" y="50"/>
                </a:cubicBezTo>
                <a:cubicBezTo>
                  <a:pt x="77" y="53"/>
                  <a:pt x="77" y="53"/>
                  <a:pt x="77" y="53"/>
                </a:cubicBezTo>
                <a:cubicBezTo>
                  <a:pt x="75" y="57"/>
                  <a:pt x="75" y="57"/>
                  <a:pt x="75" y="57"/>
                </a:cubicBezTo>
                <a:close/>
              </a:path>
            </a:pathLst>
          </a:custGeom>
          <a:solidFill>
            <a:srgbClr val="6D986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8" name="任意多边形 37"/>
          <p:cNvSpPr/>
          <p:nvPr/>
        </p:nvSpPr>
        <p:spPr>
          <a:xfrm>
            <a:off x="7101840" y="2174240"/>
            <a:ext cx="791210" cy="187325"/>
          </a:xfrm>
          <a:custGeom>
            <a:avLst/>
            <a:gdLst>
              <a:gd name="connsiteX0" fmla="*/ 0 w 1059180"/>
              <a:gd name="connsiteY0" fmla="*/ 205740 h 205740"/>
              <a:gd name="connsiteX1" fmla="*/ 205740 w 1059180"/>
              <a:gd name="connsiteY1" fmla="*/ 0 h 205740"/>
              <a:gd name="connsiteX2" fmla="*/ 1059180 w 1059180"/>
              <a:gd name="connsiteY2" fmla="*/ 0 h 205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59180" h="205740">
                <a:moveTo>
                  <a:pt x="0" y="205740"/>
                </a:moveTo>
                <a:lnTo>
                  <a:pt x="205740" y="0"/>
                </a:lnTo>
                <a:lnTo>
                  <a:pt x="1059180" y="0"/>
                </a:lnTo>
              </a:path>
            </a:pathLst>
          </a:custGeom>
          <a:noFill/>
          <a:ln w="6350" cap="flat">
            <a:solidFill>
              <a:srgbClr val="6D986A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任意多边形 38"/>
          <p:cNvSpPr/>
          <p:nvPr/>
        </p:nvSpPr>
        <p:spPr>
          <a:xfrm flipV="1">
            <a:off x="7126605" y="4389120"/>
            <a:ext cx="792480" cy="186055"/>
          </a:xfrm>
          <a:custGeom>
            <a:avLst/>
            <a:gdLst>
              <a:gd name="connsiteX0" fmla="*/ 0 w 1059180"/>
              <a:gd name="connsiteY0" fmla="*/ 205740 h 205740"/>
              <a:gd name="connsiteX1" fmla="*/ 205740 w 1059180"/>
              <a:gd name="connsiteY1" fmla="*/ 0 h 205740"/>
              <a:gd name="connsiteX2" fmla="*/ 1059180 w 1059180"/>
              <a:gd name="connsiteY2" fmla="*/ 0 h 205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59180" h="205740">
                <a:moveTo>
                  <a:pt x="0" y="205740"/>
                </a:moveTo>
                <a:lnTo>
                  <a:pt x="205740" y="0"/>
                </a:lnTo>
                <a:lnTo>
                  <a:pt x="1059180" y="0"/>
                </a:lnTo>
              </a:path>
            </a:pathLst>
          </a:custGeom>
          <a:noFill/>
          <a:ln w="6350" cap="flat">
            <a:solidFill>
              <a:srgbClr val="6D986A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任意多边形 39"/>
          <p:cNvSpPr/>
          <p:nvPr/>
        </p:nvSpPr>
        <p:spPr>
          <a:xfrm flipH="1">
            <a:off x="4241800" y="2195195"/>
            <a:ext cx="871855" cy="187325"/>
          </a:xfrm>
          <a:custGeom>
            <a:avLst/>
            <a:gdLst>
              <a:gd name="connsiteX0" fmla="*/ 0 w 1059180"/>
              <a:gd name="connsiteY0" fmla="*/ 205740 h 205740"/>
              <a:gd name="connsiteX1" fmla="*/ 205740 w 1059180"/>
              <a:gd name="connsiteY1" fmla="*/ 0 h 205740"/>
              <a:gd name="connsiteX2" fmla="*/ 1059180 w 1059180"/>
              <a:gd name="connsiteY2" fmla="*/ 0 h 205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59180" h="205740">
                <a:moveTo>
                  <a:pt x="0" y="205740"/>
                </a:moveTo>
                <a:lnTo>
                  <a:pt x="205740" y="0"/>
                </a:lnTo>
                <a:lnTo>
                  <a:pt x="1059180" y="0"/>
                </a:lnTo>
              </a:path>
            </a:pathLst>
          </a:custGeom>
          <a:noFill/>
          <a:ln w="6350" cap="flat">
            <a:solidFill>
              <a:srgbClr val="6D986A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任意多边形 41"/>
          <p:cNvSpPr/>
          <p:nvPr/>
        </p:nvSpPr>
        <p:spPr>
          <a:xfrm flipH="1" flipV="1">
            <a:off x="4220210" y="4380865"/>
            <a:ext cx="873125" cy="186055"/>
          </a:xfrm>
          <a:custGeom>
            <a:avLst/>
            <a:gdLst>
              <a:gd name="connsiteX0" fmla="*/ 0 w 1059180"/>
              <a:gd name="connsiteY0" fmla="*/ 205740 h 205740"/>
              <a:gd name="connsiteX1" fmla="*/ 205740 w 1059180"/>
              <a:gd name="connsiteY1" fmla="*/ 0 h 205740"/>
              <a:gd name="connsiteX2" fmla="*/ 1059180 w 1059180"/>
              <a:gd name="connsiteY2" fmla="*/ 0 h 205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59180" h="205740">
                <a:moveTo>
                  <a:pt x="0" y="205740"/>
                </a:moveTo>
                <a:lnTo>
                  <a:pt x="205740" y="0"/>
                </a:lnTo>
                <a:lnTo>
                  <a:pt x="1059180" y="0"/>
                </a:lnTo>
              </a:path>
            </a:pathLst>
          </a:custGeom>
          <a:noFill/>
          <a:ln w="6350" cap="flat">
            <a:solidFill>
              <a:srgbClr val="6D986A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Rectangle 24"/>
          <p:cNvSpPr>
            <a:spLocks noChangeArrowheads="1"/>
          </p:cNvSpPr>
          <p:nvPr/>
        </p:nvSpPr>
        <p:spPr bwMode="auto">
          <a:xfrm>
            <a:off x="7963535" y="2003425"/>
            <a:ext cx="2186305" cy="245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16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</a:t>
            </a:r>
            <a:endParaRPr lang="zh-CN" altLang="en-US" sz="16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7963535" y="2284095"/>
            <a:ext cx="31737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l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en-US" altLang="zh-CN" sz="1200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1" name="Rectangle 24"/>
          <p:cNvSpPr>
            <a:spLocks noChangeArrowheads="1"/>
          </p:cNvSpPr>
          <p:nvPr/>
        </p:nvSpPr>
        <p:spPr bwMode="auto">
          <a:xfrm>
            <a:off x="7963535" y="4372610"/>
            <a:ext cx="2186305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16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  <a:endParaRPr lang="zh-CN" altLang="en-US" sz="16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7963535" y="4653280"/>
            <a:ext cx="31737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l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en-US" altLang="zh-CN" sz="1200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3" name="Rectangle 24"/>
          <p:cNvSpPr>
            <a:spLocks noChangeArrowheads="1"/>
          </p:cNvSpPr>
          <p:nvPr/>
        </p:nvSpPr>
        <p:spPr bwMode="auto">
          <a:xfrm>
            <a:off x="1948815" y="2003425"/>
            <a:ext cx="2186305" cy="245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</a:t>
            </a:r>
            <a:endParaRPr lang="zh-CN" altLang="en-US" sz="16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961390" y="2284095"/>
            <a:ext cx="31737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r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en-US" altLang="zh-CN" sz="1200" dirty="0">
              <a:solidFill>
                <a:schemeClr val="bg1">
                  <a:lumMod val="50000"/>
                </a:schemeClr>
              </a:solidFill>
              <a:latin typeface="华文细黑" panose="02010600040101010101" charset="-122"/>
              <a:ea typeface="华文细黑" panose="02010600040101010101" charset="-122"/>
            </a:endParaRPr>
          </a:p>
        </p:txBody>
      </p:sp>
      <p:sp>
        <p:nvSpPr>
          <p:cNvPr id="57" name="Rectangle 24"/>
          <p:cNvSpPr>
            <a:spLocks noChangeArrowheads="1"/>
          </p:cNvSpPr>
          <p:nvPr/>
        </p:nvSpPr>
        <p:spPr bwMode="auto">
          <a:xfrm>
            <a:off x="1948815" y="4372610"/>
            <a:ext cx="2186305" cy="260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  <a:endParaRPr lang="zh-CN" altLang="en-US" sz="16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961390" y="4653280"/>
            <a:ext cx="31737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r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en-US" altLang="zh-CN" sz="1200" dirty="0">
              <a:solidFill>
                <a:schemeClr val="bg1">
                  <a:lumMod val="50000"/>
                </a:schemeClr>
              </a:solidFill>
              <a:latin typeface="华文细黑" panose="02010600040101010101" charset="-122"/>
              <a:ea typeface="华文细黑" panose="02010600040101010101" charset="-122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5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5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5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500"/>
                            </p:stCondLst>
                            <p:childTnLst>
                              <p:par>
                                <p:cTn id="9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0"/>
                            </p:stCondLst>
                            <p:childTnLst>
                              <p:par>
                                <p:cTn id="1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21" grpId="0"/>
      <p:bldP spid="34" grpId="0" bldLvl="0" animBg="1"/>
      <p:bldP spid="35" grpId="0" bldLvl="0" animBg="1"/>
      <p:bldP spid="36" grpId="0" bldLvl="0" animBg="1"/>
      <p:bldP spid="37" grpId="0" bldLvl="0" animBg="1"/>
      <p:bldP spid="38" grpId="0" bldLvl="0" animBg="1"/>
      <p:bldP spid="39" grpId="0" bldLvl="0" animBg="1"/>
      <p:bldP spid="40" grpId="0" bldLvl="0" animBg="1"/>
      <p:bldP spid="42" grpId="0" bldLvl="0" animBg="1"/>
      <p:bldP spid="43" grpId="0"/>
      <p:bldP spid="44" grpId="0"/>
      <p:bldP spid="51" grpId="0"/>
      <p:bldP spid="52" grpId="0"/>
      <p:bldP spid="53" grpId="0"/>
      <p:bldP spid="56" grpId="0"/>
      <p:bldP spid="57" grpId="0"/>
      <p:bldP spid="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叶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574020" y="-22860"/>
            <a:ext cx="2724150" cy="2028190"/>
          </a:xfrm>
          <a:prstGeom prst="rect">
            <a:avLst/>
          </a:prstGeom>
        </p:spPr>
      </p:pic>
      <p:pic>
        <p:nvPicPr>
          <p:cNvPr id="5" name="图片 4" descr="花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020" y="4767580"/>
            <a:ext cx="1676400" cy="2194560"/>
          </a:xfrm>
          <a:prstGeom prst="rect">
            <a:avLst/>
          </a:prstGeom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132330" y="2044065"/>
            <a:ext cx="7925435" cy="2760980"/>
          </a:xfrm>
          <a:prstGeom prst="rect">
            <a:avLst/>
          </a:prstGeom>
          <a:noFill/>
          <a:ln w="31750" cap="flat">
            <a:solidFill>
              <a:srgbClr val="6D986A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4541137" y="2331484"/>
            <a:ext cx="3109978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>
                <a:solidFill>
                  <a:srgbClr val="6D986A"/>
                </a:solidFill>
                <a:latin typeface="方正清刻本悦宋简体" panose="02000000000000000000" charset="-122"/>
                <a:ea typeface="方正清刻本悦宋简体" panose="02000000000000000000" charset="-122"/>
              </a:rPr>
              <a:t>PART.03</a:t>
            </a:r>
            <a:endParaRPr lang="en-US" altLang="zh-CN" sz="3600" dirty="0">
              <a:solidFill>
                <a:srgbClr val="6D986A"/>
              </a:solidFill>
              <a:latin typeface="方正清刻本悦宋简体" panose="02000000000000000000" charset="-122"/>
              <a:ea typeface="方正清刻本悦宋简体" panose="020000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48380" y="3103245"/>
            <a:ext cx="50952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rgbClr val="6D986A"/>
                </a:solidFill>
                <a:latin typeface="方正清刻本悦宋简体" panose="02000000000000000000" charset="-122"/>
                <a:ea typeface="方正清刻本悦宋简体" panose="02000000000000000000" charset="-122"/>
              </a:rPr>
              <a:t>单击此处输入标题文本</a:t>
            </a:r>
            <a:endParaRPr lang="zh-CN" altLang="en-US" sz="3200" dirty="0">
              <a:solidFill>
                <a:srgbClr val="6D986A"/>
              </a:solidFill>
              <a:latin typeface="方正清刻本悦宋简体" panose="02000000000000000000" charset="-122"/>
              <a:ea typeface="方正清刻本悦宋简体" panose="02000000000000000000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62530" y="3716020"/>
            <a:ext cx="72669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200000"/>
              </a:lnSpc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For our ever-lasting friendship, send sincere blessings and warm greetings to my friends whom I miss so much.</a:t>
            </a:r>
            <a:endParaRPr lang="zh-CN" altLang="en-US" sz="120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99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799"/>
                            </p:stCondLst>
                            <p:childTnLst>
                              <p:par>
                                <p:cTn id="3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12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叶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18495" y="-9525"/>
            <a:ext cx="2252980" cy="1677670"/>
          </a:xfrm>
          <a:prstGeom prst="rect">
            <a:avLst/>
          </a:prstGeom>
        </p:spPr>
      </p:pic>
      <p:pic>
        <p:nvPicPr>
          <p:cNvPr id="5" name="图片 4" descr="花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0" y="5189855"/>
            <a:ext cx="1343660" cy="1758950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-6350" y="307975"/>
            <a:ext cx="3248660" cy="499110"/>
            <a:chOff x="-35" y="638"/>
            <a:chExt cx="5116" cy="786"/>
          </a:xfrm>
          <a:solidFill>
            <a:srgbClr val="6D986A"/>
          </a:solidFill>
        </p:grpSpPr>
        <p:sp>
          <p:nvSpPr>
            <p:cNvPr id="8" name="矩形 7"/>
            <p:cNvSpPr/>
            <p:nvPr/>
          </p:nvSpPr>
          <p:spPr>
            <a:xfrm>
              <a:off x="-35" y="638"/>
              <a:ext cx="4613" cy="7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等腰三角形 8"/>
            <p:cNvSpPr/>
            <p:nvPr/>
          </p:nvSpPr>
          <p:spPr>
            <a:xfrm rot="5400000">
              <a:off x="4436" y="779"/>
              <a:ext cx="787" cy="50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/>
        </p:nvSpPr>
        <p:spPr>
          <a:xfrm>
            <a:off x="220345" y="363220"/>
            <a:ext cx="2475865" cy="38862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单击此处输入标题文本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2" name="Freeform 3"/>
          <p:cNvSpPr>
            <a:spLocks noChangeArrowheads="1"/>
          </p:cNvSpPr>
          <p:nvPr/>
        </p:nvSpPr>
        <p:spPr bwMode="auto">
          <a:xfrm rot="19397468">
            <a:off x="4830763" y="1954213"/>
            <a:ext cx="1730375" cy="1755775"/>
          </a:xfrm>
          <a:custGeom>
            <a:avLst/>
            <a:gdLst>
              <a:gd name="T0" fmla="*/ 3563 w 10688"/>
              <a:gd name="T1" fmla="*/ 7062 h 10844"/>
              <a:gd name="T2" fmla="*/ 3563 w 10688"/>
              <a:gd name="T3" fmla="*/ 7062 h 10844"/>
              <a:gd name="T4" fmla="*/ 4563 w 10688"/>
              <a:gd name="T5" fmla="*/ 10749 h 10844"/>
              <a:gd name="T6" fmla="*/ 7937 w 10688"/>
              <a:gd name="T7" fmla="*/ 9812 h 10844"/>
              <a:gd name="T8" fmla="*/ 9062 w 10688"/>
              <a:gd name="T9" fmla="*/ 2782 h 10844"/>
              <a:gd name="T10" fmla="*/ 2032 w 10688"/>
              <a:gd name="T11" fmla="*/ 1626 h 10844"/>
              <a:gd name="T12" fmla="*/ 0 w 10688"/>
              <a:gd name="T13" fmla="*/ 4907 h 10844"/>
              <a:gd name="T14" fmla="*/ 3563 w 10688"/>
              <a:gd name="T15" fmla="*/ 7062 h 108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688" h="10844">
                <a:moveTo>
                  <a:pt x="3563" y="7062"/>
                </a:moveTo>
                <a:lnTo>
                  <a:pt x="3563" y="7062"/>
                </a:lnTo>
                <a:cubicBezTo>
                  <a:pt x="4375" y="8187"/>
                  <a:pt x="4688" y="9500"/>
                  <a:pt x="4563" y="10749"/>
                </a:cubicBezTo>
                <a:cubicBezTo>
                  <a:pt x="5718" y="10843"/>
                  <a:pt x="6906" y="10562"/>
                  <a:pt x="7937" y="9812"/>
                </a:cubicBezTo>
                <a:cubicBezTo>
                  <a:pt x="10187" y="8187"/>
                  <a:pt x="10687" y="5032"/>
                  <a:pt x="9062" y="2782"/>
                </a:cubicBezTo>
                <a:cubicBezTo>
                  <a:pt x="7437" y="500"/>
                  <a:pt x="4282" y="0"/>
                  <a:pt x="2032" y="1626"/>
                </a:cubicBezTo>
                <a:cubicBezTo>
                  <a:pt x="907" y="2438"/>
                  <a:pt x="219" y="3657"/>
                  <a:pt x="0" y="4907"/>
                </a:cubicBezTo>
                <a:cubicBezTo>
                  <a:pt x="1375" y="5126"/>
                  <a:pt x="2688" y="5843"/>
                  <a:pt x="3563" y="7062"/>
                </a:cubicBezTo>
              </a:path>
            </a:pathLst>
          </a:custGeom>
          <a:solidFill>
            <a:srgbClr val="6D986A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53" name="Freeform 3"/>
          <p:cNvSpPr>
            <a:spLocks noChangeArrowheads="1"/>
          </p:cNvSpPr>
          <p:nvPr/>
        </p:nvSpPr>
        <p:spPr bwMode="auto">
          <a:xfrm rot="3202081">
            <a:off x="6051550" y="2362200"/>
            <a:ext cx="1730375" cy="1755775"/>
          </a:xfrm>
          <a:custGeom>
            <a:avLst/>
            <a:gdLst>
              <a:gd name="T0" fmla="*/ 3563 w 10688"/>
              <a:gd name="T1" fmla="*/ 7062 h 10844"/>
              <a:gd name="T2" fmla="*/ 3563 w 10688"/>
              <a:gd name="T3" fmla="*/ 7062 h 10844"/>
              <a:gd name="T4" fmla="*/ 4563 w 10688"/>
              <a:gd name="T5" fmla="*/ 10749 h 10844"/>
              <a:gd name="T6" fmla="*/ 7937 w 10688"/>
              <a:gd name="T7" fmla="*/ 9812 h 10844"/>
              <a:gd name="T8" fmla="*/ 9062 w 10688"/>
              <a:gd name="T9" fmla="*/ 2782 h 10844"/>
              <a:gd name="T10" fmla="*/ 2032 w 10688"/>
              <a:gd name="T11" fmla="*/ 1626 h 10844"/>
              <a:gd name="T12" fmla="*/ 0 w 10688"/>
              <a:gd name="T13" fmla="*/ 4907 h 10844"/>
              <a:gd name="T14" fmla="*/ 3563 w 10688"/>
              <a:gd name="T15" fmla="*/ 7062 h 108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688" h="10844">
                <a:moveTo>
                  <a:pt x="3563" y="7062"/>
                </a:moveTo>
                <a:lnTo>
                  <a:pt x="3563" y="7062"/>
                </a:lnTo>
                <a:cubicBezTo>
                  <a:pt x="4375" y="8187"/>
                  <a:pt x="4688" y="9500"/>
                  <a:pt x="4563" y="10749"/>
                </a:cubicBezTo>
                <a:cubicBezTo>
                  <a:pt x="5718" y="10843"/>
                  <a:pt x="6906" y="10562"/>
                  <a:pt x="7937" y="9812"/>
                </a:cubicBezTo>
                <a:cubicBezTo>
                  <a:pt x="10187" y="8187"/>
                  <a:pt x="10687" y="5032"/>
                  <a:pt x="9062" y="2782"/>
                </a:cubicBezTo>
                <a:cubicBezTo>
                  <a:pt x="7437" y="500"/>
                  <a:pt x="4282" y="0"/>
                  <a:pt x="2032" y="1626"/>
                </a:cubicBezTo>
                <a:cubicBezTo>
                  <a:pt x="907" y="2438"/>
                  <a:pt x="219" y="3657"/>
                  <a:pt x="0" y="4907"/>
                </a:cubicBezTo>
                <a:cubicBezTo>
                  <a:pt x="1375" y="5126"/>
                  <a:pt x="2688" y="5843"/>
                  <a:pt x="3563" y="7062"/>
                </a:cubicBezTo>
              </a:path>
            </a:pathLst>
          </a:custGeom>
          <a:solidFill>
            <a:srgbClr val="6D986A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54" name="Freeform 3"/>
          <p:cNvSpPr>
            <a:spLocks noChangeArrowheads="1"/>
          </p:cNvSpPr>
          <p:nvPr/>
        </p:nvSpPr>
        <p:spPr bwMode="auto">
          <a:xfrm rot="8579122">
            <a:off x="5638800" y="3586163"/>
            <a:ext cx="1730375" cy="1755775"/>
          </a:xfrm>
          <a:custGeom>
            <a:avLst/>
            <a:gdLst>
              <a:gd name="T0" fmla="*/ 3563 w 10688"/>
              <a:gd name="T1" fmla="*/ 7062 h 10844"/>
              <a:gd name="T2" fmla="*/ 3563 w 10688"/>
              <a:gd name="T3" fmla="*/ 7062 h 10844"/>
              <a:gd name="T4" fmla="*/ 4563 w 10688"/>
              <a:gd name="T5" fmla="*/ 10749 h 10844"/>
              <a:gd name="T6" fmla="*/ 7937 w 10688"/>
              <a:gd name="T7" fmla="*/ 9812 h 10844"/>
              <a:gd name="T8" fmla="*/ 9062 w 10688"/>
              <a:gd name="T9" fmla="*/ 2782 h 10844"/>
              <a:gd name="T10" fmla="*/ 2032 w 10688"/>
              <a:gd name="T11" fmla="*/ 1626 h 10844"/>
              <a:gd name="T12" fmla="*/ 0 w 10688"/>
              <a:gd name="T13" fmla="*/ 4907 h 10844"/>
              <a:gd name="T14" fmla="*/ 3563 w 10688"/>
              <a:gd name="T15" fmla="*/ 7062 h 108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688" h="10844">
                <a:moveTo>
                  <a:pt x="3563" y="7062"/>
                </a:moveTo>
                <a:lnTo>
                  <a:pt x="3563" y="7062"/>
                </a:lnTo>
                <a:cubicBezTo>
                  <a:pt x="4375" y="8187"/>
                  <a:pt x="4688" y="9500"/>
                  <a:pt x="4563" y="10749"/>
                </a:cubicBezTo>
                <a:cubicBezTo>
                  <a:pt x="5718" y="10843"/>
                  <a:pt x="6906" y="10562"/>
                  <a:pt x="7937" y="9812"/>
                </a:cubicBezTo>
                <a:cubicBezTo>
                  <a:pt x="10187" y="8187"/>
                  <a:pt x="10687" y="5032"/>
                  <a:pt x="9062" y="2782"/>
                </a:cubicBezTo>
                <a:cubicBezTo>
                  <a:pt x="7437" y="500"/>
                  <a:pt x="4282" y="0"/>
                  <a:pt x="2032" y="1626"/>
                </a:cubicBezTo>
                <a:cubicBezTo>
                  <a:pt x="907" y="2438"/>
                  <a:pt x="219" y="3657"/>
                  <a:pt x="0" y="4907"/>
                </a:cubicBezTo>
                <a:cubicBezTo>
                  <a:pt x="1375" y="5126"/>
                  <a:pt x="2688" y="5843"/>
                  <a:pt x="3563" y="7062"/>
                </a:cubicBezTo>
              </a:path>
            </a:pathLst>
          </a:custGeom>
          <a:solidFill>
            <a:srgbClr val="6D986A"/>
          </a:solidFill>
          <a:ln w="9525">
            <a:noFill/>
            <a:rou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55" name="Freeform 3"/>
          <p:cNvSpPr>
            <a:spLocks noChangeArrowheads="1"/>
          </p:cNvSpPr>
          <p:nvPr/>
        </p:nvSpPr>
        <p:spPr bwMode="auto">
          <a:xfrm rot="13978264">
            <a:off x="4418806" y="3186907"/>
            <a:ext cx="1730375" cy="1754188"/>
          </a:xfrm>
          <a:custGeom>
            <a:avLst/>
            <a:gdLst>
              <a:gd name="T0" fmla="*/ 3563 w 10688"/>
              <a:gd name="T1" fmla="*/ 7062 h 10844"/>
              <a:gd name="T2" fmla="*/ 3563 w 10688"/>
              <a:gd name="T3" fmla="*/ 7062 h 10844"/>
              <a:gd name="T4" fmla="*/ 4563 w 10688"/>
              <a:gd name="T5" fmla="*/ 10749 h 10844"/>
              <a:gd name="T6" fmla="*/ 7937 w 10688"/>
              <a:gd name="T7" fmla="*/ 9812 h 10844"/>
              <a:gd name="T8" fmla="*/ 9062 w 10688"/>
              <a:gd name="T9" fmla="*/ 2782 h 10844"/>
              <a:gd name="T10" fmla="*/ 2032 w 10688"/>
              <a:gd name="T11" fmla="*/ 1626 h 10844"/>
              <a:gd name="T12" fmla="*/ 0 w 10688"/>
              <a:gd name="T13" fmla="*/ 4907 h 10844"/>
              <a:gd name="T14" fmla="*/ 3563 w 10688"/>
              <a:gd name="T15" fmla="*/ 7062 h 108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688" h="10844">
                <a:moveTo>
                  <a:pt x="3563" y="7062"/>
                </a:moveTo>
                <a:lnTo>
                  <a:pt x="3563" y="7062"/>
                </a:lnTo>
                <a:cubicBezTo>
                  <a:pt x="4375" y="8187"/>
                  <a:pt x="4688" y="9500"/>
                  <a:pt x="4563" y="10749"/>
                </a:cubicBezTo>
                <a:cubicBezTo>
                  <a:pt x="5718" y="10843"/>
                  <a:pt x="6906" y="10562"/>
                  <a:pt x="7937" y="9812"/>
                </a:cubicBezTo>
                <a:cubicBezTo>
                  <a:pt x="10187" y="8187"/>
                  <a:pt x="10687" y="5032"/>
                  <a:pt x="9062" y="2782"/>
                </a:cubicBezTo>
                <a:cubicBezTo>
                  <a:pt x="7437" y="500"/>
                  <a:pt x="4282" y="0"/>
                  <a:pt x="2032" y="1626"/>
                </a:cubicBezTo>
                <a:cubicBezTo>
                  <a:pt x="907" y="2438"/>
                  <a:pt x="219" y="3657"/>
                  <a:pt x="0" y="4907"/>
                </a:cubicBezTo>
                <a:cubicBezTo>
                  <a:pt x="1375" y="5126"/>
                  <a:pt x="2688" y="5843"/>
                  <a:pt x="3563" y="7062"/>
                </a:cubicBezTo>
              </a:path>
            </a:pathLst>
          </a:custGeom>
          <a:solidFill>
            <a:srgbClr val="6D986A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56" name="TextBox 19"/>
          <p:cNvSpPr txBox="1">
            <a:spLocks noChangeArrowheads="1"/>
          </p:cNvSpPr>
          <p:nvPr/>
        </p:nvSpPr>
        <p:spPr bwMode="auto">
          <a:xfrm>
            <a:off x="5160963" y="2295525"/>
            <a:ext cx="1093787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09" rIns="91420" bIns="457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54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S</a:t>
            </a:r>
            <a:endParaRPr lang="en-US" altLang="zh-CN" sz="54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7" name="TextBox 20"/>
          <p:cNvSpPr txBox="1">
            <a:spLocks noChangeArrowheads="1"/>
          </p:cNvSpPr>
          <p:nvPr/>
        </p:nvSpPr>
        <p:spPr bwMode="auto">
          <a:xfrm>
            <a:off x="6370003" y="2777808"/>
            <a:ext cx="1093787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09" rIns="91420" bIns="457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id-ID" altLang="en-US" sz="5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O</a:t>
            </a:r>
            <a:endParaRPr lang="id-ID" altLang="en-US" sz="5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8" name="TextBox 21"/>
          <p:cNvSpPr txBox="1">
            <a:spLocks noChangeArrowheads="1"/>
          </p:cNvSpPr>
          <p:nvPr/>
        </p:nvSpPr>
        <p:spPr bwMode="auto">
          <a:xfrm>
            <a:off x="5946775" y="4144963"/>
            <a:ext cx="1093788" cy="92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09" rIns="91420" bIns="457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54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T</a:t>
            </a:r>
            <a:endParaRPr lang="en-US" altLang="zh-CN" sz="54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9" name="TextBox 22"/>
          <p:cNvSpPr txBox="1">
            <a:spLocks noChangeArrowheads="1"/>
          </p:cNvSpPr>
          <p:nvPr/>
        </p:nvSpPr>
        <p:spPr bwMode="auto">
          <a:xfrm>
            <a:off x="4657725" y="3589338"/>
            <a:ext cx="109378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09" rIns="91420" bIns="457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54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W</a:t>
            </a:r>
            <a:endParaRPr lang="en-US" altLang="zh-CN" sz="54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grpSp>
        <p:nvGrpSpPr>
          <p:cNvPr id="68" name="PA_组合 12"/>
          <p:cNvGrpSpPr/>
          <p:nvPr>
            <p:custDataLst>
              <p:tags r:id="rId3"/>
            </p:custDataLst>
          </p:nvPr>
        </p:nvGrpSpPr>
        <p:grpSpPr>
          <a:xfrm>
            <a:off x="7722806" y="2113127"/>
            <a:ext cx="3037205" cy="1057275"/>
            <a:chOff x="4683061" y="915187"/>
            <a:chExt cx="3037205" cy="1057275"/>
          </a:xfrm>
        </p:grpSpPr>
        <p:sp>
          <p:nvSpPr>
            <p:cNvPr id="69" name="文本框 68"/>
            <p:cNvSpPr txBox="1"/>
            <p:nvPr/>
          </p:nvSpPr>
          <p:spPr>
            <a:xfrm>
              <a:off x="4683061" y="915187"/>
              <a:ext cx="1605280" cy="3067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1400" b="1">
                  <a:solidFill>
                    <a:srgbClr val="6D986A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单击此处输入标题</a:t>
              </a:r>
              <a:endParaRPr lang="zh-CN" altLang="en-US" sz="14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4683061" y="1188872"/>
              <a:ext cx="3037205" cy="783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 panose="020B0604020202020204"/>
              </a:pP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</a:t>
              </a:r>
              <a:endParaRPr lang="zh-CN" altLang="en-US" sz="2000" dirty="0"/>
            </a:p>
          </p:txBody>
        </p:sp>
      </p:grpSp>
      <p:grpSp>
        <p:nvGrpSpPr>
          <p:cNvPr id="71" name="PA_组合 12"/>
          <p:cNvGrpSpPr/>
          <p:nvPr>
            <p:custDataLst>
              <p:tags r:id="rId4"/>
            </p:custDataLst>
          </p:nvPr>
        </p:nvGrpSpPr>
        <p:grpSpPr>
          <a:xfrm>
            <a:off x="7463726" y="4267047"/>
            <a:ext cx="3037205" cy="1081405"/>
            <a:chOff x="4683061" y="915187"/>
            <a:chExt cx="3037205" cy="1081405"/>
          </a:xfrm>
        </p:grpSpPr>
        <p:sp>
          <p:nvSpPr>
            <p:cNvPr id="72" name="文本框 71"/>
            <p:cNvSpPr txBox="1"/>
            <p:nvPr/>
          </p:nvSpPr>
          <p:spPr>
            <a:xfrm>
              <a:off x="4683061" y="915187"/>
              <a:ext cx="1605280" cy="3067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1400" b="1">
                  <a:solidFill>
                    <a:srgbClr val="6D986A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单击此处输入标题</a:t>
              </a:r>
              <a:endParaRPr lang="zh-CN" altLang="en-US" sz="14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4683061" y="1213002"/>
              <a:ext cx="3037205" cy="783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 panose="020B0604020202020204"/>
              </a:pP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</a:t>
              </a:r>
              <a:endParaRPr lang="zh-CN" altLang="en-US" sz="2000" dirty="0"/>
            </a:p>
          </p:txBody>
        </p:sp>
      </p:grpSp>
      <p:grpSp>
        <p:nvGrpSpPr>
          <p:cNvPr id="74" name="PA_组合 12"/>
          <p:cNvGrpSpPr/>
          <p:nvPr>
            <p:custDataLst>
              <p:tags r:id="rId5"/>
            </p:custDataLst>
          </p:nvPr>
        </p:nvGrpSpPr>
        <p:grpSpPr>
          <a:xfrm>
            <a:off x="1620456" y="1867382"/>
            <a:ext cx="3037205" cy="1090295"/>
            <a:chOff x="4683061" y="945032"/>
            <a:chExt cx="3037205" cy="1090295"/>
          </a:xfrm>
        </p:grpSpPr>
        <p:sp>
          <p:nvSpPr>
            <p:cNvPr id="75" name="文本框 74"/>
            <p:cNvSpPr txBox="1"/>
            <p:nvPr/>
          </p:nvSpPr>
          <p:spPr>
            <a:xfrm>
              <a:off x="4683061" y="945032"/>
              <a:ext cx="1605280" cy="3067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400" b="1">
                  <a:solidFill>
                    <a:srgbClr val="6D986A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单击此处输入标题</a:t>
              </a:r>
              <a:endParaRPr lang="zh-CN" altLang="en-US" sz="14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  <p:sp>
          <p:nvSpPr>
            <p:cNvPr id="76" name="文本框 75"/>
            <p:cNvSpPr txBox="1"/>
            <p:nvPr/>
          </p:nvSpPr>
          <p:spPr>
            <a:xfrm>
              <a:off x="4683061" y="1251737"/>
              <a:ext cx="3037205" cy="783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 panose="020B0604020202020204"/>
              </a:pP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</a:t>
              </a:r>
              <a:endParaRPr lang="zh-CN" altLang="en-US" sz="2000" dirty="0"/>
            </a:p>
          </p:txBody>
        </p:sp>
      </p:grpSp>
      <p:grpSp>
        <p:nvGrpSpPr>
          <p:cNvPr id="77" name="PA_组合 12"/>
          <p:cNvGrpSpPr/>
          <p:nvPr>
            <p:custDataLst>
              <p:tags r:id="rId6"/>
            </p:custDataLst>
          </p:nvPr>
        </p:nvGrpSpPr>
        <p:grpSpPr>
          <a:xfrm>
            <a:off x="1440116" y="3790797"/>
            <a:ext cx="3037205" cy="1090295"/>
            <a:chOff x="4683061" y="960907"/>
            <a:chExt cx="3037205" cy="1090295"/>
          </a:xfrm>
        </p:grpSpPr>
        <p:sp>
          <p:nvSpPr>
            <p:cNvPr id="78" name="文本框 77"/>
            <p:cNvSpPr txBox="1"/>
            <p:nvPr/>
          </p:nvSpPr>
          <p:spPr>
            <a:xfrm>
              <a:off x="4683061" y="960907"/>
              <a:ext cx="1605280" cy="3067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1400" b="1">
                  <a:solidFill>
                    <a:srgbClr val="6D986A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单击此处输入标题</a:t>
              </a:r>
              <a:endParaRPr lang="zh-CN" altLang="en-US" sz="14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  <p:sp>
          <p:nvSpPr>
            <p:cNvPr id="79" name="文本框 78"/>
            <p:cNvSpPr txBox="1"/>
            <p:nvPr/>
          </p:nvSpPr>
          <p:spPr>
            <a:xfrm>
              <a:off x="4683061" y="1267612"/>
              <a:ext cx="3037205" cy="783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 panose="020B0604020202020204"/>
              </a:pP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</a:t>
              </a:r>
              <a:endParaRPr lang="zh-CN" altLang="en-US" sz="2000" dirty="0"/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52" grpId="0" bldLvl="0" animBg="1"/>
      <p:bldP spid="53" grpId="0" bldLvl="0" animBg="1"/>
      <p:bldP spid="54" grpId="0" bldLvl="0" animBg="1"/>
      <p:bldP spid="55" grpId="0" bldLvl="0" animBg="1"/>
      <p:bldP spid="56" grpId="0" bldLvl="0" animBg="1"/>
      <p:bldP spid="57" grpId="0" bldLvl="0" animBg="1"/>
      <p:bldP spid="58" grpId="0" bldLvl="0" animBg="1"/>
      <p:bldP spid="59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叶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18495" y="-9525"/>
            <a:ext cx="2252980" cy="1677670"/>
          </a:xfrm>
          <a:prstGeom prst="rect">
            <a:avLst/>
          </a:prstGeom>
        </p:spPr>
      </p:pic>
      <p:pic>
        <p:nvPicPr>
          <p:cNvPr id="5" name="图片 4" descr="花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0" y="5189855"/>
            <a:ext cx="1343660" cy="1758950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-6350" y="307975"/>
            <a:ext cx="3248660" cy="499110"/>
            <a:chOff x="-35" y="638"/>
            <a:chExt cx="5116" cy="786"/>
          </a:xfrm>
          <a:solidFill>
            <a:srgbClr val="6D986A"/>
          </a:solidFill>
        </p:grpSpPr>
        <p:sp>
          <p:nvSpPr>
            <p:cNvPr id="8" name="矩形 7"/>
            <p:cNvSpPr/>
            <p:nvPr/>
          </p:nvSpPr>
          <p:spPr>
            <a:xfrm>
              <a:off x="-35" y="638"/>
              <a:ext cx="4613" cy="7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等腰三角形 8"/>
            <p:cNvSpPr/>
            <p:nvPr/>
          </p:nvSpPr>
          <p:spPr>
            <a:xfrm rot="5400000">
              <a:off x="4436" y="779"/>
              <a:ext cx="787" cy="50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/>
        </p:nvSpPr>
        <p:spPr>
          <a:xfrm>
            <a:off x="220345" y="363220"/>
            <a:ext cx="2475865" cy="38862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单击此处输入标题文本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对角圆角矩形 2"/>
          <p:cNvSpPr/>
          <p:nvPr/>
        </p:nvSpPr>
        <p:spPr>
          <a:xfrm>
            <a:off x="1030605" y="2018348"/>
            <a:ext cx="2997200" cy="1504950"/>
          </a:xfrm>
          <a:prstGeom prst="round2DiagRect">
            <a:avLst/>
          </a:prstGeom>
          <a:blipFill rotWithShape="1"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7" name="对角圆角矩形 6"/>
          <p:cNvSpPr/>
          <p:nvPr/>
        </p:nvSpPr>
        <p:spPr>
          <a:xfrm>
            <a:off x="4586605" y="1988185"/>
            <a:ext cx="2997200" cy="1504950"/>
          </a:xfrm>
          <a:prstGeom prst="round2DiagRect">
            <a:avLst/>
          </a:prstGeom>
          <a:noFill/>
          <a:ln>
            <a:solidFill>
              <a:srgbClr val="6D986A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1200" strike="noStrike" noProof="1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对角圆角矩形 5"/>
          <p:cNvSpPr/>
          <p:nvPr/>
        </p:nvSpPr>
        <p:spPr>
          <a:xfrm>
            <a:off x="1030605" y="3907473"/>
            <a:ext cx="2997200" cy="1504950"/>
          </a:xfrm>
          <a:prstGeom prst="round2DiagRect">
            <a:avLst/>
          </a:prstGeom>
          <a:noFill/>
          <a:ln>
            <a:solidFill>
              <a:srgbClr val="6D986A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1200" strike="noStrike" noProof="1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对角圆角矩形 10"/>
          <p:cNvSpPr/>
          <p:nvPr/>
        </p:nvSpPr>
        <p:spPr>
          <a:xfrm>
            <a:off x="4586605" y="3907473"/>
            <a:ext cx="2997200" cy="1504950"/>
          </a:xfrm>
          <a:prstGeom prst="round2DiagRect">
            <a:avLst/>
          </a:prstGeom>
          <a:blipFill rotWithShape="1"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12" name="对角圆角矩形 11"/>
          <p:cNvSpPr/>
          <p:nvPr/>
        </p:nvSpPr>
        <p:spPr>
          <a:xfrm>
            <a:off x="7933055" y="1988185"/>
            <a:ext cx="2997200" cy="1504950"/>
          </a:xfrm>
          <a:prstGeom prst="round2DiagRect">
            <a:avLst/>
          </a:prstGeom>
          <a:blipFill rotWithShape="1"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13" name="对角圆角矩形 12"/>
          <p:cNvSpPr/>
          <p:nvPr/>
        </p:nvSpPr>
        <p:spPr>
          <a:xfrm>
            <a:off x="7933055" y="3907473"/>
            <a:ext cx="2997200" cy="1504950"/>
          </a:xfrm>
          <a:prstGeom prst="round2DiagRect">
            <a:avLst/>
          </a:prstGeom>
          <a:noFill/>
          <a:ln>
            <a:solidFill>
              <a:srgbClr val="6D98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1200" strike="noStrike" noProof="1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5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8" presetClass="entr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8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3" grpId="0" bldLvl="0" animBg="1"/>
      <p:bldP spid="7" grpId="0" bldLvl="0" animBg="1"/>
      <p:bldP spid="6" grpId="0" animBg="1"/>
      <p:bldP spid="6" grpId="1" bldLvl="0" animBg="1"/>
      <p:bldP spid="11" grpId="0" animBg="1"/>
      <p:bldP spid="11" grpId="1" bldLvl="0" animBg="1"/>
      <p:bldP spid="12" grpId="0" bldLvl="0" animBg="1"/>
      <p:bldP spid="13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叶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18495" y="-9525"/>
            <a:ext cx="2252980" cy="1677670"/>
          </a:xfrm>
          <a:prstGeom prst="rect">
            <a:avLst/>
          </a:prstGeom>
        </p:spPr>
      </p:pic>
      <p:pic>
        <p:nvPicPr>
          <p:cNvPr id="5" name="图片 4" descr="花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0" y="5189855"/>
            <a:ext cx="1343660" cy="1758950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-6350" y="307975"/>
            <a:ext cx="3248660" cy="499110"/>
            <a:chOff x="-35" y="638"/>
            <a:chExt cx="5116" cy="786"/>
          </a:xfrm>
          <a:solidFill>
            <a:srgbClr val="6D986A"/>
          </a:solidFill>
        </p:grpSpPr>
        <p:sp>
          <p:nvSpPr>
            <p:cNvPr id="8" name="矩形 7"/>
            <p:cNvSpPr/>
            <p:nvPr/>
          </p:nvSpPr>
          <p:spPr>
            <a:xfrm>
              <a:off x="-35" y="638"/>
              <a:ext cx="4613" cy="7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等腰三角形 8"/>
            <p:cNvSpPr/>
            <p:nvPr/>
          </p:nvSpPr>
          <p:spPr>
            <a:xfrm rot="5400000">
              <a:off x="4436" y="779"/>
              <a:ext cx="787" cy="50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/>
        </p:nvSpPr>
        <p:spPr>
          <a:xfrm>
            <a:off x="220345" y="363220"/>
            <a:ext cx="2475865" cy="38862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单击此处输入标题文本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73" name="直接箭头连接符 72"/>
          <p:cNvCxnSpPr/>
          <p:nvPr/>
        </p:nvCxnSpPr>
        <p:spPr>
          <a:xfrm>
            <a:off x="2543175" y="1812925"/>
            <a:ext cx="5715" cy="1134110"/>
          </a:xfrm>
          <a:prstGeom prst="straightConnector1">
            <a:avLst/>
          </a:prstGeom>
          <a:ln w="28575">
            <a:solidFill>
              <a:srgbClr val="6D986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9636760" y="1812925"/>
            <a:ext cx="5715" cy="1134110"/>
          </a:xfrm>
          <a:prstGeom prst="straightConnector1">
            <a:avLst/>
          </a:prstGeom>
          <a:ln w="28575">
            <a:solidFill>
              <a:srgbClr val="6D986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>
            <a:off x="7272655" y="1812925"/>
            <a:ext cx="5715" cy="1134110"/>
          </a:xfrm>
          <a:prstGeom prst="straightConnector1">
            <a:avLst/>
          </a:prstGeom>
          <a:ln w="28575">
            <a:solidFill>
              <a:srgbClr val="6D986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4907915" y="1812925"/>
            <a:ext cx="5715" cy="1134110"/>
          </a:xfrm>
          <a:prstGeom prst="straightConnector1">
            <a:avLst/>
          </a:prstGeom>
          <a:ln w="28575">
            <a:solidFill>
              <a:srgbClr val="6D986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燕尾形 64"/>
          <p:cNvSpPr/>
          <p:nvPr/>
        </p:nvSpPr>
        <p:spPr>
          <a:xfrm>
            <a:off x="1416685" y="1812925"/>
            <a:ext cx="2260600" cy="271145"/>
          </a:xfrm>
          <a:prstGeom prst="chevron">
            <a:avLst/>
          </a:prstGeom>
          <a:solidFill>
            <a:srgbClr val="6D9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6" name="燕尾形 65"/>
          <p:cNvSpPr/>
          <p:nvPr/>
        </p:nvSpPr>
        <p:spPr>
          <a:xfrm>
            <a:off x="3781425" y="1812925"/>
            <a:ext cx="2260600" cy="271145"/>
          </a:xfrm>
          <a:prstGeom prst="chevron">
            <a:avLst/>
          </a:prstGeom>
          <a:solidFill>
            <a:srgbClr val="6D9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7" name="燕尾形 66"/>
          <p:cNvSpPr/>
          <p:nvPr/>
        </p:nvSpPr>
        <p:spPr>
          <a:xfrm>
            <a:off x="6146165" y="1812925"/>
            <a:ext cx="2260600" cy="271145"/>
          </a:xfrm>
          <a:prstGeom prst="chevron">
            <a:avLst/>
          </a:prstGeom>
          <a:solidFill>
            <a:srgbClr val="6D9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8" name="燕尾形 67"/>
          <p:cNvSpPr/>
          <p:nvPr/>
        </p:nvSpPr>
        <p:spPr>
          <a:xfrm>
            <a:off x="8510270" y="1812925"/>
            <a:ext cx="2260600" cy="271145"/>
          </a:xfrm>
          <a:prstGeom prst="chevron">
            <a:avLst/>
          </a:prstGeom>
          <a:solidFill>
            <a:srgbClr val="6D9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74" name="组合 73"/>
          <p:cNvGrpSpPr/>
          <p:nvPr/>
        </p:nvGrpSpPr>
        <p:grpSpPr>
          <a:xfrm>
            <a:off x="9187180" y="2976880"/>
            <a:ext cx="904240" cy="904240"/>
            <a:chOff x="14468" y="5385"/>
            <a:chExt cx="1424" cy="1424"/>
          </a:xfrm>
        </p:grpSpPr>
        <p:sp>
          <p:nvSpPr>
            <p:cNvPr id="75" name="椭圆 74"/>
            <p:cNvSpPr>
              <a:spLocks noChangeAspect="1"/>
            </p:cNvSpPr>
            <p:nvPr/>
          </p:nvSpPr>
          <p:spPr>
            <a:xfrm>
              <a:off x="14468" y="5385"/>
              <a:ext cx="1424" cy="1424"/>
            </a:xfrm>
            <a:prstGeom prst="ellipse">
              <a:avLst/>
            </a:prstGeom>
            <a:noFill/>
            <a:ln w="25400">
              <a:solidFill>
                <a:srgbClr val="6D98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 dirty="0"/>
            </a:p>
          </p:txBody>
        </p:sp>
        <p:sp>
          <p:nvSpPr>
            <p:cNvPr id="76" name="Freeform 217"/>
            <p:cNvSpPr>
              <a:spLocks noChangeAspect="1" noEditPoints="1"/>
            </p:cNvSpPr>
            <p:nvPr/>
          </p:nvSpPr>
          <p:spPr bwMode="auto">
            <a:xfrm>
              <a:off x="14795" y="5695"/>
              <a:ext cx="771" cy="783"/>
            </a:xfrm>
            <a:custGeom>
              <a:avLst/>
              <a:gdLst>
                <a:gd name="T0" fmla="*/ 49 w 125"/>
                <a:gd name="T1" fmla="*/ 16 h 127"/>
                <a:gd name="T2" fmla="*/ 36 w 125"/>
                <a:gd name="T3" fmla="*/ 18 h 127"/>
                <a:gd name="T4" fmla="*/ 25 w 125"/>
                <a:gd name="T5" fmla="*/ 26 h 127"/>
                <a:gd name="T6" fmla="*/ 18 w 125"/>
                <a:gd name="T7" fmla="*/ 37 h 127"/>
                <a:gd name="T8" fmla="*/ 15 w 125"/>
                <a:gd name="T9" fmla="*/ 50 h 127"/>
                <a:gd name="T10" fmla="*/ 18 w 125"/>
                <a:gd name="T11" fmla="*/ 64 h 127"/>
                <a:gd name="T12" fmla="*/ 25 w 125"/>
                <a:gd name="T13" fmla="*/ 75 h 127"/>
                <a:gd name="T14" fmla="*/ 36 w 125"/>
                <a:gd name="T15" fmla="*/ 81 h 127"/>
                <a:gd name="T16" fmla="*/ 49 w 125"/>
                <a:gd name="T17" fmla="*/ 85 h 127"/>
                <a:gd name="T18" fmla="*/ 63 w 125"/>
                <a:gd name="T19" fmla="*/ 81 h 127"/>
                <a:gd name="T20" fmla="*/ 73 w 125"/>
                <a:gd name="T21" fmla="*/ 75 h 127"/>
                <a:gd name="T22" fmla="*/ 81 w 125"/>
                <a:gd name="T23" fmla="*/ 64 h 127"/>
                <a:gd name="T24" fmla="*/ 84 w 125"/>
                <a:gd name="T25" fmla="*/ 50 h 127"/>
                <a:gd name="T26" fmla="*/ 81 w 125"/>
                <a:gd name="T27" fmla="*/ 37 h 127"/>
                <a:gd name="T28" fmla="*/ 73 w 125"/>
                <a:gd name="T29" fmla="*/ 26 h 127"/>
                <a:gd name="T30" fmla="*/ 63 w 125"/>
                <a:gd name="T31" fmla="*/ 18 h 127"/>
                <a:gd name="T32" fmla="*/ 49 w 125"/>
                <a:gd name="T33" fmla="*/ 16 h 127"/>
                <a:gd name="T34" fmla="*/ 49 w 125"/>
                <a:gd name="T35" fmla="*/ 0 h 127"/>
                <a:gd name="T36" fmla="*/ 68 w 125"/>
                <a:gd name="T37" fmla="*/ 4 h 127"/>
                <a:gd name="T38" fmla="*/ 85 w 125"/>
                <a:gd name="T39" fmla="*/ 16 h 127"/>
                <a:gd name="T40" fmla="*/ 95 w 125"/>
                <a:gd name="T41" fmla="*/ 31 h 127"/>
                <a:gd name="T42" fmla="*/ 99 w 125"/>
                <a:gd name="T43" fmla="*/ 50 h 127"/>
                <a:gd name="T44" fmla="*/ 97 w 125"/>
                <a:gd name="T45" fmla="*/ 64 h 127"/>
                <a:gd name="T46" fmla="*/ 91 w 125"/>
                <a:gd name="T47" fmla="*/ 77 h 127"/>
                <a:gd name="T48" fmla="*/ 91 w 125"/>
                <a:gd name="T49" fmla="*/ 78 h 127"/>
                <a:gd name="T50" fmla="*/ 122 w 125"/>
                <a:gd name="T51" fmla="*/ 109 h 127"/>
                <a:gd name="T52" fmla="*/ 124 w 125"/>
                <a:gd name="T53" fmla="*/ 113 h 127"/>
                <a:gd name="T54" fmla="*/ 125 w 125"/>
                <a:gd name="T55" fmla="*/ 116 h 127"/>
                <a:gd name="T56" fmla="*/ 124 w 125"/>
                <a:gd name="T57" fmla="*/ 120 h 127"/>
                <a:gd name="T58" fmla="*/ 122 w 125"/>
                <a:gd name="T59" fmla="*/ 123 h 127"/>
                <a:gd name="T60" fmla="*/ 119 w 125"/>
                <a:gd name="T61" fmla="*/ 126 h 127"/>
                <a:gd name="T62" fmla="*/ 115 w 125"/>
                <a:gd name="T63" fmla="*/ 127 h 127"/>
                <a:gd name="T64" fmla="*/ 111 w 125"/>
                <a:gd name="T65" fmla="*/ 126 h 127"/>
                <a:gd name="T66" fmla="*/ 107 w 125"/>
                <a:gd name="T67" fmla="*/ 123 h 127"/>
                <a:gd name="T68" fmla="*/ 77 w 125"/>
                <a:gd name="T69" fmla="*/ 93 h 127"/>
                <a:gd name="T70" fmla="*/ 76 w 125"/>
                <a:gd name="T71" fmla="*/ 92 h 127"/>
                <a:gd name="T72" fmla="*/ 64 w 125"/>
                <a:gd name="T73" fmla="*/ 98 h 127"/>
                <a:gd name="T74" fmla="*/ 49 w 125"/>
                <a:gd name="T75" fmla="*/ 101 h 127"/>
                <a:gd name="T76" fmla="*/ 30 w 125"/>
                <a:gd name="T77" fmla="*/ 97 h 127"/>
                <a:gd name="T78" fmla="*/ 14 w 125"/>
                <a:gd name="T79" fmla="*/ 85 h 127"/>
                <a:gd name="T80" fmla="*/ 4 w 125"/>
                <a:gd name="T81" fmla="*/ 69 h 127"/>
                <a:gd name="T82" fmla="*/ 0 w 125"/>
                <a:gd name="T83" fmla="*/ 50 h 127"/>
                <a:gd name="T84" fmla="*/ 4 w 125"/>
                <a:gd name="T85" fmla="*/ 31 h 127"/>
                <a:gd name="T86" fmla="*/ 14 w 125"/>
                <a:gd name="T87" fmla="*/ 16 h 127"/>
                <a:gd name="T88" fmla="*/ 30 w 125"/>
                <a:gd name="T89" fmla="*/ 4 h 127"/>
                <a:gd name="T90" fmla="*/ 49 w 125"/>
                <a:gd name="T91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5" h="127">
                  <a:moveTo>
                    <a:pt x="49" y="16"/>
                  </a:moveTo>
                  <a:lnTo>
                    <a:pt x="36" y="18"/>
                  </a:lnTo>
                  <a:lnTo>
                    <a:pt x="25" y="26"/>
                  </a:lnTo>
                  <a:lnTo>
                    <a:pt x="18" y="37"/>
                  </a:lnTo>
                  <a:lnTo>
                    <a:pt x="15" y="50"/>
                  </a:lnTo>
                  <a:lnTo>
                    <a:pt x="18" y="64"/>
                  </a:lnTo>
                  <a:lnTo>
                    <a:pt x="25" y="75"/>
                  </a:lnTo>
                  <a:lnTo>
                    <a:pt x="36" y="81"/>
                  </a:lnTo>
                  <a:lnTo>
                    <a:pt x="49" y="85"/>
                  </a:lnTo>
                  <a:lnTo>
                    <a:pt x="63" y="81"/>
                  </a:lnTo>
                  <a:lnTo>
                    <a:pt x="73" y="75"/>
                  </a:lnTo>
                  <a:lnTo>
                    <a:pt x="81" y="64"/>
                  </a:lnTo>
                  <a:lnTo>
                    <a:pt x="84" y="50"/>
                  </a:lnTo>
                  <a:lnTo>
                    <a:pt x="81" y="37"/>
                  </a:lnTo>
                  <a:lnTo>
                    <a:pt x="73" y="26"/>
                  </a:lnTo>
                  <a:lnTo>
                    <a:pt x="63" y="18"/>
                  </a:lnTo>
                  <a:lnTo>
                    <a:pt x="49" y="16"/>
                  </a:lnTo>
                  <a:close/>
                  <a:moveTo>
                    <a:pt x="49" y="0"/>
                  </a:moveTo>
                  <a:lnTo>
                    <a:pt x="68" y="4"/>
                  </a:lnTo>
                  <a:lnTo>
                    <a:pt x="85" y="16"/>
                  </a:lnTo>
                  <a:lnTo>
                    <a:pt x="95" y="31"/>
                  </a:lnTo>
                  <a:lnTo>
                    <a:pt x="99" y="50"/>
                  </a:lnTo>
                  <a:lnTo>
                    <a:pt x="97" y="64"/>
                  </a:lnTo>
                  <a:lnTo>
                    <a:pt x="91" y="77"/>
                  </a:lnTo>
                  <a:lnTo>
                    <a:pt x="91" y="78"/>
                  </a:lnTo>
                  <a:lnTo>
                    <a:pt x="122" y="109"/>
                  </a:lnTo>
                  <a:lnTo>
                    <a:pt x="124" y="113"/>
                  </a:lnTo>
                  <a:lnTo>
                    <a:pt x="125" y="116"/>
                  </a:lnTo>
                  <a:lnTo>
                    <a:pt x="124" y="120"/>
                  </a:lnTo>
                  <a:lnTo>
                    <a:pt x="122" y="123"/>
                  </a:lnTo>
                  <a:lnTo>
                    <a:pt x="119" y="126"/>
                  </a:lnTo>
                  <a:lnTo>
                    <a:pt x="115" y="127"/>
                  </a:lnTo>
                  <a:lnTo>
                    <a:pt x="111" y="126"/>
                  </a:lnTo>
                  <a:lnTo>
                    <a:pt x="107" y="123"/>
                  </a:lnTo>
                  <a:lnTo>
                    <a:pt x="77" y="93"/>
                  </a:lnTo>
                  <a:lnTo>
                    <a:pt x="76" y="92"/>
                  </a:lnTo>
                  <a:lnTo>
                    <a:pt x="64" y="98"/>
                  </a:lnTo>
                  <a:lnTo>
                    <a:pt x="49" y="101"/>
                  </a:lnTo>
                  <a:lnTo>
                    <a:pt x="30" y="97"/>
                  </a:lnTo>
                  <a:lnTo>
                    <a:pt x="14" y="85"/>
                  </a:lnTo>
                  <a:lnTo>
                    <a:pt x="4" y="69"/>
                  </a:lnTo>
                  <a:lnTo>
                    <a:pt x="0" y="50"/>
                  </a:lnTo>
                  <a:lnTo>
                    <a:pt x="4" y="31"/>
                  </a:lnTo>
                  <a:lnTo>
                    <a:pt x="14" y="16"/>
                  </a:lnTo>
                  <a:lnTo>
                    <a:pt x="30" y="4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6D986A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2094230" y="2976880"/>
            <a:ext cx="904240" cy="904240"/>
            <a:chOff x="3297" y="5385"/>
            <a:chExt cx="1424" cy="1424"/>
          </a:xfrm>
        </p:grpSpPr>
        <p:sp>
          <p:nvSpPr>
            <p:cNvPr id="78" name="椭圆 77"/>
            <p:cNvSpPr>
              <a:spLocks noChangeAspect="1"/>
            </p:cNvSpPr>
            <p:nvPr/>
          </p:nvSpPr>
          <p:spPr>
            <a:xfrm>
              <a:off x="3297" y="5385"/>
              <a:ext cx="1424" cy="1424"/>
            </a:xfrm>
            <a:prstGeom prst="ellipse">
              <a:avLst/>
            </a:prstGeom>
            <a:noFill/>
            <a:ln w="25400">
              <a:solidFill>
                <a:srgbClr val="6D98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 dirty="0"/>
            </a:p>
          </p:txBody>
        </p:sp>
        <p:sp>
          <p:nvSpPr>
            <p:cNvPr id="79" name="Freeform 218"/>
            <p:cNvSpPr>
              <a:spLocks noChangeAspect="1" noEditPoints="1"/>
            </p:cNvSpPr>
            <p:nvPr/>
          </p:nvSpPr>
          <p:spPr bwMode="auto">
            <a:xfrm>
              <a:off x="3637" y="5704"/>
              <a:ext cx="745" cy="783"/>
            </a:xfrm>
            <a:custGeom>
              <a:avLst/>
              <a:gdLst>
                <a:gd name="T0" fmla="*/ 61 w 117"/>
                <a:gd name="T1" fmla="*/ 38 h 123"/>
                <a:gd name="T2" fmla="*/ 72 w 117"/>
                <a:gd name="T3" fmla="*/ 43 h 123"/>
                <a:gd name="T4" fmla="*/ 76 w 117"/>
                <a:gd name="T5" fmla="*/ 47 h 123"/>
                <a:gd name="T6" fmla="*/ 63 w 117"/>
                <a:gd name="T7" fmla="*/ 62 h 123"/>
                <a:gd name="T8" fmla="*/ 61 w 117"/>
                <a:gd name="T9" fmla="*/ 59 h 123"/>
                <a:gd name="T10" fmla="*/ 54 w 117"/>
                <a:gd name="T11" fmla="*/ 57 h 123"/>
                <a:gd name="T12" fmla="*/ 49 w 117"/>
                <a:gd name="T13" fmla="*/ 59 h 123"/>
                <a:gd name="T14" fmla="*/ 24 w 117"/>
                <a:gd name="T15" fmla="*/ 83 h 123"/>
                <a:gd name="T16" fmla="*/ 20 w 117"/>
                <a:gd name="T17" fmla="*/ 88 h 123"/>
                <a:gd name="T18" fmla="*/ 20 w 117"/>
                <a:gd name="T19" fmla="*/ 94 h 123"/>
                <a:gd name="T20" fmla="*/ 24 w 117"/>
                <a:gd name="T21" fmla="*/ 100 h 123"/>
                <a:gd name="T22" fmla="*/ 27 w 117"/>
                <a:gd name="T23" fmla="*/ 102 h 123"/>
                <a:gd name="T24" fmla="*/ 33 w 117"/>
                <a:gd name="T25" fmla="*/ 104 h 123"/>
                <a:gd name="T26" fmla="*/ 38 w 117"/>
                <a:gd name="T27" fmla="*/ 102 h 123"/>
                <a:gd name="T28" fmla="*/ 51 w 117"/>
                <a:gd name="T29" fmla="*/ 91 h 123"/>
                <a:gd name="T30" fmla="*/ 58 w 117"/>
                <a:gd name="T31" fmla="*/ 88 h 123"/>
                <a:gd name="T32" fmla="*/ 65 w 117"/>
                <a:gd name="T33" fmla="*/ 91 h 123"/>
                <a:gd name="T34" fmla="*/ 67 w 117"/>
                <a:gd name="T35" fmla="*/ 97 h 123"/>
                <a:gd name="T36" fmla="*/ 65 w 117"/>
                <a:gd name="T37" fmla="*/ 104 h 123"/>
                <a:gd name="T38" fmla="*/ 45 w 117"/>
                <a:gd name="T39" fmla="*/ 121 h 123"/>
                <a:gd name="T40" fmla="*/ 33 w 117"/>
                <a:gd name="T41" fmla="*/ 123 h 123"/>
                <a:gd name="T42" fmla="*/ 11 w 117"/>
                <a:gd name="T43" fmla="*/ 114 h 123"/>
                <a:gd name="T44" fmla="*/ 3 w 117"/>
                <a:gd name="T45" fmla="*/ 102 h 123"/>
                <a:gd name="T46" fmla="*/ 3 w 117"/>
                <a:gd name="T47" fmla="*/ 79 h 123"/>
                <a:gd name="T48" fmla="*/ 32 w 117"/>
                <a:gd name="T49" fmla="*/ 47 h 123"/>
                <a:gd name="T50" fmla="*/ 54 w 117"/>
                <a:gd name="T51" fmla="*/ 38 h 123"/>
                <a:gd name="T52" fmla="*/ 97 w 117"/>
                <a:gd name="T53" fmla="*/ 3 h 123"/>
                <a:gd name="T54" fmla="*/ 108 w 117"/>
                <a:gd name="T55" fmla="*/ 9 h 123"/>
                <a:gd name="T56" fmla="*/ 117 w 117"/>
                <a:gd name="T57" fmla="*/ 32 h 123"/>
                <a:gd name="T58" fmla="*/ 108 w 117"/>
                <a:gd name="T59" fmla="*/ 54 h 123"/>
                <a:gd name="T60" fmla="*/ 75 w 117"/>
                <a:gd name="T61" fmla="*/ 83 h 123"/>
                <a:gd name="T62" fmla="*/ 63 w 117"/>
                <a:gd name="T63" fmla="*/ 85 h 123"/>
                <a:gd name="T64" fmla="*/ 42 w 117"/>
                <a:gd name="T65" fmla="*/ 76 h 123"/>
                <a:gd name="T66" fmla="*/ 54 w 117"/>
                <a:gd name="T67" fmla="*/ 62 h 123"/>
                <a:gd name="T68" fmla="*/ 58 w 117"/>
                <a:gd name="T69" fmla="*/ 64 h 123"/>
                <a:gd name="T70" fmla="*/ 63 w 117"/>
                <a:gd name="T71" fmla="*/ 66 h 123"/>
                <a:gd name="T72" fmla="*/ 70 w 117"/>
                <a:gd name="T73" fmla="*/ 64 h 123"/>
                <a:gd name="T74" fmla="*/ 95 w 117"/>
                <a:gd name="T75" fmla="*/ 41 h 123"/>
                <a:gd name="T76" fmla="*/ 97 w 117"/>
                <a:gd name="T77" fmla="*/ 36 h 123"/>
                <a:gd name="T78" fmla="*/ 97 w 117"/>
                <a:gd name="T79" fmla="*/ 29 h 123"/>
                <a:gd name="T80" fmla="*/ 95 w 117"/>
                <a:gd name="T81" fmla="*/ 24 h 123"/>
                <a:gd name="T82" fmla="*/ 91 w 117"/>
                <a:gd name="T83" fmla="*/ 21 h 123"/>
                <a:gd name="T84" fmla="*/ 86 w 117"/>
                <a:gd name="T85" fmla="*/ 19 h 123"/>
                <a:gd name="T86" fmla="*/ 79 w 117"/>
                <a:gd name="T87" fmla="*/ 21 h 123"/>
                <a:gd name="T88" fmla="*/ 67 w 117"/>
                <a:gd name="T89" fmla="*/ 32 h 123"/>
                <a:gd name="T90" fmla="*/ 61 w 117"/>
                <a:gd name="T91" fmla="*/ 34 h 123"/>
                <a:gd name="T92" fmla="*/ 54 w 117"/>
                <a:gd name="T93" fmla="*/ 32 h 123"/>
                <a:gd name="T94" fmla="*/ 51 w 117"/>
                <a:gd name="T95" fmla="*/ 25 h 123"/>
                <a:gd name="T96" fmla="*/ 54 w 117"/>
                <a:gd name="T97" fmla="*/ 19 h 123"/>
                <a:gd name="T98" fmla="*/ 74 w 117"/>
                <a:gd name="T99" fmla="*/ 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17" h="123">
                  <a:moveTo>
                    <a:pt x="54" y="38"/>
                  </a:moveTo>
                  <a:lnTo>
                    <a:pt x="61" y="38"/>
                  </a:lnTo>
                  <a:lnTo>
                    <a:pt x="66" y="41"/>
                  </a:lnTo>
                  <a:lnTo>
                    <a:pt x="72" y="43"/>
                  </a:lnTo>
                  <a:lnTo>
                    <a:pt x="75" y="45"/>
                  </a:lnTo>
                  <a:lnTo>
                    <a:pt x="76" y="47"/>
                  </a:lnTo>
                  <a:lnTo>
                    <a:pt x="78" y="47"/>
                  </a:lnTo>
                  <a:lnTo>
                    <a:pt x="63" y="62"/>
                  </a:lnTo>
                  <a:lnTo>
                    <a:pt x="62" y="60"/>
                  </a:lnTo>
                  <a:lnTo>
                    <a:pt x="61" y="59"/>
                  </a:lnTo>
                  <a:lnTo>
                    <a:pt x="57" y="58"/>
                  </a:lnTo>
                  <a:lnTo>
                    <a:pt x="54" y="57"/>
                  </a:lnTo>
                  <a:lnTo>
                    <a:pt x="51" y="58"/>
                  </a:lnTo>
                  <a:lnTo>
                    <a:pt x="49" y="59"/>
                  </a:lnTo>
                  <a:lnTo>
                    <a:pt x="46" y="60"/>
                  </a:lnTo>
                  <a:lnTo>
                    <a:pt x="24" y="83"/>
                  </a:lnTo>
                  <a:lnTo>
                    <a:pt x="21" y="85"/>
                  </a:lnTo>
                  <a:lnTo>
                    <a:pt x="20" y="88"/>
                  </a:lnTo>
                  <a:lnTo>
                    <a:pt x="20" y="91"/>
                  </a:lnTo>
                  <a:lnTo>
                    <a:pt x="20" y="94"/>
                  </a:lnTo>
                  <a:lnTo>
                    <a:pt x="21" y="97"/>
                  </a:lnTo>
                  <a:lnTo>
                    <a:pt x="24" y="100"/>
                  </a:lnTo>
                  <a:lnTo>
                    <a:pt x="24" y="100"/>
                  </a:lnTo>
                  <a:lnTo>
                    <a:pt x="27" y="102"/>
                  </a:lnTo>
                  <a:lnTo>
                    <a:pt x="31" y="104"/>
                  </a:lnTo>
                  <a:lnTo>
                    <a:pt x="33" y="104"/>
                  </a:lnTo>
                  <a:lnTo>
                    <a:pt x="36" y="104"/>
                  </a:lnTo>
                  <a:lnTo>
                    <a:pt x="38" y="102"/>
                  </a:lnTo>
                  <a:lnTo>
                    <a:pt x="41" y="100"/>
                  </a:lnTo>
                  <a:lnTo>
                    <a:pt x="51" y="91"/>
                  </a:lnTo>
                  <a:lnTo>
                    <a:pt x="54" y="89"/>
                  </a:lnTo>
                  <a:lnTo>
                    <a:pt x="58" y="88"/>
                  </a:lnTo>
                  <a:lnTo>
                    <a:pt x="61" y="89"/>
                  </a:lnTo>
                  <a:lnTo>
                    <a:pt x="65" y="91"/>
                  </a:lnTo>
                  <a:lnTo>
                    <a:pt x="66" y="94"/>
                  </a:lnTo>
                  <a:lnTo>
                    <a:pt x="67" y="97"/>
                  </a:lnTo>
                  <a:lnTo>
                    <a:pt x="66" y="101"/>
                  </a:lnTo>
                  <a:lnTo>
                    <a:pt x="65" y="104"/>
                  </a:lnTo>
                  <a:lnTo>
                    <a:pt x="55" y="114"/>
                  </a:lnTo>
                  <a:lnTo>
                    <a:pt x="45" y="121"/>
                  </a:lnTo>
                  <a:lnTo>
                    <a:pt x="33" y="123"/>
                  </a:lnTo>
                  <a:lnTo>
                    <a:pt x="33" y="123"/>
                  </a:lnTo>
                  <a:lnTo>
                    <a:pt x="21" y="121"/>
                  </a:lnTo>
                  <a:lnTo>
                    <a:pt x="11" y="114"/>
                  </a:lnTo>
                  <a:lnTo>
                    <a:pt x="10" y="113"/>
                  </a:lnTo>
                  <a:lnTo>
                    <a:pt x="3" y="102"/>
                  </a:lnTo>
                  <a:lnTo>
                    <a:pt x="0" y="91"/>
                  </a:lnTo>
                  <a:lnTo>
                    <a:pt x="3" y="79"/>
                  </a:lnTo>
                  <a:lnTo>
                    <a:pt x="10" y="70"/>
                  </a:lnTo>
                  <a:lnTo>
                    <a:pt x="32" y="47"/>
                  </a:lnTo>
                  <a:lnTo>
                    <a:pt x="42" y="40"/>
                  </a:lnTo>
                  <a:lnTo>
                    <a:pt x="54" y="38"/>
                  </a:lnTo>
                  <a:close/>
                  <a:moveTo>
                    <a:pt x="86" y="0"/>
                  </a:moveTo>
                  <a:lnTo>
                    <a:pt x="97" y="3"/>
                  </a:lnTo>
                  <a:lnTo>
                    <a:pt x="107" y="9"/>
                  </a:lnTo>
                  <a:lnTo>
                    <a:pt x="108" y="9"/>
                  </a:lnTo>
                  <a:lnTo>
                    <a:pt x="114" y="20"/>
                  </a:lnTo>
                  <a:lnTo>
                    <a:pt x="117" y="32"/>
                  </a:lnTo>
                  <a:lnTo>
                    <a:pt x="114" y="43"/>
                  </a:lnTo>
                  <a:lnTo>
                    <a:pt x="108" y="54"/>
                  </a:lnTo>
                  <a:lnTo>
                    <a:pt x="86" y="76"/>
                  </a:lnTo>
                  <a:lnTo>
                    <a:pt x="75" y="83"/>
                  </a:lnTo>
                  <a:lnTo>
                    <a:pt x="63" y="85"/>
                  </a:lnTo>
                  <a:lnTo>
                    <a:pt x="63" y="85"/>
                  </a:lnTo>
                  <a:lnTo>
                    <a:pt x="51" y="83"/>
                  </a:lnTo>
                  <a:lnTo>
                    <a:pt x="42" y="76"/>
                  </a:lnTo>
                  <a:lnTo>
                    <a:pt x="41" y="75"/>
                  </a:lnTo>
                  <a:lnTo>
                    <a:pt x="54" y="62"/>
                  </a:lnTo>
                  <a:lnTo>
                    <a:pt x="55" y="63"/>
                  </a:lnTo>
                  <a:lnTo>
                    <a:pt x="58" y="64"/>
                  </a:lnTo>
                  <a:lnTo>
                    <a:pt x="61" y="66"/>
                  </a:lnTo>
                  <a:lnTo>
                    <a:pt x="63" y="66"/>
                  </a:lnTo>
                  <a:lnTo>
                    <a:pt x="67" y="66"/>
                  </a:lnTo>
                  <a:lnTo>
                    <a:pt x="70" y="64"/>
                  </a:lnTo>
                  <a:lnTo>
                    <a:pt x="72" y="63"/>
                  </a:lnTo>
                  <a:lnTo>
                    <a:pt x="95" y="41"/>
                  </a:lnTo>
                  <a:lnTo>
                    <a:pt x="96" y="38"/>
                  </a:lnTo>
                  <a:lnTo>
                    <a:pt x="97" y="36"/>
                  </a:lnTo>
                  <a:lnTo>
                    <a:pt x="97" y="32"/>
                  </a:lnTo>
                  <a:lnTo>
                    <a:pt x="97" y="29"/>
                  </a:lnTo>
                  <a:lnTo>
                    <a:pt x="96" y="26"/>
                  </a:lnTo>
                  <a:lnTo>
                    <a:pt x="95" y="24"/>
                  </a:lnTo>
                  <a:lnTo>
                    <a:pt x="93" y="22"/>
                  </a:lnTo>
                  <a:lnTo>
                    <a:pt x="91" y="21"/>
                  </a:lnTo>
                  <a:lnTo>
                    <a:pt x="88" y="20"/>
                  </a:lnTo>
                  <a:lnTo>
                    <a:pt x="86" y="19"/>
                  </a:lnTo>
                  <a:lnTo>
                    <a:pt x="82" y="20"/>
                  </a:lnTo>
                  <a:lnTo>
                    <a:pt x="79" y="21"/>
                  </a:lnTo>
                  <a:lnTo>
                    <a:pt x="76" y="22"/>
                  </a:lnTo>
                  <a:lnTo>
                    <a:pt x="67" y="32"/>
                  </a:lnTo>
                  <a:lnTo>
                    <a:pt x="65" y="34"/>
                  </a:lnTo>
                  <a:lnTo>
                    <a:pt x="61" y="34"/>
                  </a:lnTo>
                  <a:lnTo>
                    <a:pt x="57" y="34"/>
                  </a:lnTo>
                  <a:lnTo>
                    <a:pt x="54" y="32"/>
                  </a:lnTo>
                  <a:lnTo>
                    <a:pt x="51" y="29"/>
                  </a:lnTo>
                  <a:lnTo>
                    <a:pt x="51" y="25"/>
                  </a:lnTo>
                  <a:lnTo>
                    <a:pt x="51" y="21"/>
                  </a:lnTo>
                  <a:lnTo>
                    <a:pt x="54" y="19"/>
                  </a:lnTo>
                  <a:lnTo>
                    <a:pt x="63" y="9"/>
                  </a:lnTo>
                  <a:lnTo>
                    <a:pt x="74" y="3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6D986A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4458335" y="2976880"/>
            <a:ext cx="904240" cy="904240"/>
            <a:chOff x="7021" y="5385"/>
            <a:chExt cx="1424" cy="1424"/>
          </a:xfrm>
        </p:grpSpPr>
        <p:sp>
          <p:nvSpPr>
            <p:cNvPr id="81" name="椭圆 80"/>
            <p:cNvSpPr>
              <a:spLocks noChangeAspect="1"/>
            </p:cNvSpPr>
            <p:nvPr/>
          </p:nvSpPr>
          <p:spPr>
            <a:xfrm>
              <a:off x="7021" y="5385"/>
              <a:ext cx="1424" cy="1424"/>
            </a:xfrm>
            <a:prstGeom prst="ellipse">
              <a:avLst/>
            </a:prstGeom>
            <a:noFill/>
            <a:ln w="25400">
              <a:solidFill>
                <a:srgbClr val="6D98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 dirty="0"/>
            </a:p>
          </p:txBody>
        </p:sp>
        <p:sp>
          <p:nvSpPr>
            <p:cNvPr id="82" name="Freeform 219"/>
            <p:cNvSpPr>
              <a:spLocks noChangeAspect="1" noEditPoints="1"/>
            </p:cNvSpPr>
            <p:nvPr/>
          </p:nvSpPr>
          <p:spPr bwMode="auto">
            <a:xfrm>
              <a:off x="7428" y="5691"/>
              <a:ext cx="610" cy="783"/>
            </a:xfrm>
            <a:custGeom>
              <a:avLst/>
              <a:gdLst>
                <a:gd name="T0" fmla="*/ 49 w 99"/>
                <a:gd name="T1" fmla="*/ 17 h 127"/>
                <a:gd name="T2" fmla="*/ 36 w 99"/>
                <a:gd name="T3" fmla="*/ 21 h 127"/>
                <a:gd name="T4" fmla="*/ 26 w 99"/>
                <a:gd name="T5" fmla="*/ 31 h 127"/>
                <a:gd name="T6" fmla="*/ 22 w 99"/>
                <a:gd name="T7" fmla="*/ 46 h 127"/>
                <a:gd name="T8" fmla="*/ 26 w 99"/>
                <a:gd name="T9" fmla="*/ 60 h 127"/>
                <a:gd name="T10" fmla="*/ 36 w 99"/>
                <a:gd name="T11" fmla="*/ 69 h 127"/>
                <a:gd name="T12" fmla="*/ 49 w 99"/>
                <a:gd name="T13" fmla="*/ 73 h 127"/>
                <a:gd name="T14" fmla="*/ 64 w 99"/>
                <a:gd name="T15" fmla="*/ 69 h 127"/>
                <a:gd name="T16" fmla="*/ 74 w 99"/>
                <a:gd name="T17" fmla="*/ 60 h 127"/>
                <a:gd name="T18" fmla="*/ 78 w 99"/>
                <a:gd name="T19" fmla="*/ 46 h 127"/>
                <a:gd name="T20" fmla="*/ 74 w 99"/>
                <a:gd name="T21" fmla="*/ 31 h 127"/>
                <a:gd name="T22" fmla="*/ 64 w 99"/>
                <a:gd name="T23" fmla="*/ 21 h 127"/>
                <a:gd name="T24" fmla="*/ 49 w 99"/>
                <a:gd name="T25" fmla="*/ 17 h 127"/>
                <a:gd name="T26" fmla="*/ 49 w 99"/>
                <a:gd name="T27" fmla="*/ 0 h 127"/>
                <a:gd name="T28" fmla="*/ 69 w 99"/>
                <a:gd name="T29" fmla="*/ 4 h 127"/>
                <a:gd name="T30" fmla="*/ 85 w 99"/>
                <a:gd name="T31" fmla="*/ 14 h 127"/>
                <a:gd name="T32" fmla="*/ 95 w 99"/>
                <a:gd name="T33" fmla="*/ 30 h 127"/>
                <a:gd name="T34" fmla="*/ 99 w 99"/>
                <a:gd name="T35" fmla="*/ 50 h 127"/>
                <a:gd name="T36" fmla="*/ 99 w 99"/>
                <a:gd name="T37" fmla="*/ 55 h 127"/>
                <a:gd name="T38" fmla="*/ 97 w 99"/>
                <a:gd name="T39" fmla="*/ 72 h 127"/>
                <a:gd name="T40" fmla="*/ 89 w 99"/>
                <a:gd name="T41" fmla="*/ 89 h 127"/>
                <a:gd name="T42" fmla="*/ 80 w 99"/>
                <a:gd name="T43" fmla="*/ 102 h 127"/>
                <a:gd name="T44" fmla="*/ 69 w 99"/>
                <a:gd name="T45" fmla="*/ 113 h 127"/>
                <a:gd name="T46" fmla="*/ 60 w 99"/>
                <a:gd name="T47" fmla="*/ 120 h 127"/>
                <a:gd name="T48" fmla="*/ 53 w 99"/>
                <a:gd name="T49" fmla="*/ 126 h 127"/>
                <a:gd name="T50" fmla="*/ 51 w 99"/>
                <a:gd name="T51" fmla="*/ 127 h 127"/>
                <a:gd name="T52" fmla="*/ 48 w 99"/>
                <a:gd name="T53" fmla="*/ 126 h 127"/>
                <a:gd name="T54" fmla="*/ 43 w 99"/>
                <a:gd name="T55" fmla="*/ 122 h 127"/>
                <a:gd name="T56" fmla="*/ 34 w 99"/>
                <a:gd name="T57" fmla="*/ 115 h 127"/>
                <a:gd name="T58" fmla="*/ 25 w 99"/>
                <a:gd name="T59" fmla="*/ 106 h 127"/>
                <a:gd name="T60" fmla="*/ 15 w 99"/>
                <a:gd name="T61" fmla="*/ 94 h 127"/>
                <a:gd name="T62" fmla="*/ 8 w 99"/>
                <a:gd name="T63" fmla="*/ 80 h 127"/>
                <a:gd name="T64" fmla="*/ 2 w 99"/>
                <a:gd name="T65" fmla="*/ 65 h 127"/>
                <a:gd name="T66" fmla="*/ 1 w 99"/>
                <a:gd name="T67" fmla="*/ 58 h 127"/>
                <a:gd name="T68" fmla="*/ 0 w 99"/>
                <a:gd name="T69" fmla="*/ 50 h 127"/>
                <a:gd name="T70" fmla="*/ 4 w 99"/>
                <a:gd name="T71" fmla="*/ 30 h 127"/>
                <a:gd name="T72" fmla="*/ 14 w 99"/>
                <a:gd name="T73" fmla="*/ 14 h 127"/>
                <a:gd name="T74" fmla="*/ 30 w 99"/>
                <a:gd name="T75" fmla="*/ 4 h 127"/>
                <a:gd name="T76" fmla="*/ 49 w 99"/>
                <a:gd name="T77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9" h="127">
                  <a:moveTo>
                    <a:pt x="49" y="17"/>
                  </a:moveTo>
                  <a:lnTo>
                    <a:pt x="36" y="21"/>
                  </a:lnTo>
                  <a:lnTo>
                    <a:pt x="26" y="31"/>
                  </a:lnTo>
                  <a:lnTo>
                    <a:pt x="22" y="46"/>
                  </a:lnTo>
                  <a:lnTo>
                    <a:pt x="26" y="60"/>
                  </a:lnTo>
                  <a:lnTo>
                    <a:pt x="36" y="69"/>
                  </a:lnTo>
                  <a:lnTo>
                    <a:pt x="49" y="73"/>
                  </a:lnTo>
                  <a:lnTo>
                    <a:pt x="64" y="69"/>
                  </a:lnTo>
                  <a:lnTo>
                    <a:pt x="74" y="60"/>
                  </a:lnTo>
                  <a:lnTo>
                    <a:pt x="78" y="46"/>
                  </a:lnTo>
                  <a:lnTo>
                    <a:pt x="74" y="31"/>
                  </a:lnTo>
                  <a:lnTo>
                    <a:pt x="64" y="21"/>
                  </a:lnTo>
                  <a:lnTo>
                    <a:pt x="49" y="17"/>
                  </a:lnTo>
                  <a:close/>
                  <a:moveTo>
                    <a:pt x="49" y="0"/>
                  </a:moveTo>
                  <a:lnTo>
                    <a:pt x="69" y="4"/>
                  </a:lnTo>
                  <a:lnTo>
                    <a:pt x="85" y="14"/>
                  </a:lnTo>
                  <a:lnTo>
                    <a:pt x="95" y="30"/>
                  </a:lnTo>
                  <a:lnTo>
                    <a:pt x="99" y="50"/>
                  </a:lnTo>
                  <a:lnTo>
                    <a:pt x="99" y="55"/>
                  </a:lnTo>
                  <a:lnTo>
                    <a:pt x="97" y="72"/>
                  </a:lnTo>
                  <a:lnTo>
                    <a:pt x="89" y="89"/>
                  </a:lnTo>
                  <a:lnTo>
                    <a:pt x="80" y="102"/>
                  </a:lnTo>
                  <a:lnTo>
                    <a:pt x="69" y="113"/>
                  </a:lnTo>
                  <a:lnTo>
                    <a:pt x="60" y="120"/>
                  </a:lnTo>
                  <a:lnTo>
                    <a:pt x="53" y="126"/>
                  </a:lnTo>
                  <a:lnTo>
                    <a:pt x="51" y="127"/>
                  </a:lnTo>
                  <a:lnTo>
                    <a:pt x="48" y="126"/>
                  </a:lnTo>
                  <a:lnTo>
                    <a:pt x="43" y="122"/>
                  </a:lnTo>
                  <a:lnTo>
                    <a:pt x="34" y="115"/>
                  </a:lnTo>
                  <a:lnTo>
                    <a:pt x="25" y="106"/>
                  </a:lnTo>
                  <a:lnTo>
                    <a:pt x="15" y="94"/>
                  </a:lnTo>
                  <a:lnTo>
                    <a:pt x="8" y="80"/>
                  </a:lnTo>
                  <a:lnTo>
                    <a:pt x="2" y="65"/>
                  </a:lnTo>
                  <a:lnTo>
                    <a:pt x="1" y="58"/>
                  </a:lnTo>
                  <a:lnTo>
                    <a:pt x="0" y="50"/>
                  </a:lnTo>
                  <a:lnTo>
                    <a:pt x="4" y="30"/>
                  </a:lnTo>
                  <a:lnTo>
                    <a:pt x="14" y="14"/>
                  </a:lnTo>
                  <a:lnTo>
                    <a:pt x="30" y="4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6D986A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6823710" y="2976880"/>
            <a:ext cx="904240" cy="904240"/>
            <a:chOff x="10745" y="5385"/>
            <a:chExt cx="1424" cy="1424"/>
          </a:xfrm>
        </p:grpSpPr>
        <p:sp>
          <p:nvSpPr>
            <p:cNvPr id="84" name="椭圆 83"/>
            <p:cNvSpPr>
              <a:spLocks noChangeAspect="1"/>
            </p:cNvSpPr>
            <p:nvPr/>
          </p:nvSpPr>
          <p:spPr>
            <a:xfrm>
              <a:off x="10745" y="5385"/>
              <a:ext cx="1424" cy="1424"/>
            </a:xfrm>
            <a:prstGeom prst="ellipse">
              <a:avLst/>
            </a:prstGeom>
            <a:noFill/>
            <a:ln w="25400">
              <a:solidFill>
                <a:srgbClr val="6D98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 dirty="0"/>
            </a:p>
          </p:txBody>
        </p:sp>
        <p:sp>
          <p:nvSpPr>
            <p:cNvPr id="85" name="Freeform 221"/>
            <p:cNvSpPr>
              <a:spLocks noChangeAspect="1"/>
            </p:cNvSpPr>
            <p:nvPr/>
          </p:nvSpPr>
          <p:spPr bwMode="auto">
            <a:xfrm>
              <a:off x="11047" y="5704"/>
              <a:ext cx="816" cy="783"/>
            </a:xfrm>
            <a:custGeom>
              <a:avLst/>
              <a:gdLst>
                <a:gd name="T0" fmla="*/ 61 w 124"/>
                <a:gd name="T1" fmla="*/ 0 h 119"/>
                <a:gd name="T2" fmla="*/ 82 w 124"/>
                <a:gd name="T3" fmla="*/ 38 h 119"/>
                <a:gd name="T4" fmla="*/ 124 w 124"/>
                <a:gd name="T5" fmla="*/ 45 h 119"/>
                <a:gd name="T6" fmla="*/ 95 w 124"/>
                <a:gd name="T7" fmla="*/ 77 h 119"/>
                <a:gd name="T8" fmla="*/ 101 w 124"/>
                <a:gd name="T9" fmla="*/ 119 h 119"/>
                <a:gd name="T10" fmla="*/ 61 w 124"/>
                <a:gd name="T11" fmla="*/ 100 h 119"/>
                <a:gd name="T12" fmla="*/ 23 w 124"/>
                <a:gd name="T13" fmla="*/ 119 h 119"/>
                <a:gd name="T14" fmla="*/ 29 w 124"/>
                <a:gd name="T15" fmla="*/ 77 h 119"/>
                <a:gd name="T16" fmla="*/ 0 w 124"/>
                <a:gd name="T17" fmla="*/ 45 h 119"/>
                <a:gd name="T18" fmla="*/ 42 w 124"/>
                <a:gd name="T19" fmla="*/ 38 h 119"/>
                <a:gd name="T20" fmla="*/ 61 w 124"/>
                <a:gd name="T21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4" h="119">
                  <a:moveTo>
                    <a:pt x="61" y="0"/>
                  </a:moveTo>
                  <a:lnTo>
                    <a:pt x="82" y="38"/>
                  </a:lnTo>
                  <a:lnTo>
                    <a:pt x="124" y="45"/>
                  </a:lnTo>
                  <a:lnTo>
                    <a:pt x="95" y="77"/>
                  </a:lnTo>
                  <a:lnTo>
                    <a:pt x="101" y="119"/>
                  </a:lnTo>
                  <a:lnTo>
                    <a:pt x="61" y="100"/>
                  </a:lnTo>
                  <a:lnTo>
                    <a:pt x="23" y="119"/>
                  </a:lnTo>
                  <a:lnTo>
                    <a:pt x="29" y="77"/>
                  </a:lnTo>
                  <a:lnTo>
                    <a:pt x="0" y="45"/>
                  </a:lnTo>
                  <a:lnTo>
                    <a:pt x="42" y="38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6D986A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86" name="矩形 85"/>
          <p:cNvSpPr/>
          <p:nvPr/>
        </p:nvSpPr>
        <p:spPr>
          <a:xfrm>
            <a:off x="1415415" y="4471670"/>
            <a:ext cx="225933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87" name="文本框 86"/>
          <p:cNvSpPr txBox="1"/>
          <p:nvPr/>
        </p:nvSpPr>
        <p:spPr>
          <a:xfrm>
            <a:off x="1742440" y="4164965"/>
            <a:ext cx="16052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 b="1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  <a:endParaRPr lang="zh-CN" altLang="en-US" sz="14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3780155" y="4471670"/>
            <a:ext cx="225933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89" name="文本框 88"/>
          <p:cNvSpPr txBox="1"/>
          <p:nvPr/>
        </p:nvSpPr>
        <p:spPr>
          <a:xfrm>
            <a:off x="4107180" y="4164965"/>
            <a:ext cx="16052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 b="1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  <a:endParaRPr lang="zh-CN" altLang="en-US" sz="14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6146165" y="4471670"/>
            <a:ext cx="225933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6471920" y="4164965"/>
            <a:ext cx="16052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 b="1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  <a:endParaRPr lang="zh-CN" altLang="en-US" sz="14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8510270" y="4471670"/>
            <a:ext cx="225933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93" name="文本框 92"/>
          <p:cNvSpPr txBox="1"/>
          <p:nvPr/>
        </p:nvSpPr>
        <p:spPr>
          <a:xfrm>
            <a:off x="8836660" y="4164965"/>
            <a:ext cx="16052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 b="1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  <a:endParaRPr lang="zh-CN" altLang="en-US" sz="14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0"/>
                            </p:stCondLst>
                            <p:childTnLst>
                              <p:par>
                                <p:cTn id="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500"/>
                            </p:stCondLst>
                            <p:childTnLst>
                              <p:par>
                                <p:cTn id="86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6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6500"/>
                            </p:stCondLst>
                            <p:childTnLst>
                              <p:par>
                                <p:cTn id="9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000"/>
                            </p:stCondLst>
                            <p:childTnLst>
                              <p:par>
                                <p:cTn id="10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65" grpId="0" bldLvl="0" animBg="1"/>
      <p:bldP spid="66" grpId="0" bldLvl="0" animBg="1"/>
      <p:bldP spid="67" grpId="0" bldLvl="0" animBg="1"/>
      <p:bldP spid="68" grpId="0" bldLvl="0" animBg="1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叶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18495" y="-9525"/>
            <a:ext cx="2252980" cy="1677670"/>
          </a:xfrm>
          <a:prstGeom prst="rect">
            <a:avLst/>
          </a:prstGeom>
        </p:spPr>
      </p:pic>
      <p:pic>
        <p:nvPicPr>
          <p:cNvPr id="5" name="图片 4" descr="花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0" y="5189855"/>
            <a:ext cx="1343660" cy="1758950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-6350" y="307975"/>
            <a:ext cx="3248660" cy="499110"/>
            <a:chOff x="-35" y="638"/>
            <a:chExt cx="5116" cy="786"/>
          </a:xfrm>
          <a:solidFill>
            <a:srgbClr val="6D986A"/>
          </a:solidFill>
        </p:grpSpPr>
        <p:sp>
          <p:nvSpPr>
            <p:cNvPr id="8" name="矩形 7"/>
            <p:cNvSpPr/>
            <p:nvPr/>
          </p:nvSpPr>
          <p:spPr>
            <a:xfrm>
              <a:off x="-35" y="638"/>
              <a:ext cx="4613" cy="7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等腰三角形 8"/>
            <p:cNvSpPr/>
            <p:nvPr/>
          </p:nvSpPr>
          <p:spPr>
            <a:xfrm rot="5400000">
              <a:off x="4436" y="779"/>
              <a:ext cx="787" cy="50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/>
        </p:nvSpPr>
        <p:spPr>
          <a:xfrm>
            <a:off x="220345" y="363220"/>
            <a:ext cx="2475865" cy="38862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单击此处输入标题文本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5188585" y="2194560"/>
            <a:ext cx="5840095" cy="923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10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7" name="文本框 119"/>
          <p:cNvSpPr txBox="1"/>
          <p:nvPr/>
        </p:nvSpPr>
        <p:spPr>
          <a:xfrm>
            <a:off x="5096913" y="1829469"/>
            <a:ext cx="1921186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600" b="1">
                <a:solidFill>
                  <a:srgbClr val="3D735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  <a:endParaRPr lang="zh-CN" altLang="en-US" sz="1600" b="1" dirty="0">
              <a:solidFill>
                <a:srgbClr val="3D735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050" name="勾"/>
          <p:cNvSpPr/>
          <p:nvPr/>
        </p:nvSpPr>
        <p:spPr bwMode="auto">
          <a:xfrm>
            <a:off x="5188585" y="3427730"/>
            <a:ext cx="283845" cy="283845"/>
          </a:xfrm>
          <a:custGeom>
            <a:avLst/>
            <a:gdLst>
              <a:gd name="T0" fmla="*/ 116261 w 1360"/>
              <a:gd name="T1" fmla="*/ 1784537 h 1360"/>
              <a:gd name="T2" fmla="*/ 1651467 w 1360"/>
              <a:gd name="T3" fmla="*/ 268941 h 1360"/>
              <a:gd name="T4" fmla="*/ 1388129 w 1360"/>
              <a:gd name="T5" fmla="*/ 542085 h 1360"/>
              <a:gd name="T6" fmla="*/ 1151404 w 1360"/>
              <a:gd name="T7" fmla="*/ 846044 h 1360"/>
              <a:gd name="T8" fmla="*/ 1046349 w 1360"/>
              <a:gd name="T9" fmla="*/ 1001526 h 1360"/>
              <a:gd name="T10" fmla="*/ 958103 w 1360"/>
              <a:gd name="T11" fmla="*/ 1155607 h 1360"/>
              <a:gd name="T12" fmla="*/ 885265 w 1360"/>
              <a:gd name="T13" fmla="*/ 1305485 h 1360"/>
              <a:gd name="T14" fmla="*/ 826434 w 1360"/>
              <a:gd name="T15" fmla="*/ 1453963 h 1360"/>
              <a:gd name="T16" fmla="*/ 710173 w 1360"/>
              <a:gd name="T17" fmla="*/ 1533805 h 1360"/>
              <a:gd name="T18" fmla="*/ 648540 w 1360"/>
              <a:gd name="T19" fmla="*/ 1553415 h 1360"/>
              <a:gd name="T20" fmla="*/ 624728 w 1360"/>
              <a:gd name="T21" fmla="*/ 1483379 h 1360"/>
              <a:gd name="T22" fmla="*/ 581305 w 1360"/>
              <a:gd name="T23" fmla="*/ 1369919 h 1360"/>
              <a:gd name="T24" fmla="*/ 537882 w 1360"/>
              <a:gd name="T25" fmla="*/ 1264864 h 1360"/>
              <a:gd name="T26" fmla="*/ 497261 w 1360"/>
              <a:gd name="T27" fmla="*/ 1179419 h 1360"/>
              <a:gd name="T28" fmla="*/ 462243 w 1360"/>
              <a:gd name="T29" fmla="*/ 1106581 h 1360"/>
              <a:gd name="T30" fmla="*/ 430026 w 1360"/>
              <a:gd name="T31" fmla="*/ 1056154 h 1360"/>
              <a:gd name="T32" fmla="*/ 365592 w 1360"/>
              <a:gd name="T33" fmla="*/ 986118 h 1360"/>
              <a:gd name="T34" fmla="*/ 295555 w 1360"/>
              <a:gd name="T35" fmla="*/ 959504 h 1360"/>
              <a:gd name="T36" fmla="*/ 344581 w 1360"/>
              <a:gd name="T37" fmla="*/ 918882 h 1360"/>
              <a:gd name="T38" fmla="*/ 388004 w 1360"/>
              <a:gd name="T39" fmla="*/ 892268 h 1360"/>
              <a:gd name="T40" fmla="*/ 427224 w 1360"/>
              <a:gd name="T41" fmla="*/ 872658 h 1360"/>
              <a:gd name="T42" fmla="*/ 465044 w 1360"/>
              <a:gd name="T43" fmla="*/ 868456 h 1360"/>
              <a:gd name="T44" fmla="*/ 516871 w 1360"/>
              <a:gd name="T45" fmla="*/ 886665 h 1360"/>
              <a:gd name="T46" fmla="*/ 570099 w 1360"/>
              <a:gd name="T47" fmla="*/ 937092 h 1360"/>
              <a:gd name="T48" fmla="*/ 624728 w 1360"/>
              <a:gd name="T49" fmla="*/ 1021136 h 1360"/>
              <a:gd name="T50" fmla="*/ 683559 w 1360"/>
              <a:gd name="T51" fmla="*/ 1138798 h 1360"/>
              <a:gd name="T52" fmla="*/ 806824 w 1360"/>
              <a:gd name="T53" fmla="*/ 1096776 h 1360"/>
              <a:gd name="T54" fmla="*/ 990320 w 1360"/>
              <a:gd name="T55" fmla="*/ 827835 h 1360"/>
              <a:gd name="T56" fmla="*/ 1197629 w 1360"/>
              <a:gd name="T57" fmla="*/ 574301 h 1360"/>
              <a:gd name="T58" fmla="*/ 1428750 w 1360"/>
              <a:gd name="T59" fmla="*/ 338978 h 1360"/>
              <a:gd name="T60" fmla="*/ 116261 w 1360"/>
              <a:gd name="T61" fmla="*/ 225518 h 1360"/>
              <a:gd name="T62" fmla="*/ 1872783 w 1360"/>
              <a:gd name="T63" fmla="*/ 0 h 1360"/>
              <a:gd name="T64" fmla="*/ 1843368 w 1360"/>
              <a:gd name="T65" fmla="*/ 110658 h 1360"/>
              <a:gd name="T66" fmla="*/ 1770529 w 1360"/>
              <a:gd name="T67" fmla="*/ 1905000 h 1360"/>
              <a:gd name="T68" fmla="*/ 0 w 1360"/>
              <a:gd name="T69" fmla="*/ 107857 h 1360"/>
              <a:gd name="T70" fmla="*/ 1794342 w 1360"/>
              <a:gd name="T71" fmla="*/ 49026 h 1360"/>
              <a:gd name="T72" fmla="*/ 1872783 w 1360"/>
              <a:gd name="T73" fmla="*/ 0 h 1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360" h="1360">
                <a:moveTo>
                  <a:pt x="83" y="161"/>
                </a:moveTo>
                <a:lnTo>
                  <a:pt x="83" y="1274"/>
                </a:lnTo>
                <a:lnTo>
                  <a:pt x="1179" y="1274"/>
                </a:lnTo>
                <a:lnTo>
                  <a:pt x="1179" y="192"/>
                </a:lnTo>
                <a:lnTo>
                  <a:pt x="1081" y="286"/>
                </a:lnTo>
                <a:lnTo>
                  <a:pt x="991" y="387"/>
                </a:lnTo>
                <a:lnTo>
                  <a:pt x="903" y="493"/>
                </a:lnTo>
                <a:lnTo>
                  <a:pt x="822" y="604"/>
                </a:lnTo>
                <a:lnTo>
                  <a:pt x="784" y="660"/>
                </a:lnTo>
                <a:lnTo>
                  <a:pt x="747" y="715"/>
                </a:lnTo>
                <a:lnTo>
                  <a:pt x="715" y="771"/>
                </a:lnTo>
                <a:lnTo>
                  <a:pt x="684" y="825"/>
                </a:lnTo>
                <a:lnTo>
                  <a:pt x="657" y="880"/>
                </a:lnTo>
                <a:lnTo>
                  <a:pt x="632" y="932"/>
                </a:lnTo>
                <a:lnTo>
                  <a:pt x="609" y="986"/>
                </a:lnTo>
                <a:lnTo>
                  <a:pt x="590" y="1038"/>
                </a:lnTo>
                <a:lnTo>
                  <a:pt x="551" y="1063"/>
                </a:lnTo>
                <a:lnTo>
                  <a:pt x="507" y="1095"/>
                </a:lnTo>
                <a:lnTo>
                  <a:pt x="469" y="1128"/>
                </a:lnTo>
                <a:lnTo>
                  <a:pt x="463" y="1109"/>
                </a:lnTo>
                <a:lnTo>
                  <a:pt x="455" y="1086"/>
                </a:lnTo>
                <a:lnTo>
                  <a:pt x="446" y="1059"/>
                </a:lnTo>
                <a:lnTo>
                  <a:pt x="434" y="1026"/>
                </a:lnTo>
                <a:lnTo>
                  <a:pt x="415" y="978"/>
                </a:lnTo>
                <a:lnTo>
                  <a:pt x="400" y="938"/>
                </a:lnTo>
                <a:lnTo>
                  <a:pt x="384" y="903"/>
                </a:lnTo>
                <a:lnTo>
                  <a:pt x="371" y="871"/>
                </a:lnTo>
                <a:lnTo>
                  <a:pt x="355" y="842"/>
                </a:lnTo>
                <a:lnTo>
                  <a:pt x="344" y="815"/>
                </a:lnTo>
                <a:lnTo>
                  <a:pt x="330" y="790"/>
                </a:lnTo>
                <a:lnTo>
                  <a:pt x="319" y="771"/>
                </a:lnTo>
                <a:lnTo>
                  <a:pt x="307" y="754"/>
                </a:lnTo>
                <a:lnTo>
                  <a:pt x="284" y="725"/>
                </a:lnTo>
                <a:lnTo>
                  <a:pt x="261" y="704"/>
                </a:lnTo>
                <a:lnTo>
                  <a:pt x="236" y="691"/>
                </a:lnTo>
                <a:lnTo>
                  <a:pt x="211" y="685"/>
                </a:lnTo>
                <a:lnTo>
                  <a:pt x="229" y="669"/>
                </a:lnTo>
                <a:lnTo>
                  <a:pt x="246" y="656"/>
                </a:lnTo>
                <a:lnTo>
                  <a:pt x="261" y="645"/>
                </a:lnTo>
                <a:lnTo>
                  <a:pt x="277" y="637"/>
                </a:lnTo>
                <a:lnTo>
                  <a:pt x="292" y="629"/>
                </a:lnTo>
                <a:lnTo>
                  <a:pt x="305" y="623"/>
                </a:lnTo>
                <a:lnTo>
                  <a:pt x="321" y="621"/>
                </a:lnTo>
                <a:lnTo>
                  <a:pt x="332" y="620"/>
                </a:lnTo>
                <a:lnTo>
                  <a:pt x="352" y="623"/>
                </a:lnTo>
                <a:lnTo>
                  <a:pt x="369" y="633"/>
                </a:lnTo>
                <a:lnTo>
                  <a:pt x="388" y="648"/>
                </a:lnTo>
                <a:lnTo>
                  <a:pt x="407" y="669"/>
                </a:lnTo>
                <a:lnTo>
                  <a:pt x="426" y="696"/>
                </a:lnTo>
                <a:lnTo>
                  <a:pt x="446" y="729"/>
                </a:lnTo>
                <a:lnTo>
                  <a:pt x="467" y="769"/>
                </a:lnTo>
                <a:lnTo>
                  <a:pt x="488" y="813"/>
                </a:lnTo>
                <a:lnTo>
                  <a:pt x="519" y="882"/>
                </a:lnTo>
                <a:lnTo>
                  <a:pt x="576" y="783"/>
                </a:lnTo>
                <a:lnTo>
                  <a:pt x="640" y="685"/>
                </a:lnTo>
                <a:lnTo>
                  <a:pt x="707" y="591"/>
                </a:lnTo>
                <a:lnTo>
                  <a:pt x="778" y="501"/>
                </a:lnTo>
                <a:lnTo>
                  <a:pt x="855" y="410"/>
                </a:lnTo>
                <a:lnTo>
                  <a:pt x="935" y="324"/>
                </a:lnTo>
                <a:lnTo>
                  <a:pt x="1020" y="242"/>
                </a:lnTo>
                <a:lnTo>
                  <a:pt x="1110" y="161"/>
                </a:lnTo>
                <a:lnTo>
                  <a:pt x="83" y="161"/>
                </a:lnTo>
                <a:close/>
                <a:moveTo>
                  <a:pt x="1337" y="0"/>
                </a:moveTo>
                <a:lnTo>
                  <a:pt x="1360" y="46"/>
                </a:lnTo>
                <a:lnTo>
                  <a:pt x="1316" y="79"/>
                </a:lnTo>
                <a:lnTo>
                  <a:pt x="1264" y="119"/>
                </a:lnTo>
                <a:lnTo>
                  <a:pt x="1264" y="1360"/>
                </a:lnTo>
                <a:lnTo>
                  <a:pt x="0" y="1360"/>
                </a:lnTo>
                <a:lnTo>
                  <a:pt x="0" y="77"/>
                </a:lnTo>
                <a:lnTo>
                  <a:pt x="1222" y="77"/>
                </a:lnTo>
                <a:lnTo>
                  <a:pt x="1281" y="35"/>
                </a:lnTo>
                <a:lnTo>
                  <a:pt x="1337" y="0"/>
                </a:lnTo>
                <a:close/>
              </a:path>
            </a:pathLst>
          </a:custGeom>
          <a:solidFill>
            <a:srgbClr val="6D98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68580" tIns="34290" rIns="68580" bIns="34290"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5637530" y="3427730"/>
            <a:ext cx="3960495" cy="230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8" name="勾"/>
          <p:cNvSpPr/>
          <p:nvPr/>
        </p:nvSpPr>
        <p:spPr bwMode="auto">
          <a:xfrm>
            <a:off x="5188585" y="3998595"/>
            <a:ext cx="283845" cy="283845"/>
          </a:xfrm>
          <a:custGeom>
            <a:avLst/>
            <a:gdLst>
              <a:gd name="T0" fmla="*/ 116261 w 1360"/>
              <a:gd name="T1" fmla="*/ 1784537 h 1360"/>
              <a:gd name="T2" fmla="*/ 1651467 w 1360"/>
              <a:gd name="T3" fmla="*/ 268941 h 1360"/>
              <a:gd name="T4" fmla="*/ 1388129 w 1360"/>
              <a:gd name="T5" fmla="*/ 542085 h 1360"/>
              <a:gd name="T6" fmla="*/ 1151404 w 1360"/>
              <a:gd name="T7" fmla="*/ 846044 h 1360"/>
              <a:gd name="T8" fmla="*/ 1046349 w 1360"/>
              <a:gd name="T9" fmla="*/ 1001526 h 1360"/>
              <a:gd name="T10" fmla="*/ 958103 w 1360"/>
              <a:gd name="T11" fmla="*/ 1155607 h 1360"/>
              <a:gd name="T12" fmla="*/ 885265 w 1360"/>
              <a:gd name="T13" fmla="*/ 1305485 h 1360"/>
              <a:gd name="T14" fmla="*/ 826434 w 1360"/>
              <a:gd name="T15" fmla="*/ 1453963 h 1360"/>
              <a:gd name="T16" fmla="*/ 710173 w 1360"/>
              <a:gd name="T17" fmla="*/ 1533805 h 1360"/>
              <a:gd name="T18" fmla="*/ 648540 w 1360"/>
              <a:gd name="T19" fmla="*/ 1553415 h 1360"/>
              <a:gd name="T20" fmla="*/ 624728 w 1360"/>
              <a:gd name="T21" fmla="*/ 1483379 h 1360"/>
              <a:gd name="T22" fmla="*/ 581305 w 1360"/>
              <a:gd name="T23" fmla="*/ 1369919 h 1360"/>
              <a:gd name="T24" fmla="*/ 537882 w 1360"/>
              <a:gd name="T25" fmla="*/ 1264864 h 1360"/>
              <a:gd name="T26" fmla="*/ 497261 w 1360"/>
              <a:gd name="T27" fmla="*/ 1179419 h 1360"/>
              <a:gd name="T28" fmla="*/ 462243 w 1360"/>
              <a:gd name="T29" fmla="*/ 1106581 h 1360"/>
              <a:gd name="T30" fmla="*/ 430026 w 1360"/>
              <a:gd name="T31" fmla="*/ 1056154 h 1360"/>
              <a:gd name="T32" fmla="*/ 365592 w 1360"/>
              <a:gd name="T33" fmla="*/ 986118 h 1360"/>
              <a:gd name="T34" fmla="*/ 295555 w 1360"/>
              <a:gd name="T35" fmla="*/ 959504 h 1360"/>
              <a:gd name="T36" fmla="*/ 344581 w 1360"/>
              <a:gd name="T37" fmla="*/ 918882 h 1360"/>
              <a:gd name="T38" fmla="*/ 388004 w 1360"/>
              <a:gd name="T39" fmla="*/ 892268 h 1360"/>
              <a:gd name="T40" fmla="*/ 427224 w 1360"/>
              <a:gd name="T41" fmla="*/ 872658 h 1360"/>
              <a:gd name="T42" fmla="*/ 465044 w 1360"/>
              <a:gd name="T43" fmla="*/ 868456 h 1360"/>
              <a:gd name="T44" fmla="*/ 516871 w 1360"/>
              <a:gd name="T45" fmla="*/ 886665 h 1360"/>
              <a:gd name="T46" fmla="*/ 570099 w 1360"/>
              <a:gd name="T47" fmla="*/ 937092 h 1360"/>
              <a:gd name="T48" fmla="*/ 624728 w 1360"/>
              <a:gd name="T49" fmla="*/ 1021136 h 1360"/>
              <a:gd name="T50" fmla="*/ 683559 w 1360"/>
              <a:gd name="T51" fmla="*/ 1138798 h 1360"/>
              <a:gd name="T52" fmla="*/ 806824 w 1360"/>
              <a:gd name="T53" fmla="*/ 1096776 h 1360"/>
              <a:gd name="T54" fmla="*/ 990320 w 1360"/>
              <a:gd name="T55" fmla="*/ 827835 h 1360"/>
              <a:gd name="T56" fmla="*/ 1197629 w 1360"/>
              <a:gd name="T57" fmla="*/ 574301 h 1360"/>
              <a:gd name="T58" fmla="*/ 1428750 w 1360"/>
              <a:gd name="T59" fmla="*/ 338978 h 1360"/>
              <a:gd name="T60" fmla="*/ 116261 w 1360"/>
              <a:gd name="T61" fmla="*/ 225518 h 1360"/>
              <a:gd name="T62" fmla="*/ 1872783 w 1360"/>
              <a:gd name="T63" fmla="*/ 0 h 1360"/>
              <a:gd name="T64" fmla="*/ 1843368 w 1360"/>
              <a:gd name="T65" fmla="*/ 110658 h 1360"/>
              <a:gd name="T66" fmla="*/ 1770529 w 1360"/>
              <a:gd name="T67" fmla="*/ 1905000 h 1360"/>
              <a:gd name="T68" fmla="*/ 0 w 1360"/>
              <a:gd name="T69" fmla="*/ 107857 h 1360"/>
              <a:gd name="T70" fmla="*/ 1794342 w 1360"/>
              <a:gd name="T71" fmla="*/ 49026 h 1360"/>
              <a:gd name="T72" fmla="*/ 1872783 w 1360"/>
              <a:gd name="T73" fmla="*/ 0 h 1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360" h="1360">
                <a:moveTo>
                  <a:pt x="83" y="161"/>
                </a:moveTo>
                <a:lnTo>
                  <a:pt x="83" y="1274"/>
                </a:lnTo>
                <a:lnTo>
                  <a:pt x="1179" y="1274"/>
                </a:lnTo>
                <a:lnTo>
                  <a:pt x="1179" y="192"/>
                </a:lnTo>
                <a:lnTo>
                  <a:pt x="1081" y="286"/>
                </a:lnTo>
                <a:lnTo>
                  <a:pt x="991" y="387"/>
                </a:lnTo>
                <a:lnTo>
                  <a:pt x="903" y="493"/>
                </a:lnTo>
                <a:lnTo>
                  <a:pt x="822" y="604"/>
                </a:lnTo>
                <a:lnTo>
                  <a:pt x="784" y="660"/>
                </a:lnTo>
                <a:lnTo>
                  <a:pt x="747" y="715"/>
                </a:lnTo>
                <a:lnTo>
                  <a:pt x="715" y="771"/>
                </a:lnTo>
                <a:lnTo>
                  <a:pt x="684" y="825"/>
                </a:lnTo>
                <a:lnTo>
                  <a:pt x="657" y="880"/>
                </a:lnTo>
                <a:lnTo>
                  <a:pt x="632" y="932"/>
                </a:lnTo>
                <a:lnTo>
                  <a:pt x="609" y="986"/>
                </a:lnTo>
                <a:lnTo>
                  <a:pt x="590" y="1038"/>
                </a:lnTo>
                <a:lnTo>
                  <a:pt x="551" y="1063"/>
                </a:lnTo>
                <a:lnTo>
                  <a:pt x="507" y="1095"/>
                </a:lnTo>
                <a:lnTo>
                  <a:pt x="469" y="1128"/>
                </a:lnTo>
                <a:lnTo>
                  <a:pt x="463" y="1109"/>
                </a:lnTo>
                <a:lnTo>
                  <a:pt x="455" y="1086"/>
                </a:lnTo>
                <a:lnTo>
                  <a:pt x="446" y="1059"/>
                </a:lnTo>
                <a:lnTo>
                  <a:pt x="434" y="1026"/>
                </a:lnTo>
                <a:lnTo>
                  <a:pt x="415" y="978"/>
                </a:lnTo>
                <a:lnTo>
                  <a:pt x="400" y="938"/>
                </a:lnTo>
                <a:lnTo>
                  <a:pt x="384" y="903"/>
                </a:lnTo>
                <a:lnTo>
                  <a:pt x="371" y="871"/>
                </a:lnTo>
                <a:lnTo>
                  <a:pt x="355" y="842"/>
                </a:lnTo>
                <a:lnTo>
                  <a:pt x="344" y="815"/>
                </a:lnTo>
                <a:lnTo>
                  <a:pt x="330" y="790"/>
                </a:lnTo>
                <a:lnTo>
                  <a:pt x="319" y="771"/>
                </a:lnTo>
                <a:lnTo>
                  <a:pt x="307" y="754"/>
                </a:lnTo>
                <a:lnTo>
                  <a:pt x="284" y="725"/>
                </a:lnTo>
                <a:lnTo>
                  <a:pt x="261" y="704"/>
                </a:lnTo>
                <a:lnTo>
                  <a:pt x="236" y="691"/>
                </a:lnTo>
                <a:lnTo>
                  <a:pt x="211" y="685"/>
                </a:lnTo>
                <a:lnTo>
                  <a:pt x="229" y="669"/>
                </a:lnTo>
                <a:lnTo>
                  <a:pt x="246" y="656"/>
                </a:lnTo>
                <a:lnTo>
                  <a:pt x="261" y="645"/>
                </a:lnTo>
                <a:lnTo>
                  <a:pt x="277" y="637"/>
                </a:lnTo>
                <a:lnTo>
                  <a:pt x="292" y="629"/>
                </a:lnTo>
                <a:lnTo>
                  <a:pt x="305" y="623"/>
                </a:lnTo>
                <a:lnTo>
                  <a:pt x="321" y="621"/>
                </a:lnTo>
                <a:lnTo>
                  <a:pt x="332" y="620"/>
                </a:lnTo>
                <a:lnTo>
                  <a:pt x="352" y="623"/>
                </a:lnTo>
                <a:lnTo>
                  <a:pt x="369" y="633"/>
                </a:lnTo>
                <a:lnTo>
                  <a:pt x="388" y="648"/>
                </a:lnTo>
                <a:lnTo>
                  <a:pt x="407" y="669"/>
                </a:lnTo>
                <a:lnTo>
                  <a:pt x="426" y="696"/>
                </a:lnTo>
                <a:lnTo>
                  <a:pt x="446" y="729"/>
                </a:lnTo>
                <a:lnTo>
                  <a:pt x="467" y="769"/>
                </a:lnTo>
                <a:lnTo>
                  <a:pt x="488" y="813"/>
                </a:lnTo>
                <a:lnTo>
                  <a:pt x="519" y="882"/>
                </a:lnTo>
                <a:lnTo>
                  <a:pt x="576" y="783"/>
                </a:lnTo>
                <a:lnTo>
                  <a:pt x="640" y="685"/>
                </a:lnTo>
                <a:lnTo>
                  <a:pt x="707" y="591"/>
                </a:lnTo>
                <a:lnTo>
                  <a:pt x="778" y="501"/>
                </a:lnTo>
                <a:lnTo>
                  <a:pt x="855" y="410"/>
                </a:lnTo>
                <a:lnTo>
                  <a:pt x="935" y="324"/>
                </a:lnTo>
                <a:lnTo>
                  <a:pt x="1020" y="242"/>
                </a:lnTo>
                <a:lnTo>
                  <a:pt x="1110" y="161"/>
                </a:lnTo>
                <a:lnTo>
                  <a:pt x="83" y="161"/>
                </a:lnTo>
                <a:close/>
                <a:moveTo>
                  <a:pt x="1337" y="0"/>
                </a:moveTo>
                <a:lnTo>
                  <a:pt x="1360" y="46"/>
                </a:lnTo>
                <a:lnTo>
                  <a:pt x="1316" y="79"/>
                </a:lnTo>
                <a:lnTo>
                  <a:pt x="1264" y="119"/>
                </a:lnTo>
                <a:lnTo>
                  <a:pt x="1264" y="1360"/>
                </a:lnTo>
                <a:lnTo>
                  <a:pt x="0" y="1360"/>
                </a:lnTo>
                <a:lnTo>
                  <a:pt x="0" y="77"/>
                </a:lnTo>
                <a:lnTo>
                  <a:pt x="1222" y="77"/>
                </a:lnTo>
                <a:lnTo>
                  <a:pt x="1281" y="35"/>
                </a:lnTo>
                <a:lnTo>
                  <a:pt x="1337" y="0"/>
                </a:lnTo>
                <a:close/>
              </a:path>
            </a:pathLst>
          </a:custGeom>
          <a:solidFill>
            <a:srgbClr val="6D98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68580" tIns="34290" rIns="68580" bIns="34290"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5637530" y="3998595"/>
            <a:ext cx="3960495" cy="230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2" name="勾"/>
          <p:cNvSpPr/>
          <p:nvPr/>
        </p:nvSpPr>
        <p:spPr bwMode="auto">
          <a:xfrm>
            <a:off x="5188585" y="4556125"/>
            <a:ext cx="283845" cy="283845"/>
          </a:xfrm>
          <a:custGeom>
            <a:avLst/>
            <a:gdLst>
              <a:gd name="T0" fmla="*/ 116261 w 1360"/>
              <a:gd name="T1" fmla="*/ 1784537 h 1360"/>
              <a:gd name="T2" fmla="*/ 1651467 w 1360"/>
              <a:gd name="T3" fmla="*/ 268941 h 1360"/>
              <a:gd name="T4" fmla="*/ 1388129 w 1360"/>
              <a:gd name="T5" fmla="*/ 542085 h 1360"/>
              <a:gd name="T6" fmla="*/ 1151404 w 1360"/>
              <a:gd name="T7" fmla="*/ 846044 h 1360"/>
              <a:gd name="T8" fmla="*/ 1046349 w 1360"/>
              <a:gd name="T9" fmla="*/ 1001526 h 1360"/>
              <a:gd name="T10" fmla="*/ 958103 w 1360"/>
              <a:gd name="T11" fmla="*/ 1155607 h 1360"/>
              <a:gd name="T12" fmla="*/ 885265 w 1360"/>
              <a:gd name="T13" fmla="*/ 1305485 h 1360"/>
              <a:gd name="T14" fmla="*/ 826434 w 1360"/>
              <a:gd name="T15" fmla="*/ 1453963 h 1360"/>
              <a:gd name="T16" fmla="*/ 710173 w 1360"/>
              <a:gd name="T17" fmla="*/ 1533805 h 1360"/>
              <a:gd name="T18" fmla="*/ 648540 w 1360"/>
              <a:gd name="T19" fmla="*/ 1553415 h 1360"/>
              <a:gd name="T20" fmla="*/ 624728 w 1360"/>
              <a:gd name="T21" fmla="*/ 1483379 h 1360"/>
              <a:gd name="T22" fmla="*/ 581305 w 1360"/>
              <a:gd name="T23" fmla="*/ 1369919 h 1360"/>
              <a:gd name="T24" fmla="*/ 537882 w 1360"/>
              <a:gd name="T25" fmla="*/ 1264864 h 1360"/>
              <a:gd name="T26" fmla="*/ 497261 w 1360"/>
              <a:gd name="T27" fmla="*/ 1179419 h 1360"/>
              <a:gd name="T28" fmla="*/ 462243 w 1360"/>
              <a:gd name="T29" fmla="*/ 1106581 h 1360"/>
              <a:gd name="T30" fmla="*/ 430026 w 1360"/>
              <a:gd name="T31" fmla="*/ 1056154 h 1360"/>
              <a:gd name="T32" fmla="*/ 365592 w 1360"/>
              <a:gd name="T33" fmla="*/ 986118 h 1360"/>
              <a:gd name="T34" fmla="*/ 295555 w 1360"/>
              <a:gd name="T35" fmla="*/ 959504 h 1360"/>
              <a:gd name="T36" fmla="*/ 344581 w 1360"/>
              <a:gd name="T37" fmla="*/ 918882 h 1360"/>
              <a:gd name="T38" fmla="*/ 388004 w 1360"/>
              <a:gd name="T39" fmla="*/ 892268 h 1360"/>
              <a:gd name="T40" fmla="*/ 427224 w 1360"/>
              <a:gd name="T41" fmla="*/ 872658 h 1360"/>
              <a:gd name="T42" fmla="*/ 465044 w 1360"/>
              <a:gd name="T43" fmla="*/ 868456 h 1360"/>
              <a:gd name="T44" fmla="*/ 516871 w 1360"/>
              <a:gd name="T45" fmla="*/ 886665 h 1360"/>
              <a:gd name="T46" fmla="*/ 570099 w 1360"/>
              <a:gd name="T47" fmla="*/ 937092 h 1360"/>
              <a:gd name="T48" fmla="*/ 624728 w 1360"/>
              <a:gd name="T49" fmla="*/ 1021136 h 1360"/>
              <a:gd name="T50" fmla="*/ 683559 w 1360"/>
              <a:gd name="T51" fmla="*/ 1138798 h 1360"/>
              <a:gd name="T52" fmla="*/ 806824 w 1360"/>
              <a:gd name="T53" fmla="*/ 1096776 h 1360"/>
              <a:gd name="T54" fmla="*/ 990320 w 1360"/>
              <a:gd name="T55" fmla="*/ 827835 h 1360"/>
              <a:gd name="T56" fmla="*/ 1197629 w 1360"/>
              <a:gd name="T57" fmla="*/ 574301 h 1360"/>
              <a:gd name="T58" fmla="*/ 1428750 w 1360"/>
              <a:gd name="T59" fmla="*/ 338978 h 1360"/>
              <a:gd name="T60" fmla="*/ 116261 w 1360"/>
              <a:gd name="T61" fmla="*/ 225518 h 1360"/>
              <a:gd name="T62" fmla="*/ 1872783 w 1360"/>
              <a:gd name="T63" fmla="*/ 0 h 1360"/>
              <a:gd name="T64" fmla="*/ 1843368 w 1360"/>
              <a:gd name="T65" fmla="*/ 110658 h 1360"/>
              <a:gd name="T66" fmla="*/ 1770529 w 1360"/>
              <a:gd name="T67" fmla="*/ 1905000 h 1360"/>
              <a:gd name="T68" fmla="*/ 0 w 1360"/>
              <a:gd name="T69" fmla="*/ 107857 h 1360"/>
              <a:gd name="T70" fmla="*/ 1794342 w 1360"/>
              <a:gd name="T71" fmla="*/ 49026 h 1360"/>
              <a:gd name="T72" fmla="*/ 1872783 w 1360"/>
              <a:gd name="T73" fmla="*/ 0 h 1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360" h="1360">
                <a:moveTo>
                  <a:pt x="83" y="161"/>
                </a:moveTo>
                <a:lnTo>
                  <a:pt x="83" y="1274"/>
                </a:lnTo>
                <a:lnTo>
                  <a:pt x="1179" y="1274"/>
                </a:lnTo>
                <a:lnTo>
                  <a:pt x="1179" y="192"/>
                </a:lnTo>
                <a:lnTo>
                  <a:pt x="1081" y="286"/>
                </a:lnTo>
                <a:lnTo>
                  <a:pt x="991" y="387"/>
                </a:lnTo>
                <a:lnTo>
                  <a:pt x="903" y="493"/>
                </a:lnTo>
                <a:lnTo>
                  <a:pt x="822" y="604"/>
                </a:lnTo>
                <a:lnTo>
                  <a:pt x="784" y="660"/>
                </a:lnTo>
                <a:lnTo>
                  <a:pt x="747" y="715"/>
                </a:lnTo>
                <a:lnTo>
                  <a:pt x="715" y="771"/>
                </a:lnTo>
                <a:lnTo>
                  <a:pt x="684" y="825"/>
                </a:lnTo>
                <a:lnTo>
                  <a:pt x="657" y="880"/>
                </a:lnTo>
                <a:lnTo>
                  <a:pt x="632" y="932"/>
                </a:lnTo>
                <a:lnTo>
                  <a:pt x="609" y="986"/>
                </a:lnTo>
                <a:lnTo>
                  <a:pt x="590" y="1038"/>
                </a:lnTo>
                <a:lnTo>
                  <a:pt x="551" y="1063"/>
                </a:lnTo>
                <a:lnTo>
                  <a:pt x="507" y="1095"/>
                </a:lnTo>
                <a:lnTo>
                  <a:pt x="469" y="1128"/>
                </a:lnTo>
                <a:lnTo>
                  <a:pt x="463" y="1109"/>
                </a:lnTo>
                <a:lnTo>
                  <a:pt x="455" y="1086"/>
                </a:lnTo>
                <a:lnTo>
                  <a:pt x="446" y="1059"/>
                </a:lnTo>
                <a:lnTo>
                  <a:pt x="434" y="1026"/>
                </a:lnTo>
                <a:lnTo>
                  <a:pt x="415" y="978"/>
                </a:lnTo>
                <a:lnTo>
                  <a:pt x="400" y="938"/>
                </a:lnTo>
                <a:lnTo>
                  <a:pt x="384" y="903"/>
                </a:lnTo>
                <a:lnTo>
                  <a:pt x="371" y="871"/>
                </a:lnTo>
                <a:lnTo>
                  <a:pt x="355" y="842"/>
                </a:lnTo>
                <a:lnTo>
                  <a:pt x="344" y="815"/>
                </a:lnTo>
                <a:lnTo>
                  <a:pt x="330" y="790"/>
                </a:lnTo>
                <a:lnTo>
                  <a:pt x="319" y="771"/>
                </a:lnTo>
                <a:lnTo>
                  <a:pt x="307" y="754"/>
                </a:lnTo>
                <a:lnTo>
                  <a:pt x="284" y="725"/>
                </a:lnTo>
                <a:lnTo>
                  <a:pt x="261" y="704"/>
                </a:lnTo>
                <a:lnTo>
                  <a:pt x="236" y="691"/>
                </a:lnTo>
                <a:lnTo>
                  <a:pt x="211" y="685"/>
                </a:lnTo>
                <a:lnTo>
                  <a:pt x="229" y="669"/>
                </a:lnTo>
                <a:lnTo>
                  <a:pt x="246" y="656"/>
                </a:lnTo>
                <a:lnTo>
                  <a:pt x="261" y="645"/>
                </a:lnTo>
                <a:lnTo>
                  <a:pt x="277" y="637"/>
                </a:lnTo>
                <a:lnTo>
                  <a:pt x="292" y="629"/>
                </a:lnTo>
                <a:lnTo>
                  <a:pt x="305" y="623"/>
                </a:lnTo>
                <a:lnTo>
                  <a:pt x="321" y="621"/>
                </a:lnTo>
                <a:lnTo>
                  <a:pt x="332" y="620"/>
                </a:lnTo>
                <a:lnTo>
                  <a:pt x="352" y="623"/>
                </a:lnTo>
                <a:lnTo>
                  <a:pt x="369" y="633"/>
                </a:lnTo>
                <a:lnTo>
                  <a:pt x="388" y="648"/>
                </a:lnTo>
                <a:lnTo>
                  <a:pt x="407" y="669"/>
                </a:lnTo>
                <a:lnTo>
                  <a:pt x="426" y="696"/>
                </a:lnTo>
                <a:lnTo>
                  <a:pt x="446" y="729"/>
                </a:lnTo>
                <a:lnTo>
                  <a:pt x="467" y="769"/>
                </a:lnTo>
                <a:lnTo>
                  <a:pt x="488" y="813"/>
                </a:lnTo>
                <a:lnTo>
                  <a:pt x="519" y="882"/>
                </a:lnTo>
                <a:lnTo>
                  <a:pt x="576" y="783"/>
                </a:lnTo>
                <a:lnTo>
                  <a:pt x="640" y="685"/>
                </a:lnTo>
                <a:lnTo>
                  <a:pt x="707" y="591"/>
                </a:lnTo>
                <a:lnTo>
                  <a:pt x="778" y="501"/>
                </a:lnTo>
                <a:lnTo>
                  <a:pt x="855" y="410"/>
                </a:lnTo>
                <a:lnTo>
                  <a:pt x="935" y="324"/>
                </a:lnTo>
                <a:lnTo>
                  <a:pt x="1020" y="242"/>
                </a:lnTo>
                <a:lnTo>
                  <a:pt x="1110" y="161"/>
                </a:lnTo>
                <a:lnTo>
                  <a:pt x="83" y="161"/>
                </a:lnTo>
                <a:close/>
                <a:moveTo>
                  <a:pt x="1337" y="0"/>
                </a:moveTo>
                <a:lnTo>
                  <a:pt x="1360" y="46"/>
                </a:lnTo>
                <a:lnTo>
                  <a:pt x="1316" y="79"/>
                </a:lnTo>
                <a:lnTo>
                  <a:pt x="1264" y="119"/>
                </a:lnTo>
                <a:lnTo>
                  <a:pt x="1264" y="1360"/>
                </a:lnTo>
                <a:lnTo>
                  <a:pt x="0" y="1360"/>
                </a:lnTo>
                <a:lnTo>
                  <a:pt x="0" y="77"/>
                </a:lnTo>
                <a:lnTo>
                  <a:pt x="1222" y="77"/>
                </a:lnTo>
                <a:lnTo>
                  <a:pt x="1281" y="35"/>
                </a:lnTo>
                <a:lnTo>
                  <a:pt x="1337" y="0"/>
                </a:lnTo>
                <a:close/>
              </a:path>
            </a:pathLst>
          </a:custGeom>
          <a:solidFill>
            <a:srgbClr val="6D98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68580" tIns="34290" rIns="68580" bIns="34290"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5637530" y="4556125"/>
            <a:ext cx="3960495" cy="27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endParaRPr lang="zh-CN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4" name="勾"/>
          <p:cNvSpPr/>
          <p:nvPr/>
        </p:nvSpPr>
        <p:spPr bwMode="auto">
          <a:xfrm>
            <a:off x="5188585" y="5106035"/>
            <a:ext cx="283845" cy="283845"/>
          </a:xfrm>
          <a:custGeom>
            <a:avLst/>
            <a:gdLst>
              <a:gd name="T0" fmla="*/ 116261 w 1360"/>
              <a:gd name="T1" fmla="*/ 1784537 h 1360"/>
              <a:gd name="T2" fmla="*/ 1651467 w 1360"/>
              <a:gd name="T3" fmla="*/ 268941 h 1360"/>
              <a:gd name="T4" fmla="*/ 1388129 w 1360"/>
              <a:gd name="T5" fmla="*/ 542085 h 1360"/>
              <a:gd name="T6" fmla="*/ 1151404 w 1360"/>
              <a:gd name="T7" fmla="*/ 846044 h 1360"/>
              <a:gd name="T8" fmla="*/ 1046349 w 1360"/>
              <a:gd name="T9" fmla="*/ 1001526 h 1360"/>
              <a:gd name="T10" fmla="*/ 958103 w 1360"/>
              <a:gd name="T11" fmla="*/ 1155607 h 1360"/>
              <a:gd name="T12" fmla="*/ 885265 w 1360"/>
              <a:gd name="T13" fmla="*/ 1305485 h 1360"/>
              <a:gd name="T14" fmla="*/ 826434 w 1360"/>
              <a:gd name="T15" fmla="*/ 1453963 h 1360"/>
              <a:gd name="T16" fmla="*/ 710173 w 1360"/>
              <a:gd name="T17" fmla="*/ 1533805 h 1360"/>
              <a:gd name="T18" fmla="*/ 648540 w 1360"/>
              <a:gd name="T19" fmla="*/ 1553415 h 1360"/>
              <a:gd name="T20" fmla="*/ 624728 w 1360"/>
              <a:gd name="T21" fmla="*/ 1483379 h 1360"/>
              <a:gd name="T22" fmla="*/ 581305 w 1360"/>
              <a:gd name="T23" fmla="*/ 1369919 h 1360"/>
              <a:gd name="T24" fmla="*/ 537882 w 1360"/>
              <a:gd name="T25" fmla="*/ 1264864 h 1360"/>
              <a:gd name="T26" fmla="*/ 497261 w 1360"/>
              <a:gd name="T27" fmla="*/ 1179419 h 1360"/>
              <a:gd name="T28" fmla="*/ 462243 w 1360"/>
              <a:gd name="T29" fmla="*/ 1106581 h 1360"/>
              <a:gd name="T30" fmla="*/ 430026 w 1360"/>
              <a:gd name="T31" fmla="*/ 1056154 h 1360"/>
              <a:gd name="T32" fmla="*/ 365592 w 1360"/>
              <a:gd name="T33" fmla="*/ 986118 h 1360"/>
              <a:gd name="T34" fmla="*/ 295555 w 1360"/>
              <a:gd name="T35" fmla="*/ 959504 h 1360"/>
              <a:gd name="T36" fmla="*/ 344581 w 1360"/>
              <a:gd name="T37" fmla="*/ 918882 h 1360"/>
              <a:gd name="T38" fmla="*/ 388004 w 1360"/>
              <a:gd name="T39" fmla="*/ 892268 h 1360"/>
              <a:gd name="T40" fmla="*/ 427224 w 1360"/>
              <a:gd name="T41" fmla="*/ 872658 h 1360"/>
              <a:gd name="T42" fmla="*/ 465044 w 1360"/>
              <a:gd name="T43" fmla="*/ 868456 h 1360"/>
              <a:gd name="T44" fmla="*/ 516871 w 1360"/>
              <a:gd name="T45" fmla="*/ 886665 h 1360"/>
              <a:gd name="T46" fmla="*/ 570099 w 1360"/>
              <a:gd name="T47" fmla="*/ 937092 h 1360"/>
              <a:gd name="T48" fmla="*/ 624728 w 1360"/>
              <a:gd name="T49" fmla="*/ 1021136 h 1360"/>
              <a:gd name="T50" fmla="*/ 683559 w 1360"/>
              <a:gd name="T51" fmla="*/ 1138798 h 1360"/>
              <a:gd name="T52" fmla="*/ 806824 w 1360"/>
              <a:gd name="T53" fmla="*/ 1096776 h 1360"/>
              <a:gd name="T54" fmla="*/ 990320 w 1360"/>
              <a:gd name="T55" fmla="*/ 827835 h 1360"/>
              <a:gd name="T56" fmla="*/ 1197629 w 1360"/>
              <a:gd name="T57" fmla="*/ 574301 h 1360"/>
              <a:gd name="T58" fmla="*/ 1428750 w 1360"/>
              <a:gd name="T59" fmla="*/ 338978 h 1360"/>
              <a:gd name="T60" fmla="*/ 116261 w 1360"/>
              <a:gd name="T61" fmla="*/ 225518 h 1360"/>
              <a:gd name="T62" fmla="*/ 1872783 w 1360"/>
              <a:gd name="T63" fmla="*/ 0 h 1360"/>
              <a:gd name="T64" fmla="*/ 1843368 w 1360"/>
              <a:gd name="T65" fmla="*/ 110658 h 1360"/>
              <a:gd name="T66" fmla="*/ 1770529 w 1360"/>
              <a:gd name="T67" fmla="*/ 1905000 h 1360"/>
              <a:gd name="T68" fmla="*/ 0 w 1360"/>
              <a:gd name="T69" fmla="*/ 107857 h 1360"/>
              <a:gd name="T70" fmla="*/ 1794342 w 1360"/>
              <a:gd name="T71" fmla="*/ 49026 h 1360"/>
              <a:gd name="T72" fmla="*/ 1872783 w 1360"/>
              <a:gd name="T73" fmla="*/ 0 h 1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360" h="1360">
                <a:moveTo>
                  <a:pt x="83" y="161"/>
                </a:moveTo>
                <a:lnTo>
                  <a:pt x="83" y="1274"/>
                </a:lnTo>
                <a:lnTo>
                  <a:pt x="1179" y="1274"/>
                </a:lnTo>
                <a:lnTo>
                  <a:pt x="1179" y="192"/>
                </a:lnTo>
                <a:lnTo>
                  <a:pt x="1081" y="286"/>
                </a:lnTo>
                <a:lnTo>
                  <a:pt x="991" y="387"/>
                </a:lnTo>
                <a:lnTo>
                  <a:pt x="903" y="493"/>
                </a:lnTo>
                <a:lnTo>
                  <a:pt x="822" y="604"/>
                </a:lnTo>
                <a:lnTo>
                  <a:pt x="784" y="660"/>
                </a:lnTo>
                <a:lnTo>
                  <a:pt x="747" y="715"/>
                </a:lnTo>
                <a:lnTo>
                  <a:pt x="715" y="771"/>
                </a:lnTo>
                <a:lnTo>
                  <a:pt x="684" y="825"/>
                </a:lnTo>
                <a:lnTo>
                  <a:pt x="657" y="880"/>
                </a:lnTo>
                <a:lnTo>
                  <a:pt x="632" y="932"/>
                </a:lnTo>
                <a:lnTo>
                  <a:pt x="609" y="986"/>
                </a:lnTo>
                <a:lnTo>
                  <a:pt x="590" y="1038"/>
                </a:lnTo>
                <a:lnTo>
                  <a:pt x="551" y="1063"/>
                </a:lnTo>
                <a:lnTo>
                  <a:pt x="507" y="1095"/>
                </a:lnTo>
                <a:lnTo>
                  <a:pt x="469" y="1128"/>
                </a:lnTo>
                <a:lnTo>
                  <a:pt x="463" y="1109"/>
                </a:lnTo>
                <a:lnTo>
                  <a:pt x="455" y="1086"/>
                </a:lnTo>
                <a:lnTo>
                  <a:pt x="446" y="1059"/>
                </a:lnTo>
                <a:lnTo>
                  <a:pt x="434" y="1026"/>
                </a:lnTo>
                <a:lnTo>
                  <a:pt x="415" y="978"/>
                </a:lnTo>
                <a:lnTo>
                  <a:pt x="400" y="938"/>
                </a:lnTo>
                <a:lnTo>
                  <a:pt x="384" y="903"/>
                </a:lnTo>
                <a:lnTo>
                  <a:pt x="371" y="871"/>
                </a:lnTo>
                <a:lnTo>
                  <a:pt x="355" y="842"/>
                </a:lnTo>
                <a:lnTo>
                  <a:pt x="344" y="815"/>
                </a:lnTo>
                <a:lnTo>
                  <a:pt x="330" y="790"/>
                </a:lnTo>
                <a:lnTo>
                  <a:pt x="319" y="771"/>
                </a:lnTo>
                <a:lnTo>
                  <a:pt x="307" y="754"/>
                </a:lnTo>
                <a:lnTo>
                  <a:pt x="284" y="725"/>
                </a:lnTo>
                <a:lnTo>
                  <a:pt x="261" y="704"/>
                </a:lnTo>
                <a:lnTo>
                  <a:pt x="236" y="691"/>
                </a:lnTo>
                <a:lnTo>
                  <a:pt x="211" y="685"/>
                </a:lnTo>
                <a:lnTo>
                  <a:pt x="229" y="669"/>
                </a:lnTo>
                <a:lnTo>
                  <a:pt x="246" y="656"/>
                </a:lnTo>
                <a:lnTo>
                  <a:pt x="261" y="645"/>
                </a:lnTo>
                <a:lnTo>
                  <a:pt x="277" y="637"/>
                </a:lnTo>
                <a:lnTo>
                  <a:pt x="292" y="629"/>
                </a:lnTo>
                <a:lnTo>
                  <a:pt x="305" y="623"/>
                </a:lnTo>
                <a:lnTo>
                  <a:pt x="321" y="621"/>
                </a:lnTo>
                <a:lnTo>
                  <a:pt x="332" y="620"/>
                </a:lnTo>
                <a:lnTo>
                  <a:pt x="352" y="623"/>
                </a:lnTo>
                <a:lnTo>
                  <a:pt x="369" y="633"/>
                </a:lnTo>
                <a:lnTo>
                  <a:pt x="388" y="648"/>
                </a:lnTo>
                <a:lnTo>
                  <a:pt x="407" y="669"/>
                </a:lnTo>
                <a:lnTo>
                  <a:pt x="426" y="696"/>
                </a:lnTo>
                <a:lnTo>
                  <a:pt x="446" y="729"/>
                </a:lnTo>
                <a:lnTo>
                  <a:pt x="467" y="769"/>
                </a:lnTo>
                <a:lnTo>
                  <a:pt x="488" y="813"/>
                </a:lnTo>
                <a:lnTo>
                  <a:pt x="519" y="882"/>
                </a:lnTo>
                <a:lnTo>
                  <a:pt x="576" y="783"/>
                </a:lnTo>
                <a:lnTo>
                  <a:pt x="640" y="685"/>
                </a:lnTo>
                <a:lnTo>
                  <a:pt x="707" y="591"/>
                </a:lnTo>
                <a:lnTo>
                  <a:pt x="778" y="501"/>
                </a:lnTo>
                <a:lnTo>
                  <a:pt x="855" y="410"/>
                </a:lnTo>
                <a:lnTo>
                  <a:pt x="935" y="324"/>
                </a:lnTo>
                <a:lnTo>
                  <a:pt x="1020" y="242"/>
                </a:lnTo>
                <a:lnTo>
                  <a:pt x="1110" y="161"/>
                </a:lnTo>
                <a:lnTo>
                  <a:pt x="83" y="161"/>
                </a:lnTo>
                <a:close/>
                <a:moveTo>
                  <a:pt x="1337" y="0"/>
                </a:moveTo>
                <a:lnTo>
                  <a:pt x="1360" y="46"/>
                </a:lnTo>
                <a:lnTo>
                  <a:pt x="1316" y="79"/>
                </a:lnTo>
                <a:lnTo>
                  <a:pt x="1264" y="119"/>
                </a:lnTo>
                <a:lnTo>
                  <a:pt x="1264" y="1360"/>
                </a:lnTo>
                <a:lnTo>
                  <a:pt x="0" y="1360"/>
                </a:lnTo>
                <a:lnTo>
                  <a:pt x="0" y="77"/>
                </a:lnTo>
                <a:lnTo>
                  <a:pt x="1222" y="77"/>
                </a:lnTo>
                <a:lnTo>
                  <a:pt x="1281" y="35"/>
                </a:lnTo>
                <a:lnTo>
                  <a:pt x="1337" y="0"/>
                </a:lnTo>
                <a:close/>
              </a:path>
            </a:pathLst>
          </a:custGeom>
          <a:solidFill>
            <a:srgbClr val="6D98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68580" tIns="34290" rIns="68580" bIns="34290"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5637530" y="5106035"/>
            <a:ext cx="3960495" cy="27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endParaRPr lang="zh-CN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440815" y="1776095"/>
            <a:ext cx="3285490" cy="1864995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6" tIns="34293" rIns="68586" bIns="34293"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440815" y="3717290"/>
            <a:ext cx="3285490" cy="1864995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6" tIns="34293" rIns="68586" bIns="34293"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500"/>
                            </p:stCondLst>
                            <p:childTnLst>
                              <p:par>
                                <p:cTn id="69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26" grpId="0"/>
      <p:bldP spid="26" grpId="1"/>
      <p:bldP spid="27" grpId="0"/>
      <p:bldP spid="27" grpId="1"/>
      <p:bldP spid="2050" grpId="0" bldLvl="0" animBg="1"/>
      <p:bldP spid="17" grpId="0"/>
      <p:bldP spid="17" grpId="1"/>
      <p:bldP spid="18" grpId="0" bldLvl="0" animBg="1"/>
      <p:bldP spid="19" grpId="0"/>
      <p:bldP spid="19" grpId="1"/>
      <p:bldP spid="22" grpId="0" bldLvl="0" animBg="1"/>
      <p:bldP spid="23" grpId="0"/>
      <p:bldP spid="23" grpId="1"/>
      <p:bldP spid="24" grpId="0" bldLvl="0" animBg="1"/>
      <p:bldP spid="25" grpId="0"/>
      <p:bldP spid="25" grpId="1"/>
      <p:bldP spid="44" grpId="0" bldLvl="0" animBg="1"/>
      <p:bldP spid="3" grpId="0" bldLvl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叶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574020" y="-22860"/>
            <a:ext cx="2724150" cy="2028190"/>
          </a:xfrm>
          <a:prstGeom prst="rect">
            <a:avLst/>
          </a:prstGeom>
        </p:spPr>
      </p:pic>
      <p:pic>
        <p:nvPicPr>
          <p:cNvPr id="5" name="图片 4" descr="花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020" y="4767580"/>
            <a:ext cx="1676400" cy="2194560"/>
          </a:xfrm>
          <a:prstGeom prst="rect">
            <a:avLst/>
          </a:prstGeom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132330" y="2044065"/>
            <a:ext cx="7925435" cy="2760980"/>
          </a:xfrm>
          <a:prstGeom prst="rect">
            <a:avLst/>
          </a:prstGeom>
          <a:noFill/>
          <a:ln w="31750" cap="flat">
            <a:solidFill>
              <a:srgbClr val="6D986A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4541137" y="2331484"/>
            <a:ext cx="3109978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>
                <a:solidFill>
                  <a:srgbClr val="6D986A"/>
                </a:solidFill>
                <a:latin typeface="方正清刻本悦宋简体" panose="02000000000000000000" charset="-122"/>
                <a:ea typeface="方正清刻本悦宋简体" panose="02000000000000000000" charset="-122"/>
              </a:rPr>
              <a:t>PART.04</a:t>
            </a:r>
            <a:endParaRPr lang="en-US" altLang="zh-CN" sz="3600" dirty="0">
              <a:solidFill>
                <a:srgbClr val="6D986A"/>
              </a:solidFill>
              <a:latin typeface="方正清刻本悦宋简体" panose="02000000000000000000" charset="-122"/>
              <a:ea typeface="方正清刻本悦宋简体" panose="020000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48380" y="3103245"/>
            <a:ext cx="50952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rgbClr val="6D986A"/>
                </a:solidFill>
                <a:latin typeface="方正清刻本悦宋简体" panose="02000000000000000000" charset="-122"/>
                <a:ea typeface="方正清刻本悦宋简体" panose="02000000000000000000" charset="-122"/>
              </a:rPr>
              <a:t>单击此处输入标题文本</a:t>
            </a:r>
            <a:endParaRPr lang="zh-CN" altLang="en-US" sz="3200" dirty="0">
              <a:solidFill>
                <a:srgbClr val="6D986A"/>
              </a:solidFill>
              <a:latin typeface="方正清刻本悦宋简体" panose="02000000000000000000" charset="-122"/>
              <a:ea typeface="方正清刻本悦宋简体" panose="02000000000000000000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62530" y="3716020"/>
            <a:ext cx="72669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200000"/>
              </a:lnSpc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For our ever-lasting friendship, send sincere blessings and warm greetings to my friends whom I miss so much.</a:t>
            </a:r>
            <a:endParaRPr lang="zh-CN" altLang="en-US" sz="120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99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799"/>
                            </p:stCondLst>
                            <p:childTnLst>
                              <p:par>
                                <p:cTn id="3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12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叶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574020" y="-22860"/>
            <a:ext cx="2724150" cy="2028190"/>
          </a:xfrm>
          <a:prstGeom prst="rect">
            <a:avLst/>
          </a:prstGeom>
        </p:spPr>
      </p:pic>
      <p:pic>
        <p:nvPicPr>
          <p:cNvPr id="5" name="图片 4" descr="花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020" y="4767580"/>
            <a:ext cx="1676400" cy="219456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120900" y="1485265"/>
            <a:ext cx="9715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 dirty="0">
                <a:solidFill>
                  <a:srgbClr val="6D986A"/>
                </a:solidFill>
                <a:latin typeface="方正清刻本悦宋简体" panose="02000000000000000000" charset="-122"/>
                <a:ea typeface="方正清刻本悦宋简体" panose="02000000000000000000" charset="-122"/>
              </a:rPr>
              <a:t>目</a:t>
            </a:r>
            <a:endParaRPr lang="zh-CN" altLang="en-US" sz="5400" b="1" dirty="0">
              <a:solidFill>
                <a:srgbClr val="6D986A"/>
              </a:solidFill>
              <a:latin typeface="方正清刻本悦宋简体" panose="02000000000000000000" charset="-122"/>
              <a:ea typeface="方正清刻本悦宋简体" panose="02000000000000000000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000885" y="1760220"/>
            <a:ext cx="1680845" cy="1405890"/>
            <a:chOff x="6015" y="4586"/>
            <a:chExt cx="2647" cy="2214"/>
          </a:xfrm>
        </p:grpSpPr>
        <p:cxnSp>
          <p:nvCxnSpPr>
            <p:cNvPr id="6" name="直接连接符 5"/>
            <p:cNvCxnSpPr/>
            <p:nvPr/>
          </p:nvCxnSpPr>
          <p:spPr>
            <a:xfrm flipH="1">
              <a:off x="6342" y="4838"/>
              <a:ext cx="2040" cy="1704"/>
            </a:xfrm>
            <a:prstGeom prst="line">
              <a:avLst/>
            </a:prstGeom>
            <a:ln>
              <a:solidFill>
                <a:srgbClr val="6D98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椭圆 6"/>
            <p:cNvSpPr/>
            <p:nvPr/>
          </p:nvSpPr>
          <p:spPr>
            <a:xfrm>
              <a:off x="8473" y="4586"/>
              <a:ext cx="189" cy="189"/>
            </a:xfrm>
            <a:prstGeom prst="ellipse">
              <a:avLst/>
            </a:prstGeom>
            <a:solidFill>
              <a:srgbClr val="6D9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6015" y="6611"/>
              <a:ext cx="189" cy="189"/>
            </a:xfrm>
            <a:prstGeom prst="ellipse">
              <a:avLst/>
            </a:prstGeom>
            <a:solidFill>
              <a:srgbClr val="6D9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2793365" y="2399665"/>
            <a:ext cx="97155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>
                <a:solidFill>
                  <a:srgbClr val="6D986A"/>
                </a:solidFill>
                <a:latin typeface="方正清刻本悦宋简体" panose="02000000000000000000" charset="-122"/>
                <a:ea typeface="方正清刻本悦宋简体" panose="02000000000000000000" charset="-122"/>
              </a:rPr>
              <a:t>录</a:t>
            </a:r>
            <a:endParaRPr lang="zh-CN" altLang="en-US" sz="5400" b="1">
              <a:solidFill>
                <a:srgbClr val="6D986A"/>
              </a:solidFill>
              <a:latin typeface="方正清刻本悦宋简体" panose="02000000000000000000" charset="-122"/>
              <a:ea typeface="方正清刻本悦宋简体" panose="02000000000000000000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2243455" y="3223260"/>
            <a:ext cx="490220" cy="1652270"/>
            <a:chOff x="2273" y="4698"/>
            <a:chExt cx="772" cy="2602"/>
          </a:xfrm>
        </p:grpSpPr>
        <p:sp>
          <p:nvSpPr>
            <p:cNvPr id="11" name="矩形 10"/>
            <p:cNvSpPr/>
            <p:nvPr/>
          </p:nvSpPr>
          <p:spPr>
            <a:xfrm>
              <a:off x="2366" y="4698"/>
              <a:ext cx="590" cy="2602"/>
            </a:xfrm>
            <a:prstGeom prst="rect">
              <a:avLst/>
            </a:prstGeom>
            <a:noFill/>
            <a:ln>
              <a:solidFill>
                <a:srgbClr val="6D98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>
                <a:solidFill>
                  <a:srgbClr val="65AA81"/>
                </a:solidFill>
                <a:latin typeface="华文细黑" panose="02010600040101010101" charset="-122"/>
                <a:ea typeface="华文细黑" panose="02010600040101010101" charset="-122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2273" y="4861"/>
              <a:ext cx="772" cy="227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rgbClr val="6D986A"/>
                  </a:solidFill>
                  <a:latin typeface="方正清刻本悦宋简体" panose="02000000000000000000" charset="-122"/>
                  <a:ea typeface="方正清刻本悦宋简体" panose="02000000000000000000" charset="-122"/>
                </a:rPr>
                <a:t>CONTENTS</a:t>
              </a:r>
              <a:endParaRPr lang="en-US" altLang="zh-CN" sz="2000" dirty="0">
                <a:solidFill>
                  <a:srgbClr val="6D986A"/>
                </a:solidFill>
                <a:latin typeface="方正清刻本悦宋简体" panose="02000000000000000000" charset="-122"/>
                <a:ea typeface="方正清刻本悦宋简体" panose="02000000000000000000" charset="-122"/>
              </a:endParaRP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2862580" y="3326765"/>
            <a:ext cx="699135" cy="15487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sz="1400">
                <a:solidFill>
                  <a:srgbClr val="65AA81"/>
                </a:solidFill>
                <a:latin typeface="方正清刻本悦宋简体" panose="02000000000000000000" charset="-122"/>
                <a:ea typeface="方正清刻本悦宋简体" panose="02000000000000000000" charset="-122"/>
                <a:sym typeface="+mn-ea"/>
              </a:rPr>
              <a:t>When a cigarette falls in love with a match.</a:t>
            </a:r>
            <a:endParaRPr lang="zh-CN" altLang="en-US">
              <a:solidFill>
                <a:srgbClr val="65AA81"/>
              </a:solidFill>
              <a:latin typeface="华文细黑" panose="02010600040101010101" charset="-122"/>
              <a:ea typeface="华文细黑" panose="02010600040101010101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951095" y="1452245"/>
            <a:ext cx="8540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360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</a:rPr>
              <a:t>01</a:t>
            </a:r>
            <a:endParaRPr lang="en-US" altLang="zh-CN" sz="360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993765" y="1320800"/>
            <a:ext cx="4322445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dirty="0">
                <a:solidFill>
                  <a:srgbClr val="6D986A"/>
                </a:solidFill>
                <a:latin typeface="方正清刻本悦宋简体" panose="02000000000000000000" charset="-122"/>
                <a:ea typeface="方正清刻本悦宋简体" panose="02000000000000000000" charset="-122"/>
                <a:sym typeface="+mn-ea"/>
              </a:rPr>
              <a:t>单击此处输入标题文本</a:t>
            </a:r>
            <a:endParaRPr lang="zh-CN" altLang="en-US" dirty="0">
              <a:solidFill>
                <a:srgbClr val="6D986A"/>
              </a:solidFill>
              <a:latin typeface="方正清刻本悦宋简体" panose="02000000000000000000" charset="-122"/>
              <a:ea typeface="方正清刻本悦宋简体" panose="02000000000000000000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点击此处更换文本</a:t>
            </a:r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编辑文字</a:t>
            </a:r>
            <a:r>
              <a:rPr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点击此处更换文本</a:t>
            </a:r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编辑文字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950460" y="2578100"/>
            <a:ext cx="8540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360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</a:rPr>
              <a:t>02</a:t>
            </a:r>
            <a:endParaRPr lang="en-US" altLang="zh-CN" sz="360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993765" y="2446655"/>
            <a:ext cx="4322445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dirty="0">
                <a:solidFill>
                  <a:srgbClr val="6D986A"/>
                </a:solidFill>
                <a:latin typeface="方正清刻本悦宋简体" panose="02000000000000000000" charset="-122"/>
                <a:ea typeface="方正清刻本悦宋简体" panose="02000000000000000000" charset="-122"/>
                <a:sym typeface="+mn-ea"/>
              </a:rPr>
              <a:t>单击此处输入标题文本</a:t>
            </a:r>
            <a:endParaRPr lang="zh-CN" altLang="en-US" dirty="0">
              <a:solidFill>
                <a:srgbClr val="6D986A"/>
              </a:solidFill>
              <a:latin typeface="方正清刻本悦宋简体" panose="02000000000000000000" charset="-122"/>
              <a:ea typeface="方正清刻本悦宋简体" panose="02000000000000000000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点击此处更换文本</a:t>
            </a:r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编辑文字</a:t>
            </a:r>
            <a:r>
              <a:rPr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点击此处更换文本</a:t>
            </a:r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编辑文字</a:t>
            </a:r>
            <a:endParaRPr lang="zh-CN" altLang="en-US" sz="1200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950460" y="3702050"/>
            <a:ext cx="8540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360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</a:rPr>
              <a:t>03</a:t>
            </a:r>
            <a:endParaRPr lang="en-US" altLang="zh-CN" sz="360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5993130" y="3561715"/>
            <a:ext cx="432308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dirty="0">
                <a:solidFill>
                  <a:srgbClr val="6D986A"/>
                </a:solidFill>
                <a:latin typeface="方正清刻本悦宋简体" panose="02000000000000000000" charset="-122"/>
                <a:ea typeface="方正清刻本悦宋简体" panose="02000000000000000000" charset="-122"/>
                <a:sym typeface="+mn-ea"/>
              </a:rPr>
              <a:t>单击此处输入标题文本</a:t>
            </a:r>
            <a:endParaRPr lang="zh-CN" altLang="en-US" dirty="0">
              <a:solidFill>
                <a:srgbClr val="6D986A"/>
              </a:solidFill>
              <a:latin typeface="方正清刻本悦宋简体" panose="02000000000000000000" charset="-122"/>
              <a:ea typeface="方正清刻本悦宋简体" panose="02000000000000000000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点击此处更换文本</a:t>
            </a:r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编辑文字</a:t>
            </a:r>
            <a:r>
              <a:rPr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点击此处更换文本</a:t>
            </a:r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编辑文字</a:t>
            </a:r>
            <a:endParaRPr lang="en-US" altLang="zh-CN" sz="1200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4951095" y="4819015"/>
            <a:ext cx="8540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360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</a:rPr>
              <a:t>04</a:t>
            </a:r>
            <a:endParaRPr lang="en-US" altLang="zh-CN" sz="360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5993765" y="4678680"/>
            <a:ext cx="4322445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dirty="0">
                <a:solidFill>
                  <a:srgbClr val="6D986A"/>
                </a:solidFill>
                <a:latin typeface="方正清刻本悦宋简体" panose="02000000000000000000" charset="-122"/>
                <a:ea typeface="方正清刻本悦宋简体" panose="02000000000000000000" charset="-122"/>
                <a:sym typeface="+mn-ea"/>
              </a:rPr>
              <a:t>单击此处输入标题文本</a:t>
            </a:r>
            <a:endParaRPr lang="zh-CN" altLang="en-US" dirty="0">
              <a:solidFill>
                <a:srgbClr val="6D986A"/>
              </a:solidFill>
              <a:latin typeface="方正清刻本悦宋简体" panose="02000000000000000000" charset="-122"/>
              <a:ea typeface="方正清刻本悦宋简体" panose="02000000000000000000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点击此处更换文本</a:t>
            </a:r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编辑文字</a:t>
            </a:r>
            <a:r>
              <a:rPr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点击此处更换文本</a:t>
            </a:r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编辑文字</a:t>
            </a:r>
            <a:endParaRPr lang="zh-CN" altLang="en-US" sz="1200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 -0.02552 0.75279  0.0908 0.66613  C  0.20747 0.57948  0.21649 0.50394  0.23177 0.40825  C 0.24705 0.31256 0.22118 0.15964   0.18264 0.09152  C 0.1441 0.02341  0.03802 0.0  0.0 0.0  " pathEditMode="relative" ptsTypes="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 -0.02552 0.75279  0.0908 0.66613  C  0.20747 0.57948  0.21649 0.50394  0.23177 0.40825  C 0.24705 0.31256 0.22118 0.15964   0.18264 0.09152  C 0.1441 0.02341  0.03802 0.0  0.0 0.0  " pathEditMode="relative" ptsTypes="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 -0.02552 0.75279  0.0908 0.66613  C  0.20747 0.57948  0.21649 0.50394  0.23177 0.40825  C 0.24705 0.31256 0.22118 0.15964   0.18264 0.09152  C 0.1441 0.02341  0.03802 0.0  0.0 0.0  " pathEditMode="relative" ptsTypes="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 -0.02552 0.75279  0.0908 0.66613  C  0.20747 0.57948  0.21649 0.50394  0.23177 0.40825  C 0.24705 0.31256 0.22118 0.15964   0.18264 0.09152  C 0.1441 0.02341  0.03802 0.0  0.0 0.0  " pathEditMode="relative" ptsTypes="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21" grpId="0"/>
      <p:bldP spid="21" grpId="1"/>
      <p:bldP spid="17" grpId="0"/>
      <p:bldP spid="18" grpId="1"/>
      <p:bldP spid="22" grpId="0"/>
      <p:bldP spid="23" grpId="1"/>
      <p:bldP spid="32" grpId="0"/>
      <p:bldP spid="33" grpId="1"/>
      <p:bldP spid="36" grpId="0"/>
      <p:bldP spid="37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叶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18495" y="-9525"/>
            <a:ext cx="2252980" cy="1677670"/>
          </a:xfrm>
          <a:prstGeom prst="rect">
            <a:avLst/>
          </a:prstGeom>
        </p:spPr>
      </p:pic>
      <p:pic>
        <p:nvPicPr>
          <p:cNvPr id="5" name="图片 4" descr="花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0" y="5189855"/>
            <a:ext cx="1343660" cy="1758950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-6350" y="307975"/>
            <a:ext cx="3248660" cy="499110"/>
            <a:chOff x="-35" y="638"/>
            <a:chExt cx="5116" cy="786"/>
          </a:xfrm>
          <a:solidFill>
            <a:srgbClr val="6D986A"/>
          </a:solidFill>
        </p:grpSpPr>
        <p:sp>
          <p:nvSpPr>
            <p:cNvPr id="8" name="矩形 7"/>
            <p:cNvSpPr/>
            <p:nvPr/>
          </p:nvSpPr>
          <p:spPr>
            <a:xfrm>
              <a:off x="-35" y="638"/>
              <a:ext cx="4613" cy="7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等腰三角形 8"/>
            <p:cNvSpPr/>
            <p:nvPr/>
          </p:nvSpPr>
          <p:spPr>
            <a:xfrm rot="5400000">
              <a:off x="4436" y="779"/>
              <a:ext cx="787" cy="50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/>
        </p:nvSpPr>
        <p:spPr>
          <a:xfrm>
            <a:off x="220345" y="363220"/>
            <a:ext cx="2475865" cy="38862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单击此处输入标题文本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3" name="组合 5"/>
          <p:cNvGrpSpPr/>
          <p:nvPr/>
        </p:nvGrpSpPr>
        <p:grpSpPr>
          <a:xfrm>
            <a:off x="4243166" y="1686296"/>
            <a:ext cx="3704399" cy="3759903"/>
            <a:chOff x="3646934" y="1340768"/>
            <a:chExt cx="4939865" cy="5013202"/>
          </a:xfrm>
          <a:solidFill>
            <a:srgbClr val="00B0F0"/>
          </a:solidFill>
        </p:grpSpPr>
        <p:sp>
          <p:nvSpPr>
            <p:cNvPr id="6" name="Freeform 11"/>
            <p:cNvSpPr/>
            <p:nvPr/>
          </p:nvSpPr>
          <p:spPr bwMode="auto">
            <a:xfrm>
              <a:off x="5689646" y="1340768"/>
              <a:ext cx="854441" cy="1340794"/>
            </a:xfrm>
            <a:custGeom>
              <a:avLst/>
              <a:gdLst>
                <a:gd name="T0" fmla="*/ 136 w 272"/>
                <a:gd name="T1" fmla="*/ 0 h 427"/>
                <a:gd name="T2" fmla="*/ 272 w 272"/>
                <a:gd name="T3" fmla="*/ 136 h 427"/>
                <a:gd name="T4" fmla="*/ 255 w 272"/>
                <a:gd name="T5" fmla="*/ 201 h 427"/>
                <a:gd name="T6" fmla="*/ 139 w 272"/>
                <a:gd name="T7" fmla="*/ 427 h 427"/>
                <a:gd name="T8" fmla="*/ 19 w 272"/>
                <a:gd name="T9" fmla="*/ 206 h 427"/>
                <a:gd name="T10" fmla="*/ 13 w 272"/>
                <a:gd name="T11" fmla="*/ 195 h 427"/>
                <a:gd name="T12" fmla="*/ 13 w 272"/>
                <a:gd name="T13" fmla="*/ 195 h 427"/>
                <a:gd name="T14" fmla="*/ 0 w 272"/>
                <a:gd name="T15" fmla="*/ 136 h 427"/>
                <a:gd name="T16" fmla="*/ 136 w 272"/>
                <a:gd name="T17" fmla="*/ 0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2" h="427">
                  <a:moveTo>
                    <a:pt x="136" y="0"/>
                  </a:moveTo>
                  <a:cubicBezTo>
                    <a:pt x="211" y="0"/>
                    <a:pt x="272" y="61"/>
                    <a:pt x="272" y="136"/>
                  </a:cubicBezTo>
                  <a:cubicBezTo>
                    <a:pt x="272" y="160"/>
                    <a:pt x="266" y="182"/>
                    <a:pt x="255" y="201"/>
                  </a:cubicBezTo>
                  <a:cubicBezTo>
                    <a:pt x="139" y="427"/>
                    <a:pt x="139" y="427"/>
                    <a:pt x="139" y="427"/>
                  </a:cubicBezTo>
                  <a:cubicBezTo>
                    <a:pt x="19" y="206"/>
                    <a:pt x="19" y="206"/>
                    <a:pt x="19" y="206"/>
                  </a:cubicBezTo>
                  <a:cubicBezTo>
                    <a:pt x="17" y="203"/>
                    <a:pt x="15" y="199"/>
                    <a:pt x="13" y="195"/>
                  </a:cubicBezTo>
                  <a:cubicBezTo>
                    <a:pt x="13" y="195"/>
                    <a:pt x="13" y="195"/>
                    <a:pt x="13" y="195"/>
                  </a:cubicBezTo>
                  <a:cubicBezTo>
                    <a:pt x="5" y="177"/>
                    <a:pt x="0" y="157"/>
                    <a:pt x="0" y="136"/>
                  </a:cubicBezTo>
                  <a:cubicBezTo>
                    <a:pt x="0" y="61"/>
                    <a:pt x="61" y="0"/>
                    <a:pt x="136" y="0"/>
                  </a:cubicBezTo>
                  <a:close/>
                </a:path>
              </a:pathLst>
            </a:custGeom>
            <a:solidFill>
              <a:srgbClr val="6D9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59" tIns="134958" rIns="68559" bIns="34279" numCol="1" anchor="t" anchorCtr="0" compatLnSpc="1"/>
            <a:lstStyle/>
            <a:p>
              <a:pPr algn="ctr"/>
              <a:r>
                <a:rPr lang="en-US" altLang="zh-CN" sz="20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01</a:t>
              </a:r>
              <a:endParaRPr lang="zh-CN" altLang="en-US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" name="Freeform 12"/>
            <p:cNvSpPr/>
            <p:nvPr/>
          </p:nvSpPr>
          <p:spPr bwMode="auto">
            <a:xfrm>
              <a:off x="5689646" y="5013176"/>
              <a:ext cx="854441" cy="1340794"/>
            </a:xfrm>
            <a:custGeom>
              <a:avLst/>
              <a:gdLst>
                <a:gd name="T0" fmla="*/ 136 w 272"/>
                <a:gd name="T1" fmla="*/ 427 h 427"/>
                <a:gd name="T2" fmla="*/ 272 w 272"/>
                <a:gd name="T3" fmla="*/ 291 h 427"/>
                <a:gd name="T4" fmla="*/ 255 w 272"/>
                <a:gd name="T5" fmla="*/ 226 h 427"/>
                <a:gd name="T6" fmla="*/ 139 w 272"/>
                <a:gd name="T7" fmla="*/ 0 h 427"/>
                <a:gd name="T8" fmla="*/ 19 w 272"/>
                <a:gd name="T9" fmla="*/ 221 h 427"/>
                <a:gd name="T10" fmla="*/ 13 w 272"/>
                <a:gd name="T11" fmla="*/ 232 h 427"/>
                <a:gd name="T12" fmla="*/ 13 w 272"/>
                <a:gd name="T13" fmla="*/ 232 h 427"/>
                <a:gd name="T14" fmla="*/ 0 w 272"/>
                <a:gd name="T15" fmla="*/ 291 h 427"/>
                <a:gd name="T16" fmla="*/ 136 w 272"/>
                <a:gd name="T17" fmla="*/ 427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2" h="427">
                  <a:moveTo>
                    <a:pt x="136" y="427"/>
                  </a:moveTo>
                  <a:cubicBezTo>
                    <a:pt x="211" y="427"/>
                    <a:pt x="272" y="366"/>
                    <a:pt x="272" y="291"/>
                  </a:cubicBezTo>
                  <a:cubicBezTo>
                    <a:pt x="272" y="268"/>
                    <a:pt x="266" y="245"/>
                    <a:pt x="255" y="226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9" y="221"/>
                    <a:pt x="19" y="221"/>
                    <a:pt x="19" y="221"/>
                  </a:cubicBezTo>
                  <a:cubicBezTo>
                    <a:pt x="17" y="224"/>
                    <a:pt x="15" y="228"/>
                    <a:pt x="13" y="232"/>
                  </a:cubicBezTo>
                  <a:cubicBezTo>
                    <a:pt x="13" y="232"/>
                    <a:pt x="13" y="232"/>
                    <a:pt x="13" y="232"/>
                  </a:cubicBezTo>
                  <a:cubicBezTo>
                    <a:pt x="5" y="250"/>
                    <a:pt x="0" y="270"/>
                    <a:pt x="0" y="291"/>
                  </a:cubicBezTo>
                  <a:cubicBezTo>
                    <a:pt x="0" y="366"/>
                    <a:pt x="61" y="427"/>
                    <a:pt x="136" y="427"/>
                  </a:cubicBezTo>
                  <a:close/>
                </a:path>
              </a:pathLst>
            </a:custGeom>
            <a:solidFill>
              <a:srgbClr val="6D9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59" tIns="431867" rIns="68559" bIns="35089" numCol="1" anchor="t" anchorCtr="0" compatLnSpc="1"/>
            <a:lstStyle/>
            <a:p>
              <a:pPr algn="ctr"/>
              <a:r>
                <a:rPr lang="en-US" altLang="zh-CN" sz="20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03</a:t>
              </a:r>
              <a:endParaRPr lang="en-US" altLang="zh-CN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3" name="Freeform 13"/>
            <p:cNvSpPr/>
            <p:nvPr/>
          </p:nvSpPr>
          <p:spPr bwMode="auto">
            <a:xfrm>
              <a:off x="7247334" y="3420813"/>
              <a:ext cx="1339465" cy="853112"/>
            </a:xfrm>
            <a:custGeom>
              <a:avLst/>
              <a:gdLst>
                <a:gd name="T0" fmla="*/ 427 w 427"/>
                <a:gd name="T1" fmla="*/ 136 h 272"/>
                <a:gd name="T2" fmla="*/ 291 w 427"/>
                <a:gd name="T3" fmla="*/ 272 h 272"/>
                <a:gd name="T4" fmla="*/ 226 w 427"/>
                <a:gd name="T5" fmla="*/ 255 h 272"/>
                <a:gd name="T6" fmla="*/ 0 w 427"/>
                <a:gd name="T7" fmla="*/ 139 h 272"/>
                <a:gd name="T8" fmla="*/ 221 w 427"/>
                <a:gd name="T9" fmla="*/ 19 h 272"/>
                <a:gd name="T10" fmla="*/ 232 w 427"/>
                <a:gd name="T11" fmla="*/ 13 h 272"/>
                <a:gd name="T12" fmla="*/ 232 w 427"/>
                <a:gd name="T13" fmla="*/ 13 h 272"/>
                <a:gd name="T14" fmla="*/ 291 w 427"/>
                <a:gd name="T15" fmla="*/ 0 h 272"/>
                <a:gd name="T16" fmla="*/ 427 w 427"/>
                <a:gd name="T17" fmla="*/ 136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7" h="272">
                  <a:moveTo>
                    <a:pt x="427" y="136"/>
                  </a:moveTo>
                  <a:cubicBezTo>
                    <a:pt x="427" y="211"/>
                    <a:pt x="366" y="272"/>
                    <a:pt x="291" y="272"/>
                  </a:cubicBezTo>
                  <a:cubicBezTo>
                    <a:pt x="268" y="272"/>
                    <a:pt x="246" y="266"/>
                    <a:pt x="226" y="255"/>
                  </a:cubicBezTo>
                  <a:cubicBezTo>
                    <a:pt x="0" y="139"/>
                    <a:pt x="0" y="139"/>
                    <a:pt x="0" y="139"/>
                  </a:cubicBezTo>
                  <a:cubicBezTo>
                    <a:pt x="221" y="19"/>
                    <a:pt x="221" y="19"/>
                    <a:pt x="221" y="19"/>
                  </a:cubicBezTo>
                  <a:cubicBezTo>
                    <a:pt x="225" y="17"/>
                    <a:pt x="228" y="15"/>
                    <a:pt x="232" y="13"/>
                  </a:cubicBezTo>
                  <a:cubicBezTo>
                    <a:pt x="232" y="13"/>
                    <a:pt x="232" y="13"/>
                    <a:pt x="232" y="13"/>
                  </a:cubicBezTo>
                  <a:cubicBezTo>
                    <a:pt x="250" y="4"/>
                    <a:pt x="270" y="0"/>
                    <a:pt x="291" y="0"/>
                  </a:cubicBezTo>
                  <a:cubicBezTo>
                    <a:pt x="366" y="0"/>
                    <a:pt x="427" y="61"/>
                    <a:pt x="427" y="136"/>
                  </a:cubicBezTo>
                  <a:close/>
                </a:path>
              </a:pathLst>
            </a:custGeom>
            <a:solidFill>
              <a:srgbClr val="6D9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377883" tIns="35089" rIns="68559" bIns="34279" numCol="1" anchor="ctr" anchorCtr="0" compatLnSpc="1"/>
            <a:lstStyle/>
            <a:p>
              <a:pPr algn="ctr"/>
              <a:r>
                <a:rPr lang="en-US" altLang="zh-CN" sz="20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02</a:t>
              </a:r>
              <a:endParaRPr lang="zh-CN" altLang="en-US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1" name="Freeform 14"/>
            <p:cNvSpPr/>
            <p:nvPr/>
          </p:nvSpPr>
          <p:spPr bwMode="auto">
            <a:xfrm>
              <a:off x="3646934" y="3420813"/>
              <a:ext cx="1340795" cy="853112"/>
            </a:xfrm>
            <a:custGeom>
              <a:avLst/>
              <a:gdLst>
                <a:gd name="T0" fmla="*/ 0 w 427"/>
                <a:gd name="T1" fmla="*/ 136 h 272"/>
                <a:gd name="T2" fmla="*/ 136 w 427"/>
                <a:gd name="T3" fmla="*/ 272 h 272"/>
                <a:gd name="T4" fmla="*/ 201 w 427"/>
                <a:gd name="T5" fmla="*/ 255 h 272"/>
                <a:gd name="T6" fmla="*/ 427 w 427"/>
                <a:gd name="T7" fmla="*/ 139 h 272"/>
                <a:gd name="T8" fmla="*/ 207 w 427"/>
                <a:gd name="T9" fmla="*/ 19 h 272"/>
                <a:gd name="T10" fmla="*/ 195 w 427"/>
                <a:gd name="T11" fmla="*/ 13 h 272"/>
                <a:gd name="T12" fmla="*/ 195 w 427"/>
                <a:gd name="T13" fmla="*/ 13 h 272"/>
                <a:gd name="T14" fmla="*/ 136 w 427"/>
                <a:gd name="T15" fmla="*/ 0 h 272"/>
                <a:gd name="T16" fmla="*/ 0 w 427"/>
                <a:gd name="T17" fmla="*/ 136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7" h="272">
                  <a:moveTo>
                    <a:pt x="0" y="136"/>
                  </a:moveTo>
                  <a:cubicBezTo>
                    <a:pt x="0" y="211"/>
                    <a:pt x="61" y="272"/>
                    <a:pt x="136" y="272"/>
                  </a:cubicBezTo>
                  <a:cubicBezTo>
                    <a:pt x="160" y="272"/>
                    <a:pt x="182" y="266"/>
                    <a:pt x="201" y="255"/>
                  </a:cubicBezTo>
                  <a:cubicBezTo>
                    <a:pt x="427" y="139"/>
                    <a:pt x="427" y="139"/>
                    <a:pt x="427" y="139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3" y="17"/>
                    <a:pt x="199" y="15"/>
                    <a:pt x="195" y="13"/>
                  </a:cubicBezTo>
                  <a:cubicBezTo>
                    <a:pt x="195" y="13"/>
                    <a:pt x="195" y="13"/>
                    <a:pt x="195" y="13"/>
                  </a:cubicBezTo>
                  <a:cubicBezTo>
                    <a:pt x="177" y="4"/>
                    <a:pt x="157" y="0"/>
                    <a:pt x="136" y="0"/>
                  </a:cubicBezTo>
                  <a:cubicBezTo>
                    <a:pt x="61" y="0"/>
                    <a:pt x="0" y="61"/>
                    <a:pt x="0" y="136"/>
                  </a:cubicBezTo>
                  <a:close/>
                </a:path>
              </a:pathLst>
            </a:custGeom>
            <a:solidFill>
              <a:srgbClr val="6D9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7479" tIns="35089" rIns="377883" bIns="34279" numCol="1" anchor="ctr" anchorCtr="0" compatLnSpc="1"/>
            <a:lstStyle/>
            <a:p>
              <a:pPr algn="ctr"/>
              <a:r>
                <a:rPr lang="en-US" altLang="zh-CN" sz="20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04</a:t>
              </a:r>
              <a:endParaRPr lang="zh-CN" altLang="en-US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2" name="组合 14"/>
          <p:cNvGrpSpPr/>
          <p:nvPr/>
        </p:nvGrpSpPr>
        <p:grpSpPr>
          <a:xfrm>
            <a:off x="5349642" y="2820423"/>
            <a:ext cx="1491449" cy="1491649"/>
            <a:chOff x="5072992" y="2642531"/>
            <a:chExt cx="1988866" cy="1988864"/>
          </a:xfrm>
        </p:grpSpPr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072992" y="2642531"/>
              <a:ext cx="1988866" cy="1988864"/>
            </a:xfrm>
            <a:prstGeom prst="ellipse">
              <a:avLst/>
            </a:prstGeom>
            <a:solidFill>
              <a:srgbClr val="6D986A">
                <a:alpha val="30000"/>
              </a:srgbClr>
            </a:solidFill>
            <a:ln w="190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lnSpc>
                  <a:spcPct val="120000"/>
                </a:lnSpc>
              </a:pPr>
              <a:endParaRPr lang="zh-CN" altLang="en-US" sz="900" kern="0" dirty="0">
                <a:solidFill>
                  <a:srgbClr val="4D4D4D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7" name="Oval 19"/>
            <p:cNvSpPr>
              <a:spLocks noChangeArrowheads="1"/>
            </p:cNvSpPr>
            <p:nvPr/>
          </p:nvSpPr>
          <p:spPr bwMode="auto">
            <a:xfrm>
              <a:off x="5459899" y="3047171"/>
              <a:ext cx="1215050" cy="1179584"/>
            </a:xfrm>
            <a:prstGeom prst="ellipse">
              <a:avLst/>
            </a:prstGeom>
            <a:solidFill>
              <a:srgbClr val="6D986A"/>
            </a:solidFill>
            <a:ln w="317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/>
              <a:r>
                <a:rPr lang="zh-CN" altLang="en-US" sz="1800" b="1" kern="0" dirty="0">
                  <a:solidFill>
                    <a:schemeClr val="bg1"/>
                  </a:solidFill>
                  <a:latin typeface="AvantGarde Md BT" pitchFamily="34" charset="0"/>
                  <a:ea typeface="微软雅黑" panose="020B0503020204020204" charset="-122"/>
                </a:rPr>
                <a:t>输入标题</a:t>
              </a:r>
              <a:endParaRPr lang="zh-CN" altLang="en-US" sz="1800" b="1" kern="0" dirty="0">
                <a:solidFill>
                  <a:schemeClr val="bg1"/>
                </a:solidFill>
                <a:latin typeface="AvantGarde Md BT" pitchFamily="34" charset="0"/>
                <a:ea typeface="微软雅黑" panose="020B0503020204020204" charset="-122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654810" y="2055495"/>
            <a:ext cx="3708400" cy="528955"/>
          </a:xfrm>
          <a:prstGeom prst="rect">
            <a:avLst/>
          </a:prstGeom>
          <a:noFill/>
        </p:spPr>
        <p:txBody>
          <a:bodyPr wrap="square" lIns="68560" tIns="34279" rIns="68560" bIns="34279" rtlCol="0">
            <a:spAutoFit/>
          </a:bodyPr>
          <a:lstStyle/>
          <a:p>
            <a:pPr algn="r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10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81350" y="1686560"/>
            <a:ext cx="2167890" cy="368935"/>
          </a:xfrm>
          <a:prstGeom prst="rect">
            <a:avLst/>
          </a:prstGeom>
          <a:noFill/>
        </p:spPr>
        <p:txBody>
          <a:bodyPr wrap="square" lIns="68560" tIns="0" rIns="68560" bIns="0" rtlCol="0" anchor="t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6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  <a:endParaRPr lang="zh-CN" altLang="en-US" sz="16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  <a:cs typeface="华文黑体" pitchFamily="2" charset="-122"/>
              <a:sym typeface="+mn-e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05345" y="2602230"/>
            <a:ext cx="3720465" cy="528955"/>
          </a:xfrm>
          <a:prstGeom prst="rect">
            <a:avLst/>
          </a:prstGeom>
          <a:noFill/>
        </p:spPr>
        <p:txBody>
          <a:bodyPr wrap="square" lIns="68560" tIns="34279" rIns="68560" bIns="34279" rtlCol="0">
            <a:spAutoFit/>
          </a:bodyPr>
          <a:lstStyle/>
          <a:p>
            <a:pPr algn="l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10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05345" y="2233295"/>
            <a:ext cx="2015490" cy="368935"/>
          </a:xfrm>
          <a:prstGeom prst="rect">
            <a:avLst/>
          </a:prstGeom>
          <a:noFill/>
        </p:spPr>
        <p:txBody>
          <a:bodyPr wrap="square" lIns="68560" tIns="0" rIns="68560" bIns="0" rtlCol="0" anchor="t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6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  <a:endParaRPr lang="zh-CN" altLang="en-US" sz="16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  <a:cs typeface="华文黑体" pitchFamily="2" charset="-122"/>
              <a:sym typeface="+mn-e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88415" y="4440555"/>
            <a:ext cx="3708400" cy="528955"/>
          </a:xfrm>
          <a:prstGeom prst="rect">
            <a:avLst/>
          </a:prstGeom>
          <a:noFill/>
        </p:spPr>
        <p:txBody>
          <a:bodyPr wrap="square" lIns="68560" tIns="34279" rIns="68560" bIns="34279" rtlCol="0">
            <a:spAutoFit/>
          </a:bodyPr>
          <a:lstStyle/>
          <a:p>
            <a:pPr algn="r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10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91155" y="4071620"/>
            <a:ext cx="2092325" cy="368935"/>
          </a:xfrm>
          <a:prstGeom prst="rect">
            <a:avLst/>
          </a:prstGeom>
          <a:noFill/>
        </p:spPr>
        <p:txBody>
          <a:bodyPr wrap="square" lIns="68560" tIns="0" rIns="68560" bIns="0" rtlCol="0" anchor="t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6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  <a:endParaRPr lang="zh-CN" altLang="en-US" sz="16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  <a:cs typeface="华文黑体" pitchFamily="2" charset="-122"/>
              <a:sym typeface="+mn-e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64630" y="4987290"/>
            <a:ext cx="3602355" cy="528955"/>
          </a:xfrm>
          <a:prstGeom prst="rect">
            <a:avLst/>
          </a:prstGeom>
          <a:noFill/>
        </p:spPr>
        <p:txBody>
          <a:bodyPr wrap="square" lIns="68560" tIns="34279" rIns="68560" bIns="34279" rtlCol="0">
            <a:spAutoFit/>
          </a:bodyPr>
          <a:lstStyle/>
          <a:p>
            <a:pPr algn="l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10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51295" y="4618355"/>
            <a:ext cx="1878330" cy="368935"/>
          </a:xfrm>
          <a:prstGeom prst="rect">
            <a:avLst/>
          </a:prstGeom>
          <a:noFill/>
        </p:spPr>
        <p:txBody>
          <a:bodyPr wrap="square" lIns="68560" tIns="0" rIns="6856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  <a:endParaRPr lang="zh-CN" altLang="en-US" sz="16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  <a:cs typeface="华文黑体" pitchFamily="2" charset="-122"/>
              <a:sym typeface="+mn-ea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叶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18495" y="-9525"/>
            <a:ext cx="2252980" cy="1677670"/>
          </a:xfrm>
          <a:prstGeom prst="rect">
            <a:avLst/>
          </a:prstGeom>
        </p:spPr>
      </p:pic>
      <p:pic>
        <p:nvPicPr>
          <p:cNvPr id="5" name="图片 4" descr="花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0" y="5189855"/>
            <a:ext cx="1343660" cy="1758950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-6350" y="307975"/>
            <a:ext cx="3248660" cy="499110"/>
            <a:chOff x="-35" y="638"/>
            <a:chExt cx="5116" cy="786"/>
          </a:xfrm>
          <a:solidFill>
            <a:srgbClr val="6D986A"/>
          </a:solidFill>
        </p:grpSpPr>
        <p:sp>
          <p:nvSpPr>
            <p:cNvPr id="8" name="矩形 7"/>
            <p:cNvSpPr/>
            <p:nvPr/>
          </p:nvSpPr>
          <p:spPr>
            <a:xfrm>
              <a:off x="-35" y="638"/>
              <a:ext cx="4613" cy="7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等腰三角形 8"/>
            <p:cNvSpPr/>
            <p:nvPr/>
          </p:nvSpPr>
          <p:spPr>
            <a:xfrm rot="5400000">
              <a:off x="4436" y="779"/>
              <a:ext cx="787" cy="50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/>
        </p:nvSpPr>
        <p:spPr>
          <a:xfrm>
            <a:off x="220345" y="363220"/>
            <a:ext cx="2475865" cy="38862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单击此处输入标题文本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3019588" y="2716400"/>
            <a:ext cx="244698" cy="244698"/>
            <a:chOff x="2570370" y="2875785"/>
            <a:chExt cx="244698" cy="244698"/>
          </a:xfrm>
        </p:grpSpPr>
        <p:sp>
          <p:nvSpPr>
            <p:cNvPr id="7" name="椭圆 6"/>
            <p:cNvSpPr/>
            <p:nvPr/>
          </p:nvSpPr>
          <p:spPr>
            <a:xfrm>
              <a:off x="2570370" y="2875785"/>
              <a:ext cx="244698" cy="244698"/>
            </a:xfrm>
            <a:prstGeom prst="ellipse">
              <a:avLst/>
            </a:prstGeom>
            <a:solidFill>
              <a:srgbClr val="6D9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等腰三角形 10"/>
            <p:cNvSpPr/>
            <p:nvPr/>
          </p:nvSpPr>
          <p:spPr>
            <a:xfrm rot="5400000">
              <a:off x="2671430" y="2963359"/>
              <a:ext cx="80682" cy="6955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946268" y="2716400"/>
            <a:ext cx="244698" cy="244698"/>
            <a:chOff x="2570370" y="2875785"/>
            <a:chExt cx="244698" cy="244698"/>
          </a:xfrm>
        </p:grpSpPr>
        <p:sp>
          <p:nvSpPr>
            <p:cNvPr id="13" name="椭圆 12"/>
            <p:cNvSpPr/>
            <p:nvPr/>
          </p:nvSpPr>
          <p:spPr>
            <a:xfrm>
              <a:off x="2570370" y="2875785"/>
              <a:ext cx="244698" cy="244698"/>
            </a:xfrm>
            <a:prstGeom prst="ellipse">
              <a:avLst/>
            </a:prstGeom>
            <a:solidFill>
              <a:srgbClr val="6D9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等腰三角形 13"/>
            <p:cNvSpPr/>
            <p:nvPr/>
          </p:nvSpPr>
          <p:spPr>
            <a:xfrm rot="5400000">
              <a:off x="2671430" y="2963359"/>
              <a:ext cx="80682" cy="6955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8872948" y="2716400"/>
            <a:ext cx="244698" cy="244698"/>
            <a:chOff x="2570370" y="2875785"/>
            <a:chExt cx="244698" cy="244698"/>
          </a:xfrm>
        </p:grpSpPr>
        <p:sp>
          <p:nvSpPr>
            <p:cNvPr id="16" name="椭圆 15"/>
            <p:cNvSpPr/>
            <p:nvPr/>
          </p:nvSpPr>
          <p:spPr>
            <a:xfrm>
              <a:off x="2570370" y="2875785"/>
              <a:ext cx="244698" cy="244698"/>
            </a:xfrm>
            <a:prstGeom prst="ellipse">
              <a:avLst/>
            </a:prstGeom>
            <a:solidFill>
              <a:srgbClr val="6D98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16"/>
            <p:cNvSpPr/>
            <p:nvPr/>
          </p:nvSpPr>
          <p:spPr>
            <a:xfrm rot="5400000">
              <a:off x="2671430" y="2963359"/>
              <a:ext cx="80682" cy="6955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670533" y="3653333"/>
            <a:ext cx="2016127" cy="1318955"/>
            <a:chOff x="1157007" y="5021758"/>
            <a:chExt cx="2016127" cy="1318955"/>
          </a:xfrm>
        </p:grpSpPr>
        <p:sp>
          <p:nvSpPr>
            <p:cNvPr id="19" name="文本框 18"/>
            <p:cNvSpPr txBox="1"/>
            <p:nvPr/>
          </p:nvSpPr>
          <p:spPr>
            <a:xfrm>
              <a:off x="1363065" y="5021758"/>
              <a:ext cx="1605280" cy="3194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400" b="1">
                  <a:solidFill>
                    <a:srgbClr val="6D986A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单击此处输入标题</a:t>
              </a:r>
              <a:endParaRPr lang="zh-CN" altLang="en-US" sz="14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1157007" y="5325983"/>
              <a:ext cx="2016127" cy="10147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点击此处更换文本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编辑文字</a:t>
              </a:r>
              <a:r>
                <a:rPr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点击此处更换文本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编辑文字</a:t>
              </a:r>
              <a:r>
                <a:rPr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点击此处更换文本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编辑文字</a:t>
              </a:r>
              <a:r>
                <a:rPr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点击此处更换文本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编辑文字</a:t>
              </a:r>
              <a:endPara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3547228" y="3638093"/>
            <a:ext cx="2016127" cy="1334195"/>
            <a:chOff x="1136687" y="5021758"/>
            <a:chExt cx="2016127" cy="1334195"/>
          </a:xfrm>
        </p:grpSpPr>
        <p:sp>
          <p:nvSpPr>
            <p:cNvPr id="22" name="文本框 21"/>
            <p:cNvSpPr txBox="1"/>
            <p:nvPr/>
          </p:nvSpPr>
          <p:spPr>
            <a:xfrm>
              <a:off x="1362430" y="5021758"/>
              <a:ext cx="1605280" cy="3194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400" b="1">
                  <a:solidFill>
                    <a:srgbClr val="6D986A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单击此处输入标题</a:t>
              </a:r>
              <a:endParaRPr lang="zh-CN" altLang="en-US" sz="14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1136687" y="5341223"/>
              <a:ext cx="2016127" cy="10147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点击此处更换文本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编辑文字</a:t>
              </a:r>
              <a:r>
                <a:rPr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点击此处更换文本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编辑文字</a:t>
              </a:r>
              <a:r>
                <a:rPr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点击此处更换文本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编辑文字</a:t>
              </a:r>
              <a:r>
                <a:rPr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点击此处更换文本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编辑文字</a:t>
              </a:r>
              <a:endPara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524253" y="3638093"/>
            <a:ext cx="2016127" cy="1334195"/>
            <a:chOff x="1160182" y="5021758"/>
            <a:chExt cx="2016127" cy="1334195"/>
          </a:xfrm>
        </p:grpSpPr>
        <p:sp>
          <p:nvSpPr>
            <p:cNvPr id="30" name="文本框 29"/>
            <p:cNvSpPr txBox="1"/>
            <p:nvPr/>
          </p:nvSpPr>
          <p:spPr>
            <a:xfrm>
              <a:off x="1362430" y="5021758"/>
              <a:ext cx="1605280" cy="3194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400" b="1">
                  <a:solidFill>
                    <a:srgbClr val="6D986A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单击此处输入标题</a:t>
              </a:r>
              <a:endParaRPr lang="zh-CN" altLang="en-US" sz="14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1160182" y="5341223"/>
              <a:ext cx="2016127" cy="10147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点击此处更换文本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编辑文字</a:t>
              </a:r>
              <a:r>
                <a:rPr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点击此处更换文本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编辑文字</a:t>
              </a:r>
              <a:r>
                <a:rPr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点击此处更换文本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编辑文字</a:t>
              </a:r>
              <a:r>
                <a:rPr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点击此处更换文本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编辑文字</a:t>
              </a:r>
              <a:endPara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9444762" y="3638093"/>
            <a:ext cx="2016127" cy="1334195"/>
            <a:chOff x="1157007" y="5021758"/>
            <a:chExt cx="2016127" cy="1334195"/>
          </a:xfrm>
        </p:grpSpPr>
        <p:sp>
          <p:nvSpPr>
            <p:cNvPr id="73" name="文本框 72"/>
            <p:cNvSpPr txBox="1"/>
            <p:nvPr/>
          </p:nvSpPr>
          <p:spPr>
            <a:xfrm>
              <a:off x="1362430" y="5021758"/>
              <a:ext cx="1605280" cy="3067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400" b="1">
                  <a:solidFill>
                    <a:srgbClr val="6D986A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单击此处输入标题</a:t>
              </a:r>
              <a:endParaRPr lang="zh-CN" altLang="en-US" sz="2000" dirty="0">
                <a:solidFill>
                  <a:srgbClr val="454545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4" name="矩形 73"/>
            <p:cNvSpPr/>
            <p:nvPr/>
          </p:nvSpPr>
          <p:spPr>
            <a:xfrm>
              <a:off x="1157007" y="5341223"/>
              <a:ext cx="2016127" cy="10147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点击此处更换文本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编辑文字</a:t>
              </a:r>
              <a:r>
                <a:rPr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点击此处更换文本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编辑文字</a:t>
              </a:r>
              <a:r>
                <a:rPr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点击此处更换文本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编辑文字</a:t>
              </a:r>
              <a:r>
                <a:rPr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点击此处更换文本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编辑文字</a:t>
              </a:r>
              <a:endPara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</p:grpSp>
      <p:grpSp>
        <p:nvGrpSpPr>
          <p:cNvPr id="75" name="组合 74"/>
          <p:cNvGrpSpPr/>
          <p:nvPr/>
        </p:nvGrpSpPr>
        <p:grpSpPr>
          <a:xfrm>
            <a:off x="9961094" y="2341208"/>
            <a:ext cx="995082" cy="995082"/>
            <a:chOff x="9961094" y="2487893"/>
            <a:chExt cx="995082" cy="995082"/>
          </a:xfrm>
        </p:grpSpPr>
        <p:grpSp>
          <p:nvGrpSpPr>
            <p:cNvPr id="76" name="组合 75"/>
            <p:cNvGrpSpPr/>
            <p:nvPr/>
          </p:nvGrpSpPr>
          <p:grpSpPr>
            <a:xfrm>
              <a:off x="9961094" y="2487893"/>
              <a:ext cx="995082" cy="995082"/>
              <a:chOff x="9294388" y="2500593"/>
              <a:chExt cx="995082" cy="995082"/>
            </a:xfrm>
          </p:grpSpPr>
          <p:sp>
            <p:nvSpPr>
              <p:cNvPr id="77" name="椭圆 76"/>
              <p:cNvSpPr/>
              <p:nvPr/>
            </p:nvSpPr>
            <p:spPr>
              <a:xfrm>
                <a:off x="9346495" y="2552700"/>
                <a:ext cx="890868" cy="890868"/>
              </a:xfrm>
              <a:prstGeom prst="ellipse">
                <a:avLst/>
              </a:prstGeom>
              <a:solidFill>
                <a:srgbClr val="6D986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8" name="椭圆 77"/>
              <p:cNvSpPr/>
              <p:nvPr/>
            </p:nvSpPr>
            <p:spPr>
              <a:xfrm>
                <a:off x="9294388" y="2500593"/>
                <a:ext cx="995082" cy="995082"/>
              </a:xfrm>
              <a:prstGeom prst="ellipse">
                <a:avLst/>
              </a:prstGeom>
              <a:noFill/>
              <a:ln>
                <a:solidFill>
                  <a:srgbClr val="6D986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79" name="Freeform 105"/>
            <p:cNvSpPr>
              <a:spLocks noEditPoints="1"/>
            </p:cNvSpPr>
            <p:nvPr/>
          </p:nvSpPr>
          <p:spPr bwMode="auto">
            <a:xfrm>
              <a:off x="10355717" y="2907501"/>
              <a:ext cx="195486" cy="226954"/>
            </a:xfrm>
            <a:custGeom>
              <a:avLst/>
              <a:gdLst>
                <a:gd name="T0" fmla="*/ 145 w 154"/>
                <a:gd name="T1" fmla="*/ 0 h 178"/>
                <a:gd name="T2" fmla="*/ 9 w 154"/>
                <a:gd name="T3" fmla="*/ 0 h 178"/>
                <a:gd name="T4" fmla="*/ 0 w 154"/>
                <a:gd name="T5" fmla="*/ 9 h 178"/>
                <a:gd name="T6" fmla="*/ 0 w 154"/>
                <a:gd name="T7" fmla="*/ 168 h 178"/>
                <a:gd name="T8" fmla="*/ 9 w 154"/>
                <a:gd name="T9" fmla="*/ 178 h 178"/>
                <a:gd name="T10" fmla="*/ 145 w 154"/>
                <a:gd name="T11" fmla="*/ 178 h 178"/>
                <a:gd name="T12" fmla="*/ 154 w 154"/>
                <a:gd name="T13" fmla="*/ 171 h 178"/>
                <a:gd name="T14" fmla="*/ 154 w 154"/>
                <a:gd name="T15" fmla="*/ 12 h 178"/>
                <a:gd name="T16" fmla="*/ 145 w 154"/>
                <a:gd name="T17" fmla="*/ 0 h 178"/>
                <a:gd name="T18" fmla="*/ 47 w 154"/>
                <a:gd name="T19" fmla="*/ 152 h 178"/>
                <a:gd name="T20" fmla="*/ 42 w 154"/>
                <a:gd name="T21" fmla="*/ 157 h 178"/>
                <a:gd name="T22" fmla="*/ 20 w 154"/>
                <a:gd name="T23" fmla="*/ 157 h 178"/>
                <a:gd name="T24" fmla="*/ 15 w 154"/>
                <a:gd name="T25" fmla="*/ 152 h 178"/>
                <a:gd name="T26" fmla="*/ 15 w 154"/>
                <a:gd name="T27" fmla="*/ 133 h 178"/>
                <a:gd name="T28" fmla="*/ 20 w 154"/>
                <a:gd name="T29" fmla="*/ 128 h 178"/>
                <a:gd name="T30" fmla="*/ 42 w 154"/>
                <a:gd name="T31" fmla="*/ 128 h 178"/>
                <a:gd name="T32" fmla="*/ 47 w 154"/>
                <a:gd name="T33" fmla="*/ 133 h 178"/>
                <a:gd name="T34" fmla="*/ 47 w 154"/>
                <a:gd name="T35" fmla="*/ 152 h 178"/>
                <a:gd name="T36" fmla="*/ 47 w 154"/>
                <a:gd name="T37" fmla="*/ 111 h 178"/>
                <a:gd name="T38" fmla="*/ 42 w 154"/>
                <a:gd name="T39" fmla="*/ 116 h 178"/>
                <a:gd name="T40" fmla="*/ 20 w 154"/>
                <a:gd name="T41" fmla="*/ 116 h 178"/>
                <a:gd name="T42" fmla="*/ 15 w 154"/>
                <a:gd name="T43" fmla="*/ 111 h 178"/>
                <a:gd name="T44" fmla="*/ 15 w 154"/>
                <a:gd name="T45" fmla="*/ 91 h 178"/>
                <a:gd name="T46" fmla="*/ 20 w 154"/>
                <a:gd name="T47" fmla="*/ 86 h 178"/>
                <a:gd name="T48" fmla="*/ 42 w 154"/>
                <a:gd name="T49" fmla="*/ 86 h 178"/>
                <a:gd name="T50" fmla="*/ 47 w 154"/>
                <a:gd name="T51" fmla="*/ 91 h 178"/>
                <a:gd name="T52" fmla="*/ 47 w 154"/>
                <a:gd name="T53" fmla="*/ 111 h 178"/>
                <a:gd name="T54" fmla="*/ 92 w 154"/>
                <a:gd name="T55" fmla="*/ 152 h 178"/>
                <a:gd name="T56" fmla="*/ 87 w 154"/>
                <a:gd name="T57" fmla="*/ 157 h 178"/>
                <a:gd name="T58" fmla="*/ 65 w 154"/>
                <a:gd name="T59" fmla="*/ 157 h 178"/>
                <a:gd name="T60" fmla="*/ 60 w 154"/>
                <a:gd name="T61" fmla="*/ 152 h 178"/>
                <a:gd name="T62" fmla="*/ 60 w 154"/>
                <a:gd name="T63" fmla="*/ 133 h 178"/>
                <a:gd name="T64" fmla="*/ 65 w 154"/>
                <a:gd name="T65" fmla="*/ 128 h 178"/>
                <a:gd name="T66" fmla="*/ 87 w 154"/>
                <a:gd name="T67" fmla="*/ 128 h 178"/>
                <a:gd name="T68" fmla="*/ 92 w 154"/>
                <a:gd name="T69" fmla="*/ 133 h 178"/>
                <a:gd name="T70" fmla="*/ 92 w 154"/>
                <a:gd name="T71" fmla="*/ 152 h 178"/>
                <a:gd name="T72" fmla="*/ 92 w 154"/>
                <a:gd name="T73" fmla="*/ 111 h 178"/>
                <a:gd name="T74" fmla="*/ 87 w 154"/>
                <a:gd name="T75" fmla="*/ 116 h 178"/>
                <a:gd name="T76" fmla="*/ 65 w 154"/>
                <a:gd name="T77" fmla="*/ 116 h 178"/>
                <a:gd name="T78" fmla="*/ 60 w 154"/>
                <a:gd name="T79" fmla="*/ 111 h 178"/>
                <a:gd name="T80" fmla="*/ 60 w 154"/>
                <a:gd name="T81" fmla="*/ 91 h 178"/>
                <a:gd name="T82" fmla="*/ 65 w 154"/>
                <a:gd name="T83" fmla="*/ 86 h 178"/>
                <a:gd name="T84" fmla="*/ 87 w 154"/>
                <a:gd name="T85" fmla="*/ 86 h 178"/>
                <a:gd name="T86" fmla="*/ 92 w 154"/>
                <a:gd name="T87" fmla="*/ 91 h 178"/>
                <a:gd name="T88" fmla="*/ 92 w 154"/>
                <a:gd name="T89" fmla="*/ 111 h 178"/>
                <a:gd name="T90" fmla="*/ 140 w 154"/>
                <a:gd name="T91" fmla="*/ 152 h 178"/>
                <a:gd name="T92" fmla="*/ 135 w 154"/>
                <a:gd name="T93" fmla="*/ 157 h 178"/>
                <a:gd name="T94" fmla="*/ 112 w 154"/>
                <a:gd name="T95" fmla="*/ 157 h 178"/>
                <a:gd name="T96" fmla="*/ 107 w 154"/>
                <a:gd name="T97" fmla="*/ 152 h 178"/>
                <a:gd name="T98" fmla="*/ 107 w 154"/>
                <a:gd name="T99" fmla="*/ 91 h 178"/>
                <a:gd name="T100" fmla="*/ 112 w 154"/>
                <a:gd name="T101" fmla="*/ 86 h 178"/>
                <a:gd name="T102" fmla="*/ 135 w 154"/>
                <a:gd name="T103" fmla="*/ 86 h 178"/>
                <a:gd name="T104" fmla="*/ 140 w 154"/>
                <a:gd name="T105" fmla="*/ 91 h 178"/>
                <a:gd name="T106" fmla="*/ 140 w 154"/>
                <a:gd name="T107" fmla="*/ 152 h 178"/>
                <a:gd name="T108" fmla="*/ 140 w 154"/>
                <a:gd name="T109" fmla="*/ 57 h 178"/>
                <a:gd name="T110" fmla="*/ 134 w 154"/>
                <a:gd name="T111" fmla="*/ 63 h 178"/>
                <a:gd name="T112" fmla="*/ 20 w 154"/>
                <a:gd name="T113" fmla="*/ 63 h 178"/>
                <a:gd name="T114" fmla="*/ 14 w 154"/>
                <a:gd name="T115" fmla="*/ 57 h 178"/>
                <a:gd name="T116" fmla="*/ 14 w 154"/>
                <a:gd name="T117" fmla="*/ 28 h 178"/>
                <a:gd name="T118" fmla="*/ 20 w 154"/>
                <a:gd name="T119" fmla="*/ 22 h 178"/>
                <a:gd name="T120" fmla="*/ 134 w 154"/>
                <a:gd name="T121" fmla="*/ 22 h 178"/>
                <a:gd name="T122" fmla="*/ 140 w 154"/>
                <a:gd name="T123" fmla="*/ 28 h 178"/>
                <a:gd name="T124" fmla="*/ 140 w 154"/>
                <a:gd name="T125" fmla="*/ 57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4" h="178">
                  <a:moveTo>
                    <a:pt x="145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0" y="173"/>
                    <a:pt x="4" y="178"/>
                    <a:pt x="9" y="178"/>
                  </a:cubicBezTo>
                  <a:cubicBezTo>
                    <a:pt x="145" y="178"/>
                    <a:pt x="145" y="178"/>
                    <a:pt x="145" y="178"/>
                  </a:cubicBezTo>
                  <a:cubicBezTo>
                    <a:pt x="150" y="178"/>
                    <a:pt x="154" y="173"/>
                    <a:pt x="154" y="171"/>
                  </a:cubicBezTo>
                  <a:cubicBezTo>
                    <a:pt x="154" y="12"/>
                    <a:pt x="154" y="12"/>
                    <a:pt x="154" y="12"/>
                  </a:cubicBezTo>
                  <a:cubicBezTo>
                    <a:pt x="154" y="4"/>
                    <a:pt x="150" y="0"/>
                    <a:pt x="145" y="0"/>
                  </a:cubicBezTo>
                  <a:close/>
                  <a:moveTo>
                    <a:pt x="47" y="152"/>
                  </a:moveTo>
                  <a:cubicBezTo>
                    <a:pt x="47" y="155"/>
                    <a:pt x="45" y="157"/>
                    <a:pt x="42" y="157"/>
                  </a:cubicBezTo>
                  <a:cubicBezTo>
                    <a:pt x="20" y="157"/>
                    <a:pt x="20" y="157"/>
                    <a:pt x="20" y="157"/>
                  </a:cubicBezTo>
                  <a:cubicBezTo>
                    <a:pt x="17" y="157"/>
                    <a:pt x="15" y="155"/>
                    <a:pt x="15" y="152"/>
                  </a:cubicBezTo>
                  <a:cubicBezTo>
                    <a:pt x="15" y="133"/>
                    <a:pt x="15" y="133"/>
                    <a:pt x="15" y="133"/>
                  </a:cubicBezTo>
                  <a:cubicBezTo>
                    <a:pt x="15" y="130"/>
                    <a:pt x="17" y="128"/>
                    <a:pt x="20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5" y="128"/>
                    <a:pt x="47" y="130"/>
                    <a:pt x="47" y="133"/>
                  </a:cubicBezTo>
                  <a:cubicBezTo>
                    <a:pt x="47" y="152"/>
                    <a:pt x="47" y="152"/>
                    <a:pt x="47" y="152"/>
                  </a:cubicBezTo>
                  <a:close/>
                  <a:moveTo>
                    <a:pt x="47" y="111"/>
                  </a:moveTo>
                  <a:cubicBezTo>
                    <a:pt x="47" y="113"/>
                    <a:pt x="45" y="116"/>
                    <a:pt x="42" y="116"/>
                  </a:cubicBezTo>
                  <a:cubicBezTo>
                    <a:pt x="20" y="116"/>
                    <a:pt x="20" y="116"/>
                    <a:pt x="20" y="116"/>
                  </a:cubicBezTo>
                  <a:cubicBezTo>
                    <a:pt x="17" y="116"/>
                    <a:pt x="15" y="113"/>
                    <a:pt x="15" y="111"/>
                  </a:cubicBezTo>
                  <a:cubicBezTo>
                    <a:pt x="15" y="91"/>
                    <a:pt x="15" y="91"/>
                    <a:pt x="15" y="91"/>
                  </a:cubicBezTo>
                  <a:cubicBezTo>
                    <a:pt x="15" y="88"/>
                    <a:pt x="17" y="86"/>
                    <a:pt x="20" y="86"/>
                  </a:cubicBezTo>
                  <a:cubicBezTo>
                    <a:pt x="42" y="86"/>
                    <a:pt x="42" y="86"/>
                    <a:pt x="42" y="86"/>
                  </a:cubicBezTo>
                  <a:cubicBezTo>
                    <a:pt x="45" y="86"/>
                    <a:pt x="47" y="88"/>
                    <a:pt x="47" y="91"/>
                  </a:cubicBezTo>
                  <a:cubicBezTo>
                    <a:pt x="47" y="111"/>
                    <a:pt x="47" y="111"/>
                    <a:pt x="47" y="111"/>
                  </a:cubicBezTo>
                  <a:close/>
                  <a:moveTo>
                    <a:pt x="92" y="152"/>
                  </a:moveTo>
                  <a:cubicBezTo>
                    <a:pt x="92" y="155"/>
                    <a:pt x="90" y="157"/>
                    <a:pt x="87" y="157"/>
                  </a:cubicBezTo>
                  <a:cubicBezTo>
                    <a:pt x="65" y="157"/>
                    <a:pt x="65" y="157"/>
                    <a:pt x="65" y="157"/>
                  </a:cubicBezTo>
                  <a:cubicBezTo>
                    <a:pt x="62" y="157"/>
                    <a:pt x="60" y="155"/>
                    <a:pt x="60" y="152"/>
                  </a:cubicBezTo>
                  <a:cubicBezTo>
                    <a:pt x="60" y="133"/>
                    <a:pt x="60" y="133"/>
                    <a:pt x="60" y="133"/>
                  </a:cubicBezTo>
                  <a:cubicBezTo>
                    <a:pt x="60" y="130"/>
                    <a:pt x="62" y="128"/>
                    <a:pt x="65" y="128"/>
                  </a:cubicBezTo>
                  <a:cubicBezTo>
                    <a:pt x="87" y="128"/>
                    <a:pt x="87" y="128"/>
                    <a:pt x="87" y="128"/>
                  </a:cubicBezTo>
                  <a:cubicBezTo>
                    <a:pt x="90" y="128"/>
                    <a:pt x="92" y="130"/>
                    <a:pt x="92" y="133"/>
                  </a:cubicBezTo>
                  <a:lnTo>
                    <a:pt x="92" y="152"/>
                  </a:lnTo>
                  <a:close/>
                  <a:moveTo>
                    <a:pt x="92" y="111"/>
                  </a:moveTo>
                  <a:cubicBezTo>
                    <a:pt x="92" y="113"/>
                    <a:pt x="90" y="116"/>
                    <a:pt x="87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2" y="116"/>
                    <a:pt x="60" y="113"/>
                    <a:pt x="60" y="111"/>
                  </a:cubicBezTo>
                  <a:cubicBezTo>
                    <a:pt x="60" y="91"/>
                    <a:pt x="60" y="91"/>
                    <a:pt x="60" y="91"/>
                  </a:cubicBezTo>
                  <a:cubicBezTo>
                    <a:pt x="60" y="88"/>
                    <a:pt x="62" y="86"/>
                    <a:pt x="65" y="86"/>
                  </a:cubicBezTo>
                  <a:cubicBezTo>
                    <a:pt x="87" y="86"/>
                    <a:pt x="87" y="86"/>
                    <a:pt x="87" y="86"/>
                  </a:cubicBezTo>
                  <a:cubicBezTo>
                    <a:pt x="90" y="86"/>
                    <a:pt x="92" y="88"/>
                    <a:pt x="92" y="91"/>
                  </a:cubicBezTo>
                  <a:lnTo>
                    <a:pt x="92" y="111"/>
                  </a:lnTo>
                  <a:close/>
                  <a:moveTo>
                    <a:pt x="140" y="152"/>
                  </a:moveTo>
                  <a:cubicBezTo>
                    <a:pt x="140" y="155"/>
                    <a:pt x="138" y="157"/>
                    <a:pt x="135" y="157"/>
                  </a:cubicBezTo>
                  <a:cubicBezTo>
                    <a:pt x="112" y="157"/>
                    <a:pt x="112" y="157"/>
                    <a:pt x="112" y="157"/>
                  </a:cubicBezTo>
                  <a:cubicBezTo>
                    <a:pt x="109" y="157"/>
                    <a:pt x="107" y="155"/>
                    <a:pt x="107" y="152"/>
                  </a:cubicBezTo>
                  <a:cubicBezTo>
                    <a:pt x="107" y="91"/>
                    <a:pt x="107" y="91"/>
                    <a:pt x="107" y="91"/>
                  </a:cubicBezTo>
                  <a:cubicBezTo>
                    <a:pt x="107" y="88"/>
                    <a:pt x="109" y="86"/>
                    <a:pt x="112" y="86"/>
                  </a:cubicBezTo>
                  <a:cubicBezTo>
                    <a:pt x="135" y="86"/>
                    <a:pt x="135" y="86"/>
                    <a:pt x="135" y="86"/>
                  </a:cubicBezTo>
                  <a:cubicBezTo>
                    <a:pt x="138" y="86"/>
                    <a:pt x="140" y="88"/>
                    <a:pt x="140" y="91"/>
                  </a:cubicBezTo>
                  <a:lnTo>
                    <a:pt x="140" y="152"/>
                  </a:lnTo>
                  <a:close/>
                  <a:moveTo>
                    <a:pt x="140" y="57"/>
                  </a:moveTo>
                  <a:cubicBezTo>
                    <a:pt x="140" y="60"/>
                    <a:pt x="137" y="63"/>
                    <a:pt x="134" y="63"/>
                  </a:cubicBezTo>
                  <a:cubicBezTo>
                    <a:pt x="20" y="63"/>
                    <a:pt x="20" y="63"/>
                    <a:pt x="20" y="63"/>
                  </a:cubicBezTo>
                  <a:cubicBezTo>
                    <a:pt x="17" y="63"/>
                    <a:pt x="14" y="60"/>
                    <a:pt x="14" y="57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14" y="24"/>
                    <a:pt x="17" y="22"/>
                    <a:pt x="20" y="22"/>
                  </a:cubicBezTo>
                  <a:cubicBezTo>
                    <a:pt x="134" y="22"/>
                    <a:pt x="134" y="22"/>
                    <a:pt x="134" y="22"/>
                  </a:cubicBezTo>
                  <a:cubicBezTo>
                    <a:pt x="137" y="22"/>
                    <a:pt x="140" y="24"/>
                    <a:pt x="140" y="28"/>
                  </a:cubicBezTo>
                  <a:cubicBezTo>
                    <a:pt x="140" y="57"/>
                    <a:pt x="140" y="57"/>
                    <a:pt x="140" y="5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7034416" y="2341208"/>
            <a:ext cx="995082" cy="995082"/>
            <a:chOff x="7034416" y="2487893"/>
            <a:chExt cx="995082" cy="995082"/>
          </a:xfrm>
        </p:grpSpPr>
        <p:grpSp>
          <p:nvGrpSpPr>
            <p:cNvPr id="81" name="组合 80"/>
            <p:cNvGrpSpPr/>
            <p:nvPr/>
          </p:nvGrpSpPr>
          <p:grpSpPr>
            <a:xfrm>
              <a:off x="7034416" y="2487893"/>
              <a:ext cx="995082" cy="995082"/>
              <a:chOff x="6563888" y="2500593"/>
              <a:chExt cx="995082" cy="995082"/>
            </a:xfrm>
          </p:grpSpPr>
          <p:sp>
            <p:nvSpPr>
              <p:cNvPr id="82" name="椭圆 81"/>
              <p:cNvSpPr/>
              <p:nvPr/>
            </p:nvSpPr>
            <p:spPr>
              <a:xfrm>
                <a:off x="6615995" y="2552700"/>
                <a:ext cx="890868" cy="890868"/>
              </a:xfrm>
              <a:prstGeom prst="ellipse">
                <a:avLst/>
              </a:prstGeom>
              <a:solidFill>
                <a:srgbClr val="6D986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3" name="椭圆 82"/>
              <p:cNvSpPr/>
              <p:nvPr/>
            </p:nvSpPr>
            <p:spPr>
              <a:xfrm>
                <a:off x="6563888" y="2500593"/>
                <a:ext cx="995082" cy="995082"/>
              </a:xfrm>
              <a:prstGeom prst="ellipse">
                <a:avLst/>
              </a:prstGeom>
              <a:noFill/>
              <a:ln>
                <a:solidFill>
                  <a:srgbClr val="6D986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84" name="Group 1499"/>
            <p:cNvGrpSpPr/>
            <p:nvPr/>
          </p:nvGrpSpPr>
          <p:grpSpPr>
            <a:xfrm>
              <a:off x="7426646" y="2912617"/>
              <a:ext cx="203720" cy="192450"/>
              <a:chOff x="4922838" y="4403725"/>
              <a:chExt cx="373063" cy="352425"/>
            </a:xfrm>
            <a:solidFill>
              <a:schemeClr val="bg1"/>
            </a:solidFill>
          </p:grpSpPr>
          <p:sp>
            <p:nvSpPr>
              <p:cNvPr id="85" name="Freeform 96"/>
              <p:cNvSpPr/>
              <p:nvPr/>
            </p:nvSpPr>
            <p:spPr bwMode="auto">
              <a:xfrm>
                <a:off x="4976813" y="4560888"/>
                <a:ext cx="69850" cy="55563"/>
              </a:xfrm>
              <a:custGeom>
                <a:avLst/>
                <a:gdLst>
                  <a:gd name="T0" fmla="*/ 33 w 33"/>
                  <a:gd name="T1" fmla="*/ 21 h 26"/>
                  <a:gd name="T2" fmla="*/ 29 w 33"/>
                  <a:gd name="T3" fmla="*/ 26 h 26"/>
                  <a:gd name="T4" fmla="*/ 5 w 33"/>
                  <a:gd name="T5" fmla="*/ 26 h 26"/>
                  <a:gd name="T6" fmla="*/ 0 w 33"/>
                  <a:gd name="T7" fmla="*/ 21 h 26"/>
                  <a:gd name="T8" fmla="*/ 0 w 33"/>
                  <a:gd name="T9" fmla="*/ 5 h 26"/>
                  <a:gd name="T10" fmla="*/ 5 w 33"/>
                  <a:gd name="T11" fmla="*/ 0 h 26"/>
                  <a:gd name="T12" fmla="*/ 29 w 33"/>
                  <a:gd name="T13" fmla="*/ 0 h 26"/>
                  <a:gd name="T14" fmla="*/ 33 w 33"/>
                  <a:gd name="T15" fmla="*/ 5 h 26"/>
                  <a:gd name="T16" fmla="*/ 33 w 33"/>
                  <a:gd name="T17" fmla="*/ 2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" h="26">
                    <a:moveTo>
                      <a:pt x="33" y="21"/>
                    </a:moveTo>
                    <a:cubicBezTo>
                      <a:pt x="33" y="24"/>
                      <a:pt x="31" y="26"/>
                      <a:pt x="29" y="26"/>
                    </a:cubicBezTo>
                    <a:cubicBezTo>
                      <a:pt x="5" y="26"/>
                      <a:pt x="5" y="26"/>
                      <a:pt x="5" y="26"/>
                    </a:cubicBezTo>
                    <a:cubicBezTo>
                      <a:pt x="2" y="26"/>
                      <a:pt x="0" y="24"/>
                      <a:pt x="0" y="21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3"/>
                      <a:pt x="2" y="0"/>
                      <a:pt x="5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31" y="0"/>
                      <a:pt x="33" y="3"/>
                      <a:pt x="33" y="5"/>
                    </a:cubicBezTo>
                    <a:lnTo>
                      <a:pt x="33" y="2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AU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86" name="Freeform 97"/>
              <p:cNvSpPr/>
              <p:nvPr/>
            </p:nvSpPr>
            <p:spPr bwMode="auto">
              <a:xfrm>
                <a:off x="4976813" y="4649788"/>
                <a:ext cx="69850" cy="55563"/>
              </a:xfrm>
              <a:custGeom>
                <a:avLst/>
                <a:gdLst>
                  <a:gd name="T0" fmla="*/ 33 w 33"/>
                  <a:gd name="T1" fmla="*/ 21 h 26"/>
                  <a:gd name="T2" fmla="*/ 29 w 33"/>
                  <a:gd name="T3" fmla="*/ 26 h 26"/>
                  <a:gd name="T4" fmla="*/ 5 w 33"/>
                  <a:gd name="T5" fmla="*/ 26 h 26"/>
                  <a:gd name="T6" fmla="*/ 0 w 33"/>
                  <a:gd name="T7" fmla="*/ 21 h 26"/>
                  <a:gd name="T8" fmla="*/ 0 w 33"/>
                  <a:gd name="T9" fmla="*/ 5 h 26"/>
                  <a:gd name="T10" fmla="*/ 5 w 33"/>
                  <a:gd name="T11" fmla="*/ 0 h 26"/>
                  <a:gd name="T12" fmla="*/ 29 w 33"/>
                  <a:gd name="T13" fmla="*/ 0 h 26"/>
                  <a:gd name="T14" fmla="*/ 33 w 33"/>
                  <a:gd name="T15" fmla="*/ 5 h 26"/>
                  <a:gd name="T16" fmla="*/ 33 w 33"/>
                  <a:gd name="T17" fmla="*/ 2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" h="26">
                    <a:moveTo>
                      <a:pt x="33" y="21"/>
                    </a:moveTo>
                    <a:cubicBezTo>
                      <a:pt x="33" y="24"/>
                      <a:pt x="31" y="26"/>
                      <a:pt x="29" y="26"/>
                    </a:cubicBezTo>
                    <a:cubicBezTo>
                      <a:pt x="5" y="26"/>
                      <a:pt x="5" y="26"/>
                      <a:pt x="5" y="26"/>
                    </a:cubicBezTo>
                    <a:cubicBezTo>
                      <a:pt x="2" y="26"/>
                      <a:pt x="0" y="24"/>
                      <a:pt x="0" y="21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3"/>
                      <a:pt x="2" y="0"/>
                      <a:pt x="5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31" y="0"/>
                      <a:pt x="33" y="3"/>
                      <a:pt x="33" y="5"/>
                    </a:cubicBezTo>
                    <a:lnTo>
                      <a:pt x="33" y="2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AU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87" name="Freeform 98"/>
              <p:cNvSpPr/>
              <p:nvPr/>
            </p:nvSpPr>
            <p:spPr bwMode="auto">
              <a:xfrm>
                <a:off x="5075238" y="4560888"/>
                <a:ext cx="69850" cy="55563"/>
              </a:xfrm>
              <a:custGeom>
                <a:avLst/>
                <a:gdLst>
                  <a:gd name="T0" fmla="*/ 33 w 33"/>
                  <a:gd name="T1" fmla="*/ 21 h 26"/>
                  <a:gd name="T2" fmla="*/ 28 w 33"/>
                  <a:gd name="T3" fmla="*/ 26 h 26"/>
                  <a:gd name="T4" fmla="*/ 4 w 33"/>
                  <a:gd name="T5" fmla="*/ 26 h 26"/>
                  <a:gd name="T6" fmla="*/ 0 w 33"/>
                  <a:gd name="T7" fmla="*/ 21 h 26"/>
                  <a:gd name="T8" fmla="*/ 0 w 33"/>
                  <a:gd name="T9" fmla="*/ 5 h 26"/>
                  <a:gd name="T10" fmla="*/ 4 w 33"/>
                  <a:gd name="T11" fmla="*/ 0 h 26"/>
                  <a:gd name="T12" fmla="*/ 28 w 33"/>
                  <a:gd name="T13" fmla="*/ 0 h 26"/>
                  <a:gd name="T14" fmla="*/ 33 w 33"/>
                  <a:gd name="T15" fmla="*/ 5 h 26"/>
                  <a:gd name="T16" fmla="*/ 33 w 33"/>
                  <a:gd name="T17" fmla="*/ 2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" h="26">
                    <a:moveTo>
                      <a:pt x="33" y="21"/>
                    </a:moveTo>
                    <a:cubicBezTo>
                      <a:pt x="33" y="24"/>
                      <a:pt x="31" y="26"/>
                      <a:pt x="28" y="26"/>
                    </a:cubicBezTo>
                    <a:cubicBezTo>
                      <a:pt x="4" y="26"/>
                      <a:pt x="4" y="26"/>
                      <a:pt x="4" y="26"/>
                    </a:cubicBezTo>
                    <a:cubicBezTo>
                      <a:pt x="2" y="26"/>
                      <a:pt x="0" y="24"/>
                      <a:pt x="0" y="21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3"/>
                      <a:pt x="2" y="0"/>
                      <a:pt x="4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31" y="0"/>
                      <a:pt x="33" y="3"/>
                      <a:pt x="33" y="5"/>
                    </a:cubicBezTo>
                    <a:lnTo>
                      <a:pt x="33" y="2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AU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88" name="Freeform 99"/>
              <p:cNvSpPr/>
              <p:nvPr/>
            </p:nvSpPr>
            <p:spPr bwMode="auto">
              <a:xfrm>
                <a:off x="5075238" y="4649788"/>
                <a:ext cx="69850" cy="55563"/>
              </a:xfrm>
              <a:custGeom>
                <a:avLst/>
                <a:gdLst>
                  <a:gd name="T0" fmla="*/ 33 w 33"/>
                  <a:gd name="T1" fmla="*/ 21 h 26"/>
                  <a:gd name="T2" fmla="*/ 28 w 33"/>
                  <a:gd name="T3" fmla="*/ 26 h 26"/>
                  <a:gd name="T4" fmla="*/ 4 w 33"/>
                  <a:gd name="T5" fmla="*/ 26 h 26"/>
                  <a:gd name="T6" fmla="*/ 0 w 33"/>
                  <a:gd name="T7" fmla="*/ 21 h 26"/>
                  <a:gd name="T8" fmla="*/ 0 w 33"/>
                  <a:gd name="T9" fmla="*/ 5 h 26"/>
                  <a:gd name="T10" fmla="*/ 4 w 33"/>
                  <a:gd name="T11" fmla="*/ 0 h 26"/>
                  <a:gd name="T12" fmla="*/ 28 w 33"/>
                  <a:gd name="T13" fmla="*/ 0 h 26"/>
                  <a:gd name="T14" fmla="*/ 33 w 33"/>
                  <a:gd name="T15" fmla="*/ 5 h 26"/>
                  <a:gd name="T16" fmla="*/ 33 w 33"/>
                  <a:gd name="T17" fmla="*/ 2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" h="26">
                    <a:moveTo>
                      <a:pt x="33" y="21"/>
                    </a:moveTo>
                    <a:cubicBezTo>
                      <a:pt x="33" y="24"/>
                      <a:pt x="31" y="26"/>
                      <a:pt x="28" y="26"/>
                    </a:cubicBezTo>
                    <a:cubicBezTo>
                      <a:pt x="4" y="26"/>
                      <a:pt x="4" y="26"/>
                      <a:pt x="4" y="26"/>
                    </a:cubicBezTo>
                    <a:cubicBezTo>
                      <a:pt x="2" y="26"/>
                      <a:pt x="0" y="24"/>
                      <a:pt x="0" y="21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3"/>
                      <a:pt x="2" y="0"/>
                      <a:pt x="4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31" y="0"/>
                      <a:pt x="33" y="3"/>
                      <a:pt x="33" y="5"/>
                    </a:cubicBezTo>
                    <a:lnTo>
                      <a:pt x="33" y="2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AU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89" name="Freeform 100"/>
              <p:cNvSpPr/>
              <p:nvPr/>
            </p:nvSpPr>
            <p:spPr bwMode="auto">
              <a:xfrm>
                <a:off x="5170488" y="4560888"/>
                <a:ext cx="69850" cy="55563"/>
              </a:xfrm>
              <a:custGeom>
                <a:avLst/>
                <a:gdLst>
                  <a:gd name="T0" fmla="*/ 33 w 33"/>
                  <a:gd name="T1" fmla="*/ 21 h 26"/>
                  <a:gd name="T2" fmla="*/ 28 w 33"/>
                  <a:gd name="T3" fmla="*/ 26 h 26"/>
                  <a:gd name="T4" fmla="*/ 4 w 33"/>
                  <a:gd name="T5" fmla="*/ 26 h 26"/>
                  <a:gd name="T6" fmla="*/ 0 w 33"/>
                  <a:gd name="T7" fmla="*/ 21 h 26"/>
                  <a:gd name="T8" fmla="*/ 0 w 33"/>
                  <a:gd name="T9" fmla="*/ 5 h 26"/>
                  <a:gd name="T10" fmla="*/ 4 w 33"/>
                  <a:gd name="T11" fmla="*/ 0 h 26"/>
                  <a:gd name="T12" fmla="*/ 28 w 33"/>
                  <a:gd name="T13" fmla="*/ 0 h 26"/>
                  <a:gd name="T14" fmla="*/ 33 w 33"/>
                  <a:gd name="T15" fmla="*/ 5 h 26"/>
                  <a:gd name="T16" fmla="*/ 33 w 33"/>
                  <a:gd name="T17" fmla="*/ 2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" h="26">
                    <a:moveTo>
                      <a:pt x="33" y="21"/>
                    </a:moveTo>
                    <a:cubicBezTo>
                      <a:pt x="33" y="24"/>
                      <a:pt x="31" y="26"/>
                      <a:pt x="28" y="26"/>
                    </a:cubicBezTo>
                    <a:cubicBezTo>
                      <a:pt x="4" y="26"/>
                      <a:pt x="4" y="26"/>
                      <a:pt x="4" y="26"/>
                    </a:cubicBezTo>
                    <a:cubicBezTo>
                      <a:pt x="2" y="26"/>
                      <a:pt x="0" y="24"/>
                      <a:pt x="0" y="21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3"/>
                      <a:pt x="2" y="0"/>
                      <a:pt x="4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31" y="0"/>
                      <a:pt x="33" y="3"/>
                      <a:pt x="33" y="5"/>
                    </a:cubicBezTo>
                    <a:lnTo>
                      <a:pt x="33" y="2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AU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90" name="Freeform 101"/>
              <p:cNvSpPr/>
              <p:nvPr/>
            </p:nvSpPr>
            <p:spPr bwMode="auto">
              <a:xfrm>
                <a:off x="5170488" y="4649788"/>
                <a:ext cx="69850" cy="55563"/>
              </a:xfrm>
              <a:custGeom>
                <a:avLst/>
                <a:gdLst>
                  <a:gd name="T0" fmla="*/ 33 w 33"/>
                  <a:gd name="T1" fmla="*/ 21 h 26"/>
                  <a:gd name="T2" fmla="*/ 28 w 33"/>
                  <a:gd name="T3" fmla="*/ 26 h 26"/>
                  <a:gd name="T4" fmla="*/ 4 w 33"/>
                  <a:gd name="T5" fmla="*/ 26 h 26"/>
                  <a:gd name="T6" fmla="*/ 0 w 33"/>
                  <a:gd name="T7" fmla="*/ 21 h 26"/>
                  <a:gd name="T8" fmla="*/ 0 w 33"/>
                  <a:gd name="T9" fmla="*/ 5 h 26"/>
                  <a:gd name="T10" fmla="*/ 4 w 33"/>
                  <a:gd name="T11" fmla="*/ 0 h 26"/>
                  <a:gd name="T12" fmla="*/ 28 w 33"/>
                  <a:gd name="T13" fmla="*/ 0 h 26"/>
                  <a:gd name="T14" fmla="*/ 33 w 33"/>
                  <a:gd name="T15" fmla="*/ 5 h 26"/>
                  <a:gd name="T16" fmla="*/ 33 w 33"/>
                  <a:gd name="T17" fmla="*/ 2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" h="26">
                    <a:moveTo>
                      <a:pt x="33" y="21"/>
                    </a:moveTo>
                    <a:cubicBezTo>
                      <a:pt x="33" y="24"/>
                      <a:pt x="31" y="26"/>
                      <a:pt x="28" y="26"/>
                    </a:cubicBezTo>
                    <a:cubicBezTo>
                      <a:pt x="4" y="26"/>
                      <a:pt x="4" y="26"/>
                      <a:pt x="4" y="26"/>
                    </a:cubicBezTo>
                    <a:cubicBezTo>
                      <a:pt x="2" y="26"/>
                      <a:pt x="0" y="24"/>
                      <a:pt x="0" y="21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3"/>
                      <a:pt x="2" y="0"/>
                      <a:pt x="4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31" y="0"/>
                      <a:pt x="33" y="3"/>
                      <a:pt x="33" y="5"/>
                    </a:cubicBezTo>
                    <a:lnTo>
                      <a:pt x="33" y="2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AU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91" name="Freeform 102"/>
              <p:cNvSpPr/>
              <p:nvPr/>
            </p:nvSpPr>
            <p:spPr bwMode="auto">
              <a:xfrm>
                <a:off x="4992688" y="4403725"/>
                <a:ext cx="44450" cy="82550"/>
              </a:xfrm>
              <a:custGeom>
                <a:avLst/>
                <a:gdLst>
                  <a:gd name="T0" fmla="*/ 5 w 21"/>
                  <a:gd name="T1" fmla="*/ 39 h 39"/>
                  <a:gd name="T2" fmla="*/ 0 w 21"/>
                  <a:gd name="T3" fmla="*/ 33 h 39"/>
                  <a:gd name="T4" fmla="*/ 0 w 21"/>
                  <a:gd name="T5" fmla="*/ 5 h 39"/>
                  <a:gd name="T6" fmla="*/ 5 w 21"/>
                  <a:gd name="T7" fmla="*/ 0 h 39"/>
                  <a:gd name="T8" fmla="*/ 16 w 21"/>
                  <a:gd name="T9" fmla="*/ 0 h 39"/>
                  <a:gd name="T10" fmla="*/ 21 w 21"/>
                  <a:gd name="T11" fmla="*/ 5 h 39"/>
                  <a:gd name="T12" fmla="*/ 21 w 21"/>
                  <a:gd name="T13" fmla="*/ 33 h 39"/>
                  <a:gd name="T14" fmla="*/ 16 w 21"/>
                  <a:gd name="T15" fmla="*/ 39 h 39"/>
                  <a:gd name="T16" fmla="*/ 5 w 21"/>
                  <a:gd name="T17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" h="39">
                    <a:moveTo>
                      <a:pt x="5" y="39"/>
                    </a:moveTo>
                    <a:cubicBezTo>
                      <a:pt x="2" y="39"/>
                      <a:pt x="0" y="36"/>
                      <a:pt x="0" y="33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9" y="0"/>
                      <a:pt x="21" y="2"/>
                      <a:pt x="21" y="5"/>
                    </a:cubicBezTo>
                    <a:cubicBezTo>
                      <a:pt x="21" y="33"/>
                      <a:pt x="21" y="33"/>
                      <a:pt x="21" y="33"/>
                    </a:cubicBezTo>
                    <a:cubicBezTo>
                      <a:pt x="21" y="36"/>
                      <a:pt x="19" y="39"/>
                      <a:pt x="16" y="39"/>
                    </a:cubicBezTo>
                    <a:lnTo>
                      <a:pt x="5" y="3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AU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92" name="Freeform 103"/>
              <p:cNvSpPr/>
              <p:nvPr/>
            </p:nvSpPr>
            <p:spPr bwMode="auto">
              <a:xfrm>
                <a:off x="5183188" y="4403725"/>
                <a:ext cx="44450" cy="82550"/>
              </a:xfrm>
              <a:custGeom>
                <a:avLst/>
                <a:gdLst>
                  <a:gd name="T0" fmla="*/ 5 w 21"/>
                  <a:gd name="T1" fmla="*/ 39 h 39"/>
                  <a:gd name="T2" fmla="*/ 0 w 21"/>
                  <a:gd name="T3" fmla="*/ 33 h 39"/>
                  <a:gd name="T4" fmla="*/ 0 w 21"/>
                  <a:gd name="T5" fmla="*/ 5 h 39"/>
                  <a:gd name="T6" fmla="*/ 5 w 21"/>
                  <a:gd name="T7" fmla="*/ 0 h 39"/>
                  <a:gd name="T8" fmla="*/ 16 w 21"/>
                  <a:gd name="T9" fmla="*/ 0 h 39"/>
                  <a:gd name="T10" fmla="*/ 21 w 21"/>
                  <a:gd name="T11" fmla="*/ 5 h 39"/>
                  <a:gd name="T12" fmla="*/ 21 w 21"/>
                  <a:gd name="T13" fmla="*/ 33 h 39"/>
                  <a:gd name="T14" fmla="*/ 16 w 21"/>
                  <a:gd name="T15" fmla="*/ 39 h 39"/>
                  <a:gd name="T16" fmla="*/ 5 w 21"/>
                  <a:gd name="T17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" h="39">
                    <a:moveTo>
                      <a:pt x="5" y="39"/>
                    </a:moveTo>
                    <a:cubicBezTo>
                      <a:pt x="2" y="39"/>
                      <a:pt x="0" y="36"/>
                      <a:pt x="0" y="33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9" y="0"/>
                      <a:pt x="21" y="2"/>
                      <a:pt x="21" y="5"/>
                    </a:cubicBezTo>
                    <a:cubicBezTo>
                      <a:pt x="21" y="33"/>
                      <a:pt x="21" y="33"/>
                      <a:pt x="21" y="33"/>
                    </a:cubicBezTo>
                    <a:cubicBezTo>
                      <a:pt x="21" y="36"/>
                      <a:pt x="19" y="39"/>
                      <a:pt x="16" y="39"/>
                    </a:cubicBezTo>
                    <a:lnTo>
                      <a:pt x="5" y="3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AU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93" name="Freeform 104"/>
              <p:cNvSpPr>
                <a:spLocks noEditPoints="1"/>
              </p:cNvSpPr>
              <p:nvPr/>
            </p:nvSpPr>
            <p:spPr bwMode="auto">
              <a:xfrm>
                <a:off x="4922838" y="4448175"/>
                <a:ext cx="373063" cy="307975"/>
              </a:xfrm>
              <a:custGeom>
                <a:avLst/>
                <a:gdLst>
                  <a:gd name="T0" fmla="*/ 171 w 176"/>
                  <a:gd name="T1" fmla="*/ 0 h 145"/>
                  <a:gd name="T2" fmla="*/ 156 w 176"/>
                  <a:gd name="T3" fmla="*/ 0 h 145"/>
                  <a:gd name="T4" fmla="*/ 154 w 176"/>
                  <a:gd name="T5" fmla="*/ 2 h 145"/>
                  <a:gd name="T6" fmla="*/ 154 w 176"/>
                  <a:gd name="T7" fmla="*/ 11 h 145"/>
                  <a:gd name="T8" fmla="*/ 138 w 176"/>
                  <a:gd name="T9" fmla="*/ 27 h 145"/>
                  <a:gd name="T10" fmla="*/ 128 w 176"/>
                  <a:gd name="T11" fmla="*/ 27 h 145"/>
                  <a:gd name="T12" fmla="*/ 113 w 176"/>
                  <a:gd name="T13" fmla="*/ 11 h 145"/>
                  <a:gd name="T14" fmla="*/ 113 w 176"/>
                  <a:gd name="T15" fmla="*/ 3 h 145"/>
                  <a:gd name="T16" fmla="*/ 110 w 176"/>
                  <a:gd name="T17" fmla="*/ 0 h 145"/>
                  <a:gd name="T18" fmla="*/ 67 w 176"/>
                  <a:gd name="T19" fmla="*/ 0 h 145"/>
                  <a:gd name="T20" fmla="*/ 64 w 176"/>
                  <a:gd name="T21" fmla="*/ 3 h 145"/>
                  <a:gd name="T22" fmla="*/ 64 w 176"/>
                  <a:gd name="T23" fmla="*/ 11 h 145"/>
                  <a:gd name="T24" fmla="*/ 48 w 176"/>
                  <a:gd name="T25" fmla="*/ 27 h 145"/>
                  <a:gd name="T26" fmla="*/ 38 w 176"/>
                  <a:gd name="T27" fmla="*/ 27 h 145"/>
                  <a:gd name="T28" fmla="*/ 23 w 176"/>
                  <a:gd name="T29" fmla="*/ 11 h 145"/>
                  <a:gd name="T30" fmla="*/ 23 w 176"/>
                  <a:gd name="T31" fmla="*/ 3 h 145"/>
                  <a:gd name="T32" fmla="*/ 20 w 176"/>
                  <a:gd name="T33" fmla="*/ 0 h 145"/>
                  <a:gd name="T34" fmla="*/ 5 w 176"/>
                  <a:gd name="T35" fmla="*/ 0 h 145"/>
                  <a:gd name="T36" fmla="*/ 0 w 176"/>
                  <a:gd name="T37" fmla="*/ 9 h 145"/>
                  <a:gd name="T38" fmla="*/ 0 w 176"/>
                  <a:gd name="T39" fmla="*/ 143 h 145"/>
                  <a:gd name="T40" fmla="*/ 5 w 176"/>
                  <a:gd name="T41" fmla="*/ 145 h 145"/>
                  <a:gd name="T42" fmla="*/ 171 w 176"/>
                  <a:gd name="T43" fmla="*/ 145 h 145"/>
                  <a:gd name="T44" fmla="*/ 176 w 176"/>
                  <a:gd name="T45" fmla="*/ 143 h 145"/>
                  <a:gd name="T46" fmla="*/ 176 w 176"/>
                  <a:gd name="T47" fmla="*/ 9 h 145"/>
                  <a:gd name="T48" fmla="*/ 171 w 176"/>
                  <a:gd name="T49" fmla="*/ 0 h 145"/>
                  <a:gd name="T50" fmla="*/ 165 w 176"/>
                  <a:gd name="T51" fmla="*/ 128 h 145"/>
                  <a:gd name="T52" fmla="*/ 160 w 176"/>
                  <a:gd name="T53" fmla="*/ 133 h 145"/>
                  <a:gd name="T54" fmla="*/ 16 w 176"/>
                  <a:gd name="T55" fmla="*/ 133 h 145"/>
                  <a:gd name="T56" fmla="*/ 11 w 176"/>
                  <a:gd name="T57" fmla="*/ 128 h 145"/>
                  <a:gd name="T58" fmla="*/ 11 w 176"/>
                  <a:gd name="T59" fmla="*/ 45 h 145"/>
                  <a:gd name="T60" fmla="*/ 16 w 176"/>
                  <a:gd name="T61" fmla="*/ 40 h 145"/>
                  <a:gd name="T62" fmla="*/ 160 w 176"/>
                  <a:gd name="T63" fmla="*/ 40 h 145"/>
                  <a:gd name="T64" fmla="*/ 165 w 176"/>
                  <a:gd name="T65" fmla="*/ 45 h 145"/>
                  <a:gd name="T66" fmla="*/ 165 w 176"/>
                  <a:gd name="T67" fmla="*/ 128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6" h="145">
                    <a:moveTo>
                      <a:pt x="171" y="0"/>
                    </a:moveTo>
                    <a:cubicBezTo>
                      <a:pt x="171" y="0"/>
                      <a:pt x="163" y="0"/>
                      <a:pt x="156" y="0"/>
                    </a:cubicBezTo>
                    <a:cubicBezTo>
                      <a:pt x="155" y="0"/>
                      <a:pt x="154" y="0"/>
                      <a:pt x="154" y="2"/>
                    </a:cubicBezTo>
                    <a:cubicBezTo>
                      <a:pt x="154" y="11"/>
                      <a:pt x="154" y="11"/>
                      <a:pt x="154" y="11"/>
                    </a:cubicBezTo>
                    <a:cubicBezTo>
                      <a:pt x="154" y="20"/>
                      <a:pt x="149" y="27"/>
                      <a:pt x="138" y="27"/>
                    </a:cubicBezTo>
                    <a:cubicBezTo>
                      <a:pt x="128" y="27"/>
                      <a:pt x="128" y="27"/>
                      <a:pt x="128" y="27"/>
                    </a:cubicBezTo>
                    <a:cubicBezTo>
                      <a:pt x="118" y="27"/>
                      <a:pt x="113" y="20"/>
                      <a:pt x="113" y="11"/>
                    </a:cubicBezTo>
                    <a:cubicBezTo>
                      <a:pt x="113" y="3"/>
                      <a:pt x="113" y="3"/>
                      <a:pt x="113" y="3"/>
                    </a:cubicBezTo>
                    <a:cubicBezTo>
                      <a:pt x="113" y="1"/>
                      <a:pt x="112" y="0"/>
                      <a:pt x="110" y="0"/>
                    </a:cubicBezTo>
                    <a:cubicBezTo>
                      <a:pt x="98" y="0"/>
                      <a:pt x="80" y="0"/>
                      <a:pt x="67" y="0"/>
                    </a:cubicBezTo>
                    <a:cubicBezTo>
                      <a:pt x="66" y="0"/>
                      <a:pt x="64" y="0"/>
                      <a:pt x="64" y="3"/>
                    </a:cubicBezTo>
                    <a:cubicBezTo>
                      <a:pt x="64" y="11"/>
                      <a:pt x="64" y="11"/>
                      <a:pt x="64" y="11"/>
                    </a:cubicBezTo>
                    <a:cubicBezTo>
                      <a:pt x="64" y="20"/>
                      <a:pt x="59" y="27"/>
                      <a:pt x="48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26" y="27"/>
                      <a:pt x="23" y="20"/>
                      <a:pt x="23" y="11"/>
                    </a:cubicBezTo>
                    <a:cubicBezTo>
                      <a:pt x="23" y="3"/>
                      <a:pt x="23" y="3"/>
                      <a:pt x="23" y="3"/>
                    </a:cubicBezTo>
                    <a:cubicBezTo>
                      <a:pt x="23" y="1"/>
                      <a:pt x="21" y="0"/>
                      <a:pt x="20" y="0"/>
                    </a:cubicBezTo>
                    <a:cubicBezTo>
                      <a:pt x="13" y="0"/>
                      <a:pt x="5" y="0"/>
                      <a:pt x="5" y="0"/>
                    </a:cubicBezTo>
                    <a:cubicBezTo>
                      <a:pt x="3" y="0"/>
                      <a:pt x="0" y="3"/>
                      <a:pt x="0" y="9"/>
                    </a:cubicBezTo>
                    <a:cubicBezTo>
                      <a:pt x="0" y="143"/>
                      <a:pt x="0" y="143"/>
                      <a:pt x="0" y="143"/>
                    </a:cubicBezTo>
                    <a:cubicBezTo>
                      <a:pt x="0" y="142"/>
                      <a:pt x="3" y="145"/>
                      <a:pt x="5" y="145"/>
                    </a:cubicBezTo>
                    <a:cubicBezTo>
                      <a:pt x="171" y="145"/>
                      <a:pt x="171" y="145"/>
                      <a:pt x="171" y="145"/>
                    </a:cubicBezTo>
                    <a:cubicBezTo>
                      <a:pt x="174" y="145"/>
                      <a:pt x="176" y="142"/>
                      <a:pt x="176" y="143"/>
                    </a:cubicBezTo>
                    <a:cubicBezTo>
                      <a:pt x="176" y="9"/>
                      <a:pt x="176" y="9"/>
                      <a:pt x="176" y="9"/>
                    </a:cubicBezTo>
                    <a:cubicBezTo>
                      <a:pt x="176" y="3"/>
                      <a:pt x="174" y="0"/>
                      <a:pt x="171" y="0"/>
                    </a:cubicBezTo>
                    <a:close/>
                    <a:moveTo>
                      <a:pt x="165" y="128"/>
                    </a:moveTo>
                    <a:cubicBezTo>
                      <a:pt x="165" y="131"/>
                      <a:pt x="163" y="133"/>
                      <a:pt x="160" y="133"/>
                    </a:cubicBezTo>
                    <a:cubicBezTo>
                      <a:pt x="16" y="133"/>
                      <a:pt x="16" y="133"/>
                      <a:pt x="16" y="133"/>
                    </a:cubicBezTo>
                    <a:cubicBezTo>
                      <a:pt x="14" y="133"/>
                      <a:pt x="11" y="131"/>
                      <a:pt x="11" y="128"/>
                    </a:cubicBezTo>
                    <a:cubicBezTo>
                      <a:pt x="11" y="45"/>
                      <a:pt x="11" y="45"/>
                      <a:pt x="11" y="45"/>
                    </a:cubicBezTo>
                    <a:cubicBezTo>
                      <a:pt x="11" y="42"/>
                      <a:pt x="14" y="40"/>
                      <a:pt x="16" y="40"/>
                    </a:cubicBezTo>
                    <a:cubicBezTo>
                      <a:pt x="160" y="40"/>
                      <a:pt x="160" y="40"/>
                      <a:pt x="160" y="40"/>
                    </a:cubicBezTo>
                    <a:cubicBezTo>
                      <a:pt x="163" y="40"/>
                      <a:pt x="165" y="42"/>
                      <a:pt x="165" y="45"/>
                    </a:cubicBezTo>
                    <a:cubicBezTo>
                      <a:pt x="165" y="128"/>
                      <a:pt x="165" y="128"/>
                      <a:pt x="165" y="12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AU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p:grpSp>
      </p:grpSp>
      <p:grpSp>
        <p:nvGrpSpPr>
          <p:cNvPr id="94" name="组合 93"/>
          <p:cNvGrpSpPr/>
          <p:nvPr/>
        </p:nvGrpSpPr>
        <p:grpSpPr>
          <a:xfrm>
            <a:off x="4107736" y="2341208"/>
            <a:ext cx="995082" cy="995082"/>
            <a:chOff x="4107736" y="2487893"/>
            <a:chExt cx="995082" cy="995082"/>
          </a:xfrm>
        </p:grpSpPr>
        <p:grpSp>
          <p:nvGrpSpPr>
            <p:cNvPr id="95" name="组合 94"/>
            <p:cNvGrpSpPr/>
            <p:nvPr/>
          </p:nvGrpSpPr>
          <p:grpSpPr>
            <a:xfrm>
              <a:off x="4107736" y="2487893"/>
              <a:ext cx="995082" cy="995082"/>
              <a:chOff x="3833388" y="2500593"/>
              <a:chExt cx="995082" cy="995082"/>
            </a:xfrm>
          </p:grpSpPr>
          <p:sp>
            <p:nvSpPr>
              <p:cNvPr id="96" name="椭圆 95"/>
              <p:cNvSpPr/>
              <p:nvPr/>
            </p:nvSpPr>
            <p:spPr>
              <a:xfrm>
                <a:off x="3885495" y="2552700"/>
                <a:ext cx="890868" cy="890868"/>
              </a:xfrm>
              <a:prstGeom prst="ellipse">
                <a:avLst/>
              </a:prstGeom>
              <a:solidFill>
                <a:srgbClr val="6D986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7" name="椭圆 96"/>
              <p:cNvSpPr/>
              <p:nvPr/>
            </p:nvSpPr>
            <p:spPr>
              <a:xfrm>
                <a:off x="3833388" y="2500593"/>
                <a:ext cx="995082" cy="995082"/>
              </a:xfrm>
              <a:prstGeom prst="ellipse">
                <a:avLst/>
              </a:prstGeom>
              <a:noFill/>
              <a:ln>
                <a:solidFill>
                  <a:srgbClr val="6D986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98" name="Group 126"/>
            <p:cNvGrpSpPr/>
            <p:nvPr/>
          </p:nvGrpSpPr>
          <p:grpSpPr>
            <a:xfrm>
              <a:off x="4475684" y="2845865"/>
              <a:ext cx="255734" cy="279138"/>
              <a:chOff x="1985963" y="2894013"/>
              <a:chExt cx="468313" cy="511175"/>
            </a:xfrm>
            <a:solidFill>
              <a:schemeClr val="bg1"/>
            </a:solidFill>
          </p:grpSpPr>
          <p:sp>
            <p:nvSpPr>
              <p:cNvPr id="99" name="Freeform 91"/>
              <p:cNvSpPr>
                <a:spLocks noEditPoints="1"/>
              </p:cNvSpPr>
              <p:nvPr/>
            </p:nvSpPr>
            <p:spPr bwMode="auto">
              <a:xfrm>
                <a:off x="1985963" y="3041650"/>
                <a:ext cx="468313" cy="295275"/>
              </a:xfrm>
              <a:custGeom>
                <a:avLst/>
                <a:gdLst>
                  <a:gd name="T0" fmla="*/ 188 w 221"/>
                  <a:gd name="T1" fmla="*/ 11 h 139"/>
                  <a:gd name="T2" fmla="*/ 182 w 221"/>
                  <a:gd name="T3" fmla="*/ 11 h 139"/>
                  <a:gd name="T4" fmla="*/ 180 w 221"/>
                  <a:gd name="T5" fmla="*/ 10 h 139"/>
                  <a:gd name="T6" fmla="*/ 180 w 221"/>
                  <a:gd name="T7" fmla="*/ 5 h 139"/>
                  <a:gd name="T8" fmla="*/ 175 w 221"/>
                  <a:gd name="T9" fmla="*/ 0 h 139"/>
                  <a:gd name="T10" fmla="*/ 2 w 221"/>
                  <a:gd name="T11" fmla="*/ 0 h 139"/>
                  <a:gd name="T12" fmla="*/ 0 w 221"/>
                  <a:gd name="T13" fmla="*/ 3 h 139"/>
                  <a:gd name="T14" fmla="*/ 0 w 221"/>
                  <a:gd name="T15" fmla="*/ 64 h 139"/>
                  <a:gd name="T16" fmla="*/ 74 w 221"/>
                  <a:gd name="T17" fmla="*/ 139 h 139"/>
                  <a:gd name="T18" fmla="*/ 105 w 221"/>
                  <a:gd name="T19" fmla="*/ 139 h 139"/>
                  <a:gd name="T20" fmla="*/ 175 w 221"/>
                  <a:gd name="T21" fmla="*/ 91 h 139"/>
                  <a:gd name="T22" fmla="*/ 178 w 221"/>
                  <a:gd name="T23" fmla="*/ 90 h 139"/>
                  <a:gd name="T24" fmla="*/ 188 w 221"/>
                  <a:gd name="T25" fmla="*/ 91 h 139"/>
                  <a:gd name="T26" fmla="*/ 221 w 221"/>
                  <a:gd name="T27" fmla="*/ 58 h 139"/>
                  <a:gd name="T28" fmla="*/ 221 w 221"/>
                  <a:gd name="T29" fmla="*/ 44 h 139"/>
                  <a:gd name="T30" fmla="*/ 188 w 221"/>
                  <a:gd name="T31" fmla="*/ 11 h 139"/>
                  <a:gd name="T32" fmla="*/ 207 w 221"/>
                  <a:gd name="T33" fmla="*/ 58 h 139"/>
                  <a:gd name="T34" fmla="*/ 188 w 221"/>
                  <a:gd name="T35" fmla="*/ 77 h 139"/>
                  <a:gd name="T36" fmla="*/ 182 w 221"/>
                  <a:gd name="T37" fmla="*/ 76 h 139"/>
                  <a:gd name="T38" fmla="*/ 179 w 221"/>
                  <a:gd name="T39" fmla="*/ 73 h 139"/>
                  <a:gd name="T40" fmla="*/ 180 w 221"/>
                  <a:gd name="T41" fmla="*/ 64 h 139"/>
                  <a:gd name="T42" fmla="*/ 180 w 221"/>
                  <a:gd name="T43" fmla="*/ 28 h 139"/>
                  <a:gd name="T44" fmla="*/ 182 w 221"/>
                  <a:gd name="T45" fmla="*/ 26 h 139"/>
                  <a:gd name="T46" fmla="*/ 188 w 221"/>
                  <a:gd name="T47" fmla="*/ 25 h 139"/>
                  <a:gd name="T48" fmla="*/ 207 w 221"/>
                  <a:gd name="T49" fmla="*/ 44 h 139"/>
                  <a:gd name="T50" fmla="*/ 207 w 221"/>
                  <a:gd name="T51" fmla="*/ 58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21" h="139">
                    <a:moveTo>
                      <a:pt x="188" y="11"/>
                    </a:moveTo>
                    <a:cubicBezTo>
                      <a:pt x="186" y="11"/>
                      <a:pt x="184" y="11"/>
                      <a:pt x="182" y="11"/>
                    </a:cubicBezTo>
                    <a:cubicBezTo>
                      <a:pt x="182" y="11"/>
                      <a:pt x="180" y="12"/>
                      <a:pt x="180" y="10"/>
                    </a:cubicBezTo>
                    <a:cubicBezTo>
                      <a:pt x="180" y="5"/>
                      <a:pt x="180" y="5"/>
                      <a:pt x="180" y="5"/>
                    </a:cubicBezTo>
                    <a:cubicBezTo>
                      <a:pt x="180" y="5"/>
                      <a:pt x="180" y="0"/>
                      <a:pt x="175" y="0"/>
                    </a:cubicBezTo>
                    <a:cubicBezTo>
                      <a:pt x="132" y="0"/>
                      <a:pt x="47" y="0"/>
                      <a:pt x="2" y="0"/>
                    </a:cubicBezTo>
                    <a:cubicBezTo>
                      <a:pt x="0" y="0"/>
                      <a:pt x="0" y="3"/>
                      <a:pt x="0" y="3"/>
                    </a:cubicBezTo>
                    <a:cubicBezTo>
                      <a:pt x="0" y="64"/>
                      <a:pt x="0" y="64"/>
                      <a:pt x="0" y="64"/>
                    </a:cubicBezTo>
                    <a:cubicBezTo>
                      <a:pt x="0" y="105"/>
                      <a:pt x="33" y="139"/>
                      <a:pt x="74" y="139"/>
                    </a:cubicBezTo>
                    <a:cubicBezTo>
                      <a:pt x="105" y="139"/>
                      <a:pt x="105" y="139"/>
                      <a:pt x="105" y="139"/>
                    </a:cubicBezTo>
                    <a:cubicBezTo>
                      <a:pt x="138" y="139"/>
                      <a:pt x="165" y="120"/>
                      <a:pt x="175" y="91"/>
                    </a:cubicBezTo>
                    <a:cubicBezTo>
                      <a:pt x="176" y="89"/>
                      <a:pt x="178" y="90"/>
                      <a:pt x="178" y="90"/>
                    </a:cubicBezTo>
                    <a:cubicBezTo>
                      <a:pt x="181" y="91"/>
                      <a:pt x="185" y="91"/>
                      <a:pt x="188" y="91"/>
                    </a:cubicBezTo>
                    <a:cubicBezTo>
                      <a:pt x="206" y="91"/>
                      <a:pt x="221" y="76"/>
                      <a:pt x="221" y="58"/>
                    </a:cubicBezTo>
                    <a:cubicBezTo>
                      <a:pt x="221" y="44"/>
                      <a:pt x="221" y="44"/>
                      <a:pt x="221" y="44"/>
                    </a:cubicBezTo>
                    <a:cubicBezTo>
                      <a:pt x="221" y="26"/>
                      <a:pt x="206" y="11"/>
                      <a:pt x="188" y="11"/>
                    </a:cubicBezTo>
                    <a:close/>
                    <a:moveTo>
                      <a:pt x="207" y="58"/>
                    </a:moveTo>
                    <a:cubicBezTo>
                      <a:pt x="207" y="69"/>
                      <a:pt x="198" y="77"/>
                      <a:pt x="188" y="77"/>
                    </a:cubicBezTo>
                    <a:cubicBezTo>
                      <a:pt x="186" y="77"/>
                      <a:pt x="184" y="77"/>
                      <a:pt x="182" y="76"/>
                    </a:cubicBezTo>
                    <a:cubicBezTo>
                      <a:pt x="181" y="76"/>
                      <a:pt x="179" y="76"/>
                      <a:pt x="179" y="73"/>
                    </a:cubicBezTo>
                    <a:cubicBezTo>
                      <a:pt x="180" y="70"/>
                      <a:pt x="180" y="68"/>
                      <a:pt x="180" y="64"/>
                    </a:cubicBezTo>
                    <a:cubicBezTo>
                      <a:pt x="180" y="28"/>
                      <a:pt x="180" y="28"/>
                      <a:pt x="180" y="28"/>
                    </a:cubicBezTo>
                    <a:cubicBezTo>
                      <a:pt x="180" y="26"/>
                      <a:pt x="181" y="26"/>
                      <a:pt x="182" y="26"/>
                    </a:cubicBezTo>
                    <a:cubicBezTo>
                      <a:pt x="184" y="25"/>
                      <a:pt x="186" y="25"/>
                      <a:pt x="188" y="25"/>
                    </a:cubicBezTo>
                    <a:cubicBezTo>
                      <a:pt x="198" y="25"/>
                      <a:pt x="207" y="33"/>
                      <a:pt x="207" y="44"/>
                    </a:cubicBezTo>
                    <a:lnTo>
                      <a:pt x="207" y="5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AU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00" name="Freeform 92"/>
              <p:cNvSpPr/>
              <p:nvPr/>
            </p:nvSpPr>
            <p:spPr bwMode="auto">
              <a:xfrm>
                <a:off x="2005013" y="3357563"/>
                <a:ext cx="354013" cy="47625"/>
              </a:xfrm>
              <a:custGeom>
                <a:avLst/>
                <a:gdLst>
                  <a:gd name="T0" fmla="*/ 167 w 167"/>
                  <a:gd name="T1" fmla="*/ 17 h 22"/>
                  <a:gd name="T2" fmla="*/ 162 w 167"/>
                  <a:gd name="T3" fmla="*/ 22 h 22"/>
                  <a:gd name="T4" fmla="*/ 5 w 167"/>
                  <a:gd name="T5" fmla="*/ 22 h 22"/>
                  <a:gd name="T6" fmla="*/ 0 w 167"/>
                  <a:gd name="T7" fmla="*/ 17 h 22"/>
                  <a:gd name="T8" fmla="*/ 0 w 167"/>
                  <a:gd name="T9" fmla="*/ 5 h 22"/>
                  <a:gd name="T10" fmla="*/ 5 w 167"/>
                  <a:gd name="T11" fmla="*/ 0 h 22"/>
                  <a:gd name="T12" fmla="*/ 162 w 167"/>
                  <a:gd name="T13" fmla="*/ 0 h 22"/>
                  <a:gd name="T14" fmla="*/ 167 w 167"/>
                  <a:gd name="T15" fmla="*/ 5 h 22"/>
                  <a:gd name="T16" fmla="*/ 167 w 167"/>
                  <a:gd name="T17" fmla="*/ 17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7" h="22">
                    <a:moveTo>
                      <a:pt x="167" y="17"/>
                    </a:moveTo>
                    <a:cubicBezTo>
                      <a:pt x="167" y="19"/>
                      <a:pt x="165" y="22"/>
                      <a:pt x="162" y="22"/>
                    </a:cubicBezTo>
                    <a:cubicBezTo>
                      <a:pt x="5" y="22"/>
                      <a:pt x="5" y="22"/>
                      <a:pt x="5" y="22"/>
                    </a:cubicBezTo>
                    <a:cubicBezTo>
                      <a:pt x="2" y="22"/>
                      <a:pt x="0" y="19"/>
                      <a:pt x="0" y="17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162" y="0"/>
                      <a:pt x="162" y="0"/>
                      <a:pt x="162" y="0"/>
                    </a:cubicBezTo>
                    <a:cubicBezTo>
                      <a:pt x="165" y="0"/>
                      <a:pt x="167" y="2"/>
                      <a:pt x="167" y="5"/>
                    </a:cubicBezTo>
                    <a:cubicBezTo>
                      <a:pt x="167" y="17"/>
                      <a:pt x="167" y="17"/>
                      <a:pt x="167" y="1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AU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01" name="Freeform 93"/>
              <p:cNvSpPr/>
              <p:nvPr/>
            </p:nvSpPr>
            <p:spPr bwMode="auto">
              <a:xfrm>
                <a:off x="2103438" y="2906713"/>
                <a:ext cx="57150" cy="109538"/>
              </a:xfrm>
              <a:custGeom>
                <a:avLst/>
                <a:gdLst>
                  <a:gd name="T0" fmla="*/ 9 w 27"/>
                  <a:gd name="T1" fmla="*/ 52 h 52"/>
                  <a:gd name="T2" fmla="*/ 6 w 27"/>
                  <a:gd name="T3" fmla="*/ 52 h 52"/>
                  <a:gd name="T4" fmla="*/ 1 w 27"/>
                  <a:gd name="T5" fmla="*/ 44 h 52"/>
                  <a:gd name="T6" fmla="*/ 10 w 27"/>
                  <a:gd name="T7" fmla="*/ 34 h 52"/>
                  <a:gd name="T8" fmla="*/ 16 w 27"/>
                  <a:gd name="T9" fmla="*/ 29 h 52"/>
                  <a:gd name="T10" fmla="*/ 16 w 27"/>
                  <a:gd name="T11" fmla="*/ 29 h 52"/>
                  <a:gd name="T12" fmla="*/ 9 w 27"/>
                  <a:gd name="T13" fmla="*/ 20 h 52"/>
                  <a:gd name="T14" fmla="*/ 0 w 27"/>
                  <a:gd name="T15" fmla="*/ 9 h 52"/>
                  <a:gd name="T16" fmla="*/ 5 w 27"/>
                  <a:gd name="T17" fmla="*/ 1 h 52"/>
                  <a:gd name="T18" fmla="*/ 12 w 27"/>
                  <a:gd name="T19" fmla="*/ 2 h 52"/>
                  <a:gd name="T20" fmla="*/ 11 w 27"/>
                  <a:gd name="T21" fmla="*/ 7 h 52"/>
                  <a:gd name="T22" fmla="*/ 9 w 27"/>
                  <a:gd name="T23" fmla="*/ 9 h 52"/>
                  <a:gd name="T24" fmla="*/ 15 w 27"/>
                  <a:gd name="T25" fmla="*/ 15 h 52"/>
                  <a:gd name="T26" fmla="*/ 25 w 27"/>
                  <a:gd name="T27" fmla="*/ 31 h 52"/>
                  <a:gd name="T28" fmla="*/ 16 w 27"/>
                  <a:gd name="T29" fmla="*/ 40 h 52"/>
                  <a:gd name="T30" fmla="*/ 10 w 27"/>
                  <a:gd name="T31" fmla="*/ 44 h 52"/>
                  <a:gd name="T32" fmla="*/ 12 w 27"/>
                  <a:gd name="T33" fmla="*/ 46 h 52"/>
                  <a:gd name="T34" fmla="*/ 13 w 27"/>
                  <a:gd name="T35" fmla="*/ 51 h 52"/>
                  <a:gd name="T36" fmla="*/ 9 w 27"/>
                  <a:gd name="T37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7" h="52">
                    <a:moveTo>
                      <a:pt x="9" y="52"/>
                    </a:moveTo>
                    <a:cubicBezTo>
                      <a:pt x="8" y="52"/>
                      <a:pt x="7" y="52"/>
                      <a:pt x="6" y="52"/>
                    </a:cubicBezTo>
                    <a:cubicBezTo>
                      <a:pt x="3" y="49"/>
                      <a:pt x="1" y="47"/>
                      <a:pt x="1" y="44"/>
                    </a:cubicBezTo>
                    <a:cubicBezTo>
                      <a:pt x="1" y="40"/>
                      <a:pt x="6" y="37"/>
                      <a:pt x="10" y="34"/>
                    </a:cubicBezTo>
                    <a:cubicBezTo>
                      <a:pt x="12" y="33"/>
                      <a:pt x="15" y="31"/>
                      <a:pt x="16" y="29"/>
                    </a:cubicBezTo>
                    <a:cubicBezTo>
                      <a:pt x="16" y="29"/>
                      <a:pt x="16" y="29"/>
                      <a:pt x="16" y="29"/>
                    </a:cubicBezTo>
                    <a:cubicBezTo>
                      <a:pt x="17" y="26"/>
                      <a:pt x="14" y="24"/>
                      <a:pt x="9" y="20"/>
                    </a:cubicBezTo>
                    <a:cubicBezTo>
                      <a:pt x="4" y="17"/>
                      <a:pt x="0" y="13"/>
                      <a:pt x="0" y="9"/>
                    </a:cubicBezTo>
                    <a:cubicBezTo>
                      <a:pt x="0" y="6"/>
                      <a:pt x="2" y="3"/>
                      <a:pt x="5" y="1"/>
                    </a:cubicBezTo>
                    <a:cubicBezTo>
                      <a:pt x="7" y="0"/>
                      <a:pt x="10" y="0"/>
                      <a:pt x="12" y="2"/>
                    </a:cubicBezTo>
                    <a:cubicBezTo>
                      <a:pt x="14" y="3"/>
                      <a:pt x="14" y="6"/>
                      <a:pt x="11" y="7"/>
                    </a:cubicBezTo>
                    <a:cubicBezTo>
                      <a:pt x="10" y="8"/>
                      <a:pt x="9" y="8"/>
                      <a:pt x="9" y="9"/>
                    </a:cubicBezTo>
                    <a:cubicBezTo>
                      <a:pt x="9" y="10"/>
                      <a:pt x="13" y="13"/>
                      <a:pt x="15" y="15"/>
                    </a:cubicBezTo>
                    <a:cubicBezTo>
                      <a:pt x="21" y="19"/>
                      <a:pt x="27" y="24"/>
                      <a:pt x="25" y="31"/>
                    </a:cubicBezTo>
                    <a:cubicBezTo>
                      <a:pt x="24" y="35"/>
                      <a:pt x="20" y="37"/>
                      <a:pt x="16" y="40"/>
                    </a:cubicBezTo>
                    <a:cubicBezTo>
                      <a:pt x="14" y="41"/>
                      <a:pt x="10" y="43"/>
                      <a:pt x="10" y="44"/>
                    </a:cubicBezTo>
                    <a:cubicBezTo>
                      <a:pt x="10" y="44"/>
                      <a:pt x="11" y="45"/>
                      <a:pt x="12" y="46"/>
                    </a:cubicBezTo>
                    <a:cubicBezTo>
                      <a:pt x="14" y="47"/>
                      <a:pt x="15" y="50"/>
                      <a:pt x="13" y="51"/>
                    </a:cubicBezTo>
                    <a:cubicBezTo>
                      <a:pt x="12" y="52"/>
                      <a:pt x="10" y="52"/>
                      <a:pt x="9" y="5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AU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02" name="Freeform 94"/>
              <p:cNvSpPr/>
              <p:nvPr/>
            </p:nvSpPr>
            <p:spPr bwMode="auto">
              <a:xfrm>
                <a:off x="2195513" y="2894013"/>
                <a:ext cx="60325" cy="112713"/>
              </a:xfrm>
              <a:custGeom>
                <a:avLst/>
                <a:gdLst>
                  <a:gd name="T0" fmla="*/ 10 w 28"/>
                  <a:gd name="T1" fmla="*/ 53 h 53"/>
                  <a:gd name="T2" fmla="*/ 6 w 28"/>
                  <a:gd name="T3" fmla="*/ 52 h 53"/>
                  <a:gd name="T4" fmla="*/ 1 w 28"/>
                  <a:gd name="T5" fmla="*/ 44 h 53"/>
                  <a:gd name="T6" fmla="*/ 10 w 28"/>
                  <a:gd name="T7" fmla="*/ 34 h 53"/>
                  <a:gd name="T8" fmla="*/ 16 w 28"/>
                  <a:gd name="T9" fmla="*/ 29 h 53"/>
                  <a:gd name="T10" fmla="*/ 16 w 28"/>
                  <a:gd name="T11" fmla="*/ 29 h 53"/>
                  <a:gd name="T12" fmla="*/ 9 w 28"/>
                  <a:gd name="T13" fmla="*/ 20 h 53"/>
                  <a:gd name="T14" fmla="*/ 0 w 28"/>
                  <a:gd name="T15" fmla="*/ 9 h 53"/>
                  <a:gd name="T16" fmla="*/ 6 w 28"/>
                  <a:gd name="T17" fmla="*/ 1 h 53"/>
                  <a:gd name="T18" fmla="*/ 13 w 28"/>
                  <a:gd name="T19" fmla="*/ 2 h 53"/>
                  <a:gd name="T20" fmla="*/ 12 w 28"/>
                  <a:gd name="T21" fmla="*/ 7 h 53"/>
                  <a:gd name="T22" fmla="*/ 10 w 28"/>
                  <a:gd name="T23" fmla="*/ 9 h 53"/>
                  <a:gd name="T24" fmla="*/ 16 w 28"/>
                  <a:gd name="T25" fmla="*/ 15 h 53"/>
                  <a:gd name="T26" fmla="*/ 26 w 28"/>
                  <a:gd name="T27" fmla="*/ 31 h 53"/>
                  <a:gd name="T28" fmla="*/ 16 w 28"/>
                  <a:gd name="T29" fmla="*/ 40 h 53"/>
                  <a:gd name="T30" fmla="*/ 11 w 28"/>
                  <a:gd name="T31" fmla="*/ 44 h 53"/>
                  <a:gd name="T32" fmla="*/ 13 w 28"/>
                  <a:gd name="T33" fmla="*/ 46 h 53"/>
                  <a:gd name="T34" fmla="*/ 13 w 28"/>
                  <a:gd name="T35" fmla="*/ 51 h 53"/>
                  <a:gd name="T36" fmla="*/ 10 w 28"/>
                  <a:gd name="T37" fmla="*/ 53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8" h="53">
                    <a:moveTo>
                      <a:pt x="10" y="53"/>
                    </a:moveTo>
                    <a:cubicBezTo>
                      <a:pt x="8" y="53"/>
                      <a:pt x="7" y="52"/>
                      <a:pt x="6" y="52"/>
                    </a:cubicBezTo>
                    <a:cubicBezTo>
                      <a:pt x="3" y="49"/>
                      <a:pt x="1" y="47"/>
                      <a:pt x="1" y="44"/>
                    </a:cubicBezTo>
                    <a:cubicBezTo>
                      <a:pt x="1" y="40"/>
                      <a:pt x="6" y="37"/>
                      <a:pt x="10" y="34"/>
                    </a:cubicBezTo>
                    <a:cubicBezTo>
                      <a:pt x="13" y="33"/>
                      <a:pt x="16" y="31"/>
                      <a:pt x="16" y="29"/>
                    </a:cubicBezTo>
                    <a:cubicBezTo>
                      <a:pt x="16" y="29"/>
                      <a:pt x="16" y="29"/>
                      <a:pt x="16" y="29"/>
                    </a:cubicBezTo>
                    <a:cubicBezTo>
                      <a:pt x="17" y="27"/>
                      <a:pt x="14" y="24"/>
                      <a:pt x="9" y="20"/>
                    </a:cubicBezTo>
                    <a:cubicBezTo>
                      <a:pt x="5" y="17"/>
                      <a:pt x="0" y="13"/>
                      <a:pt x="0" y="9"/>
                    </a:cubicBezTo>
                    <a:cubicBezTo>
                      <a:pt x="0" y="6"/>
                      <a:pt x="2" y="4"/>
                      <a:pt x="6" y="1"/>
                    </a:cubicBezTo>
                    <a:cubicBezTo>
                      <a:pt x="8" y="0"/>
                      <a:pt x="11" y="0"/>
                      <a:pt x="13" y="2"/>
                    </a:cubicBezTo>
                    <a:cubicBezTo>
                      <a:pt x="14" y="3"/>
                      <a:pt x="14" y="6"/>
                      <a:pt x="12" y="7"/>
                    </a:cubicBezTo>
                    <a:cubicBezTo>
                      <a:pt x="11" y="8"/>
                      <a:pt x="10" y="9"/>
                      <a:pt x="10" y="9"/>
                    </a:cubicBezTo>
                    <a:cubicBezTo>
                      <a:pt x="10" y="10"/>
                      <a:pt x="13" y="13"/>
                      <a:pt x="16" y="15"/>
                    </a:cubicBezTo>
                    <a:cubicBezTo>
                      <a:pt x="21" y="19"/>
                      <a:pt x="28" y="24"/>
                      <a:pt x="26" y="31"/>
                    </a:cubicBezTo>
                    <a:cubicBezTo>
                      <a:pt x="25" y="35"/>
                      <a:pt x="20" y="38"/>
                      <a:pt x="16" y="40"/>
                    </a:cubicBezTo>
                    <a:cubicBezTo>
                      <a:pt x="15" y="41"/>
                      <a:pt x="11" y="44"/>
                      <a:pt x="11" y="44"/>
                    </a:cubicBezTo>
                    <a:cubicBezTo>
                      <a:pt x="11" y="44"/>
                      <a:pt x="11" y="45"/>
                      <a:pt x="13" y="46"/>
                    </a:cubicBezTo>
                    <a:cubicBezTo>
                      <a:pt x="15" y="47"/>
                      <a:pt x="15" y="50"/>
                      <a:pt x="13" y="51"/>
                    </a:cubicBezTo>
                    <a:cubicBezTo>
                      <a:pt x="12" y="52"/>
                      <a:pt x="11" y="53"/>
                      <a:pt x="10" y="5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AU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p:grpSp>
      </p:grpSp>
      <p:grpSp>
        <p:nvGrpSpPr>
          <p:cNvPr id="103" name="组合 102"/>
          <p:cNvGrpSpPr/>
          <p:nvPr/>
        </p:nvGrpSpPr>
        <p:grpSpPr>
          <a:xfrm>
            <a:off x="1181056" y="2341208"/>
            <a:ext cx="995082" cy="995082"/>
            <a:chOff x="1181056" y="2487893"/>
            <a:chExt cx="995082" cy="995082"/>
          </a:xfrm>
        </p:grpSpPr>
        <p:grpSp>
          <p:nvGrpSpPr>
            <p:cNvPr id="104" name="组合 103"/>
            <p:cNvGrpSpPr/>
            <p:nvPr/>
          </p:nvGrpSpPr>
          <p:grpSpPr>
            <a:xfrm>
              <a:off x="1181056" y="2487893"/>
              <a:ext cx="995082" cy="995082"/>
              <a:chOff x="1123950" y="2500593"/>
              <a:chExt cx="995082" cy="995082"/>
            </a:xfrm>
          </p:grpSpPr>
          <p:sp>
            <p:nvSpPr>
              <p:cNvPr id="105" name="椭圆 104"/>
              <p:cNvSpPr/>
              <p:nvPr/>
            </p:nvSpPr>
            <p:spPr>
              <a:xfrm>
                <a:off x="1176057" y="2552700"/>
                <a:ext cx="890868" cy="890868"/>
              </a:xfrm>
              <a:prstGeom prst="ellipse">
                <a:avLst/>
              </a:prstGeom>
              <a:solidFill>
                <a:srgbClr val="6D986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6" name="椭圆 105"/>
              <p:cNvSpPr/>
              <p:nvPr/>
            </p:nvSpPr>
            <p:spPr>
              <a:xfrm>
                <a:off x="1123950" y="2500593"/>
                <a:ext cx="995082" cy="995082"/>
              </a:xfrm>
              <a:prstGeom prst="ellipse">
                <a:avLst/>
              </a:prstGeom>
              <a:noFill/>
              <a:ln>
                <a:solidFill>
                  <a:srgbClr val="6D986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07" name="Group 1491"/>
            <p:cNvGrpSpPr/>
            <p:nvPr/>
          </p:nvGrpSpPr>
          <p:grpSpPr>
            <a:xfrm>
              <a:off x="1558921" y="2828383"/>
              <a:ext cx="239350" cy="279400"/>
              <a:chOff x="1279526" y="3703638"/>
              <a:chExt cx="398463" cy="465137"/>
            </a:xfrm>
            <a:solidFill>
              <a:schemeClr val="bg1"/>
            </a:solidFill>
          </p:grpSpPr>
          <p:sp>
            <p:nvSpPr>
              <p:cNvPr id="108" name="Freeform 83"/>
              <p:cNvSpPr>
                <a:spLocks noEditPoints="1"/>
              </p:cNvSpPr>
              <p:nvPr/>
            </p:nvSpPr>
            <p:spPr bwMode="auto">
              <a:xfrm>
                <a:off x="1330326" y="3703638"/>
                <a:ext cx="296863" cy="244475"/>
              </a:xfrm>
              <a:custGeom>
                <a:avLst/>
                <a:gdLst>
                  <a:gd name="T0" fmla="*/ 128 w 140"/>
                  <a:gd name="T1" fmla="*/ 43 h 115"/>
                  <a:gd name="T2" fmla="*/ 73 w 140"/>
                  <a:gd name="T3" fmla="*/ 0 h 115"/>
                  <a:gd name="T4" fmla="*/ 67 w 140"/>
                  <a:gd name="T5" fmla="*/ 0 h 115"/>
                  <a:gd name="T6" fmla="*/ 12 w 140"/>
                  <a:gd name="T7" fmla="*/ 43 h 115"/>
                  <a:gd name="T8" fmla="*/ 11 w 140"/>
                  <a:gd name="T9" fmla="*/ 45 h 115"/>
                  <a:gd name="T10" fmla="*/ 0 w 140"/>
                  <a:gd name="T11" fmla="*/ 66 h 115"/>
                  <a:gd name="T12" fmla="*/ 0 w 140"/>
                  <a:gd name="T13" fmla="*/ 75 h 115"/>
                  <a:gd name="T14" fmla="*/ 13 w 140"/>
                  <a:gd name="T15" fmla="*/ 91 h 115"/>
                  <a:gd name="T16" fmla="*/ 24 w 140"/>
                  <a:gd name="T17" fmla="*/ 91 h 115"/>
                  <a:gd name="T18" fmla="*/ 27 w 140"/>
                  <a:gd name="T19" fmla="*/ 91 h 115"/>
                  <a:gd name="T20" fmla="*/ 29 w 140"/>
                  <a:gd name="T21" fmla="*/ 92 h 115"/>
                  <a:gd name="T22" fmla="*/ 70 w 140"/>
                  <a:gd name="T23" fmla="*/ 115 h 115"/>
                  <a:gd name="T24" fmla="*/ 111 w 140"/>
                  <a:gd name="T25" fmla="*/ 92 h 115"/>
                  <a:gd name="T26" fmla="*/ 113 w 140"/>
                  <a:gd name="T27" fmla="*/ 91 h 115"/>
                  <a:gd name="T28" fmla="*/ 116 w 140"/>
                  <a:gd name="T29" fmla="*/ 91 h 115"/>
                  <a:gd name="T30" fmla="*/ 127 w 140"/>
                  <a:gd name="T31" fmla="*/ 91 h 115"/>
                  <a:gd name="T32" fmla="*/ 140 w 140"/>
                  <a:gd name="T33" fmla="*/ 75 h 115"/>
                  <a:gd name="T34" fmla="*/ 140 w 140"/>
                  <a:gd name="T35" fmla="*/ 66 h 115"/>
                  <a:gd name="T36" fmla="*/ 129 w 140"/>
                  <a:gd name="T37" fmla="*/ 45 h 115"/>
                  <a:gd name="T38" fmla="*/ 128 w 140"/>
                  <a:gd name="T39" fmla="*/ 43 h 115"/>
                  <a:gd name="T40" fmla="*/ 70 w 140"/>
                  <a:gd name="T41" fmla="*/ 19 h 115"/>
                  <a:gd name="T42" fmla="*/ 27 w 140"/>
                  <a:gd name="T43" fmla="*/ 43 h 115"/>
                  <a:gd name="T44" fmla="*/ 26 w 140"/>
                  <a:gd name="T45" fmla="*/ 45 h 115"/>
                  <a:gd name="T46" fmla="*/ 24 w 140"/>
                  <a:gd name="T47" fmla="*/ 44 h 115"/>
                  <a:gd name="T48" fmla="*/ 23 w 140"/>
                  <a:gd name="T49" fmla="*/ 42 h 115"/>
                  <a:gd name="T50" fmla="*/ 67 w 140"/>
                  <a:gd name="T51" fmla="*/ 10 h 115"/>
                  <a:gd name="T52" fmla="*/ 73 w 140"/>
                  <a:gd name="T53" fmla="*/ 10 h 115"/>
                  <a:gd name="T54" fmla="*/ 117 w 140"/>
                  <a:gd name="T55" fmla="*/ 43 h 115"/>
                  <a:gd name="T56" fmla="*/ 116 w 140"/>
                  <a:gd name="T57" fmla="*/ 44 h 115"/>
                  <a:gd name="T58" fmla="*/ 114 w 140"/>
                  <a:gd name="T59" fmla="*/ 45 h 115"/>
                  <a:gd name="T60" fmla="*/ 113 w 140"/>
                  <a:gd name="T61" fmla="*/ 43 h 115"/>
                  <a:gd name="T62" fmla="*/ 70 w 140"/>
                  <a:gd name="T63" fmla="*/ 19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40" h="115">
                    <a:moveTo>
                      <a:pt x="128" y="43"/>
                    </a:moveTo>
                    <a:cubicBezTo>
                      <a:pt x="125" y="18"/>
                      <a:pt x="102" y="0"/>
                      <a:pt x="73" y="0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38" y="0"/>
                      <a:pt x="15" y="18"/>
                      <a:pt x="12" y="43"/>
                    </a:cubicBezTo>
                    <a:cubicBezTo>
                      <a:pt x="12" y="44"/>
                      <a:pt x="11" y="44"/>
                      <a:pt x="11" y="45"/>
                    </a:cubicBezTo>
                    <a:cubicBezTo>
                      <a:pt x="6" y="46"/>
                      <a:pt x="0" y="51"/>
                      <a:pt x="0" y="66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88"/>
                      <a:pt x="9" y="91"/>
                      <a:pt x="13" y="91"/>
                    </a:cubicBezTo>
                    <a:cubicBezTo>
                      <a:pt x="24" y="91"/>
                      <a:pt x="24" y="91"/>
                      <a:pt x="24" y="91"/>
                    </a:cubicBezTo>
                    <a:cubicBezTo>
                      <a:pt x="25" y="91"/>
                      <a:pt x="26" y="91"/>
                      <a:pt x="27" y="91"/>
                    </a:cubicBezTo>
                    <a:cubicBezTo>
                      <a:pt x="28" y="91"/>
                      <a:pt x="28" y="91"/>
                      <a:pt x="29" y="92"/>
                    </a:cubicBezTo>
                    <a:cubicBezTo>
                      <a:pt x="37" y="106"/>
                      <a:pt x="53" y="115"/>
                      <a:pt x="70" y="115"/>
                    </a:cubicBezTo>
                    <a:cubicBezTo>
                      <a:pt x="87" y="115"/>
                      <a:pt x="103" y="106"/>
                      <a:pt x="111" y="92"/>
                    </a:cubicBezTo>
                    <a:cubicBezTo>
                      <a:pt x="112" y="92"/>
                      <a:pt x="112" y="91"/>
                      <a:pt x="113" y="91"/>
                    </a:cubicBezTo>
                    <a:cubicBezTo>
                      <a:pt x="114" y="90"/>
                      <a:pt x="115" y="91"/>
                      <a:pt x="116" y="91"/>
                    </a:cubicBezTo>
                    <a:cubicBezTo>
                      <a:pt x="127" y="91"/>
                      <a:pt x="127" y="91"/>
                      <a:pt x="127" y="91"/>
                    </a:cubicBezTo>
                    <a:cubicBezTo>
                      <a:pt x="131" y="91"/>
                      <a:pt x="140" y="88"/>
                      <a:pt x="140" y="75"/>
                    </a:cubicBezTo>
                    <a:cubicBezTo>
                      <a:pt x="140" y="66"/>
                      <a:pt x="140" y="66"/>
                      <a:pt x="140" y="66"/>
                    </a:cubicBezTo>
                    <a:cubicBezTo>
                      <a:pt x="140" y="51"/>
                      <a:pt x="134" y="46"/>
                      <a:pt x="129" y="45"/>
                    </a:cubicBezTo>
                    <a:cubicBezTo>
                      <a:pt x="129" y="44"/>
                      <a:pt x="128" y="44"/>
                      <a:pt x="128" y="43"/>
                    </a:cubicBezTo>
                    <a:close/>
                    <a:moveTo>
                      <a:pt x="70" y="19"/>
                    </a:moveTo>
                    <a:cubicBezTo>
                      <a:pt x="52" y="19"/>
                      <a:pt x="36" y="29"/>
                      <a:pt x="27" y="43"/>
                    </a:cubicBezTo>
                    <a:cubicBezTo>
                      <a:pt x="27" y="44"/>
                      <a:pt x="27" y="45"/>
                      <a:pt x="26" y="45"/>
                    </a:cubicBezTo>
                    <a:cubicBezTo>
                      <a:pt x="25" y="44"/>
                      <a:pt x="25" y="44"/>
                      <a:pt x="24" y="44"/>
                    </a:cubicBezTo>
                    <a:cubicBezTo>
                      <a:pt x="24" y="44"/>
                      <a:pt x="23" y="44"/>
                      <a:pt x="23" y="42"/>
                    </a:cubicBezTo>
                    <a:cubicBezTo>
                      <a:pt x="24" y="24"/>
                      <a:pt x="44" y="10"/>
                      <a:pt x="67" y="10"/>
                    </a:cubicBezTo>
                    <a:cubicBezTo>
                      <a:pt x="73" y="10"/>
                      <a:pt x="73" y="10"/>
                      <a:pt x="73" y="10"/>
                    </a:cubicBezTo>
                    <a:cubicBezTo>
                      <a:pt x="95" y="10"/>
                      <a:pt x="114" y="24"/>
                      <a:pt x="117" y="43"/>
                    </a:cubicBezTo>
                    <a:cubicBezTo>
                      <a:pt x="117" y="43"/>
                      <a:pt x="117" y="44"/>
                      <a:pt x="116" y="44"/>
                    </a:cubicBezTo>
                    <a:cubicBezTo>
                      <a:pt x="115" y="44"/>
                      <a:pt x="115" y="44"/>
                      <a:pt x="114" y="45"/>
                    </a:cubicBezTo>
                    <a:cubicBezTo>
                      <a:pt x="113" y="45"/>
                      <a:pt x="113" y="44"/>
                      <a:pt x="113" y="43"/>
                    </a:cubicBezTo>
                    <a:cubicBezTo>
                      <a:pt x="104" y="29"/>
                      <a:pt x="88" y="19"/>
                      <a:pt x="70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AU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09" name="Freeform 84"/>
              <p:cNvSpPr>
                <a:spLocks noEditPoints="1"/>
              </p:cNvSpPr>
              <p:nvPr/>
            </p:nvSpPr>
            <p:spPr bwMode="auto">
              <a:xfrm>
                <a:off x="1279526" y="3975100"/>
                <a:ext cx="398463" cy="193675"/>
              </a:xfrm>
              <a:custGeom>
                <a:avLst/>
                <a:gdLst>
                  <a:gd name="T0" fmla="*/ 187 w 188"/>
                  <a:gd name="T1" fmla="*/ 86 h 91"/>
                  <a:gd name="T2" fmla="*/ 155 w 188"/>
                  <a:gd name="T3" fmla="*/ 17 h 91"/>
                  <a:gd name="T4" fmla="*/ 134 w 188"/>
                  <a:gd name="T5" fmla="*/ 0 h 91"/>
                  <a:gd name="T6" fmla="*/ 57 w 188"/>
                  <a:gd name="T7" fmla="*/ 0 h 91"/>
                  <a:gd name="T8" fmla="*/ 54 w 188"/>
                  <a:gd name="T9" fmla="*/ 0 h 91"/>
                  <a:gd name="T10" fmla="*/ 33 w 188"/>
                  <a:gd name="T11" fmla="*/ 17 h 91"/>
                  <a:gd name="T12" fmla="*/ 1 w 188"/>
                  <a:gd name="T13" fmla="*/ 86 h 91"/>
                  <a:gd name="T14" fmla="*/ 5 w 188"/>
                  <a:gd name="T15" fmla="*/ 91 h 91"/>
                  <a:gd name="T16" fmla="*/ 29 w 188"/>
                  <a:gd name="T17" fmla="*/ 91 h 91"/>
                  <a:gd name="T18" fmla="*/ 35 w 188"/>
                  <a:gd name="T19" fmla="*/ 87 h 91"/>
                  <a:gd name="T20" fmla="*/ 48 w 188"/>
                  <a:gd name="T21" fmla="*/ 62 h 91"/>
                  <a:gd name="T22" fmla="*/ 52 w 188"/>
                  <a:gd name="T23" fmla="*/ 63 h 91"/>
                  <a:gd name="T24" fmla="*/ 52 w 188"/>
                  <a:gd name="T25" fmla="*/ 85 h 91"/>
                  <a:gd name="T26" fmla="*/ 57 w 188"/>
                  <a:gd name="T27" fmla="*/ 91 h 91"/>
                  <a:gd name="T28" fmla="*/ 136 w 188"/>
                  <a:gd name="T29" fmla="*/ 91 h 91"/>
                  <a:gd name="T30" fmla="*/ 141 w 188"/>
                  <a:gd name="T31" fmla="*/ 83 h 91"/>
                  <a:gd name="T32" fmla="*/ 141 w 188"/>
                  <a:gd name="T33" fmla="*/ 62 h 91"/>
                  <a:gd name="T34" fmla="*/ 144 w 188"/>
                  <a:gd name="T35" fmla="*/ 61 h 91"/>
                  <a:gd name="T36" fmla="*/ 156 w 188"/>
                  <a:gd name="T37" fmla="*/ 86 h 91"/>
                  <a:gd name="T38" fmla="*/ 163 w 188"/>
                  <a:gd name="T39" fmla="*/ 91 h 91"/>
                  <a:gd name="T40" fmla="*/ 183 w 188"/>
                  <a:gd name="T41" fmla="*/ 91 h 91"/>
                  <a:gd name="T42" fmla="*/ 187 w 188"/>
                  <a:gd name="T43" fmla="*/ 86 h 91"/>
                  <a:gd name="T44" fmla="*/ 133 w 188"/>
                  <a:gd name="T45" fmla="*/ 40 h 91"/>
                  <a:gd name="T46" fmla="*/ 129 w 188"/>
                  <a:gd name="T47" fmla="*/ 44 h 91"/>
                  <a:gd name="T48" fmla="*/ 105 w 188"/>
                  <a:gd name="T49" fmla="*/ 44 h 91"/>
                  <a:gd name="T50" fmla="*/ 101 w 188"/>
                  <a:gd name="T51" fmla="*/ 40 h 91"/>
                  <a:gd name="T52" fmla="*/ 101 w 188"/>
                  <a:gd name="T53" fmla="*/ 35 h 91"/>
                  <a:gd name="T54" fmla="*/ 105 w 188"/>
                  <a:gd name="T55" fmla="*/ 31 h 91"/>
                  <a:gd name="T56" fmla="*/ 129 w 188"/>
                  <a:gd name="T57" fmla="*/ 31 h 91"/>
                  <a:gd name="T58" fmla="*/ 133 w 188"/>
                  <a:gd name="T59" fmla="*/ 35 h 91"/>
                  <a:gd name="T60" fmla="*/ 133 w 188"/>
                  <a:gd name="T61" fmla="*/ 4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88" h="91">
                    <a:moveTo>
                      <a:pt x="187" y="86"/>
                    </a:moveTo>
                    <a:cubicBezTo>
                      <a:pt x="155" y="17"/>
                      <a:pt x="155" y="17"/>
                      <a:pt x="155" y="17"/>
                    </a:cubicBezTo>
                    <a:cubicBezTo>
                      <a:pt x="154" y="15"/>
                      <a:pt x="147" y="0"/>
                      <a:pt x="134" y="0"/>
                    </a:cubicBezTo>
                    <a:cubicBezTo>
                      <a:pt x="130" y="0"/>
                      <a:pt x="59" y="0"/>
                      <a:pt x="57" y="0"/>
                    </a:cubicBezTo>
                    <a:cubicBezTo>
                      <a:pt x="57" y="0"/>
                      <a:pt x="56" y="0"/>
                      <a:pt x="54" y="0"/>
                    </a:cubicBezTo>
                    <a:cubicBezTo>
                      <a:pt x="39" y="0"/>
                      <a:pt x="34" y="15"/>
                      <a:pt x="33" y="17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0" y="88"/>
                      <a:pt x="0" y="91"/>
                      <a:pt x="5" y="91"/>
                    </a:cubicBezTo>
                    <a:cubicBezTo>
                      <a:pt x="5" y="91"/>
                      <a:pt x="22" y="91"/>
                      <a:pt x="29" y="91"/>
                    </a:cubicBezTo>
                    <a:cubicBezTo>
                      <a:pt x="33" y="91"/>
                      <a:pt x="35" y="87"/>
                      <a:pt x="35" y="87"/>
                    </a:cubicBezTo>
                    <a:cubicBezTo>
                      <a:pt x="48" y="62"/>
                      <a:pt x="48" y="62"/>
                      <a:pt x="48" y="62"/>
                    </a:cubicBezTo>
                    <a:cubicBezTo>
                      <a:pt x="48" y="62"/>
                      <a:pt x="52" y="53"/>
                      <a:pt x="52" y="63"/>
                    </a:cubicBezTo>
                    <a:cubicBezTo>
                      <a:pt x="52" y="70"/>
                      <a:pt x="52" y="75"/>
                      <a:pt x="52" y="85"/>
                    </a:cubicBezTo>
                    <a:cubicBezTo>
                      <a:pt x="52" y="88"/>
                      <a:pt x="53" y="91"/>
                      <a:pt x="57" y="91"/>
                    </a:cubicBezTo>
                    <a:cubicBezTo>
                      <a:pt x="78" y="91"/>
                      <a:pt x="116" y="91"/>
                      <a:pt x="136" y="91"/>
                    </a:cubicBezTo>
                    <a:cubicBezTo>
                      <a:pt x="141" y="91"/>
                      <a:pt x="141" y="88"/>
                      <a:pt x="141" y="83"/>
                    </a:cubicBezTo>
                    <a:cubicBezTo>
                      <a:pt x="141" y="73"/>
                      <a:pt x="141" y="70"/>
                      <a:pt x="141" y="62"/>
                    </a:cubicBezTo>
                    <a:cubicBezTo>
                      <a:pt x="141" y="56"/>
                      <a:pt x="144" y="61"/>
                      <a:pt x="144" y="61"/>
                    </a:cubicBezTo>
                    <a:cubicBezTo>
                      <a:pt x="156" y="86"/>
                      <a:pt x="156" y="86"/>
                      <a:pt x="156" y="86"/>
                    </a:cubicBezTo>
                    <a:cubicBezTo>
                      <a:pt x="156" y="86"/>
                      <a:pt x="158" y="91"/>
                      <a:pt x="163" y="91"/>
                    </a:cubicBezTo>
                    <a:cubicBezTo>
                      <a:pt x="168" y="91"/>
                      <a:pt x="183" y="91"/>
                      <a:pt x="183" y="91"/>
                    </a:cubicBezTo>
                    <a:cubicBezTo>
                      <a:pt x="187" y="91"/>
                      <a:pt x="188" y="88"/>
                      <a:pt x="187" y="86"/>
                    </a:cubicBezTo>
                    <a:close/>
                    <a:moveTo>
                      <a:pt x="133" y="40"/>
                    </a:moveTo>
                    <a:cubicBezTo>
                      <a:pt x="133" y="43"/>
                      <a:pt x="131" y="44"/>
                      <a:pt x="129" y="44"/>
                    </a:cubicBezTo>
                    <a:cubicBezTo>
                      <a:pt x="105" y="44"/>
                      <a:pt x="105" y="44"/>
                      <a:pt x="105" y="44"/>
                    </a:cubicBezTo>
                    <a:cubicBezTo>
                      <a:pt x="103" y="44"/>
                      <a:pt x="101" y="43"/>
                      <a:pt x="101" y="40"/>
                    </a:cubicBezTo>
                    <a:cubicBezTo>
                      <a:pt x="101" y="35"/>
                      <a:pt x="101" y="35"/>
                      <a:pt x="101" y="35"/>
                    </a:cubicBezTo>
                    <a:cubicBezTo>
                      <a:pt x="101" y="33"/>
                      <a:pt x="103" y="31"/>
                      <a:pt x="105" y="31"/>
                    </a:cubicBezTo>
                    <a:cubicBezTo>
                      <a:pt x="129" y="31"/>
                      <a:pt x="129" y="31"/>
                      <a:pt x="129" y="31"/>
                    </a:cubicBezTo>
                    <a:cubicBezTo>
                      <a:pt x="131" y="31"/>
                      <a:pt x="133" y="33"/>
                      <a:pt x="133" y="35"/>
                    </a:cubicBezTo>
                    <a:lnTo>
                      <a:pt x="133" y="4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AU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p:grp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9" presetClass="entr" presetSubtype="0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9" presetClass="entr" presetSubtype="0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9" presetClass="entr" presetSubtype="0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叶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18495" y="-9525"/>
            <a:ext cx="2252980" cy="1677670"/>
          </a:xfrm>
          <a:prstGeom prst="rect">
            <a:avLst/>
          </a:prstGeom>
        </p:spPr>
      </p:pic>
      <p:pic>
        <p:nvPicPr>
          <p:cNvPr id="5" name="图片 4" descr="花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0" y="5189855"/>
            <a:ext cx="1343660" cy="1758950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-6350" y="307975"/>
            <a:ext cx="3248660" cy="499110"/>
            <a:chOff x="-35" y="638"/>
            <a:chExt cx="5116" cy="786"/>
          </a:xfrm>
          <a:solidFill>
            <a:srgbClr val="6D986A"/>
          </a:solidFill>
        </p:grpSpPr>
        <p:sp>
          <p:nvSpPr>
            <p:cNvPr id="8" name="矩形 7"/>
            <p:cNvSpPr/>
            <p:nvPr/>
          </p:nvSpPr>
          <p:spPr>
            <a:xfrm>
              <a:off x="-35" y="638"/>
              <a:ext cx="4613" cy="7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等腰三角形 8"/>
            <p:cNvSpPr/>
            <p:nvPr/>
          </p:nvSpPr>
          <p:spPr>
            <a:xfrm rot="5400000">
              <a:off x="4436" y="779"/>
              <a:ext cx="787" cy="50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/>
        </p:nvSpPr>
        <p:spPr>
          <a:xfrm>
            <a:off x="220345" y="363220"/>
            <a:ext cx="2475865" cy="38862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单击此处输入标题文本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35619" y="3743180"/>
            <a:ext cx="3830018" cy="1517335"/>
          </a:xfrm>
          <a:prstGeom prst="rect">
            <a:avLst/>
          </a:prstGeom>
          <a:solidFill>
            <a:srgbClr val="6D9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707255" y="1891665"/>
            <a:ext cx="2769235" cy="1517650"/>
          </a:xfrm>
          <a:prstGeom prst="rect">
            <a:avLst/>
          </a:prstGeom>
          <a:solidFill>
            <a:srgbClr val="6D9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7837739" y="3743180"/>
            <a:ext cx="3754186" cy="1517335"/>
          </a:xfrm>
          <a:prstGeom prst="rect">
            <a:avLst/>
          </a:prstGeom>
          <a:solidFill>
            <a:srgbClr val="6D9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21" name="组合 20"/>
          <p:cNvGrpSpPr/>
          <p:nvPr/>
        </p:nvGrpSpPr>
        <p:grpSpPr>
          <a:xfrm>
            <a:off x="5801537" y="2082841"/>
            <a:ext cx="592044" cy="592044"/>
            <a:chOff x="6405563" y="241300"/>
            <a:chExt cx="530225" cy="530225"/>
          </a:xfrm>
          <a:solidFill>
            <a:schemeClr val="bg1"/>
          </a:solidFill>
        </p:grpSpPr>
        <p:sp>
          <p:nvSpPr>
            <p:cNvPr id="22" name="Freeform 130"/>
            <p:cNvSpPr>
              <a:spLocks noEditPoints="1"/>
            </p:cNvSpPr>
            <p:nvPr/>
          </p:nvSpPr>
          <p:spPr bwMode="auto">
            <a:xfrm>
              <a:off x="6427788" y="241300"/>
              <a:ext cx="508000" cy="508000"/>
            </a:xfrm>
            <a:custGeom>
              <a:avLst/>
              <a:gdLst/>
              <a:ahLst/>
              <a:cxnLst>
                <a:cxn ang="0">
                  <a:pos x="320" y="0"/>
                </a:cxn>
                <a:cxn ang="0">
                  <a:pos x="288" y="4"/>
                </a:cxn>
                <a:cxn ang="0">
                  <a:pos x="256" y="10"/>
                </a:cxn>
                <a:cxn ang="0">
                  <a:pos x="220" y="24"/>
                </a:cxn>
                <a:cxn ang="0">
                  <a:pos x="208" y="30"/>
                </a:cxn>
                <a:cxn ang="0">
                  <a:pos x="184" y="46"/>
                </a:cxn>
                <a:cxn ang="0">
                  <a:pos x="174" y="56"/>
                </a:cxn>
                <a:cxn ang="0">
                  <a:pos x="88" y="154"/>
                </a:cxn>
                <a:cxn ang="0">
                  <a:pos x="0" y="196"/>
                </a:cxn>
                <a:cxn ang="0">
                  <a:pos x="48" y="208"/>
                </a:cxn>
                <a:cxn ang="0">
                  <a:pos x="42" y="232"/>
                </a:cxn>
                <a:cxn ang="0">
                  <a:pos x="42" y="232"/>
                </a:cxn>
                <a:cxn ang="0">
                  <a:pos x="48" y="246"/>
                </a:cxn>
                <a:cxn ang="0">
                  <a:pos x="60" y="260"/>
                </a:cxn>
                <a:cxn ang="0">
                  <a:pos x="82" y="278"/>
                </a:cxn>
                <a:cxn ang="0">
                  <a:pos x="90" y="278"/>
                </a:cxn>
                <a:cxn ang="0">
                  <a:pos x="106" y="272"/>
                </a:cxn>
                <a:cxn ang="0">
                  <a:pos x="126" y="320"/>
                </a:cxn>
                <a:cxn ang="0">
                  <a:pos x="166" y="230"/>
                </a:cxn>
                <a:cxn ang="0">
                  <a:pos x="220" y="186"/>
                </a:cxn>
                <a:cxn ang="0">
                  <a:pos x="264" y="146"/>
                </a:cxn>
                <a:cxn ang="0">
                  <a:pos x="284" y="124"/>
                </a:cxn>
                <a:cxn ang="0">
                  <a:pos x="298" y="100"/>
                </a:cxn>
                <a:cxn ang="0">
                  <a:pos x="312" y="64"/>
                </a:cxn>
                <a:cxn ang="0">
                  <a:pos x="320" y="10"/>
                </a:cxn>
                <a:cxn ang="0">
                  <a:pos x="320" y="0"/>
                </a:cxn>
                <a:cxn ang="0">
                  <a:pos x="222" y="126"/>
                </a:cxn>
                <a:cxn ang="0">
                  <a:pos x="202" y="118"/>
                </a:cxn>
                <a:cxn ang="0">
                  <a:pos x="194" y="98"/>
                </a:cxn>
                <a:cxn ang="0">
                  <a:pos x="196" y="88"/>
                </a:cxn>
                <a:cxn ang="0">
                  <a:pos x="212" y="72"/>
                </a:cxn>
                <a:cxn ang="0">
                  <a:pos x="222" y="70"/>
                </a:cxn>
                <a:cxn ang="0">
                  <a:pos x="242" y="78"/>
                </a:cxn>
                <a:cxn ang="0">
                  <a:pos x="250" y="98"/>
                </a:cxn>
                <a:cxn ang="0">
                  <a:pos x="248" y="108"/>
                </a:cxn>
                <a:cxn ang="0">
                  <a:pos x="234" y="124"/>
                </a:cxn>
                <a:cxn ang="0">
                  <a:pos x="222" y="126"/>
                </a:cxn>
              </a:cxnLst>
              <a:rect l="0" t="0" r="r" b="b"/>
              <a:pathLst>
                <a:path w="320" h="320">
                  <a:moveTo>
                    <a:pt x="320" y="0"/>
                  </a:moveTo>
                  <a:lnTo>
                    <a:pt x="320" y="0"/>
                  </a:lnTo>
                  <a:lnTo>
                    <a:pt x="312" y="2"/>
                  </a:lnTo>
                  <a:lnTo>
                    <a:pt x="288" y="4"/>
                  </a:lnTo>
                  <a:lnTo>
                    <a:pt x="274" y="6"/>
                  </a:lnTo>
                  <a:lnTo>
                    <a:pt x="256" y="10"/>
                  </a:lnTo>
                  <a:lnTo>
                    <a:pt x="238" y="16"/>
                  </a:lnTo>
                  <a:lnTo>
                    <a:pt x="220" y="24"/>
                  </a:lnTo>
                  <a:lnTo>
                    <a:pt x="220" y="24"/>
                  </a:lnTo>
                  <a:lnTo>
                    <a:pt x="208" y="30"/>
                  </a:lnTo>
                  <a:lnTo>
                    <a:pt x="196" y="38"/>
                  </a:lnTo>
                  <a:lnTo>
                    <a:pt x="184" y="46"/>
                  </a:lnTo>
                  <a:lnTo>
                    <a:pt x="174" y="56"/>
                  </a:lnTo>
                  <a:lnTo>
                    <a:pt x="174" y="56"/>
                  </a:lnTo>
                  <a:lnTo>
                    <a:pt x="134" y="102"/>
                  </a:lnTo>
                  <a:lnTo>
                    <a:pt x="88" y="154"/>
                  </a:lnTo>
                  <a:lnTo>
                    <a:pt x="28" y="154"/>
                  </a:lnTo>
                  <a:lnTo>
                    <a:pt x="0" y="196"/>
                  </a:lnTo>
                  <a:lnTo>
                    <a:pt x="48" y="208"/>
                  </a:lnTo>
                  <a:lnTo>
                    <a:pt x="48" y="208"/>
                  </a:lnTo>
                  <a:lnTo>
                    <a:pt x="50" y="216"/>
                  </a:lnTo>
                  <a:lnTo>
                    <a:pt x="42" y="232"/>
                  </a:lnTo>
                  <a:lnTo>
                    <a:pt x="42" y="232"/>
                  </a:lnTo>
                  <a:lnTo>
                    <a:pt x="42" y="232"/>
                  </a:lnTo>
                  <a:lnTo>
                    <a:pt x="42" y="238"/>
                  </a:lnTo>
                  <a:lnTo>
                    <a:pt x="48" y="246"/>
                  </a:lnTo>
                  <a:lnTo>
                    <a:pt x="60" y="260"/>
                  </a:lnTo>
                  <a:lnTo>
                    <a:pt x="60" y="260"/>
                  </a:lnTo>
                  <a:lnTo>
                    <a:pt x="74" y="272"/>
                  </a:lnTo>
                  <a:lnTo>
                    <a:pt x="82" y="278"/>
                  </a:lnTo>
                  <a:lnTo>
                    <a:pt x="88" y="278"/>
                  </a:lnTo>
                  <a:lnTo>
                    <a:pt x="90" y="278"/>
                  </a:lnTo>
                  <a:lnTo>
                    <a:pt x="106" y="272"/>
                  </a:lnTo>
                  <a:lnTo>
                    <a:pt x="106" y="272"/>
                  </a:lnTo>
                  <a:lnTo>
                    <a:pt x="112" y="272"/>
                  </a:lnTo>
                  <a:lnTo>
                    <a:pt x="126" y="320"/>
                  </a:lnTo>
                  <a:lnTo>
                    <a:pt x="166" y="292"/>
                  </a:lnTo>
                  <a:lnTo>
                    <a:pt x="166" y="230"/>
                  </a:lnTo>
                  <a:lnTo>
                    <a:pt x="166" y="230"/>
                  </a:lnTo>
                  <a:lnTo>
                    <a:pt x="220" y="186"/>
                  </a:lnTo>
                  <a:lnTo>
                    <a:pt x="264" y="146"/>
                  </a:lnTo>
                  <a:lnTo>
                    <a:pt x="264" y="146"/>
                  </a:lnTo>
                  <a:lnTo>
                    <a:pt x="274" y="136"/>
                  </a:lnTo>
                  <a:lnTo>
                    <a:pt x="284" y="124"/>
                  </a:lnTo>
                  <a:lnTo>
                    <a:pt x="298" y="100"/>
                  </a:lnTo>
                  <a:lnTo>
                    <a:pt x="298" y="100"/>
                  </a:lnTo>
                  <a:lnTo>
                    <a:pt x="306" y="82"/>
                  </a:lnTo>
                  <a:lnTo>
                    <a:pt x="312" y="64"/>
                  </a:lnTo>
                  <a:lnTo>
                    <a:pt x="318" y="32"/>
                  </a:lnTo>
                  <a:lnTo>
                    <a:pt x="320" y="10"/>
                  </a:lnTo>
                  <a:lnTo>
                    <a:pt x="320" y="0"/>
                  </a:lnTo>
                  <a:lnTo>
                    <a:pt x="320" y="0"/>
                  </a:lnTo>
                  <a:close/>
                  <a:moveTo>
                    <a:pt x="222" y="126"/>
                  </a:moveTo>
                  <a:lnTo>
                    <a:pt x="222" y="126"/>
                  </a:lnTo>
                  <a:lnTo>
                    <a:pt x="212" y="124"/>
                  </a:lnTo>
                  <a:lnTo>
                    <a:pt x="202" y="118"/>
                  </a:lnTo>
                  <a:lnTo>
                    <a:pt x="196" y="108"/>
                  </a:lnTo>
                  <a:lnTo>
                    <a:pt x="194" y="98"/>
                  </a:lnTo>
                  <a:lnTo>
                    <a:pt x="194" y="98"/>
                  </a:lnTo>
                  <a:lnTo>
                    <a:pt x="196" y="88"/>
                  </a:lnTo>
                  <a:lnTo>
                    <a:pt x="202" y="78"/>
                  </a:lnTo>
                  <a:lnTo>
                    <a:pt x="212" y="72"/>
                  </a:lnTo>
                  <a:lnTo>
                    <a:pt x="222" y="70"/>
                  </a:lnTo>
                  <a:lnTo>
                    <a:pt x="222" y="70"/>
                  </a:lnTo>
                  <a:lnTo>
                    <a:pt x="234" y="72"/>
                  </a:lnTo>
                  <a:lnTo>
                    <a:pt x="242" y="78"/>
                  </a:lnTo>
                  <a:lnTo>
                    <a:pt x="248" y="88"/>
                  </a:lnTo>
                  <a:lnTo>
                    <a:pt x="250" y="98"/>
                  </a:lnTo>
                  <a:lnTo>
                    <a:pt x="250" y="98"/>
                  </a:lnTo>
                  <a:lnTo>
                    <a:pt x="248" y="108"/>
                  </a:lnTo>
                  <a:lnTo>
                    <a:pt x="242" y="118"/>
                  </a:lnTo>
                  <a:lnTo>
                    <a:pt x="234" y="124"/>
                  </a:lnTo>
                  <a:lnTo>
                    <a:pt x="222" y="126"/>
                  </a:lnTo>
                  <a:lnTo>
                    <a:pt x="222" y="12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Freeform 131"/>
            <p:cNvSpPr/>
            <p:nvPr/>
          </p:nvSpPr>
          <p:spPr bwMode="auto">
            <a:xfrm>
              <a:off x="6405563" y="619125"/>
              <a:ext cx="155575" cy="152400"/>
            </a:xfrm>
            <a:custGeom>
              <a:avLst/>
              <a:gdLst/>
              <a:ahLst/>
              <a:cxnLst>
                <a:cxn ang="0">
                  <a:pos x="24" y="72"/>
                </a:cxn>
                <a:cxn ang="0">
                  <a:pos x="24" y="72"/>
                </a:cxn>
                <a:cxn ang="0">
                  <a:pos x="24" y="66"/>
                </a:cxn>
                <a:cxn ang="0">
                  <a:pos x="26" y="50"/>
                </a:cxn>
                <a:cxn ang="0">
                  <a:pos x="26" y="38"/>
                </a:cxn>
                <a:cxn ang="0">
                  <a:pos x="30" y="28"/>
                </a:cxn>
                <a:cxn ang="0">
                  <a:pos x="36" y="16"/>
                </a:cxn>
                <a:cxn ang="0">
                  <a:pos x="42" y="6"/>
                </a:cxn>
                <a:cxn ang="0">
                  <a:pos x="42" y="6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28" y="8"/>
                </a:cxn>
                <a:cxn ang="0">
                  <a:pos x="28" y="8"/>
                </a:cxn>
                <a:cxn ang="0">
                  <a:pos x="18" y="20"/>
                </a:cxn>
                <a:cxn ang="0">
                  <a:pos x="10" y="34"/>
                </a:cxn>
                <a:cxn ang="0">
                  <a:pos x="6" y="50"/>
                </a:cxn>
                <a:cxn ang="0">
                  <a:pos x="2" y="64"/>
                </a:cxn>
                <a:cxn ang="0">
                  <a:pos x="0" y="88"/>
                </a:cxn>
                <a:cxn ang="0">
                  <a:pos x="0" y="96"/>
                </a:cxn>
                <a:cxn ang="0">
                  <a:pos x="0" y="96"/>
                </a:cxn>
                <a:cxn ang="0">
                  <a:pos x="10" y="96"/>
                </a:cxn>
                <a:cxn ang="0">
                  <a:pos x="32" y="94"/>
                </a:cxn>
                <a:cxn ang="0">
                  <a:pos x="46" y="92"/>
                </a:cxn>
                <a:cxn ang="0">
                  <a:pos x="62" y="86"/>
                </a:cxn>
                <a:cxn ang="0">
                  <a:pos x="76" y="80"/>
                </a:cxn>
                <a:cxn ang="0">
                  <a:pos x="90" y="68"/>
                </a:cxn>
                <a:cxn ang="0">
                  <a:pos x="90" y="68"/>
                </a:cxn>
                <a:cxn ang="0">
                  <a:pos x="98" y="58"/>
                </a:cxn>
                <a:cxn ang="0">
                  <a:pos x="98" y="58"/>
                </a:cxn>
                <a:cxn ang="0">
                  <a:pos x="90" y="54"/>
                </a:cxn>
                <a:cxn ang="0">
                  <a:pos x="90" y="54"/>
                </a:cxn>
                <a:cxn ang="0">
                  <a:pos x="80" y="62"/>
                </a:cxn>
                <a:cxn ang="0">
                  <a:pos x="68" y="66"/>
                </a:cxn>
                <a:cxn ang="0">
                  <a:pos x="58" y="70"/>
                </a:cxn>
                <a:cxn ang="0">
                  <a:pos x="48" y="72"/>
                </a:cxn>
                <a:cxn ang="0">
                  <a:pos x="30" y="72"/>
                </a:cxn>
                <a:cxn ang="0">
                  <a:pos x="24" y="72"/>
                </a:cxn>
                <a:cxn ang="0">
                  <a:pos x="24" y="72"/>
                </a:cxn>
              </a:cxnLst>
              <a:rect l="0" t="0" r="r" b="b"/>
              <a:pathLst>
                <a:path w="98" h="96">
                  <a:moveTo>
                    <a:pt x="24" y="72"/>
                  </a:moveTo>
                  <a:lnTo>
                    <a:pt x="24" y="72"/>
                  </a:lnTo>
                  <a:lnTo>
                    <a:pt x="24" y="66"/>
                  </a:lnTo>
                  <a:lnTo>
                    <a:pt x="26" y="50"/>
                  </a:lnTo>
                  <a:lnTo>
                    <a:pt x="26" y="38"/>
                  </a:lnTo>
                  <a:lnTo>
                    <a:pt x="30" y="28"/>
                  </a:lnTo>
                  <a:lnTo>
                    <a:pt x="36" y="1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18" y="20"/>
                  </a:lnTo>
                  <a:lnTo>
                    <a:pt x="10" y="34"/>
                  </a:lnTo>
                  <a:lnTo>
                    <a:pt x="6" y="50"/>
                  </a:lnTo>
                  <a:lnTo>
                    <a:pt x="2" y="64"/>
                  </a:lnTo>
                  <a:lnTo>
                    <a:pt x="0" y="88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10" y="96"/>
                  </a:lnTo>
                  <a:lnTo>
                    <a:pt x="32" y="94"/>
                  </a:lnTo>
                  <a:lnTo>
                    <a:pt x="46" y="92"/>
                  </a:lnTo>
                  <a:lnTo>
                    <a:pt x="62" y="86"/>
                  </a:lnTo>
                  <a:lnTo>
                    <a:pt x="76" y="80"/>
                  </a:lnTo>
                  <a:lnTo>
                    <a:pt x="90" y="68"/>
                  </a:lnTo>
                  <a:lnTo>
                    <a:pt x="90" y="68"/>
                  </a:lnTo>
                  <a:lnTo>
                    <a:pt x="98" y="58"/>
                  </a:lnTo>
                  <a:lnTo>
                    <a:pt x="98" y="58"/>
                  </a:lnTo>
                  <a:lnTo>
                    <a:pt x="90" y="54"/>
                  </a:lnTo>
                  <a:lnTo>
                    <a:pt x="90" y="54"/>
                  </a:lnTo>
                  <a:lnTo>
                    <a:pt x="80" y="62"/>
                  </a:lnTo>
                  <a:lnTo>
                    <a:pt x="68" y="66"/>
                  </a:lnTo>
                  <a:lnTo>
                    <a:pt x="58" y="70"/>
                  </a:lnTo>
                  <a:lnTo>
                    <a:pt x="48" y="72"/>
                  </a:lnTo>
                  <a:lnTo>
                    <a:pt x="30" y="72"/>
                  </a:lnTo>
                  <a:lnTo>
                    <a:pt x="24" y="72"/>
                  </a:lnTo>
                  <a:lnTo>
                    <a:pt x="24" y="7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4968572" y="2905895"/>
            <a:ext cx="2245962" cy="352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单击此处输入标题</a:t>
            </a:r>
            <a:endParaRPr kumimoji="0" lang="zh-CN" altLang="en-US" sz="1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4" name="文本框 143"/>
          <p:cNvSpPr txBox="1"/>
          <p:nvPr/>
        </p:nvSpPr>
        <p:spPr>
          <a:xfrm>
            <a:off x="2402205" y="3947795"/>
            <a:ext cx="184340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</a:t>
            </a:r>
            <a:endParaRPr lang="zh-CN" altLang="en-US" sz="16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5" name="文本框 144"/>
          <p:cNvSpPr txBox="1"/>
          <p:nvPr/>
        </p:nvSpPr>
        <p:spPr>
          <a:xfrm>
            <a:off x="632460" y="4300220"/>
            <a:ext cx="361315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en-US" altLang="zh-CN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908290" y="3947795"/>
            <a:ext cx="191960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</a:t>
            </a:r>
            <a:endParaRPr lang="zh-CN" altLang="en-US" sz="16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7908290" y="4300220"/>
            <a:ext cx="361315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en-US" altLang="zh-CN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598930" y="1925955"/>
            <a:ext cx="2766060" cy="1817370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4703445" y="3409315"/>
            <a:ext cx="2766060" cy="1852295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7837805" y="1891665"/>
            <a:ext cx="2766060" cy="1851660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500"/>
                            </p:stCondLst>
                            <p:childTnLst>
                              <p:par>
                                <p:cTn id="6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45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000"/>
                            </p:stCondLst>
                            <p:childTnLst>
                              <p:par>
                                <p:cTn id="76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7" grpId="0" animBg="1"/>
      <p:bldP spid="7" grpId="1" bldLvl="0" animBg="1"/>
      <p:bldP spid="3" grpId="0" bldLvl="0" animBg="1"/>
      <p:bldP spid="18" grpId="0" bldLvl="0" animBg="1"/>
      <p:bldP spid="24" grpId="0"/>
      <p:bldP spid="144" grpId="0"/>
      <p:bldP spid="145" grpId="0"/>
      <p:bldP spid="27" grpId="0"/>
      <p:bldP spid="27" grpId="1"/>
      <p:bldP spid="28" grpId="0"/>
      <p:bldP spid="28" grpId="1"/>
      <p:bldP spid="11" grpId="0" bldLvl="0" animBg="1"/>
      <p:bldP spid="12" grpId="0" bldLvl="0" animBg="1"/>
      <p:bldP spid="14" grpId="0" bldLvl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叶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18495" y="-9525"/>
            <a:ext cx="2252980" cy="1677670"/>
          </a:xfrm>
          <a:prstGeom prst="rect">
            <a:avLst/>
          </a:prstGeom>
        </p:spPr>
      </p:pic>
      <p:pic>
        <p:nvPicPr>
          <p:cNvPr id="5" name="图片 4" descr="花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0" y="5189855"/>
            <a:ext cx="1343660" cy="1758950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-6350" y="307975"/>
            <a:ext cx="3248660" cy="499110"/>
            <a:chOff x="-35" y="638"/>
            <a:chExt cx="5116" cy="786"/>
          </a:xfrm>
          <a:solidFill>
            <a:srgbClr val="6D986A"/>
          </a:solidFill>
        </p:grpSpPr>
        <p:sp>
          <p:nvSpPr>
            <p:cNvPr id="8" name="矩形 7"/>
            <p:cNvSpPr/>
            <p:nvPr/>
          </p:nvSpPr>
          <p:spPr>
            <a:xfrm>
              <a:off x="-35" y="638"/>
              <a:ext cx="4613" cy="7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等腰三角形 8"/>
            <p:cNvSpPr/>
            <p:nvPr/>
          </p:nvSpPr>
          <p:spPr>
            <a:xfrm rot="5400000">
              <a:off x="4436" y="779"/>
              <a:ext cx="787" cy="50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/>
        </p:nvSpPr>
        <p:spPr>
          <a:xfrm>
            <a:off x="220345" y="363220"/>
            <a:ext cx="2475865" cy="38862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单击此处输入标题文本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9" name="Oval 53"/>
          <p:cNvSpPr>
            <a:spLocks noChangeAspect="1"/>
          </p:cNvSpPr>
          <p:nvPr/>
        </p:nvSpPr>
        <p:spPr>
          <a:xfrm>
            <a:off x="5013325" y="1922780"/>
            <a:ext cx="690245" cy="690245"/>
          </a:xfrm>
          <a:prstGeom prst="diamond">
            <a:avLst/>
          </a:prstGeom>
          <a:solidFill>
            <a:srgbClr val="6D986A"/>
          </a:solidFill>
          <a:ln>
            <a:solidFill>
              <a:srgbClr val="6D98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7" name="Oval 53"/>
          <p:cNvSpPr>
            <a:spLocks noChangeAspect="1"/>
          </p:cNvSpPr>
          <p:nvPr/>
        </p:nvSpPr>
        <p:spPr>
          <a:xfrm>
            <a:off x="5012690" y="3376930"/>
            <a:ext cx="690245" cy="690245"/>
          </a:xfrm>
          <a:prstGeom prst="diamond">
            <a:avLst/>
          </a:prstGeom>
          <a:solidFill>
            <a:srgbClr val="6D986A"/>
          </a:solidFill>
          <a:ln>
            <a:solidFill>
              <a:srgbClr val="6D98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3" name="Oval 53"/>
          <p:cNvSpPr>
            <a:spLocks noChangeAspect="1"/>
          </p:cNvSpPr>
          <p:nvPr/>
        </p:nvSpPr>
        <p:spPr>
          <a:xfrm>
            <a:off x="5013325" y="4826635"/>
            <a:ext cx="690245" cy="690245"/>
          </a:xfrm>
          <a:prstGeom prst="diamond">
            <a:avLst/>
          </a:prstGeom>
          <a:solidFill>
            <a:srgbClr val="6D986A"/>
          </a:solidFill>
          <a:ln>
            <a:solidFill>
              <a:srgbClr val="6D98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6482080" y="1922780"/>
            <a:ext cx="690245" cy="690245"/>
          </a:xfrm>
          <a:prstGeom prst="diamond">
            <a:avLst/>
          </a:prstGeom>
          <a:solidFill>
            <a:srgbClr val="6D986A"/>
          </a:solidFill>
          <a:ln>
            <a:solidFill>
              <a:srgbClr val="6D98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5" name="Oval 53"/>
          <p:cNvSpPr>
            <a:spLocks noChangeAspect="1"/>
          </p:cNvSpPr>
          <p:nvPr/>
        </p:nvSpPr>
        <p:spPr>
          <a:xfrm>
            <a:off x="6481445" y="3376930"/>
            <a:ext cx="690245" cy="690245"/>
          </a:xfrm>
          <a:prstGeom prst="diamond">
            <a:avLst/>
          </a:prstGeom>
          <a:solidFill>
            <a:srgbClr val="6D986A"/>
          </a:solidFill>
          <a:ln>
            <a:solidFill>
              <a:srgbClr val="6D98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6" name="Oval 53"/>
          <p:cNvSpPr>
            <a:spLocks noChangeAspect="1"/>
          </p:cNvSpPr>
          <p:nvPr/>
        </p:nvSpPr>
        <p:spPr>
          <a:xfrm>
            <a:off x="6482080" y="4826635"/>
            <a:ext cx="690245" cy="690245"/>
          </a:xfrm>
          <a:prstGeom prst="diamond">
            <a:avLst/>
          </a:prstGeom>
          <a:solidFill>
            <a:srgbClr val="6D986A"/>
          </a:solidFill>
          <a:ln>
            <a:solidFill>
              <a:srgbClr val="6D98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2649220" y="1922758"/>
            <a:ext cx="2253615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4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单击此处输入文本</a:t>
            </a:r>
            <a:endParaRPr lang="zh-CN" altLang="en-US" sz="14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Rectangle 23"/>
          <p:cNvSpPr/>
          <p:nvPr/>
        </p:nvSpPr>
        <p:spPr>
          <a:xfrm>
            <a:off x="1045210" y="2164080"/>
            <a:ext cx="3857625" cy="584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5000"/>
              </a:lnSpc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If they throw stones at you, don’t throw back, use them to build your own foundation instead.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649220" y="3376908"/>
            <a:ext cx="2253615" cy="319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4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单击此处输入文本</a:t>
            </a:r>
            <a:endParaRPr lang="zh-CN" altLang="en-US" sz="14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Rectangle 23"/>
          <p:cNvSpPr/>
          <p:nvPr/>
        </p:nvSpPr>
        <p:spPr>
          <a:xfrm>
            <a:off x="1045210" y="3618230"/>
            <a:ext cx="3857625" cy="584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5000"/>
              </a:lnSpc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If they throw stones at you, don’t throw back, use them to build your own foundation instead.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649220" y="4826613"/>
            <a:ext cx="2253615" cy="319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4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单击此处输入文本</a:t>
            </a:r>
            <a:endParaRPr lang="zh-CN" altLang="en-US" sz="14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Rectangle 23"/>
          <p:cNvSpPr/>
          <p:nvPr/>
        </p:nvSpPr>
        <p:spPr>
          <a:xfrm>
            <a:off x="1045210" y="5067935"/>
            <a:ext cx="3857625" cy="584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5000"/>
              </a:lnSpc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If they throw stones at you, don’t throw back, use them to build your own foundation instead.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ea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7322185" y="1922758"/>
            <a:ext cx="2253615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4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单击此处输入文本</a:t>
            </a:r>
            <a:endParaRPr lang="zh-CN" altLang="en-US" sz="14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8" name="Rectangle 23"/>
          <p:cNvSpPr/>
          <p:nvPr/>
        </p:nvSpPr>
        <p:spPr>
          <a:xfrm>
            <a:off x="7322185" y="2174240"/>
            <a:ext cx="3857625" cy="584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35000"/>
              </a:lnSpc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If they throw stones at you, don’t throw back, use them to build your own foundation instead.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ea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7322185" y="3376908"/>
            <a:ext cx="2253615" cy="319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4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单击此处输入文本</a:t>
            </a:r>
            <a:endParaRPr lang="zh-CN" altLang="en-US" sz="14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0" name="Rectangle 23"/>
          <p:cNvSpPr/>
          <p:nvPr/>
        </p:nvSpPr>
        <p:spPr>
          <a:xfrm>
            <a:off x="7322185" y="3628390"/>
            <a:ext cx="3857625" cy="584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35000"/>
              </a:lnSpc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If they throw stones at you, don’t throw back, use them to build your own foundation instead.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ea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7420610" y="4826613"/>
            <a:ext cx="2253615" cy="319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4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单击此处输入文本</a:t>
            </a:r>
            <a:endParaRPr lang="zh-CN" altLang="en-US" sz="14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2" name="Rectangle 23"/>
          <p:cNvSpPr/>
          <p:nvPr/>
        </p:nvSpPr>
        <p:spPr>
          <a:xfrm>
            <a:off x="7420610" y="5078095"/>
            <a:ext cx="3857625" cy="584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35000"/>
              </a:lnSpc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If they throw stones at you, don’t throw back, use them to build your own foundation instead.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ea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500"/>
                            </p:stCondLst>
                            <p:childTnLst>
                              <p:par>
                                <p:cTn id="6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500"/>
                            </p:stCondLst>
                            <p:childTnLst>
                              <p:par>
                                <p:cTn id="8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500"/>
                            </p:stCondLst>
                            <p:childTnLst>
                              <p:par>
                                <p:cTn id="9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29" grpId="0" bldLvl="0" animBg="1"/>
      <p:bldP spid="37" grpId="0" bldLvl="0" animBg="1"/>
      <p:bldP spid="53" grpId="0" bldLvl="0" animBg="1"/>
      <p:bldP spid="54" grpId="0" bldLvl="0" animBg="1"/>
      <p:bldP spid="55" grpId="0" bldLvl="0" animBg="1"/>
      <p:bldP spid="56" grpId="0" bldLvl="0" animBg="1"/>
      <p:bldP spid="57" grpId="0"/>
      <p:bldP spid="3" grpId="0"/>
      <p:bldP spid="6" grpId="0"/>
      <p:bldP spid="7" grpId="0"/>
      <p:bldP spid="11" grpId="0"/>
      <p:bldP spid="12" grpId="0"/>
      <p:bldP spid="67" grpId="0"/>
      <p:bldP spid="68" grpId="0"/>
      <p:bldP spid="69" grpId="0"/>
      <p:bldP spid="70" grpId="0"/>
      <p:bldP spid="71" grpId="0"/>
      <p:bldP spid="7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叶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70490" y="-22860"/>
            <a:ext cx="3174365" cy="2362835"/>
          </a:xfrm>
          <a:prstGeom prst="rect">
            <a:avLst/>
          </a:prstGeom>
        </p:spPr>
      </p:pic>
      <p:pic>
        <p:nvPicPr>
          <p:cNvPr id="5" name="图片 4" descr="花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020" y="4057650"/>
            <a:ext cx="2219325" cy="290449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559050" y="2242820"/>
            <a:ext cx="707326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>
                <a:solidFill>
                  <a:srgbClr val="8CAA5B"/>
                </a:solidFill>
                <a:latin typeface="微软雅黑" panose="020B0503020204020204" charset="-122"/>
                <a:ea typeface="微软雅黑" panose="020B0503020204020204" charset="-122"/>
              </a:rPr>
              <a:t>THANK YOU</a:t>
            </a:r>
            <a:endParaRPr lang="en-US" altLang="zh-CN" sz="8000" b="1">
              <a:solidFill>
                <a:srgbClr val="8CAA5B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058160" y="3651250"/>
            <a:ext cx="6076950" cy="755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180000"/>
              </a:lnSpc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For our ever-lasting friendship, send sincere blessings and warm greetings to my friends whom I miss so much.</a:t>
            </a:r>
            <a:endParaRPr lang="zh-CN" altLang="en-US" sz="120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99"/>
                            </p:stCondLst>
                            <p:childTnLst>
                              <p:par>
                                <p:cTn id="2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叶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574020" y="-22860"/>
            <a:ext cx="2724150" cy="2028190"/>
          </a:xfrm>
          <a:prstGeom prst="rect">
            <a:avLst/>
          </a:prstGeom>
        </p:spPr>
      </p:pic>
      <p:pic>
        <p:nvPicPr>
          <p:cNvPr id="5" name="图片 4" descr="花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020" y="4767580"/>
            <a:ext cx="1676400" cy="2194560"/>
          </a:xfrm>
          <a:prstGeom prst="rect">
            <a:avLst/>
          </a:prstGeom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132330" y="2044065"/>
            <a:ext cx="7925435" cy="2760980"/>
          </a:xfrm>
          <a:prstGeom prst="rect">
            <a:avLst/>
          </a:prstGeom>
          <a:noFill/>
          <a:ln w="31750" cap="flat">
            <a:solidFill>
              <a:srgbClr val="6D986A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4541137" y="2331484"/>
            <a:ext cx="3109978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>
                <a:solidFill>
                  <a:srgbClr val="6D986A"/>
                </a:solidFill>
                <a:latin typeface="方正清刻本悦宋简体" panose="02000000000000000000" charset="-122"/>
                <a:ea typeface="方正清刻本悦宋简体" panose="02000000000000000000" charset="-122"/>
              </a:rPr>
              <a:t>PART.01</a:t>
            </a:r>
            <a:endParaRPr lang="en-US" altLang="zh-CN" sz="3600" dirty="0">
              <a:solidFill>
                <a:srgbClr val="6D986A"/>
              </a:solidFill>
              <a:latin typeface="方正清刻本悦宋简体" panose="02000000000000000000" charset="-122"/>
              <a:ea typeface="方正清刻本悦宋简体" panose="020000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48380" y="3103245"/>
            <a:ext cx="50952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rgbClr val="6D986A"/>
                </a:solidFill>
                <a:latin typeface="方正清刻本悦宋简体" panose="02000000000000000000" charset="-122"/>
                <a:ea typeface="方正清刻本悦宋简体" panose="02000000000000000000" charset="-122"/>
              </a:rPr>
              <a:t>单击此处输入标题文本</a:t>
            </a:r>
            <a:endParaRPr lang="zh-CN" altLang="en-US" sz="3200" dirty="0">
              <a:solidFill>
                <a:srgbClr val="6D986A"/>
              </a:solidFill>
              <a:latin typeface="方正清刻本悦宋简体" panose="02000000000000000000" charset="-122"/>
              <a:ea typeface="方正清刻本悦宋简体" panose="02000000000000000000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62530" y="3716020"/>
            <a:ext cx="72669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200000"/>
              </a:lnSpc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For our ever-lasting friendship, send sincere blessings and warm greetings to my friends whom I miss so much.</a:t>
            </a:r>
            <a:endParaRPr lang="zh-CN" altLang="en-US" sz="120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99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799"/>
                            </p:stCondLst>
                            <p:childTnLst>
                              <p:par>
                                <p:cTn id="3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12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叶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18495" y="-9525"/>
            <a:ext cx="2252980" cy="1677670"/>
          </a:xfrm>
          <a:prstGeom prst="rect">
            <a:avLst/>
          </a:prstGeom>
        </p:spPr>
      </p:pic>
      <p:pic>
        <p:nvPicPr>
          <p:cNvPr id="5" name="图片 4" descr="花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0" y="5189855"/>
            <a:ext cx="1343660" cy="1758950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-6350" y="307975"/>
            <a:ext cx="3248660" cy="499110"/>
            <a:chOff x="-35" y="638"/>
            <a:chExt cx="5116" cy="786"/>
          </a:xfrm>
          <a:solidFill>
            <a:srgbClr val="6D986A"/>
          </a:solidFill>
        </p:grpSpPr>
        <p:sp>
          <p:nvSpPr>
            <p:cNvPr id="8" name="矩形 7"/>
            <p:cNvSpPr/>
            <p:nvPr/>
          </p:nvSpPr>
          <p:spPr>
            <a:xfrm>
              <a:off x="-35" y="638"/>
              <a:ext cx="4613" cy="7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等腰三角形 8"/>
            <p:cNvSpPr/>
            <p:nvPr/>
          </p:nvSpPr>
          <p:spPr>
            <a:xfrm rot="5400000">
              <a:off x="4436" y="779"/>
              <a:ext cx="787" cy="50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/>
        </p:nvSpPr>
        <p:spPr>
          <a:xfrm>
            <a:off x="220345" y="363220"/>
            <a:ext cx="2475865" cy="38862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单击此处输入标题文本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 rot="5400000">
            <a:off x="3955415" y="2622550"/>
            <a:ext cx="4220845" cy="2151380"/>
            <a:chOff x="2100659" y="1884375"/>
            <a:chExt cx="5592604" cy="2849606"/>
          </a:xfrm>
          <a:solidFill>
            <a:srgbClr val="6D986A"/>
          </a:solidFill>
        </p:grpSpPr>
        <p:sp>
          <p:nvSpPr>
            <p:cNvPr id="11" name="Freeform 5"/>
            <p:cNvSpPr/>
            <p:nvPr/>
          </p:nvSpPr>
          <p:spPr bwMode="auto">
            <a:xfrm rot="16200000">
              <a:off x="2594945" y="1390089"/>
              <a:ext cx="1761772" cy="2750344"/>
            </a:xfrm>
            <a:custGeom>
              <a:avLst/>
              <a:gdLst>
                <a:gd name="T0" fmla="*/ 507 w 678"/>
                <a:gd name="T1" fmla="*/ 763 h 1060"/>
                <a:gd name="T2" fmla="*/ 365 w 678"/>
                <a:gd name="T3" fmla="*/ 529 h 1060"/>
                <a:gd name="T4" fmla="*/ 507 w 678"/>
                <a:gd name="T5" fmla="*/ 296 h 1060"/>
                <a:gd name="T6" fmla="*/ 678 w 678"/>
                <a:gd name="T7" fmla="*/ 0 h 1060"/>
                <a:gd name="T8" fmla="*/ 312 w 678"/>
                <a:gd name="T9" fmla="*/ 0 h 1060"/>
                <a:gd name="T10" fmla="*/ 142 w 678"/>
                <a:gd name="T11" fmla="*/ 296 h 1060"/>
                <a:gd name="T12" fmla="*/ 0 w 678"/>
                <a:gd name="T13" fmla="*/ 529 h 1060"/>
                <a:gd name="T14" fmla="*/ 142 w 678"/>
                <a:gd name="T15" fmla="*/ 764 h 1060"/>
                <a:gd name="T16" fmla="*/ 312 w 678"/>
                <a:gd name="T17" fmla="*/ 1060 h 1060"/>
                <a:gd name="T18" fmla="*/ 678 w 678"/>
                <a:gd name="T19" fmla="*/ 1060 h 1060"/>
                <a:gd name="T20" fmla="*/ 507 w 678"/>
                <a:gd name="T21" fmla="*/ 763 h 10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8" h="1060">
                  <a:moveTo>
                    <a:pt x="507" y="763"/>
                  </a:moveTo>
                  <a:cubicBezTo>
                    <a:pt x="490" y="612"/>
                    <a:pt x="365" y="529"/>
                    <a:pt x="365" y="529"/>
                  </a:cubicBezTo>
                  <a:cubicBezTo>
                    <a:pt x="365" y="529"/>
                    <a:pt x="490" y="447"/>
                    <a:pt x="507" y="296"/>
                  </a:cubicBezTo>
                  <a:cubicBezTo>
                    <a:pt x="525" y="145"/>
                    <a:pt x="610" y="0"/>
                    <a:pt x="678" y="0"/>
                  </a:cubicBezTo>
                  <a:cubicBezTo>
                    <a:pt x="312" y="0"/>
                    <a:pt x="312" y="0"/>
                    <a:pt x="312" y="0"/>
                  </a:cubicBezTo>
                  <a:cubicBezTo>
                    <a:pt x="244" y="0"/>
                    <a:pt x="159" y="144"/>
                    <a:pt x="142" y="296"/>
                  </a:cubicBezTo>
                  <a:cubicBezTo>
                    <a:pt x="124" y="447"/>
                    <a:pt x="0" y="529"/>
                    <a:pt x="0" y="529"/>
                  </a:cubicBezTo>
                  <a:cubicBezTo>
                    <a:pt x="0" y="529"/>
                    <a:pt x="124" y="613"/>
                    <a:pt x="142" y="764"/>
                  </a:cubicBezTo>
                  <a:cubicBezTo>
                    <a:pt x="159" y="915"/>
                    <a:pt x="244" y="1060"/>
                    <a:pt x="312" y="1060"/>
                  </a:cubicBezTo>
                  <a:cubicBezTo>
                    <a:pt x="678" y="1060"/>
                    <a:pt x="678" y="1060"/>
                    <a:pt x="678" y="1060"/>
                  </a:cubicBezTo>
                  <a:cubicBezTo>
                    <a:pt x="610" y="1060"/>
                    <a:pt x="525" y="915"/>
                    <a:pt x="507" y="76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3" name="Freeform 5"/>
            <p:cNvSpPr/>
            <p:nvPr/>
          </p:nvSpPr>
          <p:spPr bwMode="auto">
            <a:xfrm rot="16200000">
              <a:off x="5437205" y="1390089"/>
              <a:ext cx="1761772" cy="2750344"/>
            </a:xfrm>
            <a:custGeom>
              <a:avLst/>
              <a:gdLst>
                <a:gd name="T0" fmla="*/ 507 w 678"/>
                <a:gd name="T1" fmla="*/ 763 h 1060"/>
                <a:gd name="T2" fmla="*/ 365 w 678"/>
                <a:gd name="T3" fmla="*/ 529 h 1060"/>
                <a:gd name="T4" fmla="*/ 507 w 678"/>
                <a:gd name="T5" fmla="*/ 296 h 1060"/>
                <a:gd name="T6" fmla="*/ 678 w 678"/>
                <a:gd name="T7" fmla="*/ 0 h 1060"/>
                <a:gd name="T8" fmla="*/ 312 w 678"/>
                <a:gd name="T9" fmla="*/ 0 h 1060"/>
                <a:gd name="T10" fmla="*/ 142 w 678"/>
                <a:gd name="T11" fmla="*/ 296 h 1060"/>
                <a:gd name="T12" fmla="*/ 0 w 678"/>
                <a:gd name="T13" fmla="*/ 529 h 1060"/>
                <a:gd name="T14" fmla="*/ 142 w 678"/>
                <a:gd name="T15" fmla="*/ 764 h 1060"/>
                <a:gd name="T16" fmla="*/ 312 w 678"/>
                <a:gd name="T17" fmla="*/ 1060 h 1060"/>
                <a:gd name="T18" fmla="*/ 678 w 678"/>
                <a:gd name="T19" fmla="*/ 1060 h 1060"/>
                <a:gd name="T20" fmla="*/ 507 w 678"/>
                <a:gd name="T21" fmla="*/ 763 h 10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8" h="1060">
                  <a:moveTo>
                    <a:pt x="507" y="763"/>
                  </a:moveTo>
                  <a:cubicBezTo>
                    <a:pt x="490" y="612"/>
                    <a:pt x="365" y="529"/>
                    <a:pt x="365" y="529"/>
                  </a:cubicBezTo>
                  <a:cubicBezTo>
                    <a:pt x="365" y="529"/>
                    <a:pt x="490" y="447"/>
                    <a:pt x="507" y="296"/>
                  </a:cubicBezTo>
                  <a:cubicBezTo>
                    <a:pt x="525" y="145"/>
                    <a:pt x="610" y="0"/>
                    <a:pt x="678" y="0"/>
                  </a:cubicBezTo>
                  <a:cubicBezTo>
                    <a:pt x="312" y="0"/>
                    <a:pt x="312" y="0"/>
                    <a:pt x="312" y="0"/>
                  </a:cubicBezTo>
                  <a:cubicBezTo>
                    <a:pt x="244" y="0"/>
                    <a:pt x="159" y="144"/>
                    <a:pt x="142" y="296"/>
                  </a:cubicBezTo>
                  <a:cubicBezTo>
                    <a:pt x="124" y="447"/>
                    <a:pt x="0" y="529"/>
                    <a:pt x="0" y="529"/>
                  </a:cubicBezTo>
                  <a:cubicBezTo>
                    <a:pt x="0" y="529"/>
                    <a:pt x="124" y="613"/>
                    <a:pt x="142" y="764"/>
                  </a:cubicBezTo>
                  <a:cubicBezTo>
                    <a:pt x="159" y="915"/>
                    <a:pt x="244" y="1060"/>
                    <a:pt x="312" y="1060"/>
                  </a:cubicBezTo>
                  <a:cubicBezTo>
                    <a:pt x="678" y="1060"/>
                    <a:pt x="678" y="1060"/>
                    <a:pt x="678" y="1060"/>
                  </a:cubicBezTo>
                  <a:cubicBezTo>
                    <a:pt x="610" y="1060"/>
                    <a:pt x="525" y="915"/>
                    <a:pt x="507" y="76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4" name="Freeform 5"/>
            <p:cNvSpPr/>
            <p:nvPr/>
          </p:nvSpPr>
          <p:spPr bwMode="auto">
            <a:xfrm rot="5400000">
              <a:off x="4016075" y="2477923"/>
              <a:ext cx="1761772" cy="2750344"/>
            </a:xfrm>
            <a:custGeom>
              <a:avLst/>
              <a:gdLst>
                <a:gd name="T0" fmla="*/ 507 w 678"/>
                <a:gd name="T1" fmla="*/ 763 h 1060"/>
                <a:gd name="T2" fmla="*/ 365 w 678"/>
                <a:gd name="T3" fmla="*/ 529 h 1060"/>
                <a:gd name="T4" fmla="*/ 507 w 678"/>
                <a:gd name="T5" fmla="*/ 296 h 1060"/>
                <a:gd name="T6" fmla="*/ 678 w 678"/>
                <a:gd name="T7" fmla="*/ 0 h 1060"/>
                <a:gd name="T8" fmla="*/ 312 w 678"/>
                <a:gd name="T9" fmla="*/ 0 h 1060"/>
                <a:gd name="T10" fmla="*/ 142 w 678"/>
                <a:gd name="T11" fmla="*/ 296 h 1060"/>
                <a:gd name="T12" fmla="*/ 0 w 678"/>
                <a:gd name="T13" fmla="*/ 529 h 1060"/>
                <a:gd name="T14" fmla="*/ 142 w 678"/>
                <a:gd name="T15" fmla="*/ 764 h 1060"/>
                <a:gd name="T16" fmla="*/ 312 w 678"/>
                <a:gd name="T17" fmla="*/ 1060 h 1060"/>
                <a:gd name="T18" fmla="*/ 678 w 678"/>
                <a:gd name="T19" fmla="*/ 1060 h 1060"/>
                <a:gd name="T20" fmla="*/ 507 w 678"/>
                <a:gd name="T21" fmla="*/ 763 h 10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8" h="1060">
                  <a:moveTo>
                    <a:pt x="507" y="763"/>
                  </a:moveTo>
                  <a:cubicBezTo>
                    <a:pt x="490" y="612"/>
                    <a:pt x="365" y="529"/>
                    <a:pt x="365" y="529"/>
                  </a:cubicBezTo>
                  <a:cubicBezTo>
                    <a:pt x="365" y="529"/>
                    <a:pt x="490" y="447"/>
                    <a:pt x="507" y="296"/>
                  </a:cubicBezTo>
                  <a:cubicBezTo>
                    <a:pt x="525" y="145"/>
                    <a:pt x="610" y="0"/>
                    <a:pt x="678" y="0"/>
                  </a:cubicBezTo>
                  <a:cubicBezTo>
                    <a:pt x="312" y="0"/>
                    <a:pt x="312" y="0"/>
                    <a:pt x="312" y="0"/>
                  </a:cubicBezTo>
                  <a:cubicBezTo>
                    <a:pt x="244" y="0"/>
                    <a:pt x="159" y="144"/>
                    <a:pt x="142" y="296"/>
                  </a:cubicBezTo>
                  <a:cubicBezTo>
                    <a:pt x="124" y="447"/>
                    <a:pt x="0" y="529"/>
                    <a:pt x="0" y="529"/>
                  </a:cubicBezTo>
                  <a:cubicBezTo>
                    <a:pt x="0" y="529"/>
                    <a:pt x="124" y="613"/>
                    <a:pt x="142" y="764"/>
                  </a:cubicBezTo>
                  <a:cubicBezTo>
                    <a:pt x="159" y="915"/>
                    <a:pt x="244" y="1060"/>
                    <a:pt x="312" y="1060"/>
                  </a:cubicBezTo>
                  <a:cubicBezTo>
                    <a:pt x="678" y="1060"/>
                    <a:pt x="678" y="1060"/>
                    <a:pt x="678" y="1060"/>
                  </a:cubicBezTo>
                  <a:cubicBezTo>
                    <a:pt x="610" y="1060"/>
                    <a:pt x="525" y="915"/>
                    <a:pt x="507" y="76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6" name="Group 8"/>
          <p:cNvGrpSpPr>
            <a:grpSpLocks noChangeAspect="1"/>
          </p:cNvGrpSpPr>
          <p:nvPr/>
        </p:nvGrpSpPr>
        <p:grpSpPr bwMode="auto">
          <a:xfrm>
            <a:off x="4774565" y="3497580"/>
            <a:ext cx="217805" cy="400685"/>
            <a:chOff x="3624" y="1764"/>
            <a:chExt cx="432" cy="792"/>
          </a:xfrm>
        </p:grpSpPr>
        <p:sp>
          <p:nvSpPr>
            <p:cNvPr id="17" name="AutoShape 7"/>
            <p:cNvSpPr>
              <a:spLocks noChangeAspect="1" noChangeArrowheads="1" noTextEdit="1"/>
            </p:cNvSpPr>
            <p:nvPr/>
          </p:nvSpPr>
          <p:spPr bwMode="auto">
            <a:xfrm>
              <a:off x="3624" y="1764"/>
              <a:ext cx="432" cy="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3627" y="1767"/>
              <a:ext cx="426" cy="789"/>
            </a:xfrm>
            <a:custGeom>
              <a:avLst/>
              <a:gdLst>
                <a:gd name="T0" fmla="*/ 157 w 157"/>
                <a:gd name="T1" fmla="*/ 195 h 293"/>
                <a:gd name="T2" fmla="*/ 152 w 157"/>
                <a:gd name="T3" fmla="*/ 217 h 293"/>
                <a:gd name="T4" fmla="*/ 139 w 157"/>
                <a:gd name="T5" fmla="*/ 238 h 293"/>
                <a:gd name="T6" fmla="*/ 119 w 157"/>
                <a:gd name="T7" fmla="*/ 255 h 293"/>
                <a:gd name="T8" fmla="*/ 91 w 157"/>
                <a:gd name="T9" fmla="*/ 266 h 293"/>
                <a:gd name="T10" fmla="*/ 91 w 157"/>
                <a:gd name="T11" fmla="*/ 293 h 293"/>
                <a:gd name="T12" fmla="*/ 72 w 157"/>
                <a:gd name="T13" fmla="*/ 293 h 293"/>
                <a:gd name="T14" fmla="*/ 72 w 157"/>
                <a:gd name="T15" fmla="*/ 268 h 293"/>
                <a:gd name="T16" fmla="*/ 70 w 157"/>
                <a:gd name="T17" fmla="*/ 268 h 293"/>
                <a:gd name="T18" fmla="*/ 68 w 157"/>
                <a:gd name="T19" fmla="*/ 268 h 293"/>
                <a:gd name="T20" fmla="*/ 48 w 157"/>
                <a:gd name="T21" fmla="*/ 267 h 293"/>
                <a:gd name="T22" fmla="*/ 30 w 157"/>
                <a:gd name="T23" fmla="*/ 263 h 293"/>
                <a:gd name="T24" fmla="*/ 15 w 157"/>
                <a:gd name="T25" fmla="*/ 258 h 293"/>
                <a:gd name="T26" fmla="*/ 0 w 157"/>
                <a:gd name="T27" fmla="*/ 251 h 293"/>
                <a:gd name="T28" fmla="*/ 11 w 157"/>
                <a:gd name="T29" fmla="*/ 215 h 293"/>
                <a:gd name="T30" fmla="*/ 23 w 157"/>
                <a:gd name="T31" fmla="*/ 222 h 293"/>
                <a:gd name="T32" fmla="*/ 38 w 157"/>
                <a:gd name="T33" fmla="*/ 229 h 293"/>
                <a:gd name="T34" fmla="*/ 55 w 157"/>
                <a:gd name="T35" fmla="*/ 235 h 293"/>
                <a:gd name="T36" fmla="*/ 72 w 157"/>
                <a:gd name="T37" fmla="*/ 238 h 293"/>
                <a:gd name="T38" fmla="*/ 72 w 157"/>
                <a:gd name="T39" fmla="*/ 164 h 293"/>
                <a:gd name="T40" fmla="*/ 49 w 157"/>
                <a:gd name="T41" fmla="*/ 154 h 293"/>
                <a:gd name="T42" fmla="*/ 29 w 157"/>
                <a:gd name="T43" fmla="*/ 140 h 293"/>
                <a:gd name="T44" fmla="*/ 14 w 157"/>
                <a:gd name="T45" fmla="*/ 120 h 293"/>
                <a:gd name="T46" fmla="*/ 8 w 157"/>
                <a:gd name="T47" fmla="*/ 89 h 293"/>
                <a:gd name="T48" fmla="*/ 12 w 157"/>
                <a:gd name="T49" fmla="*/ 70 h 293"/>
                <a:gd name="T50" fmla="*/ 25 w 157"/>
                <a:gd name="T51" fmla="*/ 51 h 293"/>
                <a:gd name="T52" fmla="*/ 45 w 157"/>
                <a:gd name="T53" fmla="*/ 36 h 293"/>
                <a:gd name="T54" fmla="*/ 72 w 157"/>
                <a:gd name="T55" fmla="*/ 26 h 293"/>
                <a:gd name="T56" fmla="*/ 72 w 157"/>
                <a:gd name="T57" fmla="*/ 0 h 293"/>
                <a:gd name="T58" fmla="*/ 91 w 157"/>
                <a:gd name="T59" fmla="*/ 0 h 293"/>
                <a:gd name="T60" fmla="*/ 91 w 157"/>
                <a:gd name="T61" fmla="*/ 24 h 293"/>
                <a:gd name="T62" fmla="*/ 92 w 157"/>
                <a:gd name="T63" fmla="*/ 24 h 293"/>
                <a:gd name="T64" fmla="*/ 120 w 157"/>
                <a:gd name="T65" fmla="*/ 26 h 293"/>
                <a:gd name="T66" fmla="*/ 146 w 157"/>
                <a:gd name="T67" fmla="*/ 30 h 293"/>
                <a:gd name="T68" fmla="*/ 139 w 157"/>
                <a:gd name="T69" fmla="*/ 65 h 293"/>
                <a:gd name="T70" fmla="*/ 115 w 157"/>
                <a:gd name="T71" fmla="*/ 58 h 293"/>
                <a:gd name="T72" fmla="*/ 91 w 157"/>
                <a:gd name="T73" fmla="*/ 54 h 293"/>
                <a:gd name="T74" fmla="*/ 91 w 157"/>
                <a:gd name="T75" fmla="*/ 119 h 293"/>
                <a:gd name="T76" fmla="*/ 114 w 157"/>
                <a:gd name="T77" fmla="*/ 129 h 293"/>
                <a:gd name="T78" fmla="*/ 135 w 157"/>
                <a:gd name="T79" fmla="*/ 143 h 293"/>
                <a:gd name="T80" fmla="*/ 151 w 157"/>
                <a:gd name="T81" fmla="*/ 164 h 293"/>
                <a:gd name="T82" fmla="*/ 157 w 157"/>
                <a:gd name="T83" fmla="*/ 195 h 293"/>
                <a:gd name="T84" fmla="*/ 49 w 157"/>
                <a:gd name="T85" fmla="*/ 82 h 293"/>
                <a:gd name="T86" fmla="*/ 55 w 157"/>
                <a:gd name="T87" fmla="*/ 99 h 293"/>
                <a:gd name="T88" fmla="*/ 72 w 157"/>
                <a:gd name="T89" fmla="*/ 111 h 293"/>
                <a:gd name="T90" fmla="*/ 72 w 157"/>
                <a:gd name="T91" fmla="*/ 54 h 293"/>
                <a:gd name="T92" fmla="*/ 57 w 157"/>
                <a:gd name="T93" fmla="*/ 59 h 293"/>
                <a:gd name="T94" fmla="*/ 51 w 157"/>
                <a:gd name="T95" fmla="*/ 67 h 293"/>
                <a:gd name="T96" fmla="*/ 49 w 157"/>
                <a:gd name="T97" fmla="*/ 82 h 293"/>
                <a:gd name="T98" fmla="*/ 116 w 157"/>
                <a:gd name="T99" fmla="*/ 201 h 293"/>
                <a:gd name="T100" fmla="*/ 109 w 157"/>
                <a:gd name="T101" fmla="*/ 184 h 293"/>
                <a:gd name="T102" fmla="*/ 91 w 157"/>
                <a:gd name="T103" fmla="*/ 172 h 293"/>
                <a:gd name="T104" fmla="*/ 91 w 157"/>
                <a:gd name="T105" fmla="*/ 236 h 293"/>
                <a:gd name="T106" fmla="*/ 98 w 157"/>
                <a:gd name="T107" fmla="*/ 235 h 293"/>
                <a:gd name="T108" fmla="*/ 104 w 157"/>
                <a:gd name="T109" fmla="*/ 233 h 293"/>
                <a:gd name="T110" fmla="*/ 112 w 157"/>
                <a:gd name="T111" fmla="*/ 223 h 293"/>
                <a:gd name="T112" fmla="*/ 116 w 157"/>
                <a:gd name="T113" fmla="*/ 20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7" h="293">
                  <a:moveTo>
                    <a:pt x="157" y="195"/>
                  </a:moveTo>
                  <a:cubicBezTo>
                    <a:pt x="157" y="202"/>
                    <a:pt x="155" y="210"/>
                    <a:pt x="152" y="217"/>
                  </a:cubicBezTo>
                  <a:cubicBezTo>
                    <a:pt x="149" y="225"/>
                    <a:pt x="145" y="232"/>
                    <a:pt x="139" y="238"/>
                  </a:cubicBezTo>
                  <a:cubicBezTo>
                    <a:pt x="134" y="244"/>
                    <a:pt x="127" y="250"/>
                    <a:pt x="119" y="255"/>
                  </a:cubicBezTo>
                  <a:cubicBezTo>
                    <a:pt x="111" y="260"/>
                    <a:pt x="102" y="263"/>
                    <a:pt x="91" y="266"/>
                  </a:cubicBezTo>
                  <a:cubicBezTo>
                    <a:pt x="91" y="293"/>
                    <a:pt x="91" y="293"/>
                    <a:pt x="91" y="293"/>
                  </a:cubicBezTo>
                  <a:cubicBezTo>
                    <a:pt x="72" y="293"/>
                    <a:pt x="72" y="293"/>
                    <a:pt x="72" y="293"/>
                  </a:cubicBezTo>
                  <a:cubicBezTo>
                    <a:pt x="72" y="268"/>
                    <a:pt x="72" y="268"/>
                    <a:pt x="72" y="268"/>
                  </a:cubicBezTo>
                  <a:cubicBezTo>
                    <a:pt x="71" y="268"/>
                    <a:pt x="70" y="268"/>
                    <a:pt x="70" y="268"/>
                  </a:cubicBezTo>
                  <a:cubicBezTo>
                    <a:pt x="69" y="268"/>
                    <a:pt x="69" y="268"/>
                    <a:pt x="68" y="268"/>
                  </a:cubicBezTo>
                  <a:cubicBezTo>
                    <a:pt x="61" y="268"/>
                    <a:pt x="54" y="268"/>
                    <a:pt x="48" y="267"/>
                  </a:cubicBezTo>
                  <a:cubicBezTo>
                    <a:pt x="42" y="266"/>
                    <a:pt x="36" y="265"/>
                    <a:pt x="30" y="263"/>
                  </a:cubicBezTo>
                  <a:cubicBezTo>
                    <a:pt x="25" y="262"/>
                    <a:pt x="20" y="260"/>
                    <a:pt x="15" y="258"/>
                  </a:cubicBezTo>
                  <a:cubicBezTo>
                    <a:pt x="10" y="256"/>
                    <a:pt x="5" y="253"/>
                    <a:pt x="0" y="251"/>
                  </a:cubicBezTo>
                  <a:cubicBezTo>
                    <a:pt x="11" y="215"/>
                    <a:pt x="11" y="215"/>
                    <a:pt x="11" y="215"/>
                  </a:cubicBezTo>
                  <a:cubicBezTo>
                    <a:pt x="14" y="218"/>
                    <a:pt x="18" y="220"/>
                    <a:pt x="23" y="222"/>
                  </a:cubicBezTo>
                  <a:cubicBezTo>
                    <a:pt x="28" y="225"/>
                    <a:pt x="33" y="227"/>
                    <a:pt x="38" y="229"/>
                  </a:cubicBezTo>
                  <a:cubicBezTo>
                    <a:pt x="44" y="231"/>
                    <a:pt x="49" y="233"/>
                    <a:pt x="55" y="235"/>
                  </a:cubicBezTo>
                  <a:cubicBezTo>
                    <a:pt x="61" y="236"/>
                    <a:pt x="66" y="237"/>
                    <a:pt x="72" y="238"/>
                  </a:cubicBezTo>
                  <a:cubicBezTo>
                    <a:pt x="72" y="164"/>
                    <a:pt x="72" y="164"/>
                    <a:pt x="72" y="164"/>
                  </a:cubicBezTo>
                  <a:cubicBezTo>
                    <a:pt x="64" y="161"/>
                    <a:pt x="57" y="158"/>
                    <a:pt x="49" y="154"/>
                  </a:cubicBezTo>
                  <a:cubicBezTo>
                    <a:pt x="42" y="150"/>
                    <a:pt x="35" y="146"/>
                    <a:pt x="29" y="140"/>
                  </a:cubicBezTo>
                  <a:cubicBezTo>
                    <a:pt x="22" y="135"/>
                    <a:pt x="17" y="128"/>
                    <a:pt x="14" y="120"/>
                  </a:cubicBezTo>
                  <a:cubicBezTo>
                    <a:pt x="10" y="112"/>
                    <a:pt x="8" y="101"/>
                    <a:pt x="8" y="89"/>
                  </a:cubicBezTo>
                  <a:cubicBezTo>
                    <a:pt x="8" y="83"/>
                    <a:pt x="9" y="77"/>
                    <a:pt x="12" y="70"/>
                  </a:cubicBezTo>
                  <a:cubicBezTo>
                    <a:pt x="15" y="64"/>
                    <a:pt x="19" y="57"/>
                    <a:pt x="25" y="51"/>
                  </a:cubicBezTo>
                  <a:cubicBezTo>
                    <a:pt x="30" y="45"/>
                    <a:pt x="37" y="40"/>
                    <a:pt x="45" y="36"/>
                  </a:cubicBezTo>
                  <a:cubicBezTo>
                    <a:pt x="53" y="31"/>
                    <a:pt x="62" y="28"/>
                    <a:pt x="72" y="26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1" y="24"/>
                    <a:pt x="91" y="24"/>
                    <a:pt x="91" y="24"/>
                  </a:cubicBezTo>
                  <a:cubicBezTo>
                    <a:pt x="92" y="24"/>
                    <a:pt x="92" y="24"/>
                    <a:pt x="92" y="24"/>
                  </a:cubicBezTo>
                  <a:cubicBezTo>
                    <a:pt x="102" y="24"/>
                    <a:pt x="111" y="25"/>
                    <a:pt x="120" y="26"/>
                  </a:cubicBezTo>
                  <a:cubicBezTo>
                    <a:pt x="129" y="27"/>
                    <a:pt x="137" y="28"/>
                    <a:pt x="146" y="30"/>
                  </a:cubicBezTo>
                  <a:cubicBezTo>
                    <a:pt x="139" y="65"/>
                    <a:pt x="139" y="65"/>
                    <a:pt x="139" y="65"/>
                  </a:cubicBezTo>
                  <a:cubicBezTo>
                    <a:pt x="132" y="62"/>
                    <a:pt x="124" y="60"/>
                    <a:pt x="115" y="58"/>
                  </a:cubicBezTo>
                  <a:cubicBezTo>
                    <a:pt x="107" y="56"/>
                    <a:pt x="99" y="54"/>
                    <a:pt x="91" y="54"/>
                  </a:cubicBezTo>
                  <a:cubicBezTo>
                    <a:pt x="91" y="119"/>
                    <a:pt x="91" y="119"/>
                    <a:pt x="91" y="119"/>
                  </a:cubicBezTo>
                  <a:cubicBezTo>
                    <a:pt x="99" y="122"/>
                    <a:pt x="106" y="125"/>
                    <a:pt x="114" y="129"/>
                  </a:cubicBezTo>
                  <a:cubicBezTo>
                    <a:pt x="122" y="133"/>
                    <a:pt x="129" y="137"/>
                    <a:pt x="135" y="143"/>
                  </a:cubicBezTo>
                  <a:cubicBezTo>
                    <a:pt x="142" y="148"/>
                    <a:pt x="147" y="155"/>
                    <a:pt x="151" y="164"/>
                  </a:cubicBezTo>
                  <a:cubicBezTo>
                    <a:pt x="155" y="172"/>
                    <a:pt x="157" y="182"/>
                    <a:pt x="157" y="195"/>
                  </a:cubicBezTo>
                  <a:close/>
                  <a:moveTo>
                    <a:pt x="49" y="82"/>
                  </a:moveTo>
                  <a:cubicBezTo>
                    <a:pt x="49" y="89"/>
                    <a:pt x="51" y="95"/>
                    <a:pt x="55" y="99"/>
                  </a:cubicBezTo>
                  <a:cubicBezTo>
                    <a:pt x="59" y="104"/>
                    <a:pt x="65" y="107"/>
                    <a:pt x="72" y="111"/>
                  </a:cubicBezTo>
                  <a:cubicBezTo>
                    <a:pt x="72" y="54"/>
                    <a:pt x="72" y="54"/>
                    <a:pt x="72" y="54"/>
                  </a:cubicBezTo>
                  <a:cubicBezTo>
                    <a:pt x="66" y="55"/>
                    <a:pt x="61" y="56"/>
                    <a:pt x="57" y="59"/>
                  </a:cubicBezTo>
                  <a:cubicBezTo>
                    <a:pt x="54" y="60"/>
                    <a:pt x="52" y="63"/>
                    <a:pt x="51" y="67"/>
                  </a:cubicBezTo>
                  <a:cubicBezTo>
                    <a:pt x="49" y="71"/>
                    <a:pt x="49" y="76"/>
                    <a:pt x="49" y="82"/>
                  </a:cubicBezTo>
                  <a:close/>
                  <a:moveTo>
                    <a:pt x="116" y="201"/>
                  </a:moveTo>
                  <a:cubicBezTo>
                    <a:pt x="116" y="194"/>
                    <a:pt x="113" y="188"/>
                    <a:pt x="109" y="184"/>
                  </a:cubicBezTo>
                  <a:cubicBezTo>
                    <a:pt x="105" y="179"/>
                    <a:pt x="99" y="176"/>
                    <a:pt x="91" y="172"/>
                  </a:cubicBezTo>
                  <a:cubicBezTo>
                    <a:pt x="91" y="236"/>
                    <a:pt x="91" y="236"/>
                    <a:pt x="91" y="236"/>
                  </a:cubicBezTo>
                  <a:cubicBezTo>
                    <a:pt x="94" y="236"/>
                    <a:pt x="96" y="236"/>
                    <a:pt x="98" y="235"/>
                  </a:cubicBezTo>
                  <a:cubicBezTo>
                    <a:pt x="100" y="234"/>
                    <a:pt x="102" y="234"/>
                    <a:pt x="104" y="233"/>
                  </a:cubicBezTo>
                  <a:cubicBezTo>
                    <a:pt x="108" y="231"/>
                    <a:pt x="110" y="228"/>
                    <a:pt x="112" y="223"/>
                  </a:cubicBezTo>
                  <a:cubicBezTo>
                    <a:pt x="115" y="217"/>
                    <a:pt x="116" y="210"/>
                    <a:pt x="116" y="201"/>
                  </a:cubicBezTo>
                  <a:close/>
                </a:path>
              </a:pathLst>
            </a:custGeom>
            <a:solidFill>
              <a:srgbClr val="6D9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7132320" y="2315845"/>
            <a:ext cx="549910" cy="588645"/>
            <a:chOff x="7046912" y="1069256"/>
            <a:chExt cx="612776" cy="655637"/>
          </a:xfrm>
          <a:solidFill>
            <a:srgbClr val="6D986A"/>
          </a:solidFill>
        </p:grpSpPr>
        <p:sp>
          <p:nvSpPr>
            <p:cNvPr id="26" name="Freeform 13"/>
            <p:cNvSpPr>
              <a:spLocks noEditPoints="1"/>
            </p:cNvSpPr>
            <p:nvPr/>
          </p:nvSpPr>
          <p:spPr bwMode="auto">
            <a:xfrm>
              <a:off x="7175500" y="1196256"/>
              <a:ext cx="363538" cy="436562"/>
            </a:xfrm>
            <a:custGeom>
              <a:avLst/>
              <a:gdLst>
                <a:gd name="T0" fmla="*/ 109 w 219"/>
                <a:gd name="T1" fmla="*/ 0 h 263"/>
                <a:gd name="T2" fmla="*/ 0 w 219"/>
                <a:gd name="T3" fmla="*/ 109 h 263"/>
                <a:gd name="T4" fmla="*/ 28 w 219"/>
                <a:gd name="T5" fmla="*/ 182 h 263"/>
                <a:gd name="T6" fmla="*/ 28 w 219"/>
                <a:gd name="T7" fmla="*/ 182 h 263"/>
                <a:gd name="T8" fmla="*/ 28 w 219"/>
                <a:gd name="T9" fmla="*/ 183 h 263"/>
                <a:gd name="T10" fmla="*/ 33 w 219"/>
                <a:gd name="T11" fmla="*/ 188 h 263"/>
                <a:gd name="T12" fmla="*/ 58 w 219"/>
                <a:gd name="T13" fmla="*/ 220 h 263"/>
                <a:gd name="T14" fmla="*/ 90 w 219"/>
                <a:gd name="T15" fmla="*/ 263 h 263"/>
                <a:gd name="T16" fmla="*/ 107 w 219"/>
                <a:gd name="T17" fmla="*/ 263 h 263"/>
                <a:gd name="T18" fmla="*/ 112 w 219"/>
                <a:gd name="T19" fmla="*/ 263 h 263"/>
                <a:gd name="T20" fmla="*/ 129 w 219"/>
                <a:gd name="T21" fmla="*/ 263 h 263"/>
                <a:gd name="T22" fmla="*/ 160 w 219"/>
                <a:gd name="T23" fmla="*/ 220 h 263"/>
                <a:gd name="T24" fmla="*/ 185 w 219"/>
                <a:gd name="T25" fmla="*/ 189 h 263"/>
                <a:gd name="T26" fmla="*/ 219 w 219"/>
                <a:gd name="T27" fmla="*/ 109 h 263"/>
                <a:gd name="T28" fmla="*/ 109 w 219"/>
                <a:gd name="T29" fmla="*/ 0 h 263"/>
                <a:gd name="T30" fmla="*/ 150 w 219"/>
                <a:gd name="T31" fmla="*/ 158 h 263"/>
                <a:gd name="T32" fmla="*/ 137 w 219"/>
                <a:gd name="T33" fmla="*/ 176 h 263"/>
                <a:gd name="T34" fmla="*/ 120 w 219"/>
                <a:gd name="T35" fmla="*/ 201 h 263"/>
                <a:gd name="T36" fmla="*/ 111 w 219"/>
                <a:gd name="T37" fmla="*/ 201 h 263"/>
                <a:gd name="T38" fmla="*/ 108 w 219"/>
                <a:gd name="T39" fmla="*/ 201 h 263"/>
                <a:gd name="T40" fmla="*/ 99 w 219"/>
                <a:gd name="T41" fmla="*/ 201 h 263"/>
                <a:gd name="T42" fmla="*/ 82 w 219"/>
                <a:gd name="T43" fmla="*/ 176 h 263"/>
                <a:gd name="T44" fmla="*/ 68 w 219"/>
                <a:gd name="T45" fmla="*/ 158 h 263"/>
                <a:gd name="T46" fmla="*/ 65 w 219"/>
                <a:gd name="T47" fmla="*/ 155 h 263"/>
                <a:gd name="T48" fmla="*/ 65 w 219"/>
                <a:gd name="T49" fmla="*/ 155 h 263"/>
                <a:gd name="T50" fmla="*/ 65 w 219"/>
                <a:gd name="T51" fmla="*/ 155 h 263"/>
                <a:gd name="T52" fmla="*/ 50 w 219"/>
                <a:gd name="T53" fmla="*/ 112 h 263"/>
                <a:gd name="T54" fmla="*/ 109 w 219"/>
                <a:gd name="T55" fmla="*/ 49 h 263"/>
                <a:gd name="T56" fmla="*/ 169 w 219"/>
                <a:gd name="T57" fmla="*/ 112 h 263"/>
                <a:gd name="T58" fmla="*/ 150 w 219"/>
                <a:gd name="T59" fmla="*/ 15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19" h="263">
                  <a:moveTo>
                    <a:pt x="109" y="0"/>
                  </a:moveTo>
                  <a:cubicBezTo>
                    <a:pt x="49" y="0"/>
                    <a:pt x="0" y="49"/>
                    <a:pt x="0" y="109"/>
                  </a:cubicBezTo>
                  <a:cubicBezTo>
                    <a:pt x="0" y="137"/>
                    <a:pt x="10" y="163"/>
                    <a:pt x="28" y="182"/>
                  </a:cubicBezTo>
                  <a:cubicBezTo>
                    <a:pt x="28" y="182"/>
                    <a:pt x="28" y="182"/>
                    <a:pt x="28" y="182"/>
                  </a:cubicBezTo>
                  <a:cubicBezTo>
                    <a:pt x="28" y="182"/>
                    <a:pt x="28" y="183"/>
                    <a:pt x="28" y="183"/>
                  </a:cubicBezTo>
                  <a:cubicBezTo>
                    <a:pt x="30" y="185"/>
                    <a:pt x="31" y="186"/>
                    <a:pt x="33" y="188"/>
                  </a:cubicBezTo>
                  <a:cubicBezTo>
                    <a:pt x="39" y="195"/>
                    <a:pt x="51" y="207"/>
                    <a:pt x="58" y="220"/>
                  </a:cubicBezTo>
                  <a:cubicBezTo>
                    <a:pt x="70" y="238"/>
                    <a:pt x="64" y="263"/>
                    <a:pt x="90" y="263"/>
                  </a:cubicBezTo>
                  <a:cubicBezTo>
                    <a:pt x="107" y="263"/>
                    <a:pt x="107" y="263"/>
                    <a:pt x="107" y="263"/>
                  </a:cubicBezTo>
                  <a:cubicBezTo>
                    <a:pt x="112" y="263"/>
                    <a:pt x="112" y="263"/>
                    <a:pt x="112" y="263"/>
                  </a:cubicBezTo>
                  <a:cubicBezTo>
                    <a:pt x="129" y="263"/>
                    <a:pt x="129" y="263"/>
                    <a:pt x="129" y="263"/>
                  </a:cubicBezTo>
                  <a:cubicBezTo>
                    <a:pt x="155" y="263"/>
                    <a:pt x="149" y="238"/>
                    <a:pt x="160" y="220"/>
                  </a:cubicBezTo>
                  <a:cubicBezTo>
                    <a:pt x="168" y="208"/>
                    <a:pt x="178" y="196"/>
                    <a:pt x="185" y="189"/>
                  </a:cubicBezTo>
                  <a:cubicBezTo>
                    <a:pt x="206" y="169"/>
                    <a:pt x="219" y="141"/>
                    <a:pt x="219" y="109"/>
                  </a:cubicBezTo>
                  <a:cubicBezTo>
                    <a:pt x="219" y="49"/>
                    <a:pt x="170" y="0"/>
                    <a:pt x="109" y="0"/>
                  </a:cubicBezTo>
                  <a:close/>
                  <a:moveTo>
                    <a:pt x="150" y="158"/>
                  </a:moveTo>
                  <a:cubicBezTo>
                    <a:pt x="147" y="162"/>
                    <a:pt x="141" y="169"/>
                    <a:pt x="137" y="176"/>
                  </a:cubicBezTo>
                  <a:cubicBezTo>
                    <a:pt x="131" y="186"/>
                    <a:pt x="134" y="201"/>
                    <a:pt x="120" y="201"/>
                  </a:cubicBezTo>
                  <a:cubicBezTo>
                    <a:pt x="111" y="201"/>
                    <a:pt x="111" y="201"/>
                    <a:pt x="111" y="201"/>
                  </a:cubicBezTo>
                  <a:cubicBezTo>
                    <a:pt x="108" y="201"/>
                    <a:pt x="108" y="201"/>
                    <a:pt x="108" y="201"/>
                  </a:cubicBezTo>
                  <a:cubicBezTo>
                    <a:pt x="99" y="201"/>
                    <a:pt x="99" y="201"/>
                    <a:pt x="99" y="201"/>
                  </a:cubicBezTo>
                  <a:cubicBezTo>
                    <a:pt x="85" y="201"/>
                    <a:pt x="88" y="186"/>
                    <a:pt x="82" y="176"/>
                  </a:cubicBezTo>
                  <a:cubicBezTo>
                    <a:pt x="78" y="169"/>
                    <a:pt x="72" y="162"/>
                    <a:pt x="68" y="158"/>
                  </a:cubicBezTo>
                  <a:cubicBezTo>
                    <a:pt x="67" y="157"/>
                    <a:pt x="66" y="156"/>
                    <a:pt x="65" y="155"/>
                  </a:cubicBezTo>
                  <a:cubicBezTo>
                    <a:pt x="65" y="155"/>
                    <a:pt x="65" y="155"/>
                    <a:pt x="65" y="155"/>
                  </a:cubicBezTo>
                  <a:cubicBezTo>
                    <a:pt x="65" y="155"/>
                    <a:pt x="65" y="155"/>
                    <a:pt x="65" y="155"/>
                  </a:cubicBezTo>
                  <a:cubicBezTo>
                    <a:pt x="56" y="143"/>
                    <a:pt x="50" y="129"/>
                    <a:pt x="50" y="112"/>
                  </a:cubicBezTo>
                  <a:cubicBezTo>
                    <a:pt x="50" y="78"/>
                    <a:pt x="77" y="49"/>
                    <a:pt x="109" y="49"/>
                  </a:cubicBezTo>
                  <a:cubicBezTo>
                    <a:pt x="142" y="49"/>
                    <a:pt x="169" y="78"/>
                    <a:pt x="169" y="112"/>
                  </a:cubicBezTo>
                  <a:cubicBezTo>
                    <a:pt x="169" y="130"/>
                    <a:pt x="162" y="147"/>
                    <a:pt x="150" y="15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7" name="Freeform 14"/>
            <p:cNvSpPr>
              <a:spLocks noEditPoints="1"/>
            </p:cNvSpPr>
            <p:nvPr/>
          </p:nvSpPr>
          <p:spPr bwMode="auto">
            <a:xfrm>
              <a:off x="7175500" y="1196256"/>
              <a:ext cx="363538" cy="436562"/>
            </a:xfrm>
            <a:custGeom>
              <a:avLst/>
              <a:gdLst>
                <a:gd name="T0" fmla="*/ 109 w 219"/>
                <a:gd name="T1" fmla="*/ 0 h 263"/>
                <a:gd name="T2" fmla="*/ 0 w 219"/>
                <a:gd name="T3" fmla="*/ 109 h 263"/>
                <a:gd name="T4" fmla="*/ 28 w 219"/>
                <a:gd name="T5" fmla="*/ 182 h 263"/>
                <a:gd name="T6" fmla="*/ 28 w 219"/>
                <a:gd name="T7" fmla="*/ 182 h 263"/>
                <a:gd name="T8" fmla="*/ 28 w 219"/>
                <a:gd name="T9" fmla="*/ 183 h 263"/>
                <a:gd name="T10" fmla="*/ 33 w 219"/>
                <a:gd name="T11" fmla="*/ 188 h 263"/>
                <a:gd name="T12" fmla="*/ 58 w 219"/>
                <a:gd name="T13" fmla="*/ 220 h 263"/>
                <a:gd name="T14" fmla="*/ 90 w 219"/>
                <a:gd name="T15" fmla="*/ 263 h 263"/>
                <a:gd name="T16" fmla="*/ 107 w 219"/>
                <a:gd name="T17" fmla="*/ 263 h 263"/>
                <a:gd name="T18" fmla="*/ 112 w 219"/>
                <a:gd name="T19" fmla="*/ 263 h 263"/>
                <a:gd name="T20" fmla="*/ 129 w 219"/>
                <a:gd name="T21" fmla="*/ 263 h 263"/>
                <a:gd name="T22" fmla="*/ 160 w 219"/>
                <a:gd name="T23" fmla="*/ 220 h 263"/>
                <a:gd name="T24" fmla="*/ 185 w 219"/>
                <a:gd name="T25" fmla="*/ 189 h 263"/>
                <a:gd name="T26" fmla="*/ 219 w 219"/>
                <a:gd name="T27" fmla="*/ 109 h 263"/>
                <a:gd name="T28" fmla="*/ 109 w 219"/>
                <a:gd name="T29" fmla="*/ 0 h 263"/>
                <a:gd name="T30" fmla="*/ 150 w 219"/>
                <a:gd name="T31" fmla="*/ 158 h 263"/>
                <a:gd name="T32" fmla="*/ 137 w 219"/>
                <a:gd name="T33" fmla="*/ 176 h 263"/>
                <a:gd name="T34" fmla="*/ 120 w 219"/>
                <a:gd name="T35" fmla="*/ 201 h 263"/>
                <a:gd name="T36" fmla="*/ 111 w 219"/>
                <a:gd name="T37" fmla="*/ 201 h 263"/>
                <a:gd name="T38" fmla="*/ 108 w 219"/>
                <a:gd name="T39" fmla="*/ 201 h 263"/>
                <a:gd name="T40" fmla="*/ 99 w 219"/>
                <a:gd name="T41" fmla="*/ 201 h 263"/>
                <a:gd name="T42" fmla="*/ 82 w 219"/>
                <a:gd name="T43" fmla="*/ 176 h 263"/>
                <a:gd name="T44" fmla="*/ 68 w 219"/>
                <a:gd name="T45" fmla="*/ 158 h 263"/>
                <a:gd name="T46" fmla="*/ 65 w 219"/>
                <a:gd name="T47" fmla="*/ 155 h 263"/>
                <a:gd name="T48" fmla="*/ 65 w 219"/>
                <a:gd name="T49" fmla="*/ 155 h 263"/>
                <a:gd name="T50" fmla="*/ 65 w 219"/>
                <a:gd name="T51" fmla="*/ 155 h 263"/>
                <a:gd name="T52" fmla="*/ 50 w 219"/>
                <a:gd name="T53" fmla="*/ 112 h 263"/>
                <a:gd name="T54" fmla="*/ 109 w 219"/>
                <a:gd name="T55" fmla="*/ 49 h 263"/>
                <a:gd name="T56" fmla="*/ 169 w 219"/>
                <a:gd name="T57" fmla="*/ 112 h 263"/>
                <a:gd name="T58" fmla="*/ 150 w 219"/>
                <a:gd name="T59" fmla="*/ 15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19" h="263">
                  <a:moveTo>
                    <a:pt x="109" y="0"/>
                  </a:moveTo>
                  <a:cubicBezTo>
                    <a:pt x="49" y="0"/>
                    <a:pt x="0" y="49"/>
                    <a:pt x="0" y="109"/>
                  </a:cubicBezTo>
                  <a:cubicBezTo>
                    <a:pt x="0" y="137"/>
                    <a:pt x="10" y="163"/>
                    <a:pt x="28" y="182"/>
                  </a:cubicBezTo>
                  <a:cubicBezTo>
                    <a:pt x="28" y="182"/>
                    <a:pt x="28" y="182"/>
                    <a:pt x="28" y="182"/>
                  </a:cubicBezTo>
                  <a:cubicBezTo>
                    <a:pt x="28" y="182"/>
                    <a:pt x="28" y="183"/>
                    <a:pt x="28" y="183"/>
                  </a:cubicBezTo>
                  <a:cubicBezTo>
                    <a:pt x="30" y="185"/>
                    <a:pt x="31" y="186"/>
                    <a:pt x="33" y="188"/>
                  </a:cubicBezTo>
                  <a:cubicBezTo>
                    <a:pt x="39" y="195"/>
                    <a:pt x="51" y="207"/>
                    <a:pt x="58" y="220"/>
                  </a:cubicBezTo>
                  <a:cubicBezTo>
                    <a:pt x="70" y="238"/>
                    <a:pt x="64" y="263"/>
                    <a:pt x="90" y="263"/>
                  </a:cubicBezTo>
                  <a:cubicBezTo>
                    <a:pt x="107" y="263"/>
                    <a:pt x="107" y="263"/>
                    <a:pt x="107" y="263"/>
                  </a:cubicBezTo>
                  <a:cubicBezTo>
                    <a:pt x="112" y="263"/>
                    <a:pt x="112" y="263"/>
                    <a:pt x="112" y="263"/>
                  </a:cubicBezTo>
                  <a:cubicBezTo>
                    <a:pt x="129" y="263"/>
                    <a:pt x="129" y="263"/>
                    <a:pt x="129" y="263"/>
                  </a:cubicBezTo>
                  <a:cubicBezTo>
                    <a:pt x="155" y="263"/>
                    <a:pt x="149" y="238"/>
                    <a:pt x="160" y="220"/>
                  </a:cubicBezTo>
                  <a:cubicBezTo>
                    <a:pt x="168" y="208"/>
                    <a:pt x="178" y="196"/>
                    <a:pt x="185" y="189"/>
                  </a:cubicBezTo>
                  <a:cubicBezTo>
                    <a:pt x="206" y="169"/>
                    <a:pt x="219" y="141"/>
                    <a:pt x="219" y="109"/>
                  </a:cubicBezTo>
                  <a:cubicBezTo>
                    <a:pt x="219" y="49"/>
                    <a:pt x="170" y="0"/>
                    <a:pt x="109" y="0"/>
                  </a:cubicBezTo>
                  <a:close/>
                  <a:moveTo>
                    <a:pt x="150" y="158"/>
                  </a:moveTo>
                  <a:cubicBezTo>
                    <a:pt x="147" y="162"/>
                    <a:pt x="141" y="169"/>
                    <a:pt x="137" y="176"/>
                  </a:cubicBezTo>
                  <a:cubicBezTo>
                    <a:pt x="131" y="186"/>
                    <a:pt x="134" y="201"/>
                    <a:pt x="120" y="201"/>
                  </a:cubicBezTo>
                  <a:cubicBezTo>
                    <a:pt x="111" y="201"/>
                    <a:pt x="111" y="201"/>
                    <a:pt x="111" y="201"/>
                  </a:cubicBezTo>
                  <a:cubicBezTo>
                    <a:pt x="108" y="201"/>
                    <a:pt x="108" y="201"/>
                    <a:pt x="108" y="201"/>
                  </a:cubicBezTo>
                  <a:cubicBezTo>
                    <a:pt x="99" y="201"/>
                    <a:pt x="99" y="201"/>
                    <a:pt x="99" y="201"/>
                  </a:cubicBezTo>
                  <a:cubicBezTo>
                    <a:pt x="85" y="201"/>
                    <a:pt x="88" y="186"/>
                    <a:pt x="82" y="176"/>
                  </a:cubicBezTo>
                  <a:cubicBezTo>
                    <a:pt x="78" y="169"/>
                    <a:pt x="72" y="162"/>
                    <a:pt x="68" y="158"/>
                  </a:cubicBezTo>
                  <a:cubicBezTo>
                    <a:pt x="67" y="157"/>
                    <a:pt x="66" y="156"/>
                    <a:pt x="65" y="155"/>
                  </a:cubicBezTo>
                  <a:cubicBezTo>
                    <a:pt x="65" y="155"/>
                    <a:pt x="65" y="155"/>
                    <a:pt x="65" y="155"/>
                  </a:cubicBezTo>
                  <a:cubicBezTo>
                    <a:pt x="65" y="155"/>
                    <a:pt x="65" y="155"/>
                    <a:pt x="65" y="155"/>
                  </a:cubicBezTo>
                  <a:cubicBezTo>
                    <a:pt x="56" y="143"/>
                    <a:pt x="50" y="129"/>
                    <a:pt x="50" y="112"/>
                  </a:cubicBezTo>
                  <a:cubicBezTo>
                    <a:pt x="50" y="78"/>
                    <a:pt x="77" y="49"/>
                    <a:pt x="109" y="49"/>
                  </a:cubicBezTo>
                  <a:cubicBezTo>
                    <a:pt x="142" y="49"/>
                    <a:pt x="169" y="78"/>
                    <a:pt x="169" y="112"/>
                  </a:cubicBezTo>
                  <a:cubicBezTo>
                    <a:pt x="169" y="130"/>
                    <a:pt x="162" y="147"/>
                    <a:pt x="150" y="15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8" name="Freeform 15"/>
            <p:cNvSpPr/>
            <p:nvPr/>
          </p:nvSpPr>
          <p:spPr bwMode="auto">
            <a:xfrm>
              <a:off x="7296150" y="1637581"/>
              <a:ext cx="122238" cy="26987"/>
            </a:xfrm>
            <a:custGeom>
              <a:avLst/>
              <a:gdLst>
                <a:gd name="T0" fmla="*/ 73 w 73"/>
                <a:gd name="T1" fmla="*/ 9 h 17"/>
                <a:gd name="T2" fmla="*/ 65 w 73"/>
                <a:gd name="T3" fmla="*/ 17 h 17"/>
                <a:gd name="T4" fmla="*/ 7 w 73"/>
                <a:gd name="T5" fmla="*/ 17 h 17"/>
                <a:gd name="T6" fmla="*/ 0 w 73"/>
                <a:gd name="T7" fmla="*/ 9 h 17"/>
                <a:gd name="T8" fmla="*/ 0 w 73"/>
                <a:gd name="T9" fmla="*/ 8 h 17"/>
                <a:gd name="T10" fmla="*/ 7 w 73"/>
                <a:gd name="T11" fmla="*/ 0 h 17"/>
                <a:gd name="T12" fmla="*/ 65 w 73"/>
                <a:gd name="T13" fmla="*/ 0 h 17"/>
                <a:gd name="T14" fmla="*/ 73 w 73"/>
                <a:gd name="T15" fmla="*/ 8 h 17"/>
                <a:gd name="T16" fmla="*/ 73 w 73"/>
                <a:gd name="T17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7">
                  <a:moveTo>
                    <a:pt x="73" y="9"/>
                  </a:moveTo>
                  <a:cubicBezTo>
                    <a:pt x="73" y="13"/>
                    <a:pt x="69" y="17"/>
                    <a:pt x="65" y="17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3" y="17"/>
                    <a:pt x="0" y="13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9" y="0"/>
                    <a:pt x="73" y="4"/>
                    <a:pt x="73" y="8"/>
                  </a:cubicBezTo>
                  <a:lnTo>
                    <a:pt x="73" y="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7" name="任意多边形 36"/>
            <p:cNvSpPr/>
            <p:nvPr/>
          </p:nvSpPr>
          <p:spPr bwMode="auto">
            <a:xfrm>
              <a:off x="7296150" y="1670918"/>
              <a:ext cx="122238" cy="53975"/>
            </a:xfrm>
            <a:custGeom>
              <a:avLst/>
              <a:gdLst>
                <a:gd name="connsiteX0" fmla="*/ 11722 w 122238"/>
                <a:gd name="connsiteY0" fmla="*/ 0 h 53975"/>
                <a:gd name="connsiteX1" fmla="*/ 108842 w 122238"/>
                <a:gd name="connsiteY1" fmla="*/ 0 h 53975"/>
                <a:gd name="connsiteX2" fmla="*/ 122238 w 122238"/>
                <a:gd name="connsiteY2" fmla="*/ 14288 h 53975"/>
                <a:gd name="connsiteX3" fmla="*/ 108842 w 122238"/>
                <a:gd name="connsiteY3" fmla="*/ 25400 h 53975"/>
                <a:gd name="connsiteX4" fmla="*/ 88474 w 122238"/>
                <a:gd name="connsiteY4" fmla="*/ 25400 h 53975"/>
                <a:gd name="connsiteX5" fmla="*/ 90489 w 122238"/>
                <a:gd name="connsiteY5" fmla="*/ 29369 h 53975"/>
                <a:gd name="connsiteX6" fmla="*/ 60326 w 122238"/>
                <a:gd name="connsiteY6" fmla="*/ 53975 h 53975"/>
                <a:gd name="connsiteX7" fmla="*/ 30163 w 122238"/>
                <a:gd name="connsiteY7" fmla="*/ 29369 h 53975"/>
                <a:gd name="connsiteX8" fmla="*/ 32178 w 122238"/>
                <a:gd name="connsiteY8" fmla="*/ 25400 h 53975"/>
                <a:gd name="connsiteX9" fmla="*/ 23862 w 122238"/>
                <a:gd name="connsiteY9" fmla="*/ 25400 h 53975"/>
                <a:gd name="connsiteX10" fmla="*/ 11722 w 122238"/>
                <a:gd name="connsiteY10" fmla="*/ 25400 h 53975"/>
                <a:gd name="connsiteX11" fmla="*/ 0 w 122238"/>
                <a:gd name="connsiteY11" fmla="*/ 14288 h 53975"/>
                <a:gd name="connsiteX12" fmla="*/ 11722 w 122238"/>
                <a:gd name="connsiteY12" fmla="*/ 0 h 53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2238" h="53975">
                  <a:moveTo>
                    <a:pt x="11722" y="0"/>
                  </a:moveTo>
                  <a:cubicBezTo>
                    <a:pt x="108842" y="0"/>
                    <a:pt x="108842" y="0"/>
                    <a:pt x="108842" y="0"/>
                  </a:cubicBezTo>
                  <a:cubicBezTo>
                    <a:pt x="115540" y="0"/>
                    <a:pt x="122238" y="7938"/>
                    <a:pt x="122238" y="14288"/>
                  </a:cubicBezTo>
                  <a:cubicBezTo>
                    <a:pt x="122238" y="20638"/>
                    <a:pt x="115540" y="25400"/>
                    <a:pt x="108842" y="25400"/>
                  </a:cubicBezTo>
                  <a:lnTo>
                    <a:pt x="88474" y="25400"/>
                  </a:lnTo>
                  <a:lnTo>
                    <a:pt x="90489" y="29369"/>
                  </a:lnTo>
                  <a:cubicBezTo>
                    <a:pt x="90489" y="42959"/>
                    <a:pt x="76985" y="53975"/>
                    <a:pt x="60326" y="53975"/>
                  </a:cubicBezTo>
                  <a:cubicBezTo>
                    <a:pt x="43667" y="53975"/>
                    <a:pt x="30163" y="42959"/>
                    <a:pt x="30163" y="29369"/>
                  </a:cubicBezTo>
                  <a:lnTo>
                    <a:pt x="32178" y="25400"/>
                  </a:lnTo>
                  <a:lnTo>
                    <a:pt x="23862" y="25400"/>
                  </a:lnTo>
                  <a:cubicBezTo>
                    <a:pt x="11722" y="25400"/>
                    <a:pt x="11722" y="25400"/>
                    <a:pt x="11722" y="25400"/>
                  </a:cubicBezTo>
                  <a:cubicBezTo>
                    <a:pt x="5024" y="25400"/>
                    <a:pt x="0" y="20638"/>
                    <a:pt x="0" y="14288"/>
                  </a:cubicBezTo>
                  <a:cubicBezTo>
                    <a:pt x="0" y="7938"/>
                    <a:pt x="5024" y="0"/>
                    <a:pt x="117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1" name="Freeform 18"/>
            <p:cNvSpPr/>
            <p:nvPr/>
          </p:nvSpPr>
          <p:spPr bwMode="auto">
            <a:xfrm>
              <a:off x="7342188" y="1069256"/>
              <a:ext cx="30163" cy="104775"/>
            </a:xfrm>
            <a:custGeom>
              <a:avLst/>
              <a:gdLst>
                <a:gd name="T0" fmla="*/ 19 w 19"/>
                <a:gd name="T1" fmla="*/ 53 h 63"/>
                <a:gd name="T2" fmla="*/ 9 w 19"/>
                <a:gd name="T3" fmla="*/ 63 h 63"/>
                <a:gd name="T4" fmla="*/ 9 w 19"/>
                <a:gd name="T5" fmla="*/ 63 h 63"/>
                <a:gd name="T6" fmla="*/ 0 w 19"/>
                <a:gd name="T7" fmla="*/ 53 h 63"/>
                <a:gd name="T8" fmla="*/ 0 w 19"/>
                <a:gd name="T9" fmla="*/ 9 h 63"/>
                <a:gd name="T10" fmla="*/ 9 w 19"/>
                <a:gd name="T11" fmla="*/ 0 h 63"/>
                <a:gd name="T12" fmla="*/ 9 w 19"/>
                <a:gd name="T13" fmla="*/ 0 h 63"/>
                <a:gd name="T14" fmla="*/ 19 w 19"/>
                <a:gd name="T15" fmla="*/ 9 h 63"/>
                <a:gd name="T16" fmla="*/ 19 w 19"/>
                <a:gd name="T17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63">
                  <a:moveTo>
                    <a:pt x="19" y="53"/>
                  </a:moveTo>
                  <a:cubicBezTo>
                    <a:pt x="19" y="59"/>
                    <a:pt x="14" y="63"/>
                    <a:pt x="9" y="63"/>
                  </a:cubicBezTo>
                  <a:cubicBezTo>
                    <a:pt x="9" y="63"/>
                    <a:pt x="9" y="63"/>
                    <a:pt x="9" y="63"/>
                  </a:cubicBezTo>
                  <a:cubicBezTo>
                    <a:pt x="4" y="63"/>
                    <a:pt x="0" y="59"/>
                    <a:pt x="0" y="5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4" y="0"/>
                    <a:pt x="19" y="4"/>
                    <a:pt x="19" y="9"/>
                  </a:cubicBezTo>
                  <a:lnTo>
                    <a:pt x="19" y="5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2" name="Freeform 19"/>
            <p:cNvSpPr/>
            <p:nvPr/>
          </p:nvSpPr>
          <p:spPr bwMode="auto">
            <a:xfrm>
              <a:off x="7553325" y="1328018"/>
              <a:ext cx="106363" cy="31750"/>
            </a:xfrm>
            <a:custGeom>
              <a:avLst/>
              <a:gdLst>
                <a:gd name="T0" fmla="*/ 10 w 64"/>
                <a:gd name="T1" fmla="*/ 19 h 19"/>
                <a:gd name="T2" fmla="*/ 0 w 64"/>
                <a:gd name="T3" fmla="*/ 10 h 19"/>
                <a:gd name="T4" fmla="*/ 0 w 64"/>
                <a:gd name="T5" fmla="*/ 10 h 19"/>
                <a:gd name="T6" fmla="*/ 10 w 64"/>
                <a:gd name="T7" fmla="*/ 0 h 19"/>
                <a:gd name="T8" fmla="*/ 54 w 64"/>
                <a:gd name="T9" fmla="*/ 0 h 19"/>
                <a:gd name="T10" fmla="*/ 64 w 64"/>
                <a:gd name="T11" fmla="*/ 10 h 19"/>
                <a:gd name="T12" fmla="*/ 64 w 64"/>
                <a:gd name="T13" fmla="*/ 10 h 19"/>
                <a:gd name="T14" fmla="*/ 54 w 64"/>
                <a:gd name="T15" fmla="*/ 19 h 19"/>
                <a:gd name="T16" fmla="*/ 10 w 64"/>
                <a:gd name="T17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9">
                  <a:moveTo>
                    <a:pt x="10" y="19"/>
                  </a:moveTo>
                  <a:cubicBezTo>
                    <a:pt x="5" y="19"/>
                    <a:pt x="0" y="15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9" y="0"/>
                    <a:pt x="64" y="4"/>
                    <a:pt x="64" y="10"/>
                  </a:cubicBezTo>
                  <a:cubicBezTo>
                    <a:pt x="64" y="10"/>
                    <a:pt x="64" y="10"/>
                    <a:pt x="64" y="10"/>
                  </a:cubicBezTo>
                  <a:cubicBezTo>
                    <a:pt x="64" y="15"/>
                    <a:pt x="59" y="19"/>
                    <a:pt x="54" y="19"/>
                  </a:cubicBezTo>
                  <a:lnTo>
                    <a:pt x="10" y="1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3" name="Freeform 20"/>
            <p:cNvSpPr/>
            <p:nvPr/>
          </p:nvSpPr>
          <p:spPr bwMode="auto">
            <a:xfrm>
              <a:off x="7046912" y="1328018"/>
              <a:ext cx="104775" cy="31750"/>
            </a:xfrm>
            <a:custGeom>
              <a:avLst/>
              <a:gdLst>
                <a:gd name="T0" fmla="*/ 10 w 63"/>
                <a:gd name="T1" fmla="*/ 19 h 19"/>
                <a:gd name="T2" fmla="*/ 0 w 63"/>
                <a:gd name="T3" fmla="*/ 10 h 19"/>
                <a:gd name="T4" fmla="*/ 0 w 63"/>
                <a:gd name="T5" fmla="*/ 10 h 19"/>
                <a:gd name="T6" fmla="*/ 10 w 63"/>
                <a:gd name="T7" fmla="*/ 0 h 19"/>
                <a:gd name="T8" fmla="*/ 54 w 63"/>
                <a:gd name="T9" fmla="*/ 0 h 19"/>
                <a:gd name="T10" fmla="*/ 63 w 63"/>
                <a:gd name="T11" fmla="*/ 10 h 19"/>
                <a:gd name="T12" fmla="*/ 63 w 63"/>
                <a:gd name="T13" fmla="*/ 10 h 19"/>
                <a:gd name="T14" fmla="*/ 54 w 63"/>
                <a:gd name="T15" fmla="*/ 19 h 19"/>
                <a:gd name="T16" fmla="*/ 10 w 63"/>
                <a:gd name="T17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19">
                  <a:moveTo>
                    <a:pt x="10" y="19"/>
                  </a:moveTo>
                  <a:cubicBezTo>
                    <a:pt x="4" y="19"/>
                    <a:pt x="0" y="15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4" y="0"/>
                    <a:pt x="10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9" y="0"/>
                    <a:pt x="63" y="4"/>
                    <a:pt x="63" y="10"/>
                  </a:cubicBezTo>
                  <a:cubicBezTo>
                    <a:pt x="63" y="10"/>
                    <a:pt x="63" y="10"/>
                    <a:pt x="63" y="10"/>
                  </a:cubicBezTo>
                  <a:cubicBezTo>
                    <a:pt x="63" y="15"/>
                    <a:pt x="59" y="19"/>
                    <a:pt x="54" y="19"/>
                  </a:cubicBezTo>
                  <a:lnTo>
                    <a:pt x="10" y="1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4" name="Freeform 21"/>
            <p:cNvSpPr/>
            <p:nvPr/>
          </p:nvSpPr>
          <p:spPr bwMode="auto">
            <a:xfrm>
              <a:off x="7131050" y="1120056"/>
              <a:ext cx="85725" cy="87312"/>
            </a:xfrm>
            <a:custGeom>
              <a:avLst/>
              <a:gdLst>
                <a:gd name="T0" fmla="*/ 3 w 52"/>
                <a:gd name="T1" fmla="*/ 17 h 52"/>
                <a:gd name="T2" fmla="*/ 3 w 52"/>
                <a:gd name="T3" fmla="*/ 4 h 52"/>
                <a:gd name="T4" fmla="*/ 3 w 52"/>
                <a:gd name="T5" fmla="*/ 4 h 52"/>
                <a:gd name="T6" fmla="*/ 16 w 52"/>
                <a:gd name="T7" fmla="*/ 4 h 52"/>
                <a:gd name="T8" fmla="*/ 48 w 52"/>
                <a:gd name="T9" fmla="*/ 35 h 52"/>
                <a:gd name="T10" fmla="*/ 48 w 52"/>
                <a:gd name="T11" fmla="*/ 49 h 52"/>
                <a:gd name="T12" fmla="*/ 48 w 52"/>
                <a:gd name="T13" fmla="*/ 49 h 52"/>
                <a:gd name="T14" fmla="*/ 35 w 52"/>
                <a:gd name="T15" fmla="*/ 49 h 52"/>
                <a:gd name="T16" fmla="*/ 3 w 52"/>
                <a:gd name="T17" fmla="*/ 1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52">
                  <a:moveTo>
                    <a:pt x="3" y="17"/>
                  </a:moveTo>
                  <a:cubicBezTo>
                    <a:pt x="0" y="14"/>
                    <a:pt x="0" y="8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7" y="0"/>
                    <a:pt x="13" y="0"/>
                    <a:pt x="16" y="4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52" y="39"/>
                    <a:pt x="52" y="45"/>
                    <a:pt x="48" y="49"/>
                  </a:cubicBezTo>
                  <a:cubicBezTo>
                    <a:pt x="48" y="49"/>
                    <a:pt x="48" y="49"/>
                    <a:pt x="48" y="49"/>
                  </a:cubicBezTo>
                  <a:cubicBezTo>
                    <a:pt x="44" y="52"/>
                    <a:pt x="38" y="52"/>
                    <a:pt x="35" y="49"/>
                  </a:cubicBezTo>
                  <a:lnTo>
                    <a:pt x="3" y="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5" name="Freeform 22"/>
            <p:cNvSpPr/>
            <p:nvPr/>
          </p:nvSpPr>
          <p:spPr bwMode="auto">
            <a:xfrm>
              <a:off x="7489825" y="1120056"/>
              <a:ext cx="85725" cy="87312"/>
            </a:xfrm>
            <a:custGeom>
              <a:avLst/>
              <a:gdLst>
                <a:gd name="T0" fmla="*/ 17 w 52"/>
                <a:gd name="T1" fmla="*/ 49 h 52"/>
                <a:gd name="T2" fmla="*/ 4 w 52"/>
                <a:gd name="T3" fmla="*/ 49 h 52"/>
                <a:gd name="T4" fmla="*/ 4 w 52"/>
                <a:gd name="T5" fmla="*/ 49 h 52"/>
                <a:gd name="T6" fmla="*/ 4 w 52"/>
                <a:gd name="T7" fmla="*/ 35 h 52"/>
                <a:gd name="T8" fmla="*/ 35 w 52"/>
                <a:gd name="T9" fmla="*/ 4 h 52"/>
                <a:gd name="T10" fmla="*/ 48 w 52"/>
                <a:gd name="T11" fmla="*/ 4 h 52"/>
                <a:gd name="T12" fmla="*/ 48 w 52"/>
                <a:gd name="T13" fmla="*/ 4 h 52"/>
                <a:gd name="T14" fmla="*/ 48 w 52"/>
                <a:gd name="T15" fmla="*/ 17 h 52"/>
                <a:gd name="T16" fmla="*/ 17 w 52"/>
                <a:gd name="T17" fmla="*/ 49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52">
                  <a:moveTo>
                    <a:pt x="17" y="49"/>
                  </a:moveTo>
                  <a:cubicBezTo>
                    <a:pt x="13" y="52"/>
                    <a:pt x="7" y="52"/>
                    <a:pt x="4" y="49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0" y="45"/>
                    <a:pt x="0" y="39"/>
                    <a:pt x="4" y="35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9" y="0"/>
                    <a:pt x="45" y="0"/>
                    <a:pt x="48" y="4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52" y="8"/>
                    <a:pt x="52" y="14"/>
                    <a:pt x="48" y="17"/>
                  </a:cubicBezTo>
                  <a:lnTo>
                    <a:pt x="17" y="4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6" name="Freeform 23"/>
            <p:cNvSpPr/>
            <p:nvPr/>
          </p:nvSpPr>
          <p:spPr bwMode="auto">
            <a:xfrm>
              <a:off x="7123113" y="1494706"/>
              <a:ext cx="85725" cy="85725"/>
            </a:xfrm>
            <a:custGeom>
              <a:avLst/>
              <a:gdLst>
                <a:gd name="T0" fmla="*/ 17 w 52"/>
                <a:gd name="T1" fmla="*/ 49 h 52"/>
                <a:gd name="T2" fmla="*/ 4 w 52"/>
                <a:gd name="T3" fmla="*/ 49 h 52"/>
                <a:gd name="T4" fmla="*/ 4 w 52"/>
                <a:gd name="T5" fmla="*/ 49 h 52"/>
                <a:gd name="T6" fmla="*/ 4 w 52"/>
                <a:gd name="T7" fmla="*/ 35 h 52"/>
                <a:gd name="T8" fmla="*/ 35 w 52"/>
                <a:gd name="T9" fmla="*/ 4 h 52"/>
                <a:gd name="T10" fmla="*/ 48 w 52"/>
                <a:gd name="T11" fmla="*/ 4 h 52"/>
                <a:gd name="T12" fmla="*/ 48 w 52"/>
                <a:gd name="T13" fmla="*/ 4 h 52"/>
                <a:gd name="T14" fmla="*/ 48 w 52"/>
                <a:gd name="T15" fmla="*/ 17 h 52"/>
                <a:gd name="T16" fmla="*/ 17 w 52"/>
                <a:gd name="T17" fmla="*/ 49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52">
                  <a:moveTo>
                    <a:pt x="17" y="49"/>
                  </a:moveTo>
                  <a:cubicBezTo>
                    <a:pt x="13" y="52"/>
                    <a:pt x="7" y="52"/>
                    <a:pt x="4" y="49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0" y="45"/>
                    <a:pt x="0" y="39"/>
                    <a:pt x="4" y="35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9" y="0"/>
                    <a:pt x="45" y="0"/>
                    <a:pt x="48" y="4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52" y="8"/>
                    <a:pt x="52" y="14"/>
                    <a:pt x="48" y="17"/>
                  </a:cubicBezTo>
                  <a:lnTo>
                    <a:pt x="17" y="4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53" name="Group 33"/>
          <p:cNvGrpSpPr>
            <a:grpSpLocks noChangeAspect="1"/>
          </p:cNvGrpSpPr>
          <p:nvPr/>
        </p:nvGrpSpPr>
        <p:grpSpPr bwMode="auto">
          <a:xfrm>
            <a:off x="7169150" y="4593590"/>
            <a:ext cx="403860" cy="527685"/>
            <a:chOff x="4472" y="2113"/>
            <a:chExt cx="317" cy="414"/>
          </a:xfrm>
        </p:grpSpPr>
        <p:sp>
          <p:nvSpPr>
            <p:cNvPr id="54" name="AutoShape 32"/>
            <p:cNvSpPr>
              <a:spLocks noChangeAspect="1" noChangeArrowheads="1" noTextEdit="1"/>
            </p:cNvSpPr>
            <p:nvPr/>
          </p:nvSpPr>
          <p:spPr bwMode="auto">
            <a:xfrm>
              <a:off x="4472" y="2113"/>
              <a:ext cx="317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5" name="Freeform 34"/>
            <p:cNvSpPr/>
            <p:nvPr/>
          </p:nvSpPr>
          <p:spPr bwMode="auto">
            <a:xfrm>
              <a:off x="4477" y="2480"/>
              <a:ext cx="61" cy="47"/>
            </a:xfrm>
            <a:custGeom>
              <a:avLst/>
              <a:gdLst>
                <a:gd name="T0" fmla="*/ 27 w 45"/>
                <a:gd name="T1" fmla="*/ 0 h 35"/>
                <a:gd name="T2" fmla="*/ 21 w 45"/>
                <a:gd name="T3" fmla="*/ 0 h 35"/>
                <a:gd name="T4" fmla="*/ 0 w 45"/>
                <a:gd name="T5" fmla="*/ 13 h 35"/>
                <a:gd name="T6" fmla="*/ 0 w 45"/>
                <a:gd name="T7" fmla="*/ 19 h 35"/>
                <a:gd name="T8" fmla="*/ 21 w 45"/>
                <a:gd name="T9" fmla="*/ 35 h 35"/>
                <a:gd name="T10" fmla="*/ 27 w 45"/>
                <a:gd name="T11" fmla="*/ 35 h 35"/>
                <a:gd name="T12" fmla="*/ 45 w 45"/>
                <a:gd name="T13" fmla="*/ 19 h 35"/>
                <a:gd name="T14" fmla="*/ 45 w 45"/>
                <a:gd name="T15" fmla="*/ 13 h 35"/>
                <a:gd name="T16" fmla="*/ 27 w 45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" h="35">
                  <a:moveTo>
                    <a:pt x="27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11" y="0"/>
                    <a:pt x="0" y="3"/>
                    <a:pt x="0" y="13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8"/>
                    <a:pt x="11" y="35"/>
                    <a:pt x="21" y="35"/>
                  </a:cubicBezTo>
                  <a:cubicBezTo>
                    <a:pt x="27" y="35"/>
                    <a:pt x="27" y="35"/>
                    <a:pt x="27" y="35"/>
                  </a:cubicBezTo>
                  <a:cubicBezTo>
                    <a:pt x="36" y="35"/>
                    <a:pt x="45" y="28"/>
                    <a:pt x="45" y="19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3"/>
                    <a:pt x="36" y="0"/>
                    <a:pt x="27" y="0"/>
                  </a:cubicBezTo>
                  <a:close/>
                </a:path>
              </a:pathLst>
            </a:custGeom>
            <a:solidFill>
              <a:srgbClr val="6D9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6" name="Freeform 35"/>
            <p:cNvSpPr/>
            <p:nvPr/>
          </p:nvSpPr>
          <p:spPr bwMode="auto">
            <a:xfrm>
              <a:off x="4544" y="2423"/>
              <a:ext cx="57" cy="104"/>
            </a:xfrm>
            <a:custGeom>
              <a:avLst/>
              <a:gdLst>
                <a:gd name="T0" fmla="*/ 22 w 42"/>
                <a:gd name="T1" fmla="*/ 0 h 77"/>
                <a:gd name="T2" fmla="*/ 16 w 42"/>
                <a:gd name="T3" fmla="*/ 0 h 77"/>
                <a:gd name="T4" fmla="*/ 0 w 42"/>
                <a:gd name="T5" fmla="*/ 14 h 77"/>
                <a:gd name="T6" fmla="*/ 0 w 42"/>
                <a:gd name="T7" fmla="*/ 61 h 77"/>
                <a:gd name="T8" fmla="*/ 16 w 42"/>
                <a:gd name="T9" fmla="*/ 77 h 77"/>
                <a:gd name="T10" fmla="*/ 22 w 42"/>
                <a:gd name="T11" fmla="*/ 77 h 77"/>
                <a:gd name="T12" fmla="*/ 42 w 42"/>
                <a:gd name="T13" fmla="*/ 61 h 77"/>
                <a:gd name="T14" fmla="*/ 42 w 42"/>
                <a:gd name="T15" fmla="*/ 14 h 77"/>
                <a:gd name="T16" fmla="*/ 22 w 42"/>
                <a:gd name="T1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" h="77">
                  <a:moveTo>
                    <a:pt x="22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4"/>
                    <a:pt x="0" y="14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70"/>
                    <a:pt x="7" y="77"/>
                    <a:pt x="16" y="77"/>
                  </a:cubicBezTo>
                  <a:cubicBezTo>
                    <a:pt x="22" y="77"/>
                    <a:pt x="22" y="77"/>
                    <a:pt x="22" y="77"/>
                  </a:cubicBezTo>
                  <a:cubicBezTo>
                    <a:pt x="32" y="77"/>
                    <a:pt x="42" y="70"/>
                    <a:pt x="42" y="61"/>
                  </a:cubicBezTo>
                  <a:cubicBezTo>
                    <a:pt x="42" y="14"/>
                    <a:pt x="42" y="14"/>
                    <a:pt x="42" y="14"/>
                  </a:cubicBezTo>
                  <a:cubicBezTo>
                    <a:pt x="42" y="4"/>
                    <a:pt x="32" y="0"/>
                    <a:pt x="22" y="0"/>
                  </a:cubicBezTo>
                  <a:close/>
                </a:path>
              </a:pathLst>
            </a:custGeom>
            <a:solidFill>
              <a:srgbClr val="6D9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7" name="Freeform 36"/>
            <p:cNvSpPr/>
            <p:nvPr/>
          </p:nvSpPr>
          <p:spPr bwMode="auto">
            <a:xfrm>
              <a:off x="4610" y="2375"/>
              <a:ext cx="52" cy="152"/>
            </a:xfrm>
            <a:custGeom>
              <a:avLst/>
              <a:gdLst>
                <a:gd name="T0" fmla="*/ 23 w 38"/>
                <a:gd name="T1" fmla="*/ 0 h 112"/>
                <a:gd name="T2" fmla="*/ 18 w 38"/>
                <a:gd name="T3" fmla="*/ 0 h 112"/>
                <a:gd name="T4" fmla="*/ 0 w 38"/>
                <a:gd name="T5" fmla="*/ 19 h 112"/>
                <a:gd name="T6" fmla="*/ 0 w 38"/>
                <a:gd name="T7" fmla="*/ 95 h 112"/>
                <a:gd name="T8" fmla="*/ 18 w 38"/>
                <a:gd name="T9" fmla="*/ 112 h 112"/>
                <a:gd name="T10" fmla="*/ 23 w 38"/>
                <a:gd name="T11" fmla="*/ 112 h 112"/>
                <a:gd name="T12" fmla="*/ 38 w 38"/>
                <a:gd name="T13" fmla="*/ 95 h 112"/>
                <a:gd name="T14" fmla="*/ 38 w 38"/>
                <a:gd name="T15" fmla="*/ 19 h 112"/>
                <a:gd name="T16" fmla="*/ 23 w 38"/>
                <a:gd name="T17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112">
                  <a:moveTo>
                    <a:pt x="23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9" y="0"/>
                    <a:pt x="0" y="9"/>
                    <a:pt x="0" y="19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105"/>
                    <a:pt x="9" y="112"/>
                    <a:pt x="18" y="112"/>
                  </a:cubicBezTo>
                  <a:cubicBezTo>
                    <a:pt x="23" y="112"/>
                    <a:pt x="23" y="112"/>
                    <a:pt x="23" y="112"/>
                  </a:cubicBezTo>
                  <a:cubicBezTo>
                    <a:pt x="32" y="112"/>
                    <a:pt x="38" y="105"/>
                    <a:pt x="38" y="95"/>
                  </a:cubicBezTo>
                  <a:cubicBezTo>
                    <a:pt x="38" y="19"/>
                    <a:pt x="38" y="19"/>
                    <a:pt x="38" y="19"/>
                  </a:cubicBezTo>
                  <a:cubicBezTo>
                    <a:pt x="38" y="9"/>
                    <a:pt x="32" y="0"/>
                    <a:pt x="23" y="0"/>
                  </a:cubicBezTo>
                  <a:close/>
                </a:path>
              </a:pathLst>
            </a:custGeom>
            <a:solidFill>
              <a:srgbClr val="6D9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8" name="Freeform 37"/>
            <p:cNvSpPr/>
            <p:nvPr/>
          </p:nvSpPr>
          <p:spPr bwMode="auto">
            <a:xfrm>
              <a:off x="4671" y="2323"/>
              <a:ext cx="53" cy="204"/>
            </a:xfrm>
            <a:custGeom>
              <a:avLst/>
              <a:gdLst>
                <a:gd name="T0" fmla="*/ 39 w 39"/>
                <a:gd name="T1" fmla="*/ 18 h 151"/>
                <a:gd name="T2" fmla="*/ 22 w 39"/>
                <a:gd name="T3" fmla="*/ 0 h 151"/>
                <a:gd name="T4" fmla="*/ 18 w 39"/>
                <a:gd name="T5" fmla="*/ 0 h 151"/>
                <a:gd name="T6" fmla="*/ 0 w 39"/>
                <a:gd name="T7" fmla="*/ 18 h 151"/>
                <a:gd name="T8" fmla="*/ 0 w 39"/>
                <a:gd name="T9" fmla="*/ 133 h 151"/>
                <a:gd name="T10" fmla="*/ 18 w 39"/>
                <a:gd name="T11" fmla="*/ 151 h 151"/>
                <a:gd name="T12" fmla="*/ 22 w 39"/>
                <a:gd name="T13" fmla="*/ 151 h 151"/>
                <a:gd name="T14" fmla="*/ 39 w 39"/>
                <a:gd name="T15" fmla="*/ 133 h 151"/>
                <a:gd name="T16" fmla="*/ 39 w 39"/>
                <a:gd name="T17" fmla="*/ 18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151">
                  <a:moveTo>
                    <a:pt x="39" y="18"/>
                  </a:moveTo>
                  <a:cubicBezTo>
                    <a:pt x="39" y="8"/>
                    <a:pt x="31" y="0"/>
                    <a:pt x="22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8" y="0"/>
                    <a:pt x="0" y="8"/>
                    <a:pt x="0" y="18"/>
                  </a:cubicBezTo>
                  <a:cubicBezTo>
                    <a:pt x="0" y="133"/>
                    <a:pt x="0" y="133"/>
                    <a:pt x="0" y="133"/>
                  </a:cubicBezTo>
                  <a:cubicBezTo>
                    <a:pt x="0" y="143"/>
                    <a:pt x="8" y="151"/>
                    <a:pt x="18" y="151"/>
                  </a:cubicBezTo>
                  <a:cubicBezTo>
                    <a:pt x="22" y="151"/>
                    <a:pt x="22" y="151"/>
                    <a:pt x="22" y="151"/>
                  </a:cubicBezTo>
                  <a:cubicBezTo>
                    <a:pt x="31" y="151"/>
                    <a:pt x="39" y="143"/>
                    <a:pt x="39" y="133"/>
                  </a:cubicBezTo>
                  <a:lnTo>
                    <a:pt x="39" y="18"/>
                  </a:lnTo>
                  <a:close/>
                </a:path>
              </a:pathLst>
            </a:custGeom>
            <a:solidFill>
              <a:srgbClr val="6D9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9" name="Freeform 38"/>
            <p:cNvSpPr/>
            <p:nvPr/>
          </p:nvSpPr>
          <p:spPr bwMode="auto">
            <a:xfrm>
              <a:off x="4738" y="2266"/>
              <a:ext cx="52" cy="261"/>
            </a:xfrm>
            <a:custGeom>
              <a:avLst/>
              <a:gdLst>
                <a:gd name="T0" fmla="*/ 21 w 39"/>
                <a:gd name="T1" fmla="*/ 0 h 193"/>
                <a:gd name="T2" fmla="*/ 17 w 39"/>
                <a:gd name="T3" fmla="*/ 0 h 193"/>
                <a:gd name="T4" fmla="*/ 0 w 39"/>
                <a:gd name="T5" fmla="*/ 18 h 193"/>
                <a:gd name="T6" fmla="*/ 0 w 39"/>
                <a:gd name="T7" fmla="*/ 175 h 193"/>
                <a:gd name="T8" fmla="*/ 17 w 39"/>
                <a:gd name="T9" fmla="*/ 193 h 193"/>
                <a:gd name="T10" fmla="*/ 21 w 39"/>
                <a:gd name="T11" fmla="*/ 193 h 193"/>
                <a:gd name="T12" fmla="*/ 39 w 39"/>
                <a:gd name="T13" fmla="*/ 175 h 193"/>
                <a:gd name="T14" fmla="*/ 39 w 39"/>
                <a:gd name="T15" fmla="*/ 18 h 193"/>
                <a:gd name="T16" fmla="*/ 21 w 39"/>
                <a:gd name="T17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193">
                  <a:moveTo>
                    <a:pt x="21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8" y="0"/>
                    <a:pt x="0" y="9"/>
                    <a:pt x="0" y="18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84"/>
                    <a:pt x="8" y="193"/>
                    <a:pt x="17" y="193"/>
                  </a:cubicBezTo>
                  <a:cubicBezTo>
                    <a:pt x="21" y="193"/>
                    <a:pt x="21" y="193"/>
                    <a:pt x="21" y="193"/>
                  </a:cubicBezTo>
                  <a:cubicBezTo>
                    <a:pt x="30" y="193"/>
                    <a:pt x="39" y="184"/>
                    <a:pt x="39" y="175"/>
                  </a:cubicBezTo>
                  <a:cubicBezTo>
                    <a:pt x="39" y="18"/>
                    <a:pt x="39" y="18"/>
                    <a:pt x="39" y="18"/>
                  </a:cubicBezTo>
                  <a:cubicBezTo>
                    <a:pt x="39" y="9"/>
                    <a:pt x="30" y="0"/>
                    <a:pt x="21" y="0"/>
                  </a:cubicBezTo>
                  <a:close/>
                </a:path>
              </a:pathLst>
            </a:custGeom>
            <a:solidFill>
              <a:srgbClr val="6D9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0" name="Freeform 39"/>
            <p:cNvSpPr/>
            <p:nvPr/>
          </p:nvSpPr>
          <p:spPr bwMode="auto">
            <a:xfrm>
              <a:off x="4469" y="2112"/>
              <a:ext cx="321" cy="280"/>
            </a:xfrm>
            <a:custGeom>
              <a:avLst/>
              <a:gdLst>
                <a:gd name="T0" fmla="*/ 234 w 237"/>
                <a:gd name="T1" fmla="*/ 9 h 207"/>
                <a:gd name="T2" fmla="*/ 217 w 237"/>
                <a:gd name="T3" fmla="*/ 2 h 207"/>
                <a:gd name="T4" fmla="*/ 157 w 237"/>
                <a:gd name="T5" fmla="*/ 25 h 207"/>
                <a:gd name="T6" fmla="*/ 149 w 237"/>
                <a:gd name="T7" fmla="*/ 43 h 207"/>
                <a:gd name="T8" fmla="*/ 162 w 237"/>
                <a:gd name="T9" fmla="*/ 52 h 207"/>
                <a:gd name="T10" fmla="*/ 167 w 237"/>
                <a:gd name="T11" fmla="*/ 51 h 207"/>
                <a:gd name="T12" fmla="*/ 190 w 237"/>
                <a:gd name="T13" fmla="*/ 42 h 207"/>
                <a:gd name="T14" fmla="*/ 10 w 237"/>
                <a:gd name="T15" fmla="*/ 180 h 207"/>
                <a:gd name="T16" fmla="*/ 2 w 237"/>
                <a:gd name="T17" fmla="*/ 198 h 207"/>
                <a:gd name="T18" fmla="*/ 15 w 237"/>
                <a:gd name="T19" fmla="*/ 207 h 207"/>
                <a:gd name="T20" fmla="*/ 20 w 237"/>
                <a:gd name="T21" fmla="*/ 206 h 207"/>
                <a:gd name="T22" fmla="*/ 205 w 237"/>
                <a:gd name="T23" fmla="*/ 69 h 207"/>
                <a:gd name="T24" fmla="*/ 205 w 237"/>
                <a:gd name="T25" fmla="*/ 82 h 207"/>
                <a:gd name="T26" fmla="*/ 221 w 237"/>
                <a:gd name="T27" fmla="*/ 95 h 207"/>
                <a:gd name="T28" fmla="*/ 237 w 237"/>
                <a:gd name="T29" fmla="*/ 82 h 207"/>
                <a:gd name="T30" fmla="*/ 237 w 237"/>
                <a:gd name="T31" fmla="*/ 18 h 207"/>
                <a:gd name="T32" fmla="*/ 237 w 237"/>
                <a:gd name="T33" fmla="*/ 18 h 207"/>
                <a:gd name="T34" fmla="*/ 234 w 237"/>
                <a:gd name="T35" fmla="*/ 9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7" h="207">
                  <a:moveTo>
                    <a:pt x="234" y="9"/>
                  </a:moveTo>
                  <a:cubicBezTo>
                    <a:pt x="231" y="3"/>
                    <a:pt x="224" y="0"/>
                    <a:pt x="217" y="2"/>
                  </a:cubicBezTo>
                  <a:cubicBezTo>
                    <a:pt x="157" y="25"/>
                    <a:pt x="157" y="25"/>
                    <a:pt x="157" y="25"/>
                  </a:cubicBezTo>
                  <a:cubicBezTo>
                    <a:pt x="150" y="28"/>
                    <a:pt x="147" y="36"/>
                    <a:pt x="149" y="43"/>
                  </a:cubicBezTo>
                  <a:cubicBezTo>
                    <a:pt x="152" y="49"/>
                    <a:pt x="157" y="52"/>
                    <a:pt x="162" y="52"/>
                  </a:cubicBezTo>
                  <a:cubicBezTo>
                    <a:pt x="164" y="52"/>
                    <a:pt x="166" y="52"/>
                    <a:pt x="167" y="51"/>
                  </a:cubicBezTo>
                  <a:cubicBezTo>
                    <a:pt x="190" y="42"/>
                    <a:pt x="190" y="42"/>
                    <a:pt x="190" y="42"/>
                  </a:cubicBezTo>
                  <a:cubicBezTo>
                    <a:pt x="120" y="139"/>
                    <a:pt x="12" y="180"/>
                    <a:pt x="10" y="180"/>
                  </a:cubicBezTo>
                  <a:cubicBezTo>
                    <a:pt x="3" y="183"/>
                    <a:pt x="0" y="191"/>
                    <a:pt x="2" y="198"/>
                  </a:cubicBezTo>
                  <a:cubicBezTo>
                    <a:pt x="4" y="203"/>
                    <a:pt x="10" y="207"/>
                    <a:pt x="15" y="207"/>
                  </a:cubicBezTo>
                  <a:cubicBezTo>
                    <a:pt x="17" y="207"/>
                    <a:pt x="19" y="207"/>
                    <a:pt x="20" y="206"/>
                  </a:cubicBezTo>
                  <a:cubicBezTo>
                    <a:pt x="26" y="204"/>
                    <a:pt x="128" y="165"/>
                    <a:pt x="205" y="69"/>
                  </a:cubicBezTo>
                  <a:cubicBezTo>
                    <a:pt x="205" y="82"/>
                    <a:pt x="205" y="82"/>
                    <a:pt x="205" y="82"/>
                  </a:cubicBezTo>
                  <a:cubicBezTo>
                    <a:pt x="205" y="89"/>
                    <a:pt x="214" y="95"/>
                    <a:pt x="221" y="95"/>
                  </a:cubicBezTo>
                  <a:cubicBezTo>
                    <a:pt x="229" y="95"/>
                    <a:pt x="237" y="89"/>
                    <a:pt x="237" y="82"/>
                  </a:cubicBezTo>
                  <a:cubicBezTo>
                    <a:pt x="237" y="18"/>
                    <a:pt x="237" y="18"/>
                    <a:pt x="237" y="18"/>
                  </a:cubicBezTo>
                  <a:cubicBezTo>
                    <a:pt x="237" y="18"/>
                    <a:pt x="237" y="18"/>
                    <a:pt x="237" y="18"/>
                  </a:cubicBezTo>
                  <a:cubicBezTo>
                    <a:pt x="237" y="15"/>
                    <a:pt x="236" y="12"/>
                    <a:pt x="234" y="9"/>
                  </a:cubicBezTo>
                  <a:close/>
                </a:path>
              </a:pathLst>
            </a:custGeom>
            <a:solidFill>
              <a:srgbClr val="6D9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9" name="Group 74"/>
          <p:cNvGrpSpPr/>
          <p:nvPr/>
        </p:nvGrpSpPr>
        <p:grpSpPr>
          <a:xfrm>
            <a:off x="7974965" y="2032635"/>
            <a:ext cx="3173730" cy="1060450"/>
            <a:chOff x="-1282465" y="2984337"/>
            <a:chExt cx="3793142" cy="795544"/>
          </a:xfrm>
        </p:grpSpPr>
        <p:sp>
          <p:nvSpPr>
            <p:cNvPr id="20" name="文本框 11"/>
            <p:cNvSpPr txBox="1"/>
            <p:nvPr/>
          </p:nvSpPr>
          <p:spPr>
            <a:xfrm>
              <a:off x="-1282465" y="2984337"/>
              <a:ext cx="2174171" cy="23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400" b="1">
                  <a:solidFill>
                    <a:srgbClr val="6D986A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单击此处输入标题</a:t>
              </a:r>
              <a:endParaRPr lang="zh-CN" altLang="en-US" sz="1400" b="1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  <p:sp>
          <p:nvSpPr>
            <p:cNvPr id="21" name="矩形 9"/>
            <p:cNvSpPr/>
            <p:nvPr/>
          </p:nvSpPr>
          <p:spPr>
            <a:xfrm>
              <a:off x="-1282465" y="3192036"/>
              <a:ext cx="3793142" cy="5878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 panose="020B0604020202020204"/>
              </a:pP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</a:t>
              </a:r>
              <a:endPara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</p:grpSp>
      <p:grpSp>
        <p:nvGrpSpPr>
          <p:cNvPr id="22" name="Group 74"/>
          <p:cNvGrpSpPr/>
          <p:nvPr/>
        </p:nvGrpSpPr>
        <p:grpSpPr>
          <a:xfrm>
            <a:off x="7974965" y="4327525"/>
            <a:ext cx="3173730" cy="1060450"/>
            <a:chOff x="-1282465" y="2984337"/>
            <a:chExt cx="3793142" cy="795544"/>
          </a:xfrm>
        </p:grpSpPr>
        <p:sp>
          <p:nvSpPr>
            <p:cNvPr id="23" name="文本框 11"/>
            <p:cNvSpPr txBox="1"/>
            <p:nvPr/>
          </p:nvSpPr>
          <p:spPr>
            <a:xfrm>
              <a:off x="-1282465" y="2984337"/>
              <a:ext cx="2174171" cy="23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400" b="1">
                  <a:solidFill>
                    <a:srgbClr val="6D986A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单击此处输入标题</a:t>
              </a:r>
              <a:endParaRPr lang="zh-CN" altLang="en-US" sz="1400" b="1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  <p:sp>
          <p:nvSpPr>
            <p:cNvPr id="24" name="矩形 9"/>
            <p:cNvSpPr/>
            <p:nvPr/>
          </p:nvSpPr>
          <p:spPr>
            <a:xfrm>
              <a:off x="-1282465" y="3192036"/>
              <a:ext cx="3793142" cy="5878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 panose="020B0604020202020204"/>
              </a:pP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</a:t>
              </a:r>
              <a:endPara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</p:grpSp>
      <p:grpSp>
        <p:nvGrpSpPr>
          <p:cNvPr id="25" name="Group 74"/>
          <p:cNvGrpSpPr/>
          <p:nvPr/>
        </p:nvGrpSpPr>
        <p:grpSpPr>
          <a:xfrm>
            <a:off x="1337310" y="3172459"/>
            <a:ext cx="3173730" cy="1050291"/>
            <a:chOff x="-1282465" y="2991958"/>
            <a:chExt cx="3793142" cy="787923"/>
          </a:xfrm>
        </p:grpSpPr>
        <p:sp>
          <p:nvSpPr>
            <p:cNvPr id="29" name="文本框 11"/>
            <p:cNvSpPr txBox="1"/>
            <p:nvPr/>
          </p:nvSpPr>
          <p:spPr>
            <a:xfrm>
              <a:off x="336337" y="2991958"/>
              <a:ext cx="2174171" cy="23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zh-CN" altLang="en-US" sz="1400" b="1">
                  <a:solidFill>
                    <a:srgbClr val="6D986A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单击此处输入标题</a:t>
              </a:r>
              <a:endParaRPr lang="zh-CN" altLang="en-US" sz="1400" b="1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  <p:sp>
          <p:nvSpPr>
            <p:cNvPr id="30" name="矩形 9"/>
            <p:cNvSpPr/>
            <p:nvPr/>
          </p:nvSpPr>
          <p:spPr>
            <a:xfrm>
              <a:off x="-1282465" y="3192036"/>
              <a:ext cx="3793142" cy="5878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 panose="020B0604020202020204"/>
              </a:pP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</a:t>
              </a:r>
              <a:endPara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叶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18495" y="-9525"/>
            <a:ext cx="2252980" cy="1677670"/>
          </a:xfrm>
          <a:prstGeom prst="rect">
            <a:avLst/>
          </a:prstGeom>
        </p:spPr>
      </p:pic>
      <p:pic>
        <p:nvPicPr>
          <p:cNvPr id="5" name="图片 4" descr="花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0" y="5189855"/>
            <a:ext cx="1343660" cy="1758950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-6350" y="307975"/>
            <a:ext cx="3248660" cy="499110"/>
            <a:chOff x="-35" y="638"/>
            <a:chExt cx="5116" cy="786"/>
          </a:xfrm>
          <a:solidFill>
            <a:srgbClr val="6D986A"/>
          </a:solidFill>
        </p:grpSpPr>
        <p:sp>
          <p:nvSpPr>
            <p:cNvPr id="8" name="矩形 7"/>
            <p:cNvSpPr/>
            <p:nvPr/>
          </p:nvSpPr>
          <p:spPr>
            <a:xfrm>
              <a:off x="-35" y="638"/>
              <a:ext cx="4613" cy="7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等腰三角形 8"/>
            <p:cNvSpPr/>
            <p:nvPr/>
          </p:nvSpPr>
          <p:spPr>
            <a:xfrm rot="5400000">
              <a:off x="4436" y="779"/>
              <a:ext cx="787" cy="50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/>
        </p:nvSpPr>
        <p:spPr>
          <a:xfrm>
            <a:off x="220345" y="363220"/>
            <a:ext cx="2475865" cy="38862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单击此处输入标题文本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8495030" y="1323975"/>
            <a:ext cx="1652905" cy="1918335"/>
            <a:chOff x="6308321" y="914401"/>
            <a:chExt cx="1322497" cy="1534457"/>
          </a:xfrm>
        </p:grpSpPr>
        <p:grpSp>
          <p:nvGrpSpPr>
            <p:cNvPr id="53281" name="组合 7"/>
            <p:cNvGrpSpPr/>
            <p:nvPr/>
          </p:nvGrpSpPr>
          <p:grpSpPr>
            <a:xfrm rot="-5400000">
              <a:off x="6202341" y="1020381"/>
              <a:ext cx="1534457" cy="1322497"/>
              <a:chOff x="2447765" y="1124744"/>
              <a:chExt cx="2232249" cy="1924353"/>
            </a:xfrm>
          </p:grpSpPr>
          <p:sp>
            <p:nvSpPr>
              <p:cNvPr id="53284" name="六边形 9"/>
              <p:cNvSpPr/>
              <p:nvPr/>
            </p:nvSpPr>
            <p:spPr>
              <a:xfrm>
                <a:off x="2447765" y="1124744"/>
                <a:ext cx="2232249" cy="1924353"/>
              </a:xfrm>
              <a:prstGeom prst="hexagon">
                <a:avLst>
                  <a:gd name="adj" fmla="val 28044"/>
                  <a:gd name="vf" fmla="val 115470"/>
                </a:avLst>
              </a:prstGeom>
              <a:solidFill>
                <a:srgbClr val="6D986A"/>
              </a:solidFill>
              <a:ln w="9525">
                <a:noFill/>
              </a:ln>
            </p:spPr>
            <p:txBody>
              <a:bodyPr vert="eaVert" anchor="ctr"/>
              <a:lstStyle/>
              <a:p>
                <a:pPr algn="ctr"/>
                <a:endParaRPr lang="zh-CN" altLang="en-US" dirty="0">
                  <a:solidFill>
                    <a:srgbClr val="FFFFFF"/>
                  </a:solidFill>
                  <a:latin typeface="Calibri" panose="020F0502020204030204" charset="0"/>
                </a:endParaRPr>
              </a:p>
            </p:txBody>
          </p:sp>
          <p:sp>
            <p:nvSpPr>
              <p:cNvPr id="24" name="椭圆​​ 40"/>
              <p:cNvSpPr>
                <a:spLocks noChangeArrowheads="1"/>
              </p:cNvSpPr>
              <p:nvPr/>
            </p:nvSpPr>
            <p:spPr bwMode="auto">
              <a:xfrm>
                <a:off x="2697075" y="1219459"/>
                <a:ext cx="1733629" cy="1734920"/>
              </a:xfrm>
              <a:prstGeom prst="ellipse">
                <a:avLst/>
              </a:prstGeom>
              <a:solidFill>
                <a:srgbClr val="6D986A"/>
              </a:solidFill>
              <a:ln w="38100" algn="ctr">
                <a:solidFill>
                  <a:schemeClr val="bg1"/>
                </a:solidFill>
                <a:round/>
              </a:ln>
              <a:effectLst/>
            </p:spPr>
            <p:txBody>
              <a:bodyPr vert="eaVert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25" name="TextBox 8"/>
            <p:cNvSpPr txBox="1">
              <a:spLocks noChangeArrowheads="1"/>
            </p:cNvSpPr>
            <p:nvPr/>
          </p:nvSpPr>
          <p:spPr bwMode="auto">
            <a:xfrm>
              <a:off x="6416280" y="1698291"/>
              <a:ext cx="1108166" cy="46678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单击此处</a:t>
              </a:r>
              <a:endPara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输入标题</a:t>
              </a:r>
              <a:endPara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endParaRPr>
            </a:p>
          </p:txBody>
        </p:sp>
        <p:grpSp>
          <p:nvGrpSpPr>
            <p:cNvPr id="29" name="Group 30"/>
            <p:cNvGrpSpPr/>
            <p:nvPr/>
          </p:nvGrpSpPr>
          <p:grpSpPr bwMode="auto">
            <a:xfrm>
              <a:off x="6769206" y="1216269"/>
              <a:ext cx="400722" cy="367616"/>
              <a:chOff x="3422" y="1347"/>
              <a:chExt cx="330" cy="313"/>
            </a:xfrm>
            <a:solidFill>
              <a:schemeClr val="bg1"/>
            </a:solidFill>
          </p:grpSpPr>
          <p:sp>
            <p:nvSpPr>
              <p:cNvPr id="30" name="AutoShape 31"/>
              <p:cNvSpPr>
                <a:spLocks noChangeArrowheads="1"/>
              </p:cNvSpPr>
              <p:nvPr/>
            </p:nvSpPr>
            <p:spPr bwMode="gray">
              <a:xfrm>
                <a:off x="3422" y="1411"/>
                <a:ext cx="330" cy="249"/>
              </a:xfrm>
              <a:prstGeom prst="roundRect">
                <a:avLst>
                  <a:gd name="adj" fmla="val 16667"/>
                </a:avLst>
              </a:prstGeom>
              <a:grpFill/>
              <a:ln w="25400" algn="ctr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9" name="AutoShape 32"/>
              <p:cNvSpPr>
                <a:spLocks noChangeArrowheads="1"/>
              </p:cNvSpPr>
              <p:nvPr/>
            </p:nvSpPr>
            <p:spPr bwMode="gray">
              <a:xfrm>
                <a:off x="3522" y="1347"/>
                <a:ext cx="122" cy="11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64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lnTo>
                      <a:pt x="5400" y="10800"/>
                    </a:lnTo>
                    <a:close/>
                  </a:path>
                </a:pathLst>
              </a:custGeom>
              <a:grpFill/>
              <a:ln w="25400" algn="ctr">
                <a:noFill/>
                <a:miter lim="800000"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43" name="组合 42"/>
          <p:cNvGrpSpPr/>
          <p:nvPr/>
        </p:nvGrpSpPr>
        <p:grpSpPr>
          <a:xfrm>
            <a:off x="9312275" y="2780030"/>
            <a:ext cx="1652905" cy="1918335"/>
            <a:chOff x="6962442" y="2080230"/>
            <a:chExt cx="1322719" cy="1534457"/>
          </a:xfrm>
        </p:grpSpPr>
        <p:grpSp>
          <p:nvGrpSpPr>
            <p:cNvPr id="53267" name="组合 11"/>
            <p:cNvGrpSpPr/>
            <p:nvPr/>
          </p:nvGrpSpPr>
          <p:grpSpPr>
            <a:xfrm rot="-5400000">
              <a:off x="6856573" y="2186099"/>
              <a:ext cx="1534457" cy="1322719"/>
              <a:chOff x="2447764" y="1124448"/>
              <a:chExt cx="2232248" cy="1924647"/>
            </a:xfrm>
          </p:grpSpPr>
          <p:sp>
            <p:nvSpPr>
              <p:cNvPr id="42" name="六边形 41"/>
              <p:cNvSpPr/>
              <p:nvPr/>
            </p:nvSpPr>
            <p:spPr>
              <a:xfrm>
                <a:off x="2447763" y="1124447"/>
                <a:ext cx="2232248" cy="1924647"/>
              </a:xfrm>
              <a:prstGeom prst="hexagon">
                <a:avLst>
                  <a:gd name="adj" fmla="val 28044"/>
                  <a:gd name="vf" fmla="val 115470"/>
                </a:avLst>
              </a:prstGeom>
              <a:solidFill>
                <a:srgbClr val="6D986A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4" name="椭圆​​ 38"/>
              <p:cNvSpPr/>
              <p:nvPr/>
            </p:nvSpPr>
            <p:spPr>
              <a:xfrm>
                <a:off x="2697072" y="1221488"/>
                <a:ext cx="1733628" cy="1730565"/>
              </a:xfrm>
              <a:prstGeom prst="ellipse">
                <a:avLst/>
              </a:prstGeom>
              <a:solidFill>
                <a:srgbClr val="6D986A"/>
              </a:solidFill>
              <a:ln w="38100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5" name="TextBox 12"/>
            <p:cNvSpPr txBox="1">
              <a:spLocks noChangeArrowheads="1"/>
            </p:cNvSpPr>
            <p:nvPr/>
          </p:nvSpPr>
          <p:spPr bwMode="auto">
            <a:xfrm>
              <a:off x="7069974" y="2885638"/>
              <a:ext cx="1106764" cy="46678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600" b="1" kern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单击此处</a:t>
              </a:r>
              <a:endPara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600" b="1" kern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输入标题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方正兰亭中粗黑_GBK" panose="02000000000000000000" pitchFamily="2" charset="-122"/>
                <a:ea typeface="方正兰亭中粗黑_GBK" panose="02000000000000000000" pitchFamily="2" charset="-122"/>
                <a:cs typeface="+mn-cs"/>
              </a:endParaRPr>
            </a:p>
          </p:txBody>
        </p:sp>
        <p:grpSp>
          <p:nvGrpSpPr>
            <p:cNvPr id="53269" name="组合 1"/>
            <p:cNvGrpSpPr/>
            <p:nvPr/>
          </p:nvGrpSpPr>
          <p:grpSpPr>
            <a:xfrm>
              <a:off x="7429961" y="2424344"/>
              <a:ext cx="409439" cy="399690"/>
              <a:chOff x="7429961" y="2424344"/>
              <a:chExt cx="409439" cy="399690"/>
            </a:xfrm>
          </p:grpSpPr>
          <p:sp>
            <p:nvSpPr>
              <p:cNvPr id="53270" name="Oval 15"/>
              <p:cNvSpPr/>
              <p:nvPr/>
            </p:nvSpPr>
            <p:spPr>
              <a:xfrm>
                <a:off x="7429961" y="2424344"/>
                <a:ext cx="409439" cy="396971"/>
              </a:xfrm>
              <a:prstGeom prst="ellipse">
                <a:avLst/>
              </a:prstGeom>
              <a:noFill/>
              <a:ln w="25400" cap="flat" cmpd="sng">
                <a:solidFill>
                  <a:srgbClr val="FFFFFF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zh-CN" dirty="0">
                  <a:latin typeface="Calibri" panose="020F0502020204030204" charset="0"/>
                </a:endParaRPr>
              </a:p>
            </p:txBody>
          </p:sp>
          <p:sp>
            <p:nvSpPr>
              <p:cNvPr id="53271" name="Line 16"/>
              <p:cNvSpPr/>
              <p:nvPr/>
            </p:nvSpPr>
            <p:spPr>
              <a:xfrm>
                <a:off x="7636083" y="2424344"/>
                <a:ext cx="0" cy="394252"/>
              </a:xfrm>
              <a:prstGeom prst="line">
                <a:avLst/>
              </a:prstGeom>
              <a:ln w="25400" cap="flat" cmpd="sng">
                <a:solidFill>
                  <a:srgbClr val="FFFFFF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3272" name="Line 17"/>
              <p:cNvSpPr/>
              <p:nvPr/>
            </p:nvSpPr>
            <p:spPr>
              <a:xfrm>
                <a:off x="7429961" y="2621470"/>
                <a:ext cx="409439" cy="0"/>
              </a:xfrm>
              <a:prstGeom prst="line">
                <a:avLst/>
              </a:prstGeom>
              <a:ln w="25400" cap="flat" cmpd="sng">
                <a:solidFill>
                  <a:srgbClr val="FFFFFF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3273" name="Freeform 18"/>
              <p:cNvSpPr/>
              <p:nvPr/>
            </p:nvSpPr>
            <p:spPr>
              <a:xfrm>
                <a:off x="7663659" y="2427063"/>
                <a:ext cx="85066" cy="391533"/>
              </a:xfrm>
              <a:custGeom>
                <a:avLst/>
                <a:gdLst>
                  <a:gd name="txL" fmla="*/ 0 w 182"/>
                  <a:gd name="txT" fmla="*/ 0 h 864"/>
                  <a:gd name="txR" fmla="*/ 182 w 182"/>
                  <a:gd name="txB" fmla="*/ 864 h 864"/>
                </a:gdLst>
                <a:ahLst/>
                <a:cxnLst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762420829" y="2147483647"/>
                  </a:cxn>
                </a:cxnLst>
                <a:rect l="txL" t="txT" r="txR" b="txB"/>
                <a:pathLst>
                  <a:path w="182" h="864">
                    <a:moveTo>
                      <a:pt x="0" y="0"/>
                    </a:moveTo>
                    <a:cubicBezTo>
                      <a:pt x="59" y="89"/>
                      <a:pt x="182" y="177"/>
                      <a:pt x="182" y="435"/>
                    </a:cubicBezTo>
                    <a:cubicBezTo>
                      <a:pt x="182" y="693"/>
                      <a:pt x="70" y="800"/>
                      <a:pt x="6" y="864"/>
                    </a:cubicBezTo>
                  </a:path>
                </a:pathLst>
              </a:custGeom>
              <a:noFill/>
              <a:ln w="2540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3274" name="Freeform 19"/>
              <p:cNvSpPr/>
              <p:nvPr/>
            </p:nvSpPr>
            <p:spPr>
              <a:xfrm>
                <a:off x="7524842" y="2429782"/>
                <a:ext cx="92077" cy="394252"/>
              </a:xfrm>
              <a:custGeom>
                <a:avLst/>
                <a:gdLst>
                  <a:gd name="txL" fmla="*/ 0 w 197"/>
                  <a:gd name="txT" fmla="*/ 0 h 870"/>
                  <a:gd name="txR" fmla="*/ 197 w 197"/>
                  <a:gd name="txB" fmla="*/ 870 h 870"/>
                </a:gdLst>
                <a:ahLst/>
                <a:cxnLst>
                  <a:cxn ang="0">
                    <a:pos x="2147483647" y="0"/>
                  </a:cxn>
                  <a:cxn ang="0">
                    <a:pos x="0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97" h="870">
                    <a:moveTo>
                      <a:pt x="167" y="0"/>
                    </a:moveTo>
                    <a:cubicBezTo>
                      <a:pt x="117" y="64"/>
                      <a:pt x="0" y="178"/>
                      <a:pt x="0" y="436"/>
                    </a:cubicBezTo>
                    <a:cubicBezTo>
                      <a:pt x="0" y="694"/>
                      <a:pt x="124" y="769"/>
                      <a:pt x="197" y="870"/>
                    </a:cubicBezTo>
                  </a:path>
                </a:pathLst>
              </a:custGeom>
              <a:noFill/>
              <a:ln w="2540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3275" name="Freeform 20"/>
              <p:cNvSpPr/>
              <p:nvPr/>
            </p:nvSpPr>
            <p:spPr>
              <a:xfrm rot="5400000">
                <a:off x="7603242" y="2583742"/>
                <a:ext cx="51661" cy="305210"/>
              </a:xfrm>
              <a:custGeom>
                <a:avLst/>
                <a:gdLst>
                  <a:gd name="txL" fmla="*/ 0 w 197"/>
                  <a:gd name="txT" fmla="*/ 0 h 870"/>
                  <a:gd name="txR" fmla="*/ 197 w 197"/>
                  <a:gd name="txB" fmla="*/ 870 h 870"/>
                </a:gdLst>
                <a:ahLst/>
                <a:cxnLst>
                  <a:cxn ang="0">
                    <a:pos x="718017660" y="0"/>
                  </a:cxn>
                  <a:cxn ang="0">
                    <a:pos x="0" y="2147483647"/>
                  </a:cxn>
                  <a:cxn ang="0">
                    <a:pos x="852667688" y="2147483647"/>
                  </a:cxn>
                </a:cxnLst>
                <a:rect l="txL" t="txT" r="txR" b="txB"/>
                <a:pathLst>
                  <a:path w="197" h="870">
                    <a:moveTo>
                      <a:pt x="167" y="0"/>
                    </a:moveTo>
                    <a:cubicBezTo>
                      <a:pt x="117" y="64"/>
                      <a:pt x="0" y="178"/>
                      <a:pt x="0" y="436"/>
                    </a:cubicBezTo>
                    <a:cubicBezTo>
                      <a:pt x="0" y="694"/>
                      <a:pt x="124" y="769"/>
                      <a:pt x="197" y="870"/>
                    </a:cubicBezTo>
                  </a:path>
                </a:pathLst>
              </a:custGeom>
              <a:noFill/>
              <a:ln w="2540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3276" name="Freeform 21"/>
              <p:cNvSpPr/>
              <p:nvPr/>
            </p:nvSpPr>
            <p:spPr>
              <a:xfrm rot="-5400000" flipV="1">
                <a:off x="7606980" y="2355800"/>
                <a:ext cx="51661" cy="305210"/>
              </a:xfrm>
              <a:custGeom>
                <a:avLst/>
                <a:gdLst>
                  <a:gd name="txL" fmla="*/ 0 w 197"/>
                  <a:gd name="txT" fmla="*/ 0 h 870"/>
                  <a:gd name="txR" fmla="*/ 197 w 197"/>
                  <a:gd name="txB" fmla="*/ 870 h 870"/>
                </a:gdLst>
                <a:ahLst/>
                <a:cxnLst>
                  <a:cxn ang="0">
                    <a:pos x="718017660" y="0"/>
                  </a:cxn>
                  <a:cxn ang="0">
                    <a:pos x="0" y="2147483647"/>
                  </a:cxn>
                  <a:cxn ang="0">
                    <a:pos x="852667688" y="2147483647"/>
                  </a:cxn>
                </a:cxnLst>
                <a:rect l="txL" t="txT" r="txR" b="txB"/>
                <a:pathLst>
                  <a:path w="197" h="870">
                    <a:moveTo>
                      <a:pt x="167" y="0"/>
                    </a:moveTo>
                    <a:cubicBezTo>
                      <a:pt x="117" y="64"/>
                      <a:pt x="0" y="178"/>
                      <a:pt x="0" y="436"/>
                    </a:cubicBezTo>
                    <a:cubicBezTo>
                      <a:pt x="0" y="694"/>
                      <a:pt x="124" y="769"/>
                      <a:pt x="197" y="870"/>
                    </a:cubicBezTo>
                  </a:path>
                </a:pathLst>
              </a:custGeom>
              <a:noFill/>
              <a:ln w="2540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50" name="组合 49"/>
          <p:cNvGrpSpPr/>
          <p:nvPr/>
        </p:nvGrpSpPr>
        <p:grpSpPr>
          <a:xfrm>
            <a:off x="8498840" y="4234815"/>
            <a:ext cx="1652905" cy="1918335"/>
            <a:chOff x="6311924" y="3243509"/>
            <a:chExt cx="1322719" cy="1534457"/>
          </a:xfrm>
        </p:grpSpPr>
        <p:grpSp>
          <p:nvGrpSpPr>
            <p:cNvPr id="53260" name="组合 15"/>
            <p:cNvGrpSpPr/>
            <p:nvPr/>
          </p:nvGrpSpPr>
          <p:grpSpPr>
            <a:xfrm rot="-5400000">
              <a:off x="6206055" y="3349378"/>
              <a:ext cx="1534457" cy="1322719"/>
              <a:chOff x="2447765" y="1124448"/>
              <a:chExt cx="2232248" cy="1924647"/>
            </a:xfrm>
          </p:grpSpPr>
          <p:sp>
            <p:nvSpPr>
              <p:cNvPr id="51" name="六边形 50"/>
              <p:cNvSpPr/>
              <p:nvPr/>
            </p:nvSpPr>
            <p:spPr>
              <a:xfrm>
                <a:off x="2447765" y="1124448"/>
                <a:ext cx="2232248" cy="1924647"/>
              </a:xfrm>
              <a:prstGeom prst="hexagon">
                <a:avLst>
                  <a:gd name="adj" fmla="val 28044"/>
                  <a:gd name="vf" fmla="val 115470"/>
                </a:avLst>
              </a:prstGeom>
              <a:solidFill>
                <a:srgbClr val="6D986A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2" name="椭圆​​ 36"/>
              <p:cNvSpPr/>
              <p:nvPr/>
            </p:nvSpPr>
            <p:spPr>
              <a:xfrm>
                <a:off x="2697075" y="1221489"/>
                <a:ext cx="1733628" cy="1730565"/>
              </a:xfrm>
              <a:prstGeom prst="ellipse">
                <a:avLst/>
              </a:prstGeom>
              <a:solidFill>
                <a:srgbClr val="6D986A"/>
              </a:solidFill>
              <a:ln w="38100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61" name="TextBox 16"/>
            <p:cNvSpPr txBox="1">
              <a:spLocks noChangeArrowheads="1"/>
            </p:cNvSpPr>
            <p:nvPr/>
          </p:nvSpPr>
          <p:spPr bwMode="auto">
            <a:xfrm>
              <a:off x="6420155" y="4026250"/>
              <a:ext cx="1106765" cy="46678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600" b="1" kern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单击此处</a:t>
              </a:r>
              <a:endPara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600" b="1" kern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输入标题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方正兰亭中粗黑_GBK" panose="02000000000000000000" pitchFamily="2" charset="-122"/>
                <a:ea typeface="方正兰亭中粗黑_GBK" panose="02000000000000000000" pitchFamily="2" charset="-122"/>
                <a:cs typeface="+mn-cs"/>
              </a:endParaRPr>
            </a:p>
          </p:txBody>
        </p:sp>
        <p:grpSp>
          <p:nvGrpSpPr>
            <p:cNvPr id="62" name="Group 22"/>
            <p:cNvGrpSpPr/>
            <p:nvPr/>
          </p:nvGrpSpPr>
          <p:grpSpPr bwMode="auto">
            <a:xfrm>
              <a:off x="6801870" y="3629309"/>
              <a:ext cx="355926" cy="300767"/>
              <a:chOff x="2640" y="3304"/>
              <a:chExt cx="294" cy="256"/>
            </a:xfrm>
            <a:noFill/>
          </p:grpSpPr>
          <p:sp>
            <p:nvSpPr>
              <p:cNvPr id="63" name="AutoShape 23"/>
              <p:cNvSpPr>
                <a:spLocks noChangeArrowheads="1"/>
              </p:cNvSpPr>
              <p:nvPr/>
            </p:nvSpPr>
            <p:spPr bwMode="gray">
              <a:xfrm>
                <a:off x="2700" y="3304"/>
                <a:ext cx="176" cy="176"/>
              </a:xfrm>
              <a:prstGeom prst="roundRect">
                <a:avLst>
                  <a:gd name="adj" fmla="val 6250"/>
                </a:avLst>
              </a:prstGeom>
              <a:grpFill/>
              <a:ln w="25400" algn="ctr">
                <a:solidFill>
                  <a:srgbClr val="FFFFFF"/>
                </a:solidFill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4" name="AutoShape 24"/>
              <p:cNvSpPr>
                <a:spLocks noChangeArrowheads="1"/>
              </p:cNvSpPr>
              <p:nvPr/>
            </p:nvSpPr>
            <p:spPr bwMode="gray">
              <a:xfrm>
                <a:off x="2640" y="3482"/>
                <a:ext cx="294" cy="78"/>
              </a:xfrm>
              <a:prstGeom prst="roundRect">
                <a:avLst>
                  <a:gd name="adj" fmla="val 16667"/>
                </a:avLst>
              </a:prstGeom>
              <a:grpFill/>
              <a:ln w="25400" algn="ctr">
                <a:solidFill>
                  <a:srgbClr val="FFFFFF"/>
                </a:solidFill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5" name="Line 25"/>
              <p:cNvSpPr>
                <a:spLocks noChangeShapeType="1"/>
              </p:cNvSpPr>
              <p:nvPr/>
            </p:nvSpPr>
            <p:spPr bwMode="gray">
              <a:xfrm flipH="1">
                <a:off x="2847" y="3517"/>
                <a:ext cx="45" cy="0"/>
              </a:xfrm>
              <a:prstGeom prst="line">
                <a:avLst/>
              </a:prstGeom>
              <a:grpFill/>
              <a:ln w="25400">
                <a:solidFill>
                  <a:srgbClr val="FFFFFF"/>
                </a:solidFill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6" name="Line 26"/>
              <p:cNvSpPr>
                <a:spLocks noChangeShapeType="1"/>
              </p:cNvSpPr>
              <p:nvPr/>
            </p:nvSpPr>
            <p:spPr bwMode="gray">
              <a:xfrm flipH="1">
                <a:off x="2759" y="3359"/>
                <a:ext cx="73" cy="0"/>
              </a:xfrm>
              <a:prstGeom prst="line">
                <a:avLst/>
              </a:prstGeom>
              <a:grpFill/>
              <a:ln w="25400">
                <a:solidFill>
                  <a:srgbClr val="FFFFFF"/>
                </a:solidFill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7" name="Line 27"/>
              <p:cNvSpPr>
                <a:spLocks noChangeShapeType="1"/>
              </p:cNvSpPr>
              <p:nvPr/>
            </p:nvSpPr>
            <p:spPr bwMode="gray">
              <a:xfrm flipH="1">
                <a:off x="2787" y="3385"/>
                <a:ext cx="45" cy="0"/>
              </a:xfrm>
              <a:prstGeom prst="line">
                <a:avLst/>
              </a:prstGeom>
              <a:grpFill/>
              <a:ln w="25400">
                <a:solidFill>
                  <a:srgbClr val="FFFFFF"/>
                </a:solidFill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8" name="Line 28"/>
              <p:cNvSpPr>
                <a:spLocks noChangeShapeType="1"/>
              </p:cNvSpPr>
              <p:nvPr/>
            </p:nvSpPr>
            <p:spPr bwMode="gray">
              <a:xfrm flipH="1">
                <a:off x="2800" y="3434"/>
                <a:ext cx="32" cy="0"/>
              </a:xfrm>
              <a:prstGeom prst="line">
                <a:avLst/>
              </a:prstGeom>
              <a:grpFill/>
              <a:ln w="25400">
                <a:solidFill>
                  <a:srgbClr val="FFFFFF"/>
                </a:solidFill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69" name="TextBox 39"/>
          <p:cNvSpPr txBox="1"/>
          <p:nvPr/>
        </p:nvSpPr>
        <p:spPr>
          <a:xfrm>
            <a:off x="1447165" y="1931035"/>
            <a:ext cx="6321425" cy="553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kumimoji="0" lang="en-US" altLang="zh-CN" sz="1200" kern="1200" cap="none" spc="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方正兰亭纤黑简体" pitchFamily="65" charset="-122"/>
              <a:ea typeface="方正兰亭纤黑简体" pitchFamily="65" charset="-122"/>
              <a:cs typeface="+mn-cs"/>
            </a:endParaRPr>
          </a:p>
        </p:txBody>
      </p:sp>
      <p:sp>
        <p:nvSpPr>
          <p:cNvPr id="70" name="TextBox 40"/>
          <p:cNvSpPr txBox="1"/>
          <p:nvPr/>
        </p:nvSpPr>
        <p:spPr>
          <a:xfrm>
            <a:off x="2823845" y="3371215"/>
            <a:ext cx="5589905" cy="553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kumimoji="0" lang="en-US" altLang="zh-CN" sz="1200" kern="1200" cap="none" spc="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方正兰亭纤黑简体" pitchFamily="65" charset="-122"/>
              <a:ea typeface="方正兰亭纤黑简体" pitchFamily="65" charset="-122"/>
              <a:cs typeface="+mn-cs"/>
            </a:endParaRPr>
          </a:p>
        </p:txBody>
      </p:sp>
      <p:sp>
        <p:nvSpPr>
          <p:cNvPr id="71" name="TextBox 41"/>
          <p:cNvSpPr txBox="1"/>
          <p:nvPr/>
        </p:nvSpPr>
        <p:spPr>
          <a:xfrm>
            <a:off x="1448435" y="4815840"/>
            <a:ext cx="6320155" cy="553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kumimoji="0" lang="en-US" altLang="zh-CN" sz="1200" kern="1200" cap="none" spc="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方正兰亭纤黑简体" pitchFamily="65" charset="-122"/>
              <a:ea typeface="方正兰亭纤黑简体" pitchFamily="65" charset="-122"/>
              <a:cs typeface="+mn-cs"/>
            </a:endParaRPr>
          </a:p>
        </p:txBody>
      </p:sp>
      <p:grpSp>
        <p:nvGrpSpPr>
          <p:cNvPr id="78" name="组合 77"/>
          <p:cNvGrpSpPr/>
          <p:nvPr/>
        </p:nvGrpSpPr>
        <p:grpSpPr>
          <a:xfrm>
            <a:off x="1447800" y="1528445"/>
            <a:ext cx="7042785" cy="328930"/>
            <a:chOff x="1425" y="2407"/>
            <a:chExt cx="11091" cy="518"/>
          </a:xfrm>
        </p:grpSpPr>
        <p:cxnSp>
          <p:nvCxnSpPr>
            <p:cNvPr id="73" name="直接连接符​​ 6"/>
            <p:cNvCxnSpPr/>
            <p:nvPr/>
          </p:nvCxnSpPr>
          <p:spPr bwMode="auto">
            <a:xfrm flipV="1">
              <a:off x="4946" y="2863"/>
              <a:ext cx="7571" cy="3"/>
            </a:xfrm>
            <a:prstGeom prst="line">
              <a:avLst/>
            </a:prstGeom>
            <a:solidFill>
              <a:srgbClr val="6D986A"/>
            </a:solidFill>
            <a:ln w="57150">
              <a:solidFill>
                <a:srgbClr val="6D98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矩形​​ 9"/>
            <p:cNvSpPr/>
            <p:nvPr/>
          </p:nvSpPr>
          <p:spPr bwMode="auto">
            <a:xfrm>
              <a:off x="1425" y="2407"/>
              <a:ext cx="3531" cy="518"/>
            </a:xfrm>
            <a:prstGeom prst="rect">
              <a:avLst/>
            </a:prstGeom>
            <a:solidFill>
              <a:srgbClr val="6D986A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600" b="1" kern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单击此处输入标题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方正兰亭中粗黑_GBK" panose="02000000000000000000" pitchFamily="2" charset="-122"/>
                <a:ea typeface="方正兰亭中粗黑_GBK" panose="02000000000000000000" pitchFamily="2" charset="-122"/>
                <a:cs typeface="+mn-cs"/>
              </a:endParaRP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2824480" y="2963545"/>
            <a:ext cx="6487795" cy="328930"/>
            <a:chOff x="3593" y="4667"/>
            <a:chExt cx="10217" cy="518"/>
          </a:xfrm>
        </p:grpSpPr>
        <p:cxnSp>
          <p:nvCxnSpPr>
            <p:cNvPr id="40" name="直接连接符​​ 10"/>
            <p:cNvCxnSpPr/>
            <p:nvPr/>
          </p:nvCxnSpPr>
          <p:spPr bwMode="auto">
            <a:xfrm>
              <a:off x="7124" y="5135"/>
              <a:ext cx="6686" cy="31"/>
            </a:xfrm>
            <a:prstGeom prst="line">
              <a:avLst/>
            </a:prstGeom>
            <a:ln w="57150">
              <a:solidFill>
                <a:srgbClr val="6D98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矩形​​ 9"/>
            <p:cNvSpPr/>
            <p:nvPr/>
          </p:nvSpPr>
          <p:spPr bwMode="auto">
            <a:xfrm>
              <a:off x="3593" y="4667"/>
              <a:ext cx="3531" cy="518"/>
            </a:xfrm>
            <a:prstGeom prst="rect">
              <a:avLst/>
            </a:prstGeom>
            <a:solidFill>
              <a:srgbClr val="6D986A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600" b="1" kern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单击此处输入标题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方正兰亭中粗黑_GBK" panose="02000000000000000000" pitchFamily="2" charset="-122"/>
                <a:ea typeface="方正兰亭中粗黑_GBK" panose="02000000000000000000" pitchFamily="2" charset="-122"/>
                <a:cs typeface="+mn-cs"/>
              </a:endParaRPr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1447800" y="4443095"/>
            <a:ext cx="7051040" cy="328930"/>
            <a:chOff x="1425" y="6997"/>
            <a:chExt cx="11104" cy="518"/>
          </a:xfrm>
        </p:grpSpPr>
        <p:cxnSp>
          <p:nvCxnSpPr>
            <p:cNvPr id="48" name="直接连接符​​ 14"/>
            <p:cNvCxnSpPr/>
            <p:nvPr/>
          </p:nvCxnSpPr>
          <p:spPr bwMode="auto">
            <a:xfrm flipV="1">
              <a:off x="4956" y="7446"/>
              <a:ext cx="7573" cy="3"/>
            </a:xfrm>
            <a:prstGeom prst="line">
              <a:avLst/>
            </a:prstGeom>
            <a:ln w="57150">
              <a:solidFill>
                <a:srgbClr val="6D98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矩形​​ 9"/>
            <p:cNvSpPr/>
            <p:nvPr/>
          </p:nvSpPr>
          <p:spPr bwMode="auto">
            <a:xfrm>
              <a:off x="1425" y="6997"/>
              <a:ext cx="3531" cy="518"/>
            </a:xfrm>
            <a:prstGeom prst="rect">
              <a:avLst/>
            </a:prstGeom>
            <a:solidFill>
              <a:srgbClr val="6D986A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600" b="1" kern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单击此处输入标题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方正兰亭中粗黑_GBK" panose="02000000000000000000" pitchFamily="2" charset="-122"/>
                <a:ea typeface="方正兰亭中粗黑_GBK" panose="02000000000000000000" pitchFamily="2" charset="-122"/>
                <a:cs typeface="+mn-cs"/>
              </a:endParaRPr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69" grpId="0"/>
      <p:bldP spid="70" grpId="0"/>
      <p:bldP spid="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叶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18495" y="-9525"/>
            <a:ext cx="2252980" cy="1677670"/>
          </a:xfrm>
          <a:prstGeom prst="rect">
            <a:avLst/>
          </a:prstGeom>
        </p:spPr>
      </p:pic>
      <p:pic>
        <p:nvPicPr>
          <p:cNvPr id="5" name="图片 4" descr="花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0" y="5189855"/>
            <a:ext cx="1343660" cy="1758950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-6350" y="307975"/>
            <a:ext cx="3248660" cy="499110"/>
            <a:chOff x="-35" y="638"/>
            <a:chExt cx="5116" cy="786"/>
          </a:xfrm>
          <a:solidFill>
            <a:srgbClr val="6D986A"/>
          </a:solidFill>
        </p:grpSpPr>
        <p:sp>
          <p:nvSpPr>
            <p:cNvPr id="8" name="矩形 7"/>
            <p:cNvSpPr/>
            <p:nvPr/>
          </p:nvSpPr>
          <p:spPr>
            <a:xfrm>
              <a:off x="-35" y="638"/>
              <a:ext cx="4613" cy="7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等腰三角形 8"/>
            <p:cNvSpPr/>
            <p:nvPr/>
          </p:nvSpPr>
          <p:spPr>
            <a:xfrm rot="5400000">
              <a:off x="4436" y="779"/>
              <a:ext cx="787" cy="50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/>
        </p:nvSpPr>
        <p:spPr>
          <a:xfrm>
            <a:off x="220345" y="363220"/>
            <a:ext cx="2475865" cy="38862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单击此处输入标题文本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590675" y="1692275"/>
            <a:ext cx="2872740" cy="1925955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6" name="矩形 5"/>
          <p:cNvSpPr/>
          <p:nvPr/>
        </p:nvSpPr>
        <p:spPr>
          <a:xfrm>
            <a:off x="4660265" y="1692275"/>
            <a:ext cx="2872740" cy="1925955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7" name="矩形 6"/>
          <p:cNvSpPr/>
          <p:nvPr/>
        </p:nvSpPr>
        <p:spPr>
          <a:xfrm>
            <a:off x="7726680" y="1692275"/>
            <a:ext cx="2872740" cy="1925955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52" name="文本框 51"/>
          <p:cNvSpPr txBox="1"/>
          <p:nvPr/>
        </p:nvSpPr>
        <p:spPr>
          <a:xfrm>
            <a:off x="1483360" y="3790950"/>
            <a:ext cx="202565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4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单击此处输入文本</a:t>
            </a:r>
            <a:endParaRPr lang="zh-CN" altLang="en-US" sz="14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3" name="Rectangle 23"/>
          <p:cNvSpPr/>
          <p:nvPr/>
        </p:nvSpPr>
        <p:spPr>
          <a:xfrm>
            <a:off x="1496695" y="4478020"/>
            <a:ext cx="287337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ea"/>
            </a:endParaRPr>
          </a:p>
        </p:txBody>
      </p:sp>
      <p:cxnSp>
        <p:nvCxnSpPr>
          <p:cNvPr id="54" name="直接连接符 53"/>
          <p:cNvCxnSpPr/>
          <p:nvPr/>
        </p:nvCxnSpPr>
        <p:spPr>
          <a:xfrm>
            <a:off x="1590675" y="4289425"/>
            <a:ext cx="781685" cy="0"/>
          </a:xfrm>
          <a:prstGeom prst="line">
            <a:avLst/>
          </a:prstGeom>
          <a:ln w="12700">
            <a:solidFill>
              <a:srgbClr val="6D98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文本框 54"/>
          <p:cNvSpPr txBox="1"/>
          <p:nvPr/>
        </p:nvSpPr>
        <p:spPr>
          <a:xfrm>
            <a:off x="4580255" y="3790950"/>
            <a:ext cx="202247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4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单击此处输入文本</a:t>
            </a:r>
            <a:endParaRPr lang="zh-CN" altLang="en-US" sz="14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6" name="Rectangle 23"/>
          <p:cNvSpPr/>
          <p:nvPr/>
        </p:nvSpPr>
        <p:spPr>
          <a:xfrm>
            <a:off x="4566920" y="4478020"/>
            <a:ext cx="287337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ea"/>
            </a:endParaRPr>
          </a:p>
        </p:txBody>
      </p:sp>
      <p:cxnSp>
        <p:nvCxnSpPr>
          <p:cNvPr id="57" name="直接连接符 56"/>
          <p:cNvCxnSpPr/>
          <p:nvPr/>
        </p:nvCxnSpPr>
        <p:spPr>
          <a:xfrm>
            <a:off x="4660900" y="4289425"/>
            <a:ext cx="781685" cy="0"/>
          </a:xfrm>
          <a:prstGeom prst="line">
            <a:avLst/>
          </a:prstGeom>
          <a:ln w="12700">
            <a:solidFill>
              <a:srgbClr val="6D98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文本框 62"/>
          <p:cNvSpPr txBox="1"/>
          <p:nvPr/>
        </p:nvSpPr>
        <p:spPr>
          <a:xfrm>
            <a:off x="7646670" y="3790950"/>
            <a:ext cx="19342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4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单击此处输入文本</a:t>
            </a:r>
            <a:endParaRPr lang="zh-CN" altLang="en-US" sz="14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4" name="Rectangle 23"/>
          <p:cNvSpPr/>
          <p:nvPr/>
        </p:nvSpPr>
        <p:spPr>
          <a:xfrm>
            <a:off x="7633335" y="4478020"/>
            <a:ext cx="287337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ea"/>
            </a:endParaRPr>
          </a:p>
        </p:txBody>
      </p:sp>
      <p:cxnSp>
        <p:nvCxnSpPr>
          <p:cNvPr id="65" name="直接连接符 64"/>
          <p:cNvCxnSpPr/>
          <p:nvPr/>
        </p:nvCxnSpPr>
        <p:spPr>
          <a:xfrm>
            <a:off x="7727315" y="4289425"/>
            <a:ext cx="781685" cy="0"/>
          </a:xfrm>
          <a:prstGeom prst="line">
            <a:avLst/>
          </a:prstGeom>
          <a:ln w="12700">
            <a:solidFill>
              <a:srgbClr val="6D98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4" presetClass="entr" presetSubtype="0" accel="10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54" presetClass="entr" presetSubtype="0" accel="10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54" presetClass="entr" presetSubtype="0" accel="10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3" grpId="0" animBg="1"/>
      <p:bldP spid="3" grpId="1" animBg="1"/>
      <p:bldP spid="3" grpId="2" animBg="1"/>
      <p:bldP spid="3" grpId="3" animBg="1"/>
      <p:bldP spid="3" grpId="4" animBg="1"/>
      <p:bldP spid="3" grpId="5" animBg="1"/>
      <p:bldP spid="3" grpId="6" animBg="1"/>
      <p:bldP spid="3" grpId="7" bldLvl="0" animBg="1"/>
      <p:bldP spid="6" grpId="0" animBg="1"/>
      <p:bldP spid="6" grpId="1" animBg="1"/>
      <p:bldP spid="6" grpId="2" animBg="1"/>
      <p:bldP spid="6" grpId="3" animBg="1"/>
      <p:bldP spid="6" grpId="4" animBg="1"/>
      <p:bldP spid="6" grpId="5" animBg="1"/>
      <p:bldP spid="6" grpId="6" animBg="1"/>
      <p:bldP spid="6" grpId="7" bldLvl="0" animBg="1"/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7" grpId="6" animBg="1"/>
      <p:bldP spid="7" grpId="7" bldLvl="0" animBg="1"/>
      <p:bldP spid="52" grpId="0"/>
      <p:bldP spid="53" grpId="0"/>
      <p:bldP spid="55" grpId="0"/>
      <p:bldP spid="56" grpId="0"/>
      <p:bldP spid="63" grpId="0"/>
      <p:bldP spid="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叶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18495" y="-9525"/>
            <a:ext cx="2252980" cy="1677670"/>
          </a:xfrm>
          <a:prstGeom prst="rect">
            <a:avLst/>
          </a:prstGeom>
        </p:spPr>
      </p:pic>
      <p:pic>
        <p:nvPicPr>
          <p:cNvPr id="5" name="图片 4" descr="花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0" y="5189855"/>
            <a:ext cx="1343660" cy="1758950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-6350" y="307975"/>
            <a:ext cx="3248660" cy="499110"/>
            <a:chOff x="-35" y="638"/>
            <a:chExt cx="5116" cy="786"/>
          </a:xfrm>
          <a:solidFill>
            <a:srgbClr val="6D986A"/>
          </a:solidFill>
        </p:grpSpPr>
        <p:sp>
          <p:nvSpPr>
            <p:cNvPr id="8" name="矩形 7"/>
            <p:cNvSpPr/>
            <p:nvPr/>
          </p:nvSpPr>
          <p:spPr>
            <a:xfrm>
              <a:off x="-35" y="638"/>
              <a:ext cx="4613" cy="7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等腰三角形 8"/>
            <p:cNvSpPr/>
            <p:nvPr/>
          </p:nvSpPr>
          <p:spPr>
            <a:xfrm rot="5400000">
              <a:off x="4436" y="779"/>
              <a:ext cx="787" cy="50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/>
        </p:nvSpPr>
        <p:spPr>
          <a:xfrm>
            <a:off x="220345" y="363220"/>
            <a:ext cx="2475865" cy="38862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单击此处输入标题文本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" name="Oval 14"/>
          <p:cNvSpPr/>
          <p:nvPr/>
        </p:nvSpPr>
        <p:spPr>
          <a:xfrm>
            <a:off x="2392465" y="1927650"/>
            <a:ext cx="820076" cy="820076"/>
          </a:xfrm>
          <a:prstGeom prst="ellipse">
            <a:avLst/>
          </a:prstGeom>
          <a:noFill/>
          <a:ln>
            <a:solidFill>
              <a:srgbClr val="6D98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accent1"/>
              </a:solidFill>
              <a:latin typeface="微软雅黑 Light" panose="020B0502040204020203" pitchFamily="34" charset="-122"/>
            </a:endParaRPr>
          </a:p>
        </p:txBody>
      </p:sp>
      <p:sp>
        <p:nvSpPr>
          <p:cNvPr id="38" name="Oval 14"/>
          <p:cNvSpPr/>
          <p:nvPr/>
        </p:nvSpPr>
        <p:spPr>
          <a:xfrm>
            <a:off x="4549469" y="1927650"/>
            <a:ext cx="820076" cy="820076"/>
          </a:xfrm>
          <a:prstGeom prst="ellipse">
            <a:avLst/>
          </a:prstGeom>
          <a:noFill/>
          <a:ln>
            <a:solidFill>
              <a:srgbClr val="6D98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 Light" panose="020B0502040204020203" pitchFamily="34" charset="-122"/>
            </a:endParaRPr>
          </a:p>
        </p:txBody>
      </p:sp>
      <p:sp>
        <p:nvSpPr>
          <p:cNvPr id="43" name="Oval 14"/>
          <p:cNvSpPr/>
          <p:nvPr/>
        </p:nvSpPr>
        <p:spPr>
          <a:xfrm>
            <a:off x="6812169" y="1927650"/>
            <a:ext cx="820076" cy="820076"/>
          </a:xfrm>
          <a:prstGeom prst="ellipse">
            <a:avLst/>
          </a:prstGeom>
          <a:noFill/>
          <a:ln>
            <a:solidFill>
              <a:srgbClr val="6D98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 Light" panose="020B0502040204020203" pitchFamily="34" charset="-122"/>
            </a:endParaRPr>
          </a:p>
        </p:txBody>
      </p:sp>
      <p:sp>
        <p:nvSpPr>
          <p:cNvPr id="48" name="Oval 14"/>
          <p:cNvSpPr/>
          <p:nvPr/>
        </p:nvSpPr>
        <p:spPr>
          <a:xfrm>
            <a:off x="8973529" y="1927650"/>
            <a:ext cx="820076" cy="820076"/>
          </a:xfrm>
          <a:prstGeom prst="ellipse">
            <a:avLst/>
          </a:prstGeom>
          <a:noFill/>
          <a:ln>
            <a:solidFill>
              <a:srgbClr val="6D98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 Light" panose="020B0502040204020203" pitchFamily="34" charset="-122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1879600" y="2999740"/>
            <a:ext cx="182689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单击此处输入文本</a:t>
            </a:r>
            <a:endParaRPr lang="zh-CN" altLang="en-US" sz="16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2" name="Rectangle 23"/>
          <p:cNvSpPr/>
          <p:nvPr/>
        </p:nvSpPr>
        <p:spPr>
          <a:xfrm>
            <a:off x="1790700" y="3792220"/>
            <a:ext cx="2004060" cy="147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en-US" altLang="zh-CN" sz="1100" dirty="0">
              <a:solidFill>
                <a:schemeClr val="tx1">
                  <a:lumMod val="65000"/>
                  <a:lumOff val="35000"/>
                </a:schemeClr>
              </a:solidFill>
              <a:latin typeface="华文细黑" panose="02010600040101010101" charset="-122"/>
              <a:ea typeface="华文细黑" panose="02010600040101010101" charset="-122"/>
              <a:cs typeface="Arial" panose="020B0604020202020204" pitchFamily="34" charset="0"/>
              <a:sym typeface="+mn-ea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2402205" y="3608070"/>
            <a:ext cx="781685" cy="0"/>
          </a:xfrm>
          <a:prstGeom prst="line">
            <a:avLst/>
          </a:prstGeom>
          <a:ln w="15875">
            <a:solidFill>
              <a:srgbClr val="65AA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4057015" y="2999740"/>
            <a:ext cx="1826895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单击此处输入文本</a:t>
            </a:r>
            <a:endParaRPr lang="zh-CN" altLang="en-US" sz="16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Rectangle 23"/>
          <p:cNvSpPr/>
          <p:nvPr/>
        </p:nvSpPr>
        <p:spPr>
          <a:xfrm>
            <a:off x="3967480" y="3792220"/>
            <a:ext cx="2004060" cy="147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en-US" altLang="zh-CN" sz="1000" dirty="0">
              <a:latin typeface="微软雅黑 Light" panose="020B0502040204020203" pitchFamily="34" charset="-122"/>
              <a:cs typeface="Arial" panose="020B0604020202020204" pitchFamily="34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4568825" y="3608070"/>
            <a:ext cx="781685" cy="0"/>
          </a:xfrm>
          <a:prstGeom prst="line">
            <a:avLst/>
          </a:prstGeom>
          <a:ln w="15875">
            <a:solidFill>
              <a:srgbClr val="65AA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6308725" y="2999740"/>
            <a:ext cx="1826895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单击此处输入文本</a:t>
            </a:r>
            <a:endParaRPr lang="zh-CN" altLang="en-US" sz="16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Rectangle 23"/>
          <p:cNvSpPr/>
          <p:nvPr/>
        </p:nvSpPr>
        <p:spPr>
          <a:xfrm>
            <a:off x="6219825" y="3792220"/>
            <a:ext cx="2004060" cy="147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en-US" altLang="zh-CN" sz="1000" dirty="0">
              <a:latin typeface="微软雅黑 Light" panose="020B0502040204020203" pitchFamily="34" charset="-122"/>
              <a:cs typeface="Arial" panose="020B0604020202020204" pitchFamily="34" charset="0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6831330" y="3608070"/>
            <a:ext cx="781685" cy="0"/>
          </a:xfrm>
          <a:prstGeom prst="line">
            <a:avLst/>
          </a:prstGeom>
          <a:ln w="15875">
            <a:solidFill>
              <a:srgbClr val="65AA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8480425" y="2999740"/>
            <a:ext cx="1826895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单击此处输入文本</a:t>
            </a:r>
            <a:endParaRPr lang="zh-CN" altLang="en-US" sz="1600" b="1" dirty="0">
              <a:solidFill>
                <a:srgbClr val="6D986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Rectangle 23"/>
          <p:cNvSpPr/>
          <p:nvPr/>
        </p:nvSpPr>
        <p:spPr>
          <a:xfrm>
            <a:off x="8391525" y="3792220"/>
            <a:ext cx="2004060" cy="147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本编辑文字点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击此处更换文</a:t>
            </a:r>
            <a:r>
              <a:rPr lang="zh-CN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本编辑文字</a:t>
            </a:r>
            <a:endParaRPr lang="en-US" altLang="zh-CN" sz="1000" dirty="0">
              <a:latin typeface="微软雅黑 Light" panose="020B0502040204020203" pitchFamily="34" charset="-122"/>
              <a:cs typeface="Arial" panose="020B0604020202020204" pitchFamily="34" charset="0"/>
            </a:endParaRPr>
          </a:p>
        </p:txBody>
      </p:sp>
      <p:cxnSp>
        <p:nvCxnSpPr>
          <p:cNvPr id="17" name="直接连接符 16"/>
          <p:cNvCxnSpPr/>
          <p:nvPr/>
        </p:nvCxnSpPr>
        <p:spPr>
          <a:xfrm>
            <a:off x="8992870" y="3608070"/>
            <a:ext cx="781685" cy="0"/>
          </a:xfrm>
          <a:prstGeom prst="line">
            <a:avLst/>
          </a:prstGeom>
          <a:ln w="15875">
            <a:solidFill>
              <a:srgbClr val="65AA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Group 20"/>
          <p:cNvGrpSpPr/>
          <p:nvPr/>
        </p:nvGrpSpPr>
        <p:grpSpPr>
          <a:xfrm>
            <a:off x="9139517" y="2093067"/>
            <a:ext cx="489711" cy="490548"/>
            <a:chOff x="9145588" y="4435475"/>
            <a:chExt cx="464344" cy="465138"/>
          </a:xfrm>
          <a:solidFill>
            <a:srgbClr val="6D986A"/>
          </a:solidFill>
        </p:grpSpPr>
        <p:sp>
          <p:nvSpPr>
            <p:cNvPr id="99" name="AutoShape 7"/>
            <p:cNvSpPr/>
            <p:nvPr/>
          </p:nvSpPr>
          <p:spPr bwMode="auto">
            <a:xfrm>
              <a:off x="9145588" y="4435475"/>
              <a:ext cx="464344" cy="465138"/>
            </a:xfrm>
            <a:custGeom>
              <a:avLst/>
              <a:gdLst>
                <a:gd name="T0" fmla="+- 0 10800 1271"/>
                <a:gd name="T1" fmla="*/ T0 w 19058"/>
                <a:gd name="T2" fmla="+- 0 10799 1270"/>
                <a:gd name="T3" fmla="*/ 10799 h 19059"/>
                <a:gd name="T4" fmla="+- 0 10800 1271"/>
                <a:gd name="T5" fmla="*/ T4 w 19058"/>
                <a:gd name="T6" fmla="+- 0 10799 1270"/>
                <a:gd name="T7" fmla="*/ 10799 h 19059"/>
                <a:gd name="T8" fmla="+- 0 10800 1271"/>
                <a:gd name="T9" fmla="*/ T8 w 19058"/>
                <a:gd name="T10" fmla="+- 0 10799 1270"/>
                <a:gd name="T11" fmla="*/ 10799 h 19059"/>
                <a:gd name="T12" fmla="+- 0 10800 1271"/>
                <a:gd name="T13" fmla="*/ T12 w 19058"/>
                <a:gd name="T14" fmla="+- 0 10799 1270"/>
                <a:gd name="T15" fmla="*/ 10799 h 1905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058" h="19059">
                  <a:moveTo>
                    <a:pt x="6430" y="17268"/>
                  </a:moveTo>
                  <a:cubicBezTo>
                    <a:pt x="2162" y="15559"/>
                    <a:pt x="82" y="10698"/>
                    <a:pt x="1790" y="6431"/>
                  </a:cubicBezTo>
                  <a:cubicBezTo>
                    <a:pt x="3499" y="2164"/>
                    <a:pt x="8360" y="81"/>
                    <a:pt x="12627" y="1791"/>
                  </a:cubicBezTo>
                  <a:cubicBezTo>
                    <a:pt x="16894" y="3499"/>
                    <a:pt x="18975" y="8361"/>
                    <a:pt x="17267" y="12628"/>
                  </a:cubicBezTo>
                  <a:cubicBezTo>
                    <a:pt x="15558" y="16895"/>
                    <a:pt x="10696" y="18976"/>
                    <a:pt x="6430" y="17268"/>
                  </a:cubicBezTo>
                  <a:moveTo>
                    <a:pt x="13070" y="685"/>
                  </a:moveTo>
                  <a:cubicBezTo>
                    <a:pt x="8186" y="-1270"/>
                    <a:pt x="2641" y="1103"/>
                    <a:pt x="685" y="5987"/>
                  </a:cubicBezTo>
                  <a:cubicBezTo>
                    <a:pt x="-1271" y="10872"/>
                    <a:pt x="1103" y="16418"/>
                    <a:pt x="5987" y="18373"/>
                  </a:cubicBezTo>
                  <a:cubicBezTo>
                    <a:pt x="10871" y="20330"/>
                    <a:pt x="16416" y="17955"/>
                    <a:pt x="18373" y="13071"/>
                  </a:cubicBezTo>
                  <a:cubicBezTo>
                    <a:pt x="20329" y="8186"/>
                    <a:pt x="17954" y="2641"/>
                    <a:pt x="13070" y="685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0091" tIns="20091" rIns="20091" bIns="20091" anchor="ctr"/>
            <a:lstStyle/>
            <a:p>
              <a:pPr algn="ctr" defTabSz="240665" hangingPunct="0">
                <a:lnSpc>
                  <a:spcPct val="130000"/>
                </a:lnSpc>
              </a:pPr>
              <a:endParaRPr lang="en-US" sz="1475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00" name="AutoShape 8"/>
            <p:cNvSpPr/>
            <p:nvPr/>
          </p:nvSpPr>
          <p:spPr bwMode="auto">
            <a:xfrm>
              <a:off x="9348788" y="4638675"/>
              <a:ext cx="57944" cy="57944"/>
            </a:xfrm>
            <a:custGeom>
              <a:avLst/>
              <a:gdLst>
                <a:gd name="T0" fmla="+- 0 10801 1272"/>
                <a:gd name="T1" fmla="*/ T0 w 19059"/>
                <a:gd name="T2" fmla="+- 0 10800 1272"/>
                <a:gd name="T3" fmla="*/ 10800 h 19056"/>
                <a:gd name="T4" fmla="+- 0 10801 1272"/>
                <a:gd name="T5" fmla="*/ T4 w 19059"/>
                <a:gd name="T6" fmla="+- 0 10800 1272"/>
                <a:gd name="T7" fmla="*/ 10800 h 19056"/>
                <a:gd name="T8" fmla="+- 0 10801 1272"/>
                <a:gd name="T9" fmla="*/ T8 w 19059"/>
                <a:gd name="T10" fmla="+- 0 10800 1272"/>
                <a:gd name="T11" fmla="*/ 10800 h 19056"/>
                <a:gd name="T12" fmla="+- 0 10801 1272"/>
                <a:gd name="T13" fmla="*/ T12 w 19059"/>
                <a:gd name="T14" fmla="+- 0 10800 1272"/>
                <a:gd name="T15" fmla="*/ 10800 h 190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059" h="19056">
                  <a:moveTo>
                    <a:pt x="7753" y="13951"/>
                  </a:moveTo>
                  <a:cubicBezTo>
                    <a:pt x="5315" y="12969"/>
                    <a:pt x="4129" y="10197"/>
                    <a:pt x="5101" y="7755"/>
                  </a:cubicBezTo>
                  <a:cubicBezTo>
                    <a:pt x="6083" y="5323"/>
                    <a:pt x="8860" y="4132"/>
                    <a:pt x="11298" y="5104"/>
                  </a:cubicBezTo>
                  <a:cubicBezTo>
                    <a:pt x="13735" y="6081"/>
                    <a:pt x="14926" y="8858"/>
                    <a:pt x="13949" y="11300"/>
                  </a:cubicBezTo>
                  <a:cubicBezTo>
                    <a:pt x="12972" y="13737"/>
                    <a:pt x="10195" y="14923"/>
                    <a:pt x="7753" y="13951"/>
                  </a:cubicBezTo>
                  <a:moveTo>
                    <a:pt x="13070" y="686"/>
                  </a:moveTo>
                  <a:cubicBezTo>
                    <a:pt x="8190" y="-1272"/>
                    <a:pt x="2640" y="1104"/>
                    <a:pt x="686" y="5988"/>
                  </a:cubicBezTo>
                  <a:cubicBezTo>
                    <a:pt x="-1272" y="10872"/>
                    <a:pt x="1105" y="16416"/>
                    <a:pt x="5985" y="18369"/>
                  </a:cubicBezTo>
                  <a:cubicBezTo>
                    <a:pt x="10870" y="20328"/>
                    <a:pt x="16415" y="17951"/>
                    <a:pt x="18374" y="13072"/>
                  </a:cubicBezTo>
                  <a:cubicBezTo>
                    <a:pt x="20328" y="8188"/>
                    <a:pt x="17960" y="2644"/>
                    <a:pt x="13070" y="686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0091" tIns="20091" rIns="20091" bIns="20091" anchor="ctr"/>
            <a:lstStyle/>
            <a:p>
              <a:pPr algn="ctr" defTabSz="240665" hangingPunct="0">
                <a:lnSpc>
                  <a:spcPct val="130000"/>
                </a:lnSpc>
              </a:pPr>
              <a:endParaRPr lang="en-US" sz="1475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01" name="AutoShape 9"/>
            <p:cNvSpPr/>
            <p:nvPr/>
          </p:nvSpPr>
          <p:spPr bwMode="auto">
            <a:xfrm>
              <a:off x="9290050" y="4580732"/>
              <a:ext cx="174625" cy="174625"/>
            </a:xfrm>
            <a:custGeom>
              <a:avLst/>
              <a:gdLst>
                <a:gd name="T0" fmla="+- 0 10800 1271"/>
                <a:gd name="T1" fmla="*/ T0 w 19059"/>
                <a:gd name="T2" fmla="+- 0 10800 1271"/>
                <a:gd name="T3" fmla="*/ 10800 h 19058"/>
                <a:gd name="T4" fmla="+- 0 10800 1271"/>
                <a:gd name="T5" fmla="*/ T4 w 19059"/>
                <a:gd name="T6" fmla="+- 0 10800 1271"/>
                <a:gd name="T7" fmla="*/ 10800 h 19058"/>
                <a:gd name="T8" fmla="+- 0 10800 1271"/>
                <a:gd name="T9" fmla="*/ T8 w 19059"/>
                <a:gd name="T10" fmla="+- 0 10800 1271"/>
                <a:gd name="T11" fmla="*/ 10800 h 19058"/>
                <a:gd name="T12" fmla="+- 0 10800 1271"/>
                <a:gd name="T13" fmla="*/ T12 w 19059"/>
                <a:gd name="T14" fmla="+- 0 10800 1271"/>
                <a:gd name="T15" fmla="*/ 10800 h 1905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059" h="19058">
                  <a:moveTo>
                    <a:pt x="7169" y="15424"/>
                  </a:moveTo>
                  <a:cubicBezTo>
                    <a:pt x="3916" y="14123"/>
                    <a:pt x="2331" y="10417"/>
                    <a:pt x="3632" y="7167"/>
                  </a:cubicBezTo>
                  <a:cubicBezTo>
                    <a:pt x="4934" y="3917"/>
                    <a:pt x="8638" y="2331"/>
                    <a:pt x="11889" y="3632"/>
                  </a:cubicBezTo>
                  <a:cubicBezTo>
                    <a:pt x="15141" y="4934"/>
                    <a:pt x="16728" y="8640"/>
                    <a:pt x="15425" y="11890"/>
                  </a:cubicBezTo>
                  <a:cubicBezTo>
                    <a:pt x="14124" y="15140"/>
                    <a:pt x="10419" y="16728"/>
                    <a:pt x="7169" y="15424"/>
                  </a:cubicBezTo>
                  <a:moveTo>
                    <a:pt x="13071" y="685"/>
                  </a:moveTo>
                  <a:cubicBezTo>
                    <a:pt x="8186" y="-1271"/>
                    <a:pt x="2639" y="1104"/>
                    <a:pt x="686" y="5987"/>
                  </a:cubicBezTo>
                  <a:cubicBezTo>
                    <a:pt x="-1271" y="10871"/>
                    <a:pt x="1104" y="16416"/>
                    <a:pt x="5987" y="18372"/>
                  </a:cubicBezTo>
                  <a:cubicBezTo>
                    <a:pt x="10874" y="20329"/>
                    <a:pt x="16418" y="17955"/>
                    <a:pt x="18375" y="13070"/>
                  </a:cubicBezTo>
                  <a:cubicBezTo>
                    <a:pt x="20328" y="8186"/>
                    <a:pt x="17956" y="2641"/>
                    <a:pt x="13071" y="685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0091" tIns="20091" rIns="20091" bIns="20091" anchor="ctr"/>
            <a:lstStyle/>
            <a:p>
              <a:pPr algn="ctr" defTabSz="240665" hangingPunct="0">
                <a:lnSpc>
                  <a:spcPct val="130000"/>
                </a:lnSpc>
              </a:pPr>
              <a:endParaRPr lang="en-US" sz="1475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02" name="AutoShape 10"/>
            <p:cNvSpPr/>
            <p:nvPr/>
          </p:nvSpPr>
          <p:spPr bwMode="auto">
            <a:xfrm>
              <a:off x="9406732" y="4696619"/>
              <a:ext cx="72231" cy="74613"/>
            </a:xfrm>
            <a:custGeom>
              <a:avLst/>
              <a:gdLst>
                <a:gd name="T0" fmla="+- 0 10804 288"/>
                <a:gd name="T1" fmla="*/ T0 w 21033"/>
                <a:gd name="T2" fmla="+- 0 10798 277"/>
                <a:gd name="T3" fmla="*/ 10798 h 21043"/>
                <a:gd name="T4" fmla="+- 0 10804 288"/>
                <a:gd name="T5" fmla="*/ T4 w 21033"/>
                <a:gd name="T6" fmla="+- 0 10798 277"/>
                <a:gd name="T7" fmla="*/ 10798 h 21043"/>
                <a:gd name="T8" fmla="+- 0 10804 288"/>
                <a:gd name="T9" fmla="*/ T8 w 21033"/>
                <a:gd name="T10" fmla="+- 0 10798 277"/>
                <a:gd name="T11" fmla="*/ 10798 h 21043"/>
                <a:gd name="T12" fmla="+- 0 10804 288"/>
                <a:gd name="T13" fmla="*/ T12 w 21033"/>
                <a:gd name="T14" fmla="+- 0 10798 277"/>
                <a:gd name="T15" fmla="*/ 10798 h 2104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033" h="21043">
                  <a:moveTo>
                    <a:pt x="20881" y="2825"/>
                  </a:moveTo>
                  <a:cubicBezTo>
                    <a:pt x="21312" y="1771"/>
                    <a:pt x="20787" y="572"/>
                    <a:pt x="19713" y="149"/>
                  </a:cubicBezTo>
                  <a:cubicBezTo>
                    <a:pt x="18636" y="-277"/>
                    <a:pt x="17414" y="238"/>
                    <a:pt x="16984" y="1296"/>
                  </a:cubicBezTo>
                  <a:lnTo>
                    <a:pt x="16980" y="1292"/>
                  </a:lnTo>
                  <a:cubicBezTo>
                    <a:pt x="13964" y="8692"/>
                    <a:pt x="8182" y="14184"/>
                    <a:pt x="1269" y="17089"/>
                  </a:cubicBezTo>
                  <a:cubicBezTo>
                    <a:pt x="207" y="17536"/>
                    <a:pt x="-288" y="18747"/>
                    <a:pt x="170" y="19789"/>
                  </a:cubicBezTo>
                  <a:cubicBezTo>
                    <a:pt x="629" y="20840"/>
                    <a:pt x="1863" y="21323"/>
                    <a:pt x="2924" y="20876"/>
                  </a:cubicBezTo>
                  <a:cubicBezTo>
                    <a:pt x="2961" y="20860"/>
                    <a:pt x="2982" y="20828"/>
                    <a:pt x="3014" y="20815"/>
                  </a:cubicBezTo>
                  <a:cubicBezTo>
                    <a:pt x="10874" y="17480"/>
                    <a:pt x="17451" y="11227"/>
                    <a:pt x="20877" y="2825"/>
                  </a:cubicBezTo>
                  <a:cubicBezTo>
                    <a:pt x="20877" y="2825"/>
                    <a:pt x="20881" y="2825"/>
                    <a:pt x="20881" y="28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lIns="20091" tIns="20091" rIns="20091" bIns="20091" anchor="ctr"/>
            <a:lstStyle/>
            <a:p>
              <a:pPr algn="ctr" defTabSz="240665" hangingPunct="0">
                <a:lnSpc>
                  <a:spcPct val="130000"/>
                </a:lnSpc>
              </a:pPr>
              <a:endParaRPr lang="en-US" sz="1475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03" name="AutoShape 11"/>
            <p:cNvSpPr/>
            <p:nvPr/>
          </p:nvSpPr>
          <p:spPr bwMode="auto">
            <a:xfrm>
              <a:off x="9435307" y="4725988"/>
              <a:ext cx="103981" cy="106363"/>
            </a:xfrm>
            <a:custGeom>
              <a:avLst/>
              <a:gdLst>
                <a:gd name="T0" fmla="+- 0 10803 203"/>
                <a:gd name="T1" fmla="*/ T0 w 21201"/>
                <a:gd name="T2" fmla="+- 0 10798 194"/>
                <a:gd name="T3" fmla="*/ 10798 h 21209"/>
                <a:gd name="T4" fmla="+- 0 10803 203"/>
                <a:gd name="T5" fmla="*/ T4 w 21201"/>
                <a:gd name="T6" fmla="+- 0 10798 194"/>
                <a:gd name="T7" fmla="*/ 10798 h 21209"/>
                <a:gd name="T8" fmla="+- 0 10803 203"/>
                <a:gd name="T9" fmla="*/ T8 w 21201"/>
                <a:gd name="T10" fmla="+- 0 10798 194"/>
                <a:gd name="T11" fmla="*/ 10798 h 21209"/>
                <a:gd name="T12" fmla="+- 0 10803 203"/>
                <a:gd name="T13" fmla="*/ T12 w 21201"/>
                <a:gd name="T14" fmla="+- 0 10798 194"/>
                <a:gd name="T15" fmla="*/ 10798 h 2120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201" h="21209">
                  <a:moveTo>
                    <a:pt x="20267" y="104"/>
                  </a:moveTo>
                  <a:cubicBezTo>
                    <a:pt x="19508" y="-194"/>
                    <a:pt x="18645" y="169"/>
                    <a:pt x="18339" y="912"/>
                  </a:cubicBezTo>
                  <a:cubicBezTo>
                    <a:pt x="14991" y="9110"/>
                    <a:pt x="8568" y="15198"/>
                    <a:pt x="894" y="18420"/>
                  </a:cubicBezTo>
                  <a:cubicBezTo>
                    <a:pt x="144" y="18735"/>
                    <a:pt x="-203" y="19589"/>
                    <a:pt x="121" y="20327"/>
                  </a:cubicBezTo>
                  <a:cubicBezTo>
                    <a:pt x="442" y="21068"/>
                    <a:pt x="1314" y="21406"/>
                    <a:pt x="2067" y="21090"/>
                  </a:cubicBezTo>
                  <a:cubicBezTo>
                    <a:pt x="2102" y="21073"/>
                    <a:pt x="2125" y="21042"/>
                    <a:pt x="2159" y="21025"/>
                  </a:cubicBezTo>
                  <a:cubicBezTo>
                    <a:pt x="10491" y="17500"/>
                    <a:pt x="17461" y="10881"/>
                    <a:pt x="21095" y="1994"/>
                  </a:cubicBezTo>
                  <a:cubicBezTo>
                    <a:pt x="21397" y="1250"/>
                    <a:pt x="21026" y="404"/>
                    <a:pt x="20267" y="104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0091" tIns="20091" rIns="20091" bIns="20091" anchor="ctr"/>
            <a:lstStyle/>
            <a:p>
              <a:pPr algn="ctr" defTabSz="240665" hangingPunct="0">
                <a:lnSpc>
                  <a:spcPct val="130000"/>
                </a:lnSpc>
              </a:pPr>
              <a:endParaRPr lang="en-US" sz="1475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04" name="AutoShape 12"/>
            <p:cNvSpPr/>
            <p:nvPr/>
          </p:nvSpPr>
          <p:spPr bwMode="auto">
            <a:xfrm>
              <a:off x="9421019" y="4711700"/>
              <a:ext cx="88106" cy="89694"/>
            </a:xfrm>
            <a:custGeom>
              <a:avLst/>
              <a:gdLst>
                <a:gd name="T0" fmla="+- 0 10802 238"/>
                <a:gd name="T1" fmla="*/ T0 w 21128"/>
                <a:gd name="T2" fmla="+- 0 10797 227"/>
                <a:gd name="T3" fmla="*/ 10797 h 21141"/>
                <a:gd name="T4" fmla="+- 0 10802 238"/>
                <a:gd name="T5" fmla="*/ T4 w 21128"/>
                <a:gd name="T6" fmla="+- 0 10797 227"/>
                <a:gd name="T7" fmla="*/ 10797 h 21141"/>
                <a:gd name="T8" fmla="+- 0 10802 238"/>
                <a:gd name="T9" fmla="*/ T8 w 21128"/>
                <a:gd name="T10" fmla="+- 0 10797 227"/>
                <a:gd name="T11" fmla="*/ 10797 h 21141"/>
                <a:gd name="T12" fmla="+- 0 10802 238"/>
                <a:gd name="T13" fmla="*/ T12 w 21128"/>
                <a:gd name="T14" fmla="+- 0 10797 227"/>
                <a:gd name="T15" fmla="*/ 10797 h 2114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28" h="21141">
                  <a:moveTo>
                    <a:pt x="20035" y="122"/>
                  </a:moveTo>
                  <a:cubicBezTo>
                    <a:pt x="19142" y="-227"/>
                    <a:pt x="18134" y="195"/>
                    <a:pt x="17778" y="1071"/>
                  </a:cubicBezTo>
                  <a:cubicBezTo>
                    <a:pt x="14571" y="8936"/>
                    <a:pt x="8412" y="14778"/>
                    <a:pt x="1051" y="17867"/>
                  </a:cubicBezTo>
                  <a:lnTo>
                    <a:pt x="1054" y="17867"/>
                  </a:lnTo>
                  <a:cubicBezTo>
                    <a:pt x="172" y="18240"/>
                    <a:pt x="-238" y="19242"/>
                    <a:pt x="142" y="20108"/>
                  </a:cubicBezTo>
                  <a:cubicBezTo>
                    <a:pt x="522" y="20973"/>
                    <a:pt x="1543" y="21372"/>
                    <a:pt x="2425" y="21003"/>
                  </a:cubicBezTo>
                  <a:cubicBezTo>
                    <a:pt x="2459" y="20986"/>
                    <a:pt x="2476" y="20956"/>
                    <a:pt x="2514" y="20936"/>
                  </a:cubicBezTo>
                  <a:cubicBezTo>
                    <a:pt x="10651" y="17491"/>
                    <a:pt x="17459" y="11027"/>
                    <a:pt x="21002" y="2339"/>
                  </a:cubicBezTo>
                  <a:cubicBezTo>
                    <a:pt x="21361" y="1463"/>
                    <a:pt x="20927" y="472"/>
                    <a:pt x="20035" y="122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0091" tIns="20091" rIns="20091" bIns="20091" anchor="ctr"/>
            <a:lstStyle/>
            <a:p>
              <a:pPr algn="ctr" defTabSz="240665" hangingPunct="0">
                <a:lnSpc>
                  <a:spcPct val="130000"/>
                </a:lnSpc>
              </a:pPr>
              <a:endParaRPr lang="en-US" sz="1475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05" name="AutoShape 13"/>
            <p:cNvSpPr/>
            <p:nvPr/>
          </p:nvSpPr>
          <p:spPr bwMode="auto">
            <a:xfrm>
              <a:off x="9275763" y="4566444"/>
              <a:ext cx="73025" cy="73819"/>
            </a:xfrm>
            <a:custGeom>
              <a:avLst/>
              <a:gdLst>
                <a:gd name="T0" fmla="+- 0 10797 278"/>
                <a:gd name="T1" fmla="*/ T0 w 21039"/>
                <a:gd name="T2" fmla="+- 0 10803 281"/>
                <a:gd name="T3" fmla="*/ 10803 h 21044"/>
                <a:gd name="T4" fmla="+- 0 10797 278"/>
                <a:gd name="T5" fmla="*/ T4 w 21039"/>
                <a:gd name="T6" fmla="+- 0 10803 281"/>
                <a:gd name="T7" fmla="*/ 10803 h 21044"/>
                <a:gd name="T8" fmla="+- 0 10797 278"/>
                <a:gd name="T9" fmla="*/ T8 w 21039"/>
                <a:gd name="T10" fmla="+- 0 10803 281"/>
                <a:gd name="T11" fmla="*/ 10803 h 21044"/>
                <a:gd name="T12" fmla="+- 0 10797 278"/>
                <a:gd name="T13" fmla="*/ T12 w 21039"/>
                <a:gd name="T14" fmla="+- 0 10803 281"/>
                <a:gd name="T15" fmla="*/ 10803 h 2104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039" h="21044">
                  <a:moveTo>
                    <a:pt x="20871" y="1248"/>
                  </a:moveTo>
                  <a:cubicBezTo>
                    <a:pt x="20411" y="197"/>
                    <a:pt x="19177" y="-281"/>
                    <a:pt x="18112" y="169"/>
                  </a:cubicBezTo>
                  <a:cubicBezTo>
                    <a:pt x="18075" y="181"/>
                    <a:pt x="18050" y="214"/>
                    <a:pt x="18021" y="226"/>
                  </a:cubicBezTo>
                  <a:cubicBezTo>
                    <a:pt x="10159" y="3562"/>
                    <a:pt x="3583" y="9820"/>
                    <a:pt x="152" y="18220"/>
                  </a:cubicBezTo>
                  <a:lnTo>
                    <a:pt x="148" y="18220"/>
                  </a:lnTo>
                  <a:cubicBezTo>
                    <a:pt x="-278" y="19278"/>
                    <a:pt x="242" y="20473"/>
                    <a:pt x="1320" y="20896"/>
                  </a:cubicBezTo>
                  <a:cubicBezTo>
                    <a:pt x="2398" y="21318"/>
                    <a:pt x="3620" y="20803"/>
                    <a:pt x="4046" y="19749"/>
                  </a:cubicBezTo>
                  <a:lnTo>
                    <a:pt x="4051" y="19749"/>
                  </a:lnTo>
                  <a:cubicBezTo>
                    <a:pt x="7068" y="12356"/>
                    <a:pt x="12856" y="6858"/>
                    <a:pt x="19764" y="3956"/>
                  </a:cubicBezTo>
                  <a:cubicBezTo>
                    <a:pt x="20830" y="3506"/>
                    <a:pt x="21322" y="2298"/>
                    <a:pt x="20871" y="124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0091" tIns="20091" rIns="20091" bIns="20091" anchor="ctr"/>
            <a:lstStyle/>
            <a:p>
              <a:pPr algn="ctr" defTabSz="240665" hangingPunct="0">
                <a:lnSpc>
                  <a:spcPct val="130000"/>
                </a:lnSpc>
              </a:pPr>
              <a:endParaRPr lang="en-US" sz="1475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06" name="AutoShape 14"/>
            <p:cNvSpPr/>
            <p:nvPr/>
          </p:nvSpPr>
          <p:spPr bwMode="auto">
            <a:xfrm>
              <a:off x="9217819" y="4508500"/>
              <a:ext cx="103981" cy="105569"/>
            </a:xfrm>
            <a:custGeom>
              <a:avLst/>
              <a:gdLst>
                <a:gd name="T0" fmla="+- 0 10797 198"/>
                <a:gd name="T1" fmla="*/ T0 w 21199"/>
                <a:gd name="T2" fmla="+- 0 10802 198"/>
                <a:gd name="T3" fmla="*/ 10802 h 21208"/>
                <a:gd name="T4" fmla="+- 0 10797 198"/>
                <a:gd name="T5" fmla="*/ T4 w 21199"/>
                <a:gd name="T6" fmla="+- 0 10802 198"/>
                <a:gd name="T7" fmla="*/ 10802 h 21208"/>
                <a:gd name="T8" fmla="+- 0 10797 198"/>
                <a:gd name="T9" fmla="*/ T8 w 21199"/>
                <a:gd name="T10" fmla="+- 0 10802 198"/>
                <a:gd name="T11" fmla="*/ 10802 h 21208"/>
                <a:gd name="T12" fmla="+- 0 10797 198"/>
                <a:gd name="T13" fmla="*/ T12 w 21199"/>
                <a:gd name="T14" fmla="+- 0 10802 198"/>
                <a:gd name="T15" fmla="*/ 10802 h 212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99" h="21208">
                  <a:moveTo>
                    <a:pt x="21077" y="880"/>
                  </a:moveTo>
                  <a:cubicBezTo>
                    <a:pt x="20753" y="142"/>
                    <a:pt x="19881" y="-198"/>
                    <a:pt x="19129" y="117"/>
                  </a:cubicBezTo>
                  <a:cubicBezTo>
                    <a:pt x="19097" y="131"/>
                    <a:pt x="19071" y="162"/>
                    <a:pt x="19039" y="179"/>
                  </a:cubicBezTo>
                  <a:cubicBezTo>
                    <a:pt x="10706" y="3707"/>
                    <a:pt x="3739" y="10322"/>
                    <a:pt x="106" y="19208"/>
                  </a:cubicBezTo>
                  <a:cubicBezTo>
                    <a:pt x="-198" y="19957"/>
                    <a:pt x="172" y="20803"/>
                    <a:pt x="934" y="21101"/>
                  </a:cubicBezTo>
                  <a:cubicBezTo>
                    <a:pt x="1689" y="21401"/>
                    <a:pt x="2552" y="21041"/>
                    <a:pt x="2859" y="20292"/>
                  </a:cubicBezTo>
                  <a:cubicBezTo>
                    <a:pt x="6206" y="12096"/>
                    <a:pt x="12625" y="6008"/>
                    <a:pt x="20301" y="2787"/>
                  </a:cubicBezTo>
                  <a:cubicBezTo>
                    <a:pt x="21051" y="2469"/>
                    <a:pt x="21402" y="1618"/>
                    <a:pt x="21077" y="88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0091" tIns="20091" rIns="20091" bIns="20091" anchor="ctr"/>
            <a:lstStyle/>
            <a:p>
              <a:pPr algn="ctr" defTabSz="240665" hangingPunct="0">
                <a:lnSpc>
                  <a:spcPct val="130000"/>
                </a:lnSpc>
              </a:pPr>
              <a:endParaRPr lang="en-US" sz="1475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07" name="AutoShape 15"/>
            <p:cNvSpPr/>
            <p:nvPr/>
          </p:nvSpPr>
          <p:spPr bwMode="auto">
            <a:xfrm>
              <a:off x="9247188" y="4537075"/>
              <a:ext cx="88107" cy="90488"/>
            </a:xfrm>
            <a:custGeom>
              <a:avLst/>
              <a:gdLst>
                <a:gd name="T0" fmla="+- 0 10796 232"/>
                <a:gd name="T1" fmla="*/ T0 w 21129"/>
                <a:gd name="T2" fmla="+- 0 10804 234"/>
                <a:gd name="T3" fmla="*/ 10804 h 21141"/>
                <a:gd name="T4" fmla="+- 0 10796 232"/>
                <a:gd name="T5" fmla="*/ T4 w 21129"/>
                <a:gd name="T6" fmla="+- 0 10804 234"/>
                <a:gd name="T7" fmla="*/ 10804 h 21141"/>
                <a:gd name="T8" fmla="+- 0 10796 232"/>
                <a:gd name="T9" fmla="*/ T8 w 21129"/>
                <a:gd name="T10" fmla="+- 0 10804 234"/>
                <a:gd name="T11" fmla="*/ 10804 h 21141"/>
                <a:gd name="T12" fmla="+- 0 10796 232"/>
                <a:gd name="T13" fmla="*/ T12 w 21129"/>
                <a:gd name="T14" fmla="+- 0 10804 234"/>
                <a:gd name="T15" fmla="*/ 10804 h 2114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29" h="21141">
                  <a:moveTo>
                    <a:pt x="20075" y="3267"/>
                  </a:moveTo>
                  <a:cubicBezTo>
                    <a:pt x="20953" y="2898"/>
                    <a:pt x="21368" y="1899"/>
                    <a:pt x="20987" y="1030"/>
                  </a:cubicBezTo>
                  <a:cubicBezTo>
                    <a:pt x="20611" y="168"/>
                    <a:pt x="19589" y="-234"/>
                    <a:pt x="18707" y="138"/>
                  </a:cubicBezTo>
                  <a:cubicBezTo>
                    <a:pt x="18670" y="152"/>
                    <a:pt x="18649" y="185"/>
                    <a:pt x="18615" y="198"/>
                  </a:cubicBezTo>
                  <a:cubicBezTo>
                    <a:pt x="10481" y="3647"/>
                    <a:pt x="3673" y="10118"/>
                    <a:pt x="124" y="18802"/>
                  </a:cubicBezTo>
                  <a:cubicBezTo>
                    <a:pt x="-232" y="19678"/>
                    <a:pt x="205" y="20666"/>
                    <a:pt x="1094" y="21019"/>
                  </a:cubicBezTo>
                  <a:cubicBezTo>
                    <a:pt x="1983" y="21366"/>
                    <a:pt x="2991" y="20946"/>
                    <a:pt x="3354" y="20071"/>
                  </a:cubicBezTo>
                  <a:cubicBezTo>
                    <a:pt x="6561" y="12205"/>
                    <a:pt x="12717" y="6360"/>
                    <a:pt x="20075" y="3274"/>
                  </a:cubicBezTo>
                  <a:cubicBezTo>
                    <a:pt x="20075" y="3274"/>
                    <a:pt x="20075" y="3267"/>
                    <a:pt x="20075" y="326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lIns="20091" tIns="20091" rIns="20091" bIns="20091" anchor="ctr"/>
            <a:lstStyle/>
            <a:p>
              <a:pPr algn="ctr" defTabSz="240665" hangingPunct="0">
                <a:lnSpc>
                  <a:spcPct val="130000"/>
                </a:lnSpc>
              </a:pPr>
              <a:endParaRPr lang="en-US" sz="1475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08" name="Group 30"/>
          <p:cNvGrpSpPr/>
          <p:nvPr/>
        </p:nvGrpSpPr>
        <p:grpSpPr>
          <a:xfrm>
            <a:off x="6977415" y="2092992"/>
            <a:ext cx="489711" cy="489711"/>
            <a:chOff x="7287419" y="2577307"/>
            <a:chExt cx="464344" cy="464344"/>
          </a:xfrm>
          <a:solidFill>
            <a:srgbClr val="6D986A"/>
          </a:solidFill>
        </p:grpSpPr>
        <p:sp>
          <p:nvSpPr>
            <p:cNvPr id="109" name="AutoShape 56"/>
            <p:cNvSpPr/>
            <p:nvPr/>
          </p:nvSpPr>
          <p:spPr bwMode="auto">
            <a:xfrm>
              <a:off x="7287419" y="2577307"/>
              <a:ext cx="145256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7316"/>
                  </a:moveTo>
                  <a:cubicBezTo>
                    <a:pt x="16954" y="7352"/>
                    <a:pt x="16923" y="7387"/>
                    <a:pt x="16883" y="7423"/>
                  </a:cubicBezTo>
                  <a:cubicBezTo>
                    <a:pt x="16677" y="7601"/>
                    <a:pt x="16414" y="7770"/>
                    <a:pt x="16066" y="7920"/>
                  </a:cubicBezTo>
                  <a:cubicBezTo>
                    <a:pt x="16057" y="7924"/>
                    <a:pt x="16044" y="7927"/>
                    <a:pt x="16038" y="7931"/>
                  </a:cubicBezTo>
                  <a:cubicBezTo>
                    <a:pt x="15662" y="8092"/>
                    <a:pt x="15214" y="8234"/>
                    <a:pt x="14705" y="8354"/>
                  </a:cubicBezTo>
                  <a:cubicBezTo>
                    <a:pt x="14697" y="8357"/>
                    <a:pt x="14692" y="8358"/>
                    <a:pt x="14686" y="8359"/>
                  </a:cubicBezTo>
                  <a:cubicBezTo>
                    <a:pt x="14163" y="8482"/>
                    <a:pt x="13584" y="8581"/>
                    <a:pt x="12960" y="8649"/>
                  </a:cubicBezTo>
                  <a:cubicBezTo>
                    <a:pt x="12279" y="8726"/>
                    <a:pt x="11560" y="8774"/>
                    <a:pt x="10800" y="8774"/>
                  </a:cubicBezTo>
                  <a:cubicBezTo>
                    <a:pt x="10037" y="8774"/>
                    <a:pt x="9318" y="8726"/>
                    <a:pt x="8640" y="8649"/>
                  </a:cubicBezTo>
                  <a:cubicBezTo>
                    <a:pt x="8016" y="8581"/>
                    <a:pt x="7435" y="8482"/>
                    <a:pt x="6914" y="8359"/>
                  </a:cubicBezTo>
                  <a:cubicBezTo>
                    <a:pt x="6908" y="8358"/>
                    <a:pt x="6901" y="8357"/>
                    <a:pt x="6893" y="8354"/>
                  </a:cubicBezTo>
                  <a:cubicBezTo>
                    <a:pt x="6385" y="8234"/>
                    <a:pt x="5937" y="8092"/>
                    <a:pt x="5562" y="7931"/>
                  </a:cubicBezTo>
                  <a:cubicBezTo>
                    <a:pt x="5553" y="7927"/>
                    <a:pt x="5541" y="7924"/>
                    <a:pt x="5531" y="7920"/>
                  </a:cubicBezTo>
                  <a:cubicBezTo>
                    <a:pt x="5184" y="7770"/>
                    <a:pt x="4921" y="7601"/>
                    <a:pt x="4715" y="7423"/>
                  </a:cubicBezTo>
                  <a:cubicBezTo>
                    <a:pt x="4676" y="7387"/>
                    <a:pt x="4644" y="7352"/>
                    <a:pt x="4612" y="7316"/>
                  </a:cubicBezTo>
                  <a:cubicBezTo>
                    <a:pt x="4437" y="7136"/>
                    <a:pt x="4320" y="6947"/>
                    <a:pt x="4320" y="6750"/>
                  </a:cubicBezTo>
                  <a:cubicBezTo>
                    <a:pt x="4320" y="6550"/>
                    <a:pt x="4437" y="6362"/>
                    <a:pt x="4612" y="6181"/>
                  </a:cubicBezTo>
                  <a:cubicBezTo>
                    <a:pt x="4644" y="6146"/>
                    <a:pt x="4676" y="6110"/>
                    <a:pt x="4715" y="6076"/>
                  </a:cubicBezTo>
                  <a:cubicBezTo>
                    <a:pt x="4921" y="5898"/>
                    <a:pt x="5184" y="5729"/>
                    <a:pt x="5531" y="5577"/>
                  </a:cubicBezTo>
                  <a:cubicBezTo>
                    <a:pt x="5541" y="5574"/>
                    <a:pt x="5553" y="5571"/>
                    <a:pt x="5562" y="5567"/>
                  </a:cubicBezTo>
                  <a:cubicBezTo>
                    <a:pt x="5937" y="5407"/>
                    <a:pt x="6385" y="5264"/>
                    <a:pt x="6893" y="5144"/>
                  </a:cubicBezTo>
                  <a:cubicBezTo>
                    <a:pt x="6901" y="5142"/>
                    <a:pt x="6908" y="5140"/>
                    <a:pt x="6914" y="5138"/>
                  </a:cubicBezTo>
                  <a:cubicBezTo>
                    <a:pt x="7435" y="5017"/>
                    <a:pt x="8016" y="4918"/>
                    <a:pt x="8640" y="4848"/>
                  </a:cubicBezTo>
                  <a:cubicBezTo>
                    <a:pt x="9318" y="4773"/>
                    <a:pt x="10037" y="4725"/>
                    <a:pt x="10800" y="4725"/>
                  </a:cubicBezTo>
                  <a:cubicBezTo>
                    <a:pt x="11560" y="4725"/>
                    <a:pt x="12279" y="4773"/>
                    <a:pt x="12960" y="4848"/>
                  </a:cubicBezTo>
                  <a:cubicBezTo>
                    <a:pt x="13584" y="4918"/>
                    <a:pt x="14163" y="5017"/>
                    <a:pt x="14686" y="5138"/>
                  </a:cubicBezTo>
                  <a:cubicBezTo>
                    <a:pt x="14692" y="5140"/>
                    <a:pt x="14697" y="5142"/>
                    <a:pt x="14705" y="5144"/>
                  </a:cubicBezTo>
                  <a:cubicBezTo>
                    <a:pt x="15214" y="5264"/>
                    <a:pt x="15662" y="5407"/>
                    <a:pt x="16038" y="5567"/>
                  </a:cubicBezTo>
                  <a:cubicBezTo>
                    <a:pt x="16044" y="5571"/>
                    <a:pt x="16057" y="5574"/>
                    <a:pt x="16066" y="5577"/>
                  </a:cubicBezTo>
                  <a:cubicBezTo>
                    <a:pt x="16414" y="5729"/>
                    <a:pt x="16677" y="5898"/>
                    <a:pt x="16883" y="6076"/>
                  </a:cubicBezTo>
                  <a:cubicBezTo>
                    <a:pt x="16923" y="6110"/>
                    <a:pt x="16954" y="6146"/>
                    <a:pt x="16988" y="6181"/>
                  </a:cubicBezTo>
                  <a:cubicBezTo>
                    <a:pt x="17161" y="6362"/>
                    <a:pt x="17280" y="6550"/>
                    <a:pt x="17280" y="6750"/>
                  </a:cubicBezTo>
                  <a:cubicBezTo>
                    <a:pt x="17280" y="6947"/>
                    <a:pt x="17161" y="7136"/>
                    <a:pt x="16988" y="73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0056"/>
                  </a:lnTo>
                  <a:cubicBezTo>
                    <a:pt x="9338" y="10101"/>
                    <a:pt x="10059" y="10124"/>
                    <a:pt x="10800" y="10124"/>
                  </a:cubicBezTo>
                  <a:cubicBezTo>
                    <a:pt x="11541" y="10124"/>
                    <a:pt x="12262" y="10101"/>
                    <a:pt x="12960" y="10056"/>
                  </a:cubicBezTo>
                  <a:cubicBezTo>
                    <a:pt x="12960" y="100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3442"/>
                  </a:lnTo>
                  <a:cubicBezTo>
                    <a:pt x="12262" y="3398"/>
                    <a:pt x="11541" y="3375"/>
                    <a:pt x="10800" y="3375"/>
                  </a:cubicBezTo>
                  <a:cubicBezTo>
                    <a:pt x="10059" y="3375"/>
                    <a:pt x="9338" y="3398"/>
                    <a:pt x="8640" y="3442"/>
                  </a:cubicBezTo>
                  <a:cubicBezTo>
                    <a:pt x="8640" y="3442"/>
                    <a:pt x="8640" y="2025"/>
                    <a:pt x="8640" y="2025"/>
                  </a:cubicBezTo>
                  <a:close/>
                  <a:moveTo>
                    <a:pt x="17280" y="40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4064"/>
                  </a:lnTo>
                  <a:cubicBezTo>
                    <a:pt x="1710" y="4681"/>
                    <a:pt x="0" y="5649"/>
                    <a:pt x="0" y="6750"/>
                  </a:cubicBezTo>
                  <a:cubicBezTo>
                    <a:pt x="0" y="7850"/>
                    <a:pt x="1710" y="8818"/>
                    <a:pt x="4320" y="94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9434"/>
                  </a:lnTo>
                  <a:cubicBezTo>
                    <a:pt x="19889" y="8818"/>
                    <a:pt x="21600" y="7850"/>
                    <a:pt x="21600" y="6750"/>
                  </a:cubicBezTo>
                  <a:cubicBezTo>
                    <a:pt x="21600" y="5649"/>
                    <a:pt x="19889" y="4681"/>
                    <a:pt x="17280" y="4064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0091" tIns="20091" rIns="20091" bIns="20091" anchor="ctr"/>
            <a:lstStyle/>
            <a:p>
              <a:pPr algn="ctr" defTabSz="240665" hangingPunct="0">
                <a:lnSpc>
                  <a:spcPct val="130000"/>
                </a:lnSpc>
              </a:pPr>
              <a:endParaRPr lang="en-US" sz="1265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10" name="AutoShape 57"/>
            <p:cNvSpPr/>
            <p:nvPr/>
          </p:nvSpPr>
          <p:spPr bwMode="auto">
            <a:xfrm>
              <a:off x="7606507" y="2577307"/>
              <a:ext cx="145256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7316"/>
                  </a:moveTo>
                  <a:cubicBezTo>
                    <a:pt x="16954" y="7352"/>
                    <a:pt x="16923" y="7387"/>
                    <a:pt x="16883" y="7423"/>
                  </a:cubicBezTo>
                  <a:cubicBezTo>
                    <a:pt x="16677" y="7601"/>
                    <a:pt x="16414" y="7770"/>
                    <a:pt x="16066" y="7920"/>
                  </a:cubicBezTo>
                  <a:cubicBezTo>
                    <a:pt x="16057" y="7924"/>
                    <a:pt x="16044" y="7927"/>
                    <a:pt x="16038" y="7931"/>
                  </a:cubicBezTo>
                  <a:cubicBezTo>
                    <a:pt x="15662" y="8092"/>
                    <a:pt x="15214" y="8234"/>
                    <a:pt x="14705" y="8354"/>
                  </a:cubicBezTo>
                  <a:cubicBezTo>
                    <a:pt x="14697" y="8357"/>
                    <a:pt x="14692" y="8358"/>
                    <a:pt x="14686" y="8359"/>
                  </a:cubicBezTo>
                  <a:cubicBezTo>
                    <a:pt x="14163" y="8482"/>
                    <a:pt x="13584" y="8581"/>
                    <a:pt x="12960" y="8649"/>
                  </a:cubicBezTo>
                  <a:cubicBezTo>
                    <a:pt x="12279" y="8726"/>
                    <a:pt x="11560" y="8774"/>
                    <a:pt x="10800" y="8774"/>
                  </a:cubicBezTo>
                  <a:cubicBezTo>
                    <a:pt x="10037" y="8774"/>
                    <a:pt x="9318" y="8726"/>
                    <a:pt x="8640" y="8649"/>
                  </a:cubicBezTo>
                  <a:cubicBezTo>
                    <a:pt x="8016" y="8581"/>
                    <a:pt x="7435" y="8482"/>
                    <a:pt x="6914" y="8359"/>
                  </a:cubicBezTo>
                  <a:cubicBezTo>
                    <a:pt x="6908" y="8358"/>
                    <a:pt x="6901" y="8357"/>
                    <a:pt x="6893" y="8354"/>
                  </a:cubicBezTo>
                  <a:cubicBezTo>
                    <a:pt x="6385" y="8234"/>
                    <a:pt x="5937" y="8092"/>
                    <a:pt x="5562" y="7931"/>
                  </a:cubicBezTo>
                  <a:cubicBezTo>
                    <a:pt x="5553" y="7927"/>
                    <a:pt x="5541" y="7924"/>
                    <a:pt x="5531" y="7920"/>
                  </a:cubicBezTo>
                  <a:cubicBezTo>
                    <a:pt x="5184" y="7770"/>
                    <a:pt x="4921" y="7601"/>
                    <a:pt x="4715" y="7423"/>
                  </a:cubicBezTo>
                  <a:cubicBezTo>
                    <a:pt x="4676" y="7387"/>
                    <a:pt x="4644" y="7352"/>
                    <a:pt x="4612" y="7316"/>
                  </a:cubicBezTo>
                  <a:cubicBezTo>
                    <a:pt x="4437" y="7136"/>
                    <a:pt x="4320" y="6947"/>
                    <a:pt x="4320" y="6750"/>
                  </a:cubicBezTo>
                  <a:cubicBezTo>
                    <a:pt x="4320" y="6550"/>
                    <a:pt x="4437" y="6362"/>
                    <a:pt x="4612" y="6181"/>
                  </a:cubicBezTo>
                  <a:cubicBezTo>
                    <a:pt x="4644" y="6146"/>
                    <a:pt x="4676" y="6110"/>
                    <a:pt x="4715" y="6076"/>
                  </a:cubicBezTo>
                  <a:cubicBezTo>
                    <a:pt x="4921" y="5898"/>
                    <a:pt x="5184" y="5729"/>
                    <a:pt x="5531" y="5577"/>
                  </a:cubicBezTo>
                  <a:cubicBezTo>
                    <a:pt x="5541" y="5574"/>
                    <a:pt x="5553" y="5571"/>
                    <a:pt x="5562" y="5567"/>
                  </a:cubicBezTo>
                  <a:cubicBezTo>
                    <a:pt x="5937" y="5407"/>
                    <a:pt x="6385" y="5264"/>
                    <a:pt x="6893" y="5144"/>
                  </a:cubicBezTo>
                  <a:cubicBezTo>
                    <a:pt x="6901" y="5142"/>
                    <a:pt x="6908" y="5140"/>
                    <a:pt x="6914" y="5138"/>
                  </a:cubicBezTo>
                  <a:cubicBezTo>
                    <a:pt x="7435" y="5017"/>
                    <a:pt x="8016" y="4918"/>
                    <a:pt x="8640" y="4848"/>
                  </a:cubicBezTo>
                  <a:cubicBezTo>
                    <a:pt x="9318" y="4773"/>
                    <a:pt x="10037" y="4725"/>
                    <a:pt x="10800" y="4725"/>
                  </a:cubicBezTo>
                  <a:cubicBezTo>
                    <a:pt x="11560" y="4725"/>
                    <a:pt x="12279" y="4773"/>
                    <a:pt x="12960" y="4848"/>
                  </a:cubicBezTo>
                  <a:cubicBezTo>
                    <a:pt x="13584" y="4918"/>
                    <a:pt x="14163" y="5017"/>
                    <a:pt x="14686" y="5138"/>
                  </a:cubicBezTo>
                  <a:cubicBezTo>
                    <a:pt x="14692" y="5140"/>
                    <a:pt x="14697" y="5142"/>
                    <a:pt x="14705" y="5144"/>
                  </a:cubicBezTo>
                  <a:cubicBezTo>
                    <a:pt x="15214" y="5264"/>
                    <a:pt x="15662" y="5407"/>
                    <a:pt x="16038" y="5567"/>
                  </a:cubicBezTo>
                  <a:cubicBezTo>
                    <a:pt x="16044" y="5571"/>
                    <a:pt x="16057" y="5574"/>
                    <a:pt x="16066" y="5577"/>
                  </a:cubicBezTo>
                  <a:cubicBezTo>
                    <a:pt x="16414" y="5729"/>
                    <a:pt x="16677" y="5898"/>
                    <a:pt x="16883" y="6076"/>
                  </a:cubicBezTo>
                  <a:cubicBezTo>
                    <a:pt x="16923" y="6110"/>
                    <a:pt x="16954" y="6146"/>
                    <a:pt x="16988" y="6181"/>
                  </a:cubicBezTo>
                  <a:cubicBezTo>
                    <a:pt x="17161" y="6362"/>
                    <a:pt x="17280" y="6550"/>
                    <a:pt x="17280" y="6750"/>
                  </a:cubicBezTo>
                  <a:cubicBezTo>
                    <a:pt x="17280" y="6947"/>
                    <a:pt x="17161" y="7136"/>
                    <a:pt x="16988" y="73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0056"/>
                  </a:lnTo>
                  <a:cubicBezTo>
                    <a:pt x="9338" y="10101"/>
                    <a:pt x="10059" y="10124"/>
                    <a:pt x="10800" y="10124"/>
                  </a:cubicBezTo>
                  <a:cubicBezTo>
                    <a:pt x="11541" y="10124"/>
                    <a:pt x="12262" y="10101"/>
                    <a:pt x="12960" y="10056"/>
                  </a:cubicBezTo>
                  <a:cubicBezTo>
                    <a:pt x="12960" y="100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3442"/>
                  </a:lnTo>
                  <a:cubicBezTo>
                    <a:pt x="12262" y="3398"/>
                    <a:pt x="11541" y="3375"/>
                    <a:pt x="10800" y="3375"/>
                  </a:cubicBezTo>
                  <a:cubicBezTo>
                    <a:pt x="10059" y="3375"/>
                    <a:pt x="9338" y="3398"/>
                    <a:pt x="8640" y="3442"/>
                  </a:cubicBezTo>
                  <a:cubicBezTo>
                    <a:pt x="8640" y="3442"/>
                    <a:pt x="8640" y="2025"/>
                    <a:pt x="8640" y="2025"/>
                  </a:cubicBezTo>
                  <a:close/>
                  <a:moveTo>
                    <a:pt x="17280" y="40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4064"/>
                  </a:lnTo>
                  <a:cubicBezTo>
                    <a:pt x="1710" y="4681"/>
                    <a:pt x="0" y="5649"/>
                    <a:pt x="0" y="6750"/>
                  </a:cubicBezTo>
                  <a:cubicBezTo>
                    <a:pt x="0" y="7850"/>
                    <a:pt x="1710" y="8818"/>
                    <a:pt x="4320" y="94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9434"/>
                  </a:lnTo>
                  <a:cubicBezTo>
                    <a:pt x="19889" y="8818"/>
                    <a:pt x="21600" y="7850"/>
                    <a:pt x="21600" y="6750"/>
                  </a:cubicBezTo>
                  <a:cubicBezTo>
                    <a:pt x="21600" y="5649"/>
                    <a:pt x="19889" y="4681"/>
                    <a:pt x="17280" y="4064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0091" tIns="20091" rIns="20091" bIns="20091" anchor="ctr"/>
            <a:lstStyle/>
            <a:p>
              <a:pPr algn="ctr" defTabSz="240665" hangingPunct="0">
                <a:lnSpc>
                  <a:spcPct val="130000"/>
                </a:lnSpc>
              </a:pPr>
              <a:endParaRPr lang="en-US" sz="1265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11" name="AutoShape 58"/>
            <p:cNvSpPr/>
            <p:nvPr/>
          </p:nvSpPr>
          <p:spPr bwMode="auto">
            <a:xfrm>
              <a:off x="7446963" y="2577307"/>
              <a:ext cx="145257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15416"/>
                  </a:moveTo>
                  <a:cubicBezTo>
                    <a:pt x="16954" y="15452"/>
                    <a:pt x="16923" y="15487"/>
                    <a:pt x="16883" y="15523"/>
                  </a:cubicBezTo>
                  <a:cubicBezTo>
                    <a:pt x="16677" y="15701"/>
                    <a:pt x="16414" y="15870"/>
                    <a:pt x="16066" y="16020"/>
                  </a:cubicBezTo>
                  <a:cubicBezTo>
                    <a:pt x="16057" y="16024"/>
                    <a:pt x="16044" y="16027"/>
                    <a:pt x="16038" y="16031"/>
                  </a:cubicBezTo>
                  <a:cubicBezTo>
                    <a:pt x="15662" y="16192"/>
                    <a:pt x="15214" y="16334"/>
                    <a:pt x="14705" y="16454"/>
                  </a:cubicBezTo>
                  <a:cubicBezTo>
                    <a:pt x="14697" y="16457"/>
                    <a:pt x="14692" y="16458"/>
                    <a:pt x="14686" y="16459"/>
                  </a:cubicBezTo>
                  <a:cubicBezTo>
                    <a:pt x="14163" y="16582"/>
                    <a:pt x="13584" y="16681"/>
                    <a:pt x="12960" y="16749"/>
                  </a:cubicBezTo>
                  <a:cubicBezTo>
                    <a:pt x="12279" y="16826"/>
                    <a:pt x="11560" y="16875"/>
                    <a:pt x="10800" y="16875"/>
                  </a:cubicBezTo>
                  <a:cubicBezTo>
                    <a:pt x="10037" y="16875"/>
                    <a:pt x="9318" y="16826"/>
                    <a:pt x="8640" y="16749"/>
                  </a:cubicBezTo>
                  <a:cubicBezTo>
                    <a:pt x="8016" y="16681"/>
                    <a:pt x="7435" y="16582"/>
                    <a:pt x="6914" y="16459"/>
                  </a:cubicBezTo>
                  <a:cubicBezTo>
                    <a:pt x="6908" y="16458"/>
                    <a:pt x="6901" y="16457"/>
                    <a:pt x="6893" y="16454"/>
                  </a:cubicBezTo>
                  <a:cubicBezTo>
                    <a:pt x="6385" y="16334"/>
                    <a:pt x="5937" y="16192"/>
                    <a:pt x="5562" y="16031"/>
                  </a:cubicBezTo>
                  <a:cubicBezTo>
                    <a:pt x="5553" y="16027"/>
                    <a:pt x="5541" y="16024"/>
                    <a:pt x="5531" y="16020"/>
                  </a:cubicBezTo>
                  <a:cubicBezTo>
                    <a:pt x="5184" y="15870"/>
                    <a:pt x="4921" y="15701"/>
                    <a:pt x="4715" y="15523"/>
                  </a:cubicBezTo>
                  <a:cubicBezTo>
                    <a:pt x="4676" y="15487"/>
                    <a:pt x="4644" y="15452"/>
                    <a:pt x="4612" y="15416"/>
                  </a:cubicBezTo>
                  <a:cubicBezTo>
                    <a:pt x="4437" y="15236"/>
                    <a:pt x="4320" y="15047"/>
                    <a:pt x="4320" y="14850"/>
                  </a:cubicBezTo>
                  <a:cubicBezTo>
                    <a:pt x="4320" y="14650"/>
                    <a:pt x="4437" y="14462"/>
                    <a:pt x="4612" y="14281"/>
                  </a:cubicBezTo>
                  <a:cubicBezTo>
                    <a:pt x="4644" y="14246"/>
                    <a:pt x="4676" y="14210"/>
                    <a:pt x="4715" y="14176"/>
                  </a:cubicBezTo>
                  <a:cubicBezTo>
                    <a:pt x="4921" y="13998"/>
                    <a:pt x="5184" y="13829"/>
                    <a:pt x="5531" y="13677"/>
                  </a:cubicBezTo>
                  <a:cubicBezTo>
                    <a:pt x="5541" y="13674"/>
                    <a:pt x="5553" y="13671"/>
                    <a:pt x="5562" y="13667"/>
                  </a:cubicBezTo>
                  <a:cubicBezTo>
                    <a:pt x="5937" y="13507"/>
                    <a:pt x="6385" y="13364"/>
                    <a:pt x="6893" y="13244"/>
                  </a:cubicBezTo>
                  <a:cubicBezTo>
                    <a:pt x="6901" y="13242"/>
                    <a:pt x="6908" y="13240"/>
                    <a:pt x="6914" y="13238"/>
                  </a:cubicBezTo>
                  <a:cubicBezTo>
                    <a:pt x="7435" y="13117"/>
                    <a:pt x="8016" y="13018"/>
                    <a:pt x="8640" y="12948"/>
                  </a:cubicBezTo>
                  <a:cubicBezTo>
                    <a:pt x="9318" y="12873"/>
                    <a:pt x="10037" y="12825"/>
                    <a:pt x="10800" y="12825"/>
                  </a:cubicBezTo>
                  <a:cubicBezTo>
                    <a:pt x="11560" y="12825"/>
                    <a:pt x="12279" y="12873"/>
                    <a:pt x="12960" y="12948"/>
                  </a:cubicBezTo>
                  <a:cubicBezTo>
                    <a:pt x="13584" y="13018"/>
                    <a:pt x="14163" y="13117"/>
                    <a:pt x="14686" y="13238"/>
                  </a:cubicBezTo>
                  <a:cubicBezTo>
                    <a:pt x="14692" y="13240"/>
                    <a:pt x="14697" y="13242"/>
                    <a:pt x="14705" y="13244"/>
                  </a:cubicBezTo>
                  <a:cubicBezTo>
                    <a:pt x="15214" y="13364"/>
                    <a:pt x="15662" y="13507"/>
                    <a:pt x="16038" y="13667"/>
                  </a:cubicBezTo>
                  <a:cubicBezTo>
                    <a:pt x="16044" y="13671"/>
                    <a:pt x="16057" y="13674"/>
                    <a:pt x="16066" y="13677"/>
                  </a:cubicBezTo>
                  <a:cubicBezTo>
                    <a:pt x="16414" y="13829"/>
                    <a:pt x="16677" y="13998"/>
                    <a:pt x="16883" y="14176"/>
                  </a:cubicBezTo>
                  <a:cubicBezTo>
                    <a:pt x="16923" y="14210"/>
                    <a:pt x="16954" y="14246"/>
                    <a:pt x="16988" y="14281"/>
                  </a:cubicBezTo>
                  <a:cubicBezTo>
                    <a:pt x="17161" y="14462"/>
                    <a:pt x="17280" y="14650"/>
                    <a:pt x="17280" y="14850"/>
                  </a:cubicBezTo>
                  <a:cubicBezTo>
                    <a:pt x="17280" y="15047"/>
                    <a:pt x="17161" y="15236"/>
                    <a:pt x="16988" y="154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8156"/>
                  </a:lnTo>
                  <a:cubicBezTo>
                    <a:pt x="9338" y="18201"/>
                    <a:pt x="10059" y="18225"/>
                    <a:pt x="10800" y="18225"/>
                  </a:cubicBezTo>
                  <a:cubicBezTo>
                    <a:pt x="11541" y="18225"/>
                    <a:pt x="12262" y="18201"/>
                    <a:pt x="12960" y="18156"/>
                  </a:cubicBezTo>
                  <a:cubicBezTo>
                    <a:pt x="12960" y="181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11542"/>
                  </a:lnTo>
                  <a:cubicBezTo>
                    <a:pt x="12262" y="11498"/>
                    <a:pt x="11541" y="11475"/>
                    <a:pt x="10800" y="11475"/>
                  </a:cubicBezTo>
                  <a:cubicBezTo>
                    <a:pt x="10059" y="11475"/>
                    <a:pt x="9338" y="11498"/>
                    <a:pt x="8640" y="11542"/>
                  </a:cubicBezTo>
                  <a:cubicBezTo>
                    <a:pt x="8640" y="11542"/>
                    <a:pt x="8640" y="2025"/>
                    <a:pt x="8640" y="2025"/>
                  </a:cubicBezTo>
                  <a:close/>
                  <a:moveTo>
                    <a:pt x="17280" y="121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12164"/>
                  </a:lnTo>
                  <a:cubicBezTo>
                    <a:pt x="1710" y="12781"/>
                    <a:pt x="0" y="13749"/>
                    <a:pt x="0" y="14850"/>
                  </a:cubicBezTo>
                  <a:cubicBezTo>
                    <a:pt x="0" y="15950"/>
                    <a:pt x="1710" y="16918"/>
                    <a:pt x="4320" y="175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17534"/>
                  </a:lnTo>
                  <a:cubicBezTo>
                    <a:pt x="19889" y="16918"/>
                    <a:pt x="21600" y="15950"/>
                    <a:pt x="21600" y="14850"/>
                  </a:cubicBezTo>
                  <a:cubicBezTo>
                    <a:pt x="21600" y="13749"/>
                    <a:pt x="19889" y="12781"/>
                    <a:pt x="17280" y="12164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0091" tIns="20091" rIns="20091" bIns="20091" anchor="ctr"/>
            <a:lstStyle/>
            <a:p>
              <a:pPr algn="ctr" defTabSz="240665" hangingPunct="0">
                <a:lnSpc>
                  <a:spcPct val="130000"/>
                </a:lnSpc>
              </a:pPr>
              <a:endParaRPr lang="en-US" sz="1265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12" name="AutoShape 59"/>
          <p:cNvSpPr/>
          <p:nvPr/>
        </p:nvSpPr>
        <p:spPr bwMode="auto">
          <a:xfrm>
            <a:off x="2480090" y="2073600"/>
            <a:ext cx="490548" cy="489711"/>
          </a:xfrm>
          <a:custGeom>
            <a:avLst/>
            <a:gdLst>
              <a:gd name="T0" fmla="+- 0 10794 23"/>
              <a:gd name="T1" fmla="*/ T0 w 21543"/>
              <a:gd name="T2" fmla="*/ 10800 h 21600"/>
              <a:gd name="T3" fmla="+- 0 10794 23"/>
              <a:gd name="T4" fmla="*/ T3 w 21543"/>
              <a:gd name="T5" fmla="*/ 10800 h 21600"/>
              <a:gd name="T6" fmla="+- 0 10794 23"/>
              <a:gd name="T7" fmla="*/ T6 w 21543"/>
              <a:gd name="T8" fmla="*/ 10800 h 21600"/>
              <a:gd name="T9" fmla="+- 0 10794 23"/>
              <a:gd name="T10" fmla="*/ T9 w 2154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3" h="21600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rgbClr val="6D986A"/>
          </a:solidFill>
          <a:ln>
            <a:noFill/>
          </a:ln>
          <a:effectLst/>
        </p:spPr>
        <p:txBody>
          <a:bodyPr lIns="20091" tIns="20091" rIns="20091" bIns="20091" anchor="ctr"/>
          <a:lstStyle/>
          <a:p>
            <a:pPr algn="ctr" defTabSz="240665" hangingPunct="0">
              <a:lnSpc>
                <a:spcPct val="130000"/>
              </a:lnSpc>
            </a:pPr>
            <a:endParaRPr lang="en-US" sz="1475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grpSp>
        <p:nvGrpSpPr>
          <p:cNvPr id="125" name="Group 52"/>
          <p:cNvGrpSpPr/>
          <p:nvPr/>
        </p:nvGrpSpPr>
        <p:grpSpPr>
          <a:xfrm>
            <a:off x="4801535" y="2119955"/>
            <a:ext cx="336520" cy="490548"/>
            <a:chOff x="5441157" y="4440238"/>
            <a:chExt cx="319088" cy="465138"/>
          </a:xfrm>
          <a:solidFill>
            <a:srgbClr val="6D986A"/>
          </a:solidFill>
        </p:grpSpPr>
        <p:sp>
          <p:nvSpPr>
            <p:cNvPr id="126" name="AutoShape 97"/>
            <p:cNvSpPr/>
            <p:nvPr/>
          </p:nvSpPr>
          <p:spPr bwMode="auto">
            <a:xfrm>
              <a:off x="5441157" y="4440238"/>
              <a:ext cx="319088" cy="46513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636" y="3374"/>
                  </a:moveTo>
                  <a:lnTo>
                    <a:pt x="1963" y="3375"/>
                  </a:lnTo>
                  <a:lnTo>
                    <a:pt x="1963" y="2025"/>
                  </a:lnTo>
                  <a:cubicBezTo>
                    <a:pt x="1963" y="1653"/>
                    <a:pt x="2402" y="1350"/>
                    <a:pt x="2945" y="1350"/>
                  </a:cubicBezTo>
                  <a:lnTo>
                    <a:pt x="18654" y="1349"/>
                  </a:lnTo>
                  <a:cubicBezTo>
                    <a:pt x="19195" y="1349"/>
                    <a:pt x="19636" y="1652"/>
                    <a:pt x="19636" y="2024"/>
                  </a:cubicBezTo>
                  <a:cubicBezTo>
                    <a:pt x="19636" y="2024"/>
                    <a:pt x="19636" y="3374"/>
                    <a:pt x="19636" y="3374"/>
                  </a:cubicBezTo>
                  <a:close/>
                  <a:moveTo>
                    <a:pt x="19636" y="17546"/>
                  </a:moveTo>
                  <a:lnTo>
                    <a:pt x="1963" y="17547"/>
                  </a:lnTo>
                  <a:lnTo>
                    <a:pt x="1963" y="4050"/>
                  </a:lnTo>
                  <a:lnTo>
                    <a:pt x="19636" y="4049"/>
                  </a:lnTo>
                  <a:cubicBezTo>
                    <a:pt x="19636" y="4049"/>
                    <a:pt x="19636" y="17546"/>
                    <a:pt x="19636" y="17546"/>
                  </a:cubicBezTo>
                  <a:close/>
                  <a:moveTo>
                    <a:pt x="19636" y="19574"/>
                  </a:moveTo>
                  <a:cubicBezTo>
                    <a:pt x="19636" y="19946"/>
                    <a:pt x="19195" y="20249"/>
                    <a:pt x="18654" y="20249"/>
                  </a:cubicBezTo>
                  <a:lnTo>
                    <a:pt x="2945" y="20250"/>
                  </a:lnTo>
                  <a:cubicBezTo>
                    <a:pt x="2402" y="20250"/>
                    <a:pt x="1963" y="19947"/>
                    <a:pt x="1963" y="19575"/>
                  </a:cubicBezTo>
                  <a:lnTo>
                    <a:pt x="1963" y="18222"/>
                  </a:lnTo>
                  <a:lnTo>
                    <a:pt x="19636" y="18221"/>
                  </a:lnTo>
                  <a:cubicBezTo>
                    <a:pt x="19636" y="18221"/>
                    <a:pt x="19636" y="19574"/>
                    <a:pt x="19636" y="19574"/>
                  </a:cubicBezTo>
                  <a:close/>
                  <a:moveTo>
                    <a:pt x="18654" y="0"/>
                  </a:moveTo>
                  <a:lnTo>
                    <a:pt x="2945" y="0"/>
                  </a:lnTo>
                  <a:cubicBezTo>
                    <a:pt x="1317" y="0"/>
                    <a:pt x="0" y="907"/>
                    <a:pt x="0" y="2025"/>
                  </a:cubicBezTo>
                  <a:lnTo>
                    <a:pt x="0" y="19575"/>
                  </a:lnTo>
                  <a:cubicBezTo>
                    <a:pt x="0" y="20693"/>
                    <a:pt x="1317" y="21600"/>
                    <a:pt x="2945" y="21600"/>
                  </a:cubicBezTo>
                  <a:lnTo>
                    <a:pt x="18654" y="21599"/>
                  </a:lnTo>
                  <a:cubicBezTo>
                    <a:pt x="20280" y="21599"/>
                    <a:pt x="21600" y="20693"/>
                    <a:pt x="21600" y="19574"/>
                  </a:cubicBezTo>
                  <a:lnTo>
                    <a:pt x="21600" y="2024"/>
                  </a:lnTo>
                  <a:cubicBezTo>
                    <a:pt x="21600" y="906"/>
                    <a:pt x="20280" y="0"/>
                    <a:pt x="18654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0091" tIns="20091" rIns="20091" bIns="20091" anchor="ctr"/>
            <a:lstStyle/>
            <a:p>
              <a:pPr algn="ctr" defTabSz="240665" hangingPunct="0">
                <a:lnSpc>
                  <a:spcPct val="130000"/>
                </a:lnSpc>
              </a:pPr>
              <a:endParaRPr lang="en-US" sz="1265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27" name="AutoShape 98"/>
            <p:cNvSpPr/>
            <p:nvPr/>
          </p:nvSpPr>
          <p:spPr bwMode="auto">
            <a:xfrm>
              <a:off x="5571332" y="4483894"/>
              <a:ext cx="58738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cubicBezTo>
                    <a:pt x="21600" y="16758"/>
                    <a:pt x="20387" y="21599"/>
                    <a:pt x="18899" y="21599"/>
                  </a:cubicBezTo>
                  <a:lnTo>
                    <a:pt x="2699" y="21599"/>
                  </a:lnTo>
                  <a:cubicBezTo>
                    <a:pt x="1202" y="21599"/>
                    <a:pt x="0" y="16758"/>
                    <a:pt x="0" y="10800"/>
                  </a:cubicBezTo>
                  <a:cubicBezTo>
                    <a:pt x="0" y="4841"/>
                    <a:pt x="1202" y="0"/>
                    <a:pt x="2699" y="0"/>
                  </a:cubicBezTo>
                  <a:lnTo>
                    <a:pt x="18899" y="0"/>
                  </a:lnTo>
                  <a:cubicBezTo>
                    <a:pt x="20387" y="0"/>
                    <a:pt x="21600" y="4841"/>
                    <a:pt x="21600" y="1080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0091" tIns="20091" rIns="20091" bIns="20091" anchor="ctr"/>
            <a:lstStyle/>
            <a:p>
              <a:pPr algn="ctr" defTabSz="240665" hangingPunct="0">
                <a:lnSpc>
                  <a:spcPct val="130000"/>
                </a:lnSpc>
              </a:pPr>
              <a:endParaRPr lang="en-US" sz="1265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28" name="AutoShape 99"/>
            <p:cNvSpPr/>
            <p:nvPr/>
          </p:nvSpPr>
          <p:spPr bwMode="auto">
            <a:xfrm>
              <a:off x="5586413" y="4847432"/>
              <a:ext cx="28575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cubicBezTo>
                    <a:pt x="21600" y="16769"/>
                    <a:pt x="19174" y="21599"/>
                    <a:pt x="16199" y="21599"/>
                  </a:cubicBezTo>
                  <a:lnTo>
                    <a:pt x="5399" y="21599"/>
                  </a:lnTo>
                  <a:cubicBezTo>
                    <a:pt x="2404" y="21599"/>
                    <a:pt x="0" y="16769"/>
                    <a:pt x="0" y="10800"/>
                  </a:cubicBezTo>
                  <a:cubicBezTo>
                    <a:pt x="0" y="4830"/>
                    <a:pt x="2404" y="0"/>
                    <a:pt x="5399" y="0"/>
                  </a:cubicBezTo>
                  <a:lnTo>
                    <a:pt x="16199" y="0"/>
                  </a:lnTo>
                  <a:cubicBezTo>
                    <a:pt x="19174" y="0"/>
                    <a:pt x="21600" y="4830"/>
                    <a:pt x="21600" y="1080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0091" tIns="20091" rIns="20091" bIns="20091" anchor="ctr"/>
            <a:lstStyle/>
            <a:p>
              <a:pPr algn="ctr" defTabSz="240665" hangingPunct="0">
                <a:lnSpc>
                  <a:spcPct val="130000"/>
                </a:lnSpc>
              </a:pPr>
              <a:endParaRPr lang="en-US" sz="1265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500"/>
                            </p:stCondLst>
                            <p:childTnLst>
                              <p:par>
                                <p:cTn id="9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23" grpId="0" bldLvl="0" animBg="1"/>
      <p:bldP spid="38" grpId="0" bldLvl="0" animBg="1"/>
      <p:bldP spid="43" grpId="0" bldLvl="0" animBg="1"/>
      <p:bldP spid="48" grpId="0" bldLvl="0" animBg="1"/>
      <p:bldP spid="61" grpId="0"/>
      <p:bldP spid="62" grpId="0"/>
      <p:bldP spid="6" grpId="0"/>
      <p:bldP spid="7" grpId="0"/>
      <p:bldP spid="12" grpId="0"/>
      <p:bldP spid="13" grpId="0"/>
      <p:bldP spid="15" grpId="0"/>
      <p:bldP spid="16" grpId="0"/>
      <p:bldP spid="112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叶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574020" y="-22860"/>
            <a:ext cx="2724150" cy="2028190"/>
          </a:xfrm>
          <a:prstGeom prst="rect">
            <a:avLst/>
          </a:prstGeom>
        </p:spPr>
      </p:pic>
      <p:pic>
        <p:nvPicPr>
          <p:cNvPr id="5" name="图片 4" descr="花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020" y="4767580"/>
            <a:ext cx="1676400" cy="2194560"/>
          </a:xfrm>
          <a:prstGeom prst="rect">
            <a:avLst/>
          </a:prstGeom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132330" y="2044065"/>
            <a:ext cx="7925435" cy="2760980"/>
          </a:xfrm>
          <a:prstGeom prst="rect">
            <a:avLst/>
          </a:prstGeom>
          <a:noFill/>
          <a:ln w="31750" cap="flat">
            <a:solidFill>
              <a:srgbClr val="6D986A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4541137" y="2331484"/>
            <a:ext cx="3109978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>
                <a:solidFill>
                  <a:srgbClr val="6D986A"/>
                </a:solidFill>
                <a:latin typeface="方正清刻本悦宋简体" panose="02000000000000000000" charset="-122"/>
                <a:ea typeface="方正清刻本悦宋简体" panose="02000000000000000000" charset="-122"/>
              </a:rPr>
              <a:t>PART.02</a:t>
            </a:r>
            <a:endParaRPr lang="en-US" altLang="zh-CN" sz="3600" dirty="0">
              <a:solidFill>
                <a:srgbClr val="6D986A"/>
              </a:solidFill>
              <a:latin typeface="方正清刻本悦宋简体" panose="02000000000000000000" charset="-122"/>
              <a:ea typeface="方正清刻本悦宋简体" panose="020000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48380" y="3103245"/>
            <a:ext cx="50952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rgbClr val="6D986A"/>
                </a:solidFill>
                <a:latin typeface="方正清刻本悦宋简体" panose="02000000000000000000" charset="-122"/>
                <a:ea typeface="方正清刻本悦宋简体" panose="02000000000000000000" charset="-122"/>
              </a:rPr>
              <a:t>单击此处输入标题文本</a:t>
            </a:r>
            <a:endParaRPr lang="zh-CN" altLang="en-US" sz="3200" dirty="0">
              <a:solidFill>
                <a:srgbClr val="6D986A"/>
              </a:solidFill>
              <a:latin typeface="方正清刻本悦宋简体" panose="02000000000000000000" charset="-122"/>
              <a:ea typeface="方正清刻本悦宋简体" panose="02000000000000000000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62530" y="3716020"/>
            <a:ext cx="72669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200000"/>
              </a:lnSpc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For our ever-lasting friendship, send sincere blessings and warm greetings to my friends whom I miss so much.</a:t>
            </a:r>
            <a:endParaRPr lang="zh-CN" altLang="en-US" sz="120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99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799"/>
                            </p:stCondLst>
                            <p:childTnLst>
                              <p:par>
                                <p:cTn id="3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12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叶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18495" y="-9525"/>
            <a:ext cx="2252980" cy="1677670"/>
          </a:xfrm>
          <a:prstGeom prst="rect">
            <a:avLst/>
          </a:prstGeom>
        </p:spPr>
      </p:pic>
      <p:pic>
        <p:nvPicPr>
          <p:cNvPr id="5" name="图片 4" descr="花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0" y="5189855"/>
            <a:ext cx="1343660" cy="1758950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-6350" y="307975"/>
            <a:ext cx="3248660" cy="499110"/>
            <a:chOff x="-35" y="638"/>
            <a:chExt cx="5116" cy="786"/>
          </a:xfrm>
          <a:solidFill>
            <a:srgbClr val="6D986A"/>
          </a:solidFill>
        </p:grpSpPr>
        <p:sp>
          <p:nvSpPr>
            <p:cNvPr id="8" name="矩形 7"/>
            <p:cNvSpPr/>
            <p:nvPr/>
          </p:nvSpPr>
          <p:spPr>
            <a:xfrm>
              <a:off x="-35" y="638"/>
              <a:ext cx="4613" cy="7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等腰三角形 8"/>
            <p:cNvSpPr/>
            <p:nvPr/>
          </p:nvSpPr>
          <p:spPr>
            <a:xfrm rot="5400000">
              <a:off x="4436" y="779"/>
              <a:ext cx="787" cy="50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/>
        </p:nvSpPr>
        <p:spPr>
          <a:xfrm>
            <a:off x="220345" y="363220"/>
            <a:ext cx="2475865" cy="38862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单击此处输入标题文本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4498340" y="2000250"/>
            <a:ext cx="1656080" cy="1467485"/>
            <a:chOff x="1572164" y="1993205"/>
            <a:chExt cx="1962102" cy="1738992"/>
          </a:xfrm>
        </p:grpSpPr>
        <p:sp>
          <p:nvSpPr>
            <p:cNvPr id="6" name="Freeform 5"/>
            <p:cNvSpPr/>
            <p:nvPr/>
          </p:nvSpPr>
          <p:spPr bwMode="auto">
            <a:xfrm>
              <a:off x="1572164" y="1993205"/>
              <a:ext cx="1962102" cy="1738992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noFill/>
            <a:ln w="31750">
              <a:solidFill>
                <a:srgbClr val="6D986A"/>
              </a:solidFill>
            </a:ln>
            <a:effectLst>
              <a:innerShdw blurRad="127000" dist="63500" dir="13500000">
                <a:schemeClr val="accent1">
                  <a:lumMod val="50000"/>
                  <a:alpha val="8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80">
                <a:solidFill>
                  <a:schemeClr val="tx1">
                    <a:lumMod val="65000"/>
                    <a:lumOff val="35000"/>
                  </a:schemeClr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7" name="Freeform 5"/>
            <p:cNvSpPr/>
            <p:nvPr/>
          </p:nvSpPr>
          <p:spPr bwMode="auto">
            <a:xfrm>
              <a:off x="1713040" y="2118060"/>
              <a:ext cx="1680352" cy="148928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rgbClr val="6D986A"/>
            </a:solidFill>
            <a:ln w="508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80">
                <a:solidFill>
                  <a:schemeClr val="tx1">
                    <a:lumMod val="65000"/>
                    <a:lumOff val="35000"/>
                  </a:schemeClr>
                </a:solidFill>
                <a:sym typeface="Arial" panose="020B0604020202020204" pitchFamily="34" charset="0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4556760" y="3798570"/>
            <a:ext cx="1656080" cy="1467485"/>
            <a:chOff x="1572165" y="1993205"/>
            <a:chExt cx="1962102" cy="1738992"/>
          </a:xfrm>
        </p:grpSpPr>
        <p:sp>
          <p:nvSpPr>
            <p:cNvPr id="12" name="Freeform 5"/>
            <p:cNvSpPr/>
            <p:nvPr/>
          </p:nvSpPr>
          <p:spPr bwMode="auto">
            <a:xfrm>
              <a:off x="1572165" y="1993205"/>
              <a:ext cx="1962102" cy="1738992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noFill/>
            <a:ln w="31750">
              <a:solidFill>
                <a:srgbClr val="6D986A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80">
                <a:solidFill>
                  <a:schemeClr val="tx1">
                    <a:lumMod val="65000"/>
                    <a:lumOff val="35000"/>
                  </a:schemeClr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13" name="Freeform 5"/>
            <p:cNvSpPr/>
            <p:nvPr/>
          </p:nvSpPr>
          <p:spPr bwMode="auto">
            <a:xfrm>
              <a:off x="1713040" y="2118061"/>
              <a:ext cx="1680353" cy="148928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rgbClr val="6D986A"/>
            </a:solidFill>
            <a:ln w="508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80">
                <a:solidFill>
                  <a:schemeClr val="tx1">
                    <a:lumMod val="65000"/>
                    <a:lumOff val="35000"/>
                  </a:schemeClr>
                </a:solidFill>
                <a:sym typeface="Arial" panose="020B0604020202020204" pitchFamily="34" charset="0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6035675" y="2872105"/>
            <a:ext cx="1656080" cy="1467485"/>
            <a:chOff x="1572165" y="1993205"/>
            <a:chExt cx="1962102" cy="1738992"/>
          </a:xfrm>
        </p:grpSpPr>
        <p:sp>
          <p:nvSpPr>
            <p:cNvPr id="16" name="Freeform 5"/>
            <p:cNvSpPr/>
            <p:nvPr/>
          </p:nvSpPr>
          <p:spPr bwMode="auto">
            <a:xfrm>
              <a:off x="1572165" y="1993205"/>
              <a:ext cx="1962102" cy="1738992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noFill/>
            <a:ln w="31750">
              <a:solidFill>
                <a:srgbClr val="6D986A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80">
                <a:solidFill>
                  <a:schemeClr val="tx1">
                    <a:lumMod val="65000"/>
                    <a:lumOff val="35000"/>
                  </a:schemeClr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17" name="Freeform 5"/>
            <p:cNvSpPr/>
            <p:nvPr/>
          </p:nvSpPr>
          <p:spPr bwMode="auto">
            <a:xfrm>
              <a:off x="1713040" y="2118061"/>
              <a:ext cx="1680353" cy="148928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rgbClr val="6D986A"/>
            </a:solidFill>
            <a:ln w="508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80">
                <a:solidFill>
                  <a:schemeClr val="tx1">
                    <a:lumMod val="65000"/>
                    <a:lumOff val="35000"/>
                  </a:schemeClr>
                </a:solidFill>
                <a:sym typeface="Arial" panose="020B0604020202020204" pitchFamily="34" charset="0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067300" y="2503170"/>
            <a:ext cx="506095" cy="435610"/>
            <a:chOff x="3787022" y="1797643"/>
            <a:chExt cx="550817" cy="473832"/>
          </a:xfrm>
          <a:solidFill>
            <a:schemeClr val="bg1"/>
          </a:solidFill>
        </p:grpSpPr>
        <p:sp>
          <p:nvSpPr>
            <p:cNvPr id="19" name="Oval 217"/>
            <p:cNvSpPr>
              <a:spLocks noChangeArrowheads="1"/>
            </p:cNvSpPr>
            <p:nvPr/>
          </p:nvSpPr>
          <p:spPr bwMode="auto">
            <a:xfrm>
              <a:off x="4007132" y="1931010"/>
              <a:ext cx="108428" cy="13553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5024" tIns="32512" rIns="65024" bIns="32512" numCol="1" anchor="t" anchorCtr="0" compatLnSpc="1"/>
            <a:lstStyle/>
            <a:p>
              <a:endParaRPr lang="zh-CN" altLang="en-US" sz="128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0" name="Freeform 218"/>
            <p:cNvSpPr/>
            <p:nvPr/>
          </p:nvSpPr>
          <p:spPr bwMode="auto">
            <a:xfrm>
              <a:off x="4079779" y="2081725"/>
              <a:ext cx="96502" cy="133367"/>
            </a:xfrm>
            <a:custGeom>
              <a:avLst/>
              <a:gdLst>
                <a:gd name="T0" fmla="*/ 36 w 38"/>
                <a:gd name="T1" fmla="*/ 12 h 52"/>
                <a:gd name="T2" fmla="*/ 24 w 38"/>
                <a:gd name="T3" fmla="*/ 1 h 52"/>
                <a:gd name="T4" fmla="*/ 12 w 38"/>
                <a:gd name="T5" fmla="*/ 1 h 52"/>
                <a:gd name="T6" fmla="*/ 20 w 38"/>
                <a:gd name="T7" fmla="*/ 7 h 52"/>
                <a:gd name="T8" fmla="*/ 9 w 38"/>
                <a:gd name="T9" fmla="*/ 13 h 52"/>
                <a:gd name="T10" fmla="*/ 14 w 38"/>
                <a:gd name="T11" fmla="*/ 21 h 52"/>
                <a:gd name="T12" fmla="*/ 0 w 38"/>
                <a:gd name="T13" fmla="*/ 52 h 52"/>
                <a:gd name="T14" fmla="*/ 0 w 38"/>
                <a:gd name="T15" fmla="*/ 52 h 52"/>
                <a:gd name="T16" fmla="*/ 38 w 38"/>
                <a:gd name="T17" fmla="*/ 37 h 52"/>
                <a:gd name="T18" fmla="*/ 36 w 38"/>
                <a:gd name="T19" fmla="*/ 1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52">
                  <a:moveTo>
                    <a:pt x="36" y="12"/>
                  </a:moveTo>
                  <a:cubicBezTo>
                    <a:pt x="36" y="5"/>
                    <a:pt x="30" y="0"/>
                    <a:pt x="24" y="1"/>
                  </a:cubicBezTo>
                  <a:cubicBezTo>
                    <a:pt x="24" y="1"/>
                    <a:pt x="19" y="1"/>
                    <a:pt x="12" y="1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15" y="51"/>
                    <a:pt x="28" y="45"/>
                    <a:pt x="38" y="37"/>
                  </a:cubicBezTo>
                  <a:lnTo>
                    <a:pt x="36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5024" tIns="32512" rIns="65024" bIns="32512" numCol="1" anchor="t" anchorCtr="0" compatLnSpc="1"/>
            <a:lstStyle/>
            <a:p>
              <a:endParaRPr lang="zh-CN" altLang="en-US" sz="128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1" name="Freeform 219"/>
            <p:cNvSpPr/>
            <p:nvPr/>
          </p:nvSpPr>
          <p:spPr bwMode="auto">
            <a:xfrm>
              <a:off x="3948581" y="2081725"/>
              <a:ext cx="95417" cy="133367"/>
            </a:xfrm>
            <a:custGeom>
              <a:avLst/>
              <a:gdLst>
                <a:gd name="T0" fmla="*/ 23 w 37"/>
                <a:gd name="T1" fmla="*/ 21 h 52"/>
                <a:gd name="T2" fmla="*/ 28 w 37"/>
                <a:gd name="T3" fmla="*/ 13 h 52"/>
                <a:gd name="T4" fmla="*/ 17 w 37"/>
                <a:gd name="T5" fmla="*/ 7 h 52"/>
                <a:gd name="T6" fmla="*/ 25 w 37"/>
                <a:gd name="T7" fmla="*/ 0 h 52"/>
                <a:gd name="T8" fmla="*/ 15 w 37"/>
                <a:gd name="T9" fmla="*/ 1 h 52"/>
                <a:gd name="T10" fmla="*/ 15 w 37"/>
                <a:gd name="T11" fmla="*/ 1 h 52"/>
                <a:gd name="T12" fmla="*/ 2 w 37"/>
                <a:gd name="T13" fmla="*/ 12 h 52"/>
                <a:gd name="T14" fmla="*/ 0 w 37"/>
                <a:gd name="T15" fmla="*/ 37 h 52"/>
                <a:gd name="T16" fmla="*/ 37 w 37"/>
                <a:gd name="T17" fmla="*/ 52 h 52"/>
                <a:gd name="T18" fmla="*/ 37 w 37"/>
                <a:gd name="T19" fmla="*/ 52 h 52"/>
                <a:gd name="T20" fmla="*/ 23 w 37"/>
                <a:gd name="T21" fmla="*/ 2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" h="52">
                  <a:moveTo>
                    <a:pt x="23" y="21"/>
                  </a:moveTo>
                  <a:cubicBezTo>
                    <a:pt x="28" y="13"/>
                    <a:pt x="28" y="13"/>
                    <a:pt x="28" y="13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9" y="0"/>
                    <a:pt x="15" y="0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8" y="0"/>
                    <a:pt x="3" y="5"/>
                    <a:pt x="2" y="1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10" y="46"/>
                    <a:pt x="23" y="51"/>
                    <a:pt x="37" y="52"/>
                  </a:cubicBezTo>
                  <a:cubicBezTo>
                    <a:pt x="37" y="52"/>
                    <a:pt x="37" y="52"/>
                    <a:pt x="37" y="52"/>
                  </a:cubicBezTo>
                  <a:lnTo>
                    <a:pt x="23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5024" tIns="32512" rIns="65024" bIns="32512" numCol="1" anchor="t" anchorCtr="0" compatLnSpc="1"/>
            <a:lstStyle/>
            <a:p>
              <a:endParaRPr lang="zh-CN" altLang="en-US" sz="128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2" name="Freeform 220"/>
            <p:cNvSpPr/>
            <p:nvPr/>
          </p:nvSpPr>
          <p:spPr bwMode="auto">
            <a:xfrm>
              <a:off x="4043998" y="2081725"/>
              <a:ext cx="35782" cy="28191"/>
            </a:xfrm>
            <a:custGeom>
              <a:avLst/>
              <a:gdLst>
                <a:gd name="T0" fmla="*/ 28 w 33"/>
                <a:gd name="T1" fmla="*/ 26 h 26"/>
                <a:gd name="T2" fmla="*/ 28 w 33"/>
                <a:gd name="T3" fmla="*/ 26 h 26"/>
                <a:gd name="T4" fmla="*/ 33 w 33"/>
                <a:gd name="T5" fmla="*/ 24 h 26"/>
                <a:gd name="T6" fmla="*/ 28 w 33"/>
                <a:gd name="T7" fmla="*/ 0 h 26"/>
                <a:gd name="T8" fmla="*/ 7 w 33"/>
                <a:gd name="T9" fmla="*/ 0 h 26"/>
                <a:gd name="T10" fmla="*/ 0 w 33"/>
                <a:gd name="T11" fmla="*/ 24 h 26"/>
                <a:gd name="T12" fmla="*/ 4 w 33"/>
                <a:gd name="T13" fmla="*/ 26 h 26"/>
                <a:gd name="T14" fmla="*/ 4 w 33"/>
                <a:gd name="T15" fmla="*/ 26 h 26"/>
                <a:gd name="T16" fmla="*/ 28 w 33"/>
                <a:gd name="T1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26">
                  <a:moveTo>
                    <a:pt x="28" y="26"/>
                  </a:moveTo>
                  <a:lnTo>
                    <a:pt x="28" y="26"/>
                  </a:lnTo>
                  <a:lnTo>
                    <a:pt x="33" y="24"/>
                  </a:lnTo>
                  <a:lnTo>
                    <a:pt x="28" y="0"/>
                  </a:lnTo>
                  <a:lnTo>
                    <a:pt x="7" y="0"/>
                  </a:lnTo>
                  <a:lnTo>
                    <a:pt x="0" y="24"/>
                  </a:lnTo>
                  <a:lnTo>
                    <a:pt x="4" y="26"/>
                  </a:lnTo>
                  <a:lnTo>
                    <a:pt x="4" y="26"/>
                  </a:lnTo>
                  <a:lnTo>
                    <a:pt x="28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5024" tIns="32512" rIns="65024" bIns="32512" numCol="1" anchor="t" anchorCtr="0" compatLnSpc="1"/>
            <a:lstStyle/>
            <a:p>
              <a:endParaRPr lang="zh-CN" altLang="en-US" sz="128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3" name="Freeform 221"/>
            <p:cNvSpPr/>
            <p:nvPr/>
          </p:nvSpPr>
          <p:spPr bwMode="auto">
            <a:xfrm>
              <a:off x="4043998" y="2109916"/>
              <a:ext cx="35782" cy="108428"/>
            </a:xfrm>
            <a:custGeom>
              <a:avLst/>
              <a:gdLst>
                <a:gd name="T0" fmla="*/ 12 w 14"/>
                <a:gd name="T1" fmla="*/ 0 h 42"/>
                <a:gd name="T2" fmla="*/ 12 w 14"/>
                <a:gd name="T3" fmla="*/ 0 h 42"/>
                <a:gd name="T4" fmla="*/ 2 w 14"/>
                <a:gd name="T5" fmla="*/ 0 h 42"/>
                <a:gd name="T6" fmla="*/ 2 w 14"/>
                <a:gd name="T7" fmla="*/ 0 h 42"/>
                <a:gd name="T8" fmla="*/ 0 w 14"/>
                <a:gd name="T9" fmla="*/ 41 h 42"/>
                <a:gd name="T10" fmla="*/ 0 w 14"/>
                <a:gd name="T11" fmla="*/ 41 h 42"/>
                <a:gd name="T12" fmla="*/ 7 w 14"/>
                <a:gd name="T13" fmla="*/ 42 h 42"/>
                <a:gd name="T14" fmla="*/ 14 w 14"/>
                <a:gd name="T15" fmla="*/ 41 h 42"/>
                <a:gd name="T16" fmla="*/ 14 w 14"/>
                <a:gd name="T17" fmla="*/ 41 h 42"/>
                <a:gd name="T18" fmla="*/ 12 w 14"/>
                <a:gd name="T19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42">
                  <a:moveTo>
                    <a:pt x="12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3" y="42"/>
                    <a:pt x="5" y="42"/>
                    <a:pt x="7" y="42"/>
                  </a:cubicBezTo>
                  <a:cubicBezTo>
                    <a:pt x="10" y="42"/>
                    <a:pt x="12" y="42"/>
                    <a:pt x="14" y="41"/>
                  </a:cubicBezTo>
                  <a:cubicBezTo>
                    <a:pt x="14" y="41"/>
                    <a:pt x="14" y="41"/>
                    <a:pt x="14" y="41"/>
                  </a:cubicBez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5024" tIns="32512" rIns="65024" bIns="32512" numCol="1" anchor="t" anchorCtr="0" compatLnSpc="1"/>
            <a:lstStyle/>
            <a:p>
              <a:endParaRPr lang="zh-CN" altLang="en-US" sz="128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4" name="Freeform 222"/>
            <p:cNvSpPr/>
            <p:nvPr/>
          </p:nvSpPr>
          <p:spPr bwMode="auto">
            <a:xfrm>
              <a:off x="3826056" y="2032933"/>
              <a:ext cx="460821" cy="238542"/>
            </a:xfrm>
            <a:custGeom>
              <a:avLst/>
              <a:gdLst>
                <a:gd name="T0" fmla="*/ 92 w 180"/>
                <a:gd name="T1" fmla="*/ 93 h 93"/>
                <a:gd name="T2" fmla="*/ 0 w 180"/>
                <a:gd name="T3" fmla="*/ 0 h 93"/>
                <a:gd name="T4" fmla="*/ 23 w 180"/>
                <a:gd name="T5" fmla="*/ 0 h 93"/>
                <a:gd name="T6" fmla="*/ 92 w 180"/>
                <a:gd name="T7" fmla="*/ 70 h 93"/>
                <a:gd name="T8" fmla="*/ 158 w 180"/>
                <a:gd name="T9" fmla="*/ 22 h 93"/>
                <a:gd name="T10" fmla="*/ 180 w 180"/>
                <a:gd name="T11" fmla="*/ 30 h 93"/>
                <a:gd name="T12" fmla="*/ 92 w 180"/>
                <a:gd name="T13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" h="93">
                  <a:moveTo>
                    <a:pt x="92" y="93"/>
                  </a:moveTo>
                  <a:cubicBezTo>
                    <a:pt x="41" y="93"/>
                    <a:pt x="0" y="51"/>
                    <a:pt x="0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39"/>
                    <a:pt x="54" y="70"/>
                    <a:pt x="92" y="70"/>
                  </a:cubicBezTo>
                  <a:cubicBezTo>
                    <a:pt x="122" y="70"/>
                    <a:pt x="149" y="51"/>
                    <a:pt x="158" y="22"/>
                  </a:cubicBezTo>
                  <a:cubicBezTo>
                    <a:pt x="180" y="30"/>
                    <a:pt x="180" y="30"/>
                    <a:pt x="180" y="30"/>
                  </a:cubicBezTo>
                  <a:cubicBezTo>
                    <a:pt x="168" y="67"/>
                    <a:pt x="132" y="93"/>
                    <a:pt x="92" y="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5024" tIns="32512" rIns="65024" bIns="32512" numCol="1" anchor="t" anchorCtr="0" compatLnSpc="1"/>
            <a:lstStyle/>
            <a:p>
              <a:endParaRPr lang="zh-CN" altLang="en-US" sz="128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5" name="Freeform 223"/>
            <p:cNvSpPr/>
            <p:nvPr/>
          </p:nvSpPr>
          <p:spPr bwMode="auto">
            <a:xfrm>
              <a:off x="3787022" y="1979802"/>
              <a:ext cx="133367" cy="66142"/>
            </a:xfrm>
            <a:custGeom>
              <a:avLst/>
              <a:gdLst>
                <a:gd name="T0" fmla="*/ 123 w 123"/>
                <a:gd name="T1" fmla="*/ 61 h 61"/>
                <a:gd name="T2" fmla="*/ 62 w 123"/>
                <a:gd name="T3" fmla="*/ 0 h 61"/>
                <a:gd name="T4" fmla="*/ 0 w 123"/>
                <a:gd name="T5" fmla="*/ 61 h 61"/>
                <a:gd name="T6" fmla="*/ 123 w 123"/>
                <a:gd name="T7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61">
                  <a:moveTo>
                    <a:pt x="123" y="61"/>
                  </a:moveTo>
                  <a:lnTo>
                    <a:pt x="62" y="0"/>
                  </a:lnTo>
                  <a:lnTo>
                    <a:pt x="0" y="61"/>
                  </a:lnTo>
                  <a:lnTo>
                    <a:pt x="123" y="6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5024" tIns="32512" rIns="65024" bIns="32512" numCol="1" anchor="t" anchorCtr="0" compatLnSpc="1"/>
            <a:lstStyle/>
            <a:p>
              <a:endParaRPr lang="zh-CN" altLang="en-US" sz="128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6" name="Freeform 224"/>
            <p:cNvSpPr/>
            <p:nvPr/>
          </p:nvSpPr>
          <p:spPr bwMode="auto">
            <a:xfrm>
              <a:off x="3837984" y="1797643"/>
              <a:ext cx="461905" cy="235290"/>
            </a:xfrm>
            <a:custGeom>
              <a:avLst/>
              <a:gdLst>
                <a:gd name="T0" fmla="*/ 180 w 180"/>
                <a:gd name="T1" fmla="*/ 92 h 92"/>
                <a:gd name="T2" fmla="*/ 157 w 180"/>
                <a:gd name="T3" fmla="*/ 92 h 92"/>
                <a:gd name="T4" fmla="*/ 88 w 180"/>
                <a:gd name="T5" fmla="*/ 23 h 92"/>
                <a:gd name="T6" fmla="*/ 21 w 180"/>
                <a:gd name="T7" fmla="*/ 70 h 92"/>
                <a:gd name="T8" fmla="*/ 0 w 180"/>
                <a:gd name="T9" fmla="*/ 63 h 92"/>
                <a:gd name="T10" fmla="*/ 88 w 180"/>
                <a:gd name="T11" fmla="*/ 0 h 92"/>
                <a:gd name="T12" fmla="*/ 180 w 180"/>
                <a:gd name="T13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" h="92">
                  <a:moveTo>
                    <a:pt x="180" y="92"/>
                  </a:moveTo>
                  <a:cubicBezTo>
                    <a:pt x="157" y="92"/>
                    <a:pt x="157" y="92"/>
                    <a:pt x="157" y="92"/>
                  </a:cubicBezTo>
                  <a:cubicBezTo>
                    <a:pt x="157" y="54"/>
                    <a:pt x="126" y="23"/>
                    <a:pt x="88" y="23"/>
                  </a:cubicBezTo>
                  <a:cubicBezTo>
                    <a:pt x="57" y="23"/>
                    <a:pt x="31" y="42"/>
                    <a:pt x="21" y="70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12" y="25"/>
                    <a:pt x="48" y="0"/>
                    <a:pt x="88" y="0"/>
                  </a:cubicBezTo>
                  <a:cubicBezTo>
                    <a:pt x="139" y="0"/>
                    <a:pt x="180" y="41"/>
                    <a:pt x="180" y="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5024" tIns="32512" rIns="65024" bIns="32512" numCol="1" anchor="t" anchorCtr="0" compatLnSpc="1"/>
            <a:lstStyle/>
            <a:p>
              <a:endParaRPr lang="zh-CN" altLang="en-US" sz="128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7" name="Freeform 225"/>
            <p:cNvSpPr/>
            <p:nvPr/>
          </p:nvSpPr>
          <p:spPr bwMode="auto">
            <a:xfrm>
              <a:off x="4202303" y="2021005"/>
              <a:ext cx="135536" cy="68310"/>
            </a:xfrm>
            <a:custGeom>
              <a:avLst/>
              <a:gdLst>
                <a:gd name="T0" fmla="*/ 0 w 125"/>
                <a:gd name="T1" fmla="*/ 0 h 63"/>
                <a:gd name="T2" fmla="*/ 64 w 125"/>
                <a:gd name="T3" fmla="*/ 63 h 63"/>
                <a:gd name="T4" fmla="*/ 125 w 125"/>
                <a:gd name="T5" fmla="*/ 0 h 63"/>
                <a:gd name="T6" fmla="*/ 0 w 125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5" h="63">
                  <a:moveTo>
                    <a:pt x="0" y="0"/>
                  </a:moveTo>
                  <a:lnTo>
                    <a:pt x="64" y="63"/>
                  </a:lnTo>
                  <a:lnTo>
                    <a:pt x="1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5024" tIns="32512" rIns="65024" bIns="32512" numCol="1" anchor="t" anchorCtr="0" compatLnSpc="1"/>
            <a:lstStyle/>
            <a:p>
              <a:endParaRPr lang="zh-CN" altLang="en-US" sz="128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6682740" y="3467735"/>
            <a:ext cx="492125" cy="319405"/>
            <a:chOff x="7058307" y="1859447"/>
            <a:chExt cx="535637" cy="348055"/>
          </a:xfrm>
          <a:solidFill>
            <a:schemeClr val="bg1"/>
          </a:solidFill>
        </p:grpSpPr>
        <p:sp>
          <p:nvSpPr>
            <p:cNvPr id="29" name="Rectangle 240"/>
            <p:cNvSpPr>
              <a:spLocks noChangeArrowheads="1"/>
            </p:cNvSpPr>
            <p:nvPr/>
          </p:nvSpPr>
          <p:spPr bwMode="auto">
            <a:xfrm>
              <a:off x="7112521" y="1997151"/>
              <a:ext cx="127945" cy="108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5024" tIns="32512" rIns="65024" bIns="32512" numCol="1" anchor="t" anchorCtr="0" compatLnSpc="1"/>
            <a:lstStyle/>
            <a:p>
              <a:endParaRPr lang="zh-CN" altLang="en-US" sz="128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0" name="Rectangle 241"/>
            <p:cNvSpPr>
              <a:spLocks noChangeArrowheads="1"/>
            </p:cNvSpPr>
            <p:nvPr/>
          </p:nvSpPr>
          <p:spPr bwMode="auto">
            <a:xfrm>
              <a:off x="7112521" y="2038354"/>
              <a:ext cx="202761" cy="1301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5024" tIns="32512" rIns="65024" bIns="32512" numCol="1" anchor="t" anchorCtr="0" compatLnSpc="1"/>
            <a:lstStyle/>
            <a:p>
              <a:endParaRPr lang="zh-CN" altLang="en-US" sz="128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1" name="Rectangle 242"/>
            <p:cNvSpPr>
              <a:spLocks noChangeArrowheads="1"/>
            </p:cNvSpPr>
            <p:nvPr/>
          </p:nvSpPr>
          <p:spPr bwMode="auto">
            <a:xfrm>
              <a:off x="7112521" y="2079556"/>
              <a:ext cx="202761" cy="1301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5024" tIns="32512" rIns="65024" bIns="32512" numCol="1" anchor="t" anchorCtr="0" compatLnSpc="1"/>
            <a:lstStyle/>
            <a:p>
              <a:endParaRPr lang="zh-CN" altLang="en-US" sz="128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2" name="Rectangle 243"/>
            <p:cNvSpPr>
              <a:spLocks noChangeArrowheads="1"/>
            </p:cNvSpPr>
            <p:nvPr/>
          </p:nvSpPr>
          <p:spPr bwMode="auto">
            <a:xfrm>
              <a:off x="7112521" y="2120759"/>
              <a:ext cx="202761" cy="1301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5024" tIns="32512" rIns="65024" bIns="32512" numCol="1" anchor="t" anchorCtr="0" compatLnSpc="1"/>
            <a:lstStyle/>
            <a:p>
              <a:endParaRPr lang="zh-CN" altLang="en-US" sz="128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3" name="Freeform 244"/>
            <p:cNvSpPr/>
            <p:nvPr/>
          </p:nvSpPr>
          <p:spPr bwMode="auto">
            <a:xfrm>
              <a:off x="7428047" y="2038354"/>
              <a:ext cx="24939" cy="71563"/>
            </a:xfrm>
            <a:custGeom>
              <a:avLst/>
              <a:gdLst>
                <a:gd name="T0" fmla="*/ 4 w 10"/>
                <a:gd name="T1" fmla="*/ 28 h 28"/>
                <a:gd name="T2" fmla="*/ 10 w 10"/>
                <a:gd name="T3" fmla="*/ 25 h 28"/>
                <a:gd name="T4" fmla="*/ 10 w 10"/>
                <a:gd name="T5" fmla="*/ 3 h 28"/>
                <a:gd name="T6" fmla="*/ 1 w 10"/>
                <a:gd name="T7" fmla="*/ 0 h 28"/>
                <a:gd name="T8" fmla="*/ 0 w 10"/>
                <a:gd name="T9" fmla="*/ 0 h 28"/>
                <a:gd name="T10" fmla="*/ 0 w 10"/>
                <a:gd name="T11" fmla="*/ 28 h 28"/>
                <a:gd name="T12" fmla="*/ 1 w 10"/>
                <a:gd name="T13" fmla="*/ 28 h 28"/>
                <a:gd name="T14" fmla="*/ 4 w 10"/>
                <a:gd name="T1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28">
                  <a:moveTo>
                    <a:pt x="4" y="28"/>
                  </a:moveTo>
                  <a:cubicBezTo>
                    <a:pt x="6" y="27"/>
                    <a:pt x="8" y="26"/>
                    <a:pt x="10" y="25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7" y="1"/>
                    <a:pt x="4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1" y="28"/>
                  </a:cubicBezTo>
                  <a:cubicBezTo>
                    <a:pt x="2" y="28"/>
                    <a:pt x="3" y="28"/>
                    <a:pt x="4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5024" tIns="32512" rIns="65024" bIns="32512" numCol="1" anchor="t" anchorCtr="0" compatLnSpc="1"/>
            <a:lstStyle/>
            <a:p>
              <a:endParaRPr lang="zh-CN" altLang="en-US" sz="128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4" name="Freeform 245"/>
            <p:cNvSpPr>
              <a:spLocks noEditPoints="1"/>
            </p:cNvSpPr>
            <p:nvPr/>
          </p:nvSpPr>
          <p:spPr bwMode="auto">
            <a:xfrm>
              <a:off x="7058307" y="1859447"/>
              <a:ext cx="394679" cy="348055"/>
            </a:xfrm>
            <a:custGeom>
              <a:avLst/>
              <a:gdLst>
                <a:gd name="T0" fmla="*/ 145 w 154"/>
                <a:gd name="T1" fmla="*/ 125 h 136"/>
                <a:gd name="T2" fmla="*/ 144 w 154"/>
                <a:gd name="T3" fmla="*/ 125 h 136"/>
                <a:gd name="T4" fmla="*/ 144 w 154"/>
                <a:gd name="T5" fmla="*/ 127 h 136"/>
                <a:gd name="T6" fmla="*/ 10 w 154"/>
                <a:gd name="T7" fmla="*/ 127 h 136"/>
                <a:gd name="T8" fmla="*/ 10 w 154"/>
                <a:gd name="T9" fmla="*/ 34 h 136"/>
                <a:gd name="T10" fmla="*/ 144 w 154"/>
                <a:gd name="T11" fmla="*/ 34 h 136"/>
                <a:gd name="T12" fmla="*/ 144 w 154"/>
                <a:gd name="T13" fmla="*/ 43 h 136"/>
                <a:gd name="T14" fmla="*/ 145 w 154"/>
                <a:gd name="T15" fmla="*/ 43 h 136"/>
                <a:gd name="T16" fmla="*/ 154 w 154"/>
                <a:gd name="T17" fmla="*/ 44 h 136"/>
                <a:gd name="T18" fmla="*/ 154 w 154"/>
                <a:gd name="T19" fmla="*/ 5 h 136"/>
                <a:gd name="T20" fmla="*/ 149 w 154"/>
                <a:gd name="T21" fmla="*/ 0 h 136"/>
                <a:gd name="T22" fmla="*/ 5 w 154"/>
                <a:gd name="T23" fmla="*/ 0 h 136"/>
                <a:gd name="T24" fmla="*/ 0 w 154"/>
                <a:gd name="T25" fmla="*/ 5 h 136"/>
                <a:gd name="T26" fmla="*/ 0 w 154"/>
                <a:gd name="T27" fmla="*/ 132 h 136"/>
                <a:gd name="T28" fmla="*/ 5 w 154"/>
                <a:gd name="T29" fmla="*/ 136 h 136"/>
                <a:gd name="T30" fmla="*/ 149 w 154"/>
                <a:gd name="T31" fmla="*/ 136 h 136"/>
                <a:gd name="T32" fmla="*/ 154 w 154"/>
                <a:gd name="T33" fmla="*/ 132 h 136"/>
                <a:gd name="T34" fmla="*/ 154 w 154"/>
                <a:gd name="T35" fmla="*/ 124 h 136"/>
                <a:gd name="T36" fmla="*/ 145 w 154"/>
                <a:gd name="T37" fmla="*/ 125 h 136"/>
                <a:gd name="T38" fmla="*/ 137 w 154"/>
                <a:gd name="T39" fmla="*/ 10 h 136"/>
                <a:gd name="T40" fmla="*/ 144 w 154"/>
                <a:gd name="T41" fmla="*/ 17 h 136"/>
                <a:gd name="T42" fmla="*/ 137 w 154"/>
                <a:gd name="T43" fmla="*/ 23 h 136"/>
                <a:gd name="T44" fmla="*/ 131 w 154"/>
                <a:gd name="T45" fmla="*/ 17 h 136"/>
                <a:gd name="T46" fmla="*/ 137 w 154"/>
                <a:gd name="T47" fmla="*/ 10 h 136"/>
                <a:gd name="T48" fmla="*/ 118 w 154"/>
                <a:gd name="T49" fmla="*/ 10 h 136"/>
                <a:gd name="T50" fmla="*/ 125 w 154"/>
                <a:gd name="T51" fmla="*/ 17 h 136"/>
                <a:gd name="T52" fmla="*/ 118 w 154"/>
                <a:gd name="T53" fmla="*/ 23 h 136"/>
                <a:gd name="T54" fmla="*/ 112 w 154"/>
                <a:gd name="T55" fmla="*/ 17 h 136"/>
                <a:gd name="T56" fmla="*/ 118 w 154"/>
                <a:gd name="T57" fmla="*/ 10 h 136"/>
                <a:gd name="T58" fmla="*/ 99 w 154"/>
                <a:gd name="T59" fmla="*/ 10 h 136"/>
                <a:gd name="T60" fmla="*/ 106 w 154"/>
                <a:gd name="T61" fmla="*/ 17 h 136"/>
                <a:gd name="T62" fmla="*/ 99 w 154"/>
                <a:gd name="T63" fmla="*/ 23 h 136"/>
                <a:gd name="T64" fmla="*/ 93 w 154"/>
                <a:gd name="T65" fmla="*/ 17 h 136"/>
                <a:gd name="T66" fmla="*/ 99 w 154"/>
                <a:gd name="T67" fmla="*/ 1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54" h="136">
                  <a:moveTo>
                    <a:pt x="145" y="125"/>
                  </a:moveTo>
                  <a:cubicBezTo>
                    <a:pt x="144" y="125"/>
                    <a:pt x="144" y="125"/>
                    <a:pt x="144" y="125"/>
                  </a:cubicBezTo>
                  <a:cubicBezTo>
                    <a:pt x="144" y="127"/>
                    <a:pt x="144" y="127"/>
                    <a:pt x="144" y="127"/>
                  </a:cubicBezTo>
                  <a:cubicBezTo>
                    <a:pt x="10" y="127"/>
                    <a:pt x="10" y="127"/>
                    <a:pt x="10" y="127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44" y="34"/>
                    <a:pt x="144" y="34"/>
                    <a:pt x="144" y="34"/>
                  </a:cubicBezTo>
                  <a:cubicBezTo>
                    <a:pt x="144" y="43"/>
                    <a:pt x="144" y="43"/>
                    <a:pt x="144" y="43"/>
                  </a:cubicBezTo>
                  <a:cubicBezTo>
                    <a:pt x="144" y="43"/>
                    <a:pt x="144" y="43"/>
                    <a:pt x="145" y="43"/>
                  </a:cubicBezTo>
                  <a:cubicBezTo>
                    <a:pt x="148" y="43"/>
                    <a:pt x="151" y="43"/>
                    <a:pt x="154" y="44"/>
                  </a:cubicBezTo>
                  <a:cubicBezTo>
                    <a:pt x="154" y="5"/>
                    <a:pt x="154" y="5"/>
                    <a:pt x="154" y="5"/>
                  </a:cubicBezTo>
                  <a:cubicBezTo>
                    <a:pt x="154" y="2"/>
                    <a:pt x="152" y="0"/>
                    <a:pt x="149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0" y="134"/>
                    <a:pt x="2" y="136"/>
                    <a:pt x="5" y="136"/>
                  </a:cubicBezTo>
                  <a:cubicBezTo>
                    <a:pt x="149" y="136"/>
                    <a:pt x="149" y="136"/>
                    <a:pt x="149" y="136"/>
                  </a:cubicBezTo>
                  <a:cubicBezTo>
                    <a:pt x="152" y="136"/>
                    <a:pt x="154" y="134"/>
                    <a:pt x="154" y="132"/>
                  </a:cubicBezTo>
                  <a:cubicBezTo>
                    <a:pt x="154" y="124"/>
                    <a:pt x="154" y="124"/>
                    <a:pt x="154" y="124"/>
                  </a:cubicBezTo>
                  <a:cubicBezTo>
                    <a:pt x="151" y="124"/>
                    <a:pt x="148" y="125"/>
                    <a:pt x="145" y="125"/>
                  </a:cubicBezTo>
                  <a:close/>
                  <a:moveTo>
                    <a:pt x="137" y="10"/>
                  </a:moveTo>
                  <a:cubicBezTo>
                    <a:pt x="141" y="10"/>
                    <a:pt x="144" y="13"/>
                    <a:pt x="144" y="17"/>
                  </a:cubicBezTo>
                  <a:cubicBezTo>
                    <a:pt x="144" y="20"/>
                    <a:pt x="141" y="23"/>
                    <a:pt x="137" y="23"/>
                  </a:cubicBezTo>
                  <a:cubicBezTo>
                    <a:pt x="134" y="23"/>
                    <a:pt x="131" y="20"/>
                    <a:pt x="131" y="17"/>
                  </a:cubicBezTo>
                  <a:cubicBezTo>
                    <a:pt x="131" y="13"/>
                    <a:pt x="134" y="10"/>
                    <a:pt x="137" y="10"/>
                  </a:cubicBezTo>
                  <a:close/>
                  <a:moveTo>
                    <a:pt x="118" y="10"/>
                  </a:moveTo>
                  <a:cubicBezTo>
                    <a:pt x="122" y="10"/>
                    <a:pt x="125" y="13"/>
                    <a:pt x="125" y="17"/>
                  </a:cubicBezTo>
                  <a:cubicBezTo>
                    <a:pt x="125" y="20"/>
                    <a:pt x="122" y="23"/>
                    <a:pt x="118" y="23"/>
                  </a:cubicBezTo>
                  <a:cubicBezTo>
                    <a:pt x="115" y="23"/>
                    <a:pt x="112" y="20"/>
                    <a:pt x="112" y="17"/>
                  </a:cubicBezTo>
                  <a:cubicBezTo>
                    <a:pt x="112" y="13"/>
                    <a:pt x="115" y="10"/>
                    <a:pt x="118" y="10"/>
                  </a:cubicBezTo>
                  <a:close/>
                  <a:moveTo>
                    <a:pt x="99" y="10"/>
                  </a:moveTo>
                  <a:cubicBezTo>
                    <a:pt x="103" y="10"/>
                    <a:pt x="106" y="13"/>
                    <a:pt x="106" y="17"/>
                  </a:cubicBezTo>
                  <a:cubicBezTo>
                    <a:pt x="106" y="20"/>
                    <a:pt x="103" y="23"/>
                    <a:pt x="99" y="23"/>
                  </a:cubicBezTo>
                  <a:cubicBezTo>
                    <a:pt x="96" y="23"/>
                    <a:pt x="93" y="20"/>
                    <a:pt x="93" y="17"/>
                  </a:cubicBezTo>
                  <a:cubicBezTo>
                    <a:pt x="93" y="13"/>
                    <a:pt x="96" y="10"/>
                    <a:pt x="99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5024" tIns="32512" rIns="65024" bIns="32512" numCol="1" anchor="t" anchorCtr="0" compatLnSpc="1"/>
            <a:lstStyle/>
            <a:p>
              <a:endParaRPr lang="zh-CN" altLang="en-US" sz="128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5" name="Freeform 246"/>
            <p:cNvSpPr>
              <a:spLocks noEditPoints="1"/>
            </p:cNvSpPr>
            <p:nvPr/>
          </p:nvSpPr>
          <p:spPr bwMode="auto">
            <a:xfrm>
              <a:off x="7335884" y="1979802"/>
              <a:ext cx="258060" cy="210351"/>
            </a:xfrm>
            <a:custGeom>
              <a:avLst/>
              <a:gdLst>
                <a:gd name="T0" fmla="*/ 96 w 101"/>
                <a:gd name="T1" fmla="*/ 68 h 82"/>
                <a:gd name="T2" fmla="*/ 77 w 101"/>
                <a:gd name="T3" fmla="*/ 55 h 82"/>
                <a:gd name="T4" fmla="*/ 71 w 101"/>
                <a:gd name="T5" fmla="*/ 54 h 82"/>
                <a:gd name="T6" fmla="*/ 69 w 101"/>
                <a:gd name="T7" fmla="*/ 55 h 82"/>
                <a:gd name="T8" fmla="*/ 66 w 101"/>
                <a:gd name="T9" fmla="*/ 53 h 82"/>
                <a:gd name="T10" fmla="*/ 69 w 101"/>
                <a:gd name="T11" fmla="*/ 29 h 82"/>
                <a:gd name="T12" fmla="*/ 29 w 101"/>
                <a:gd name="T13" fmla="*/ 4 h 82"/>
                <a:gd name="T14" fmla="*/ 4 w 101"/>
                <a:gd name="T15" fmla="*/ 45 h 82"/>
                <a:gd name="T16" fmla="*/ 45 w 101"/>
                <a:gd name="T17" fmla="*/ 70 h 82"/>
                <a:gd name="T18" fmla="*/ 62 w 101"/>
                <a:gd name="T19" fmla="*/ 59 h 82"/>
                <a:gd name="T20" fmla="*/ 66 w 101"/>
                <a:gd name="T21" fmla="*/ 61 h 82"/>
                <a:gd name="T22" fmla="*/ 69 w 101"/>
                <a:gd name="T23" fmla="*/ 68 h 82"/>
                <a:gd name="T24" fmla="*/ 88 w 101"/>
                <a:gd name="T25" fmla="*/ 80 h 82"/>
                <a:gd name="T26" fmla="*/ 94 w 101"/>
                <a:gd name="T27" fmla="*/ 81 h 82"/>
                <a:gd name="T28" fmla="*/ 99 w 101"/>
                <a:gd name="T29" fmla="*/ 78 h 82"/>
                <a:gd name="T30" fmla="*/ 96 w 101"/>
                <a:gd name="T31" fmla="*/ 68 h 82"/>
                <a:gd name="T32" fmla="*/ 42 w 101"/>
                <a:gd name="T33" fmla="*/ 58 h 82"/>
                <a:gd name="T34" fmla="*/ 16 w 101"/>
                <a:gd name="T35" fmla="*/ 42 h 82"/>
                <a:gd name="T36" fmla="*/ 32 w 101"/>
                <a:gd name="T37" fmla="*/ 16 h 82"/>
                <a:gd name="T38" fmla="*/ 58 w 101"/>
                <a:gd name="T39" fmla="*/ 32 h 82"/>
                <a:gd name="T40" fmla="*/ 42 w 101"/>
                <a:gd name="T41" fmla="*/ 5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1" h="82">
                  <a:moveTo>
                    <a:pt x="96" y="68"/>
                  </a:moveTo>
                  <a:cubicBezTo>
                    <a:pt x="77" y="55"/>
                    <a:pt x="77" y="55"/>
                    <a:pt x="77" y="55"/>
                  </a:cubicBezTo>
                  <a:cubicBezTo>
                    <a:pt x="75" y="54"/>
                    <a:pt x="73" y="54"/>
                    <a:pt x="71" y="54"/>
                  </a:cubicBezTo>
                  <a:cubicBezTo>
                    <a:pt x="71" y="54"/>
                    <a:pt x="70" y="55"/>
                    <a:pt x="69" y="55"/>
                  </a:cubicBezTo>
                  <a:cubicBezTo>
                    <a:pt x="66" y="53"/>
                    <a:pt x="66" y="53"/>
                    <a:pt x="66" y="53"/>
                  </a:cubicBezTo>
                  <a:cubicBezTo>
                    <a:pt x="70" y="46"/>
                    <a:pt x="71" y="37"/>
                    <a:pt x="69" y="29"/>
                  </a:cubicBezTo>
                  <a:cubicBezTo>
                    <a:pt x="65" y="11"/>
                    <a:pt x="47" y="0"/>
                    <a:pt x="29" y="4"/>
                  </a:cubicBezTo>
                  <a:cubicBezTo>
                    <a:pt x="11" y="9"/>
                    <a:pt x="0" y="27"/>
                    <a:pt x="4" y="45"/>
                  </a:cubicBezTo>
                  <a:cubicBezTo>
                    <a:pt x="8" y="63"/>
                    <a:pt x="27" y="74"/>
                    <a:pt x="45" y="70"/>
                  </a:cubicBezTo>
                  <a:cubicBezTo>
                    <a:pt x="52" y="68"/>
                    <a:pt x="58" y="64"/>
                    <a:pt x="62" y="59"/>
                  </a:cubicBezTo>
                  <a:cubicBezTo>
                    <a:pt x="66" y="61"/>
                    <a:pt x="66" y="61"/>
                    <a:pt x="66" y="61"/>
                  </a:cubicBezTo>
                  <a:cubicBezTo>
                    <a:pt x="65" y="63"/>
                    <a:pt x="67" y="66"/>
                    <a:pt x="69" y="68"/>
                  </a:cubicBezTo>
                  <a:cubicBezTo>
                    <a:pt x="88" y="80"/>
                    <a:pt x="88" y="80"/>
                    <a:pt x="88" y="80"/>
                  </a:cubicBezTo>
                  <a:cubicBezTo>
                    <a:pt x="90" y="81"/>
                    <a:pt x="92" y="82"/>
                    <a:pt x="94" y="81"/>
                  </a:cubicBezTo>
                  <a:cubicBezTo>
                    <a:pt x="96" y="81"/>
                    <a:pt x="98" y="80"/>
                    <a:pt x="99" y="78"/>
                  </a:cubicBezTo>
                  <a:cubicBezTo>
                    <a:pt x="101" y="75"/>
                    <a:pt x="100" y="70"/>
                    <a:pt x="96" y="68"/>
                  </a:cubicBezTo>
                  <a:close/>
                  <a:moveTo>
                    <a:pt x="42" y="58"/>
                  </a:moveTo>
                  <a:cubicBezTo>
                    <a:pt x="30" y="61"/>
                    <a:pt x="19" y="54"/>
                    <a:pt x="16" y="42"/>
                  </a:cubicBezTo>
                  <a:cubicBezTo>
                    <a:pt x="13" y="30"/>
                    <a:pt x="20" y="19"/>
                    <a:pt x="32" y="16"/>
                  </a:cubicBezTo>
                  <a:cubicBezTo>
                    <a:pt x="43" y="13"/>
                    <a:pt x="55" y="20"/>
                    <a:pt x="58" y="32"/>
                  </a:cubicBezTo>
                  <a:cubicBezTo>
                    <a:pt x="60" y="43"/>
                    <a:pt x="53" y="55"/>
                    <a:pt x="42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5024" tIns="32512" rIns="65024" bIns="32512" numCol="1" anchor="t" anchorCtr="0" compatLnSpc="1"/>
            <a:lstStyle/>
            <a:p>
              <a:endParaRPr lang="zh-CN" altLang="en-US" sz="128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5153660" y="4339590"/>
            <a:ext cx="492125" cy="362585"/>
            <a:chOff x="5958843" y="1820413"/>
            <a:chExt cx="535637" cy="394680"/>
          </a:xfrm>
          <a:solidFill>
            <a:schemeClr val="bg1"/>
          </a:solidFill>
        </p:grpSpPr>
        <p:sp>
          <p:nvSpPr>
            <p:cNvPr id="37" name="Freeform 248"/>
            <p:cNvSpPr/>
            <p:nvPr/>
          </p:nvSpPr>
          <p:spPr bwMode="auto">
            <a:xfrm>
              <a:off x="5958843" y="1820413"/>
              <a:ext cx="376247" cy="358898"/>
            </a:xfrm>
            <a:custGeom>
              <a:avLst/>
              <a:gdLst>
                <a:gd name="T0" fmla="*/ 61 w 147"/>
                <a:gd name="T1" fmla="*/ 105 h 140"/>
                <a:gd name="T2" fmla="*/ 54 w 147"/>
                <a:gd name="T3" fmla="*/ 103 h 140"/>
                <a:gd name="T4" fmla="*/ 53 w 147"/>
                <a:gd name="T5" fmla="*/ 103 h 140"/>
                <a:gd name="T6" fmla="*/ 52 w 147"/>
                <a:gd name="T7" fmla="*/ 103 h 140"/>
                <a:gd name="T8" fmla="*/ 33 w 147"/>
                <a:gd name="T9" fmla="*/ 111 h 140"/>
                <a:gd name="T10" fmla="*/ 38 w 147"/>
                <a:gd name="T11" fmla="*/ 97 h 140"/>
                <a:gd name="T12" fmla="*/ 34 w 147"/>
                <a:gd name="T13" fmla="*/ 94 h 140"/>
                <a:gd name="T14" fmla="*/ 13 w 147"/>
                <a:gd name="T15" fmla="*/ 60 h 140"/>
                <a:gd name="T16" fmla="*/ 79 w 147"/>
                <a:gd name="T17" fmla="*/ 13 h 140"/>
                <a:gd name="T18" fmla="*/ 128 w 147"/>
                <a:gd name="T19" fmla="*/ 29 h 140"/>
                <a:gd name="T20" fmla="*/ 137 w 147"/>
                <a:gd name="T21" fmla="*/ 29 h 140"/>
                <a:gd name="T22" fmla="*/ 147 w 147"/>
                <a:gd name="T23" fmla="*/ 29 h 140"/>
                <a:gd name="T24" fmla="*/ 79 w 147"/>
                <a:gd name="T25" fmla="*/ 0 h 140"/>
                <a:gd name="T26" fmla="*/ 0 w 147"/>
                <a:gd name="T27" fmla="*/ 60 h 140"/>
                <a:gd name="T28" fmla="*/ 22 w 147"/>
                <a:gd name="T29" fmla="*/ 102 h 140"/>
                <a:gd name="T30" fmla="*/ 9 w 147"/>
                <a:gd name="T31" fmla="*/ 140 h 140"/>
                <a:gd name="T32" fmla="*/ 24 w 147"/>
                <a:gd name="T33" fmla="*/ 131 h 140"/>
                <a:gd name="T34" fmla="*/ 51 w 147"/>
                <a:gd name="T35" fmla="*/ 117 h 140"/>
                <a:gd name="T36" fmla="*/ 70 w 147"/>
                <a:gd name="T37" fmla="*/ 120 h 140"/>
                <a:gd name="T38" fmla="*/ 61 w 147"/>
                <a:gd name="T39" fmla="*/ 105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47" h="140">
                  <a:moveTo>
                    <a:pt x="61" y="105"/>
                  </a:moveTo>
                  <a:cubicBezTo>
                    <a:pt x="59" y="105"/>
                    <a:pt x="56" y="104"/>
                    <a:pt x="54" y="103"/>
                  </a:cubicBezTo>
                  <a:cubicBezTo>
                    <a:pt x="53" y="103"/>
                    <a:pt x="53" y="103"/>
                    <a:pt x="53" y="103"/>
                  </a:cubicBezTo>
                  <a:cubicBezTo>
                    <a:pt x="52" y="103"/>
                    <a:pt x="52" y="103"/>
                    <a:pt x="52" y="103"/>
                  </a:cubicBezTo>
                  <a:cubicBezTo>
                    <a:pt x="50" y="103"/>
                    <a:pt x="48" y="103"/>
                    <a:pt x="33" y="111"/>
                  </a:cubicBezTo>
                  <a:cubicBezTo>
                    <a:pt x="38" y="97"/>
                    <a:pt x="38" y="97"/>
                    <a:pt x="38" y="97"/>
                  </a:cubicBezTo>
                  <a:cubicBezTo>
                    <a:pt x="34" y="94"/>
                    <a:pt x="34" y="94"/>
                    <a:pt x="34" y="94"/>
                  </a:cubicBezTo>
                  <a:cubicBezTo>
                    <a:pt x="21" y="85"/>
                    <a:pt x="13" y="73"/>
                    <a:pt x="13" y="60"/>
                  </a:cubicBezTo>
                  <a:cubicBezTo>
                    <a:pt x="13" y="34"/>
                    <a:pt x="43" y="13"/>
                    <a:pt x="79" y="13"/>
                  </a:cubicBezTo>
                  <a:cubicBezTo>
                    <a:pt x="99" y="13"/>
                    <a:pt x="116" y="19"/>
                    <a:pt x="128" y="29"/>
                  </a:cubicBezTo>
                  <a:cubicBezTo>
                    <a:pt x="131" y="29"/>
                    <a:pt x="134" y="29"/>
                    <a:pt x="137" y="29"/>
                  </a:cubicBezTo>
                  <a:cubicBezTo>
                    <a:pt x="140" y="29"/>
                    <a:pt x="143" y="29"/>
                    <a:pt x="147" y="29"/>
                  </a:cubicBezTo>
                  <a:cubicBezTo>
                    <a:pt x="133" y="12"/>
                    <a:pt x="108" y="0"/>
                    <a:pt x="79" y="0"/>
                  </a:cubicBezTo>
                  <a:cubicBezTo>
                    <a:pt x="35" y="0"/>
                    <a:pt x="0" y="27"/>
                    <a:pt x="0" y="60"/>
                  </a:cubicBezTo>
                  <a:cubicBezTo>
                    <a:pt x="0" y="76"/>
                    <a:pt x="8" y="91"/>
                    <a:pt x="22" y="102"/>
                  </a:cubicBezTo>
                  <a:cubicBezTo>
                    <a:pt x="9" y="140"/>
                    <a:pt x="9" y="140"/>
                    <a:pt x="9" y="140"/>
                  </a:cubicBezTo>
                  <a:cubicBezTo>
                    <a:pt x="24" y="131"/>
                    <a:pt x="24" y="131"/>
                    <a:pt x="24" y="131"/>
                  </a:cubicBezTo>
                  <a:cubicBezTo>
                    <a:pt x="35" y="125"/>
                    <a:pt x="47" y="118"/>
                    <a:pt x="51" y="117"/>
                  </a:cubicBezTo>
                  <a:cubicBezTo>
                    <a:pt x="57" y="118"/>
                    <a:pt x="63" y="119"/>
                    <a:pt x="70" y="120"/>
                  </a:cubicBezTo>
                  <a:cubicBezTo>
                    <a:pt x="66" y="115"/>
                    <a:pt x="63" y="110"/>
                    <a:pt x="61" y="10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5024" tIns="32512" rIns="65024" bIns="32512" numCol="1" anchor="t" anchorCtr="0" compatLnSpc="1"/>
            <a:lstStyle/>
            <a:p>
              <a:endParaRPr lang="zh-CN" altLang="en-US" sz="128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8" name="Freeform 249"/>
            <p:cNvSpPr>
              <a:spLocks noEditPoints="1"/>
            </p:cNvSpPr>
            <p:nvPr/>
          </p:nvSpPr>
          <p:spPr bwMode="auto">
            <a:xfrm>
              <a:off x="6125823" y="1912577"/>
              <a:ext cx="368657" cy="302516"/>
            </a:xfrm>
            <a:custGeom>
              <a:avLst/>
              <a:gdLst>
                <a:gd name="T0" fmla="*/ 144 w 144"/>
                <a:gd name="T1" fmla="*/ 53 h 118"/>
                <a:gd name="T2" fmla="*/ 72 w 144"/>
                <a:gd name="T3" fmla="*/ 0 h 118"/>
                <a:gd name="T4" fmla="*/ 0 w 144"/>
                <a:gd name="T5" fmla="*/ 53 h 118"/>
                <a:gd name="T6" fmla="*/ 72 w 144"/>
                <a:gd name="T7" fmla="*/ 107 h 118"/>
                <a:gd name="T8" fmla="*/ 99 w 144"/>
                <a:gd name="T9" fmla="*/ 103 h 118"/>
                <a:gd name="T10" fmla="*/ 130 w 144"/>
                <a:gd name="T11" fmla="*/ 118 h 118"/>
                <a:gd name="T12" fmla="*/ 121 w 144"/>
                <a:gd name="T13" fmla="*/ 93 h 118"/>
                <a:gd name="T14" fmla="*/ 144 w 144"/>
                <a:gd name="T15" fmla="*/ 53 h 118"/>
                <a:gd name="T16" fmla="*/ 44 w 144"/>
                <a:gd name="T17" fmla="*/ 61 h 118"/>
                <a:gd name="T18" fmla="*/ 38 w 144"/>
                <a:gd name="T19" fmla="*/ 57 h 118"/>
                <a:gd name="T20" fmla="*/ 31 w 144"/>
                <a:gd name="T21" fmla="*/ 61 h 118"/>
                <a:gd name="T22" fmla="*/ 33 w 144"/>
                <a:gd name="T23" fmla="*/ 53 h 118"/>
                <a:gd name="T24" fmla="*/ 27 w 144"/>
                <a:gd name="T25" fmla="*/ 48 h 118"/>
                <a:gd name="T26" fmla="*/ 35 w 144"/>
                <a:gd name="T27" fmla="*/ 47 h 118"/>
                <a:gd name="T28" fmla="*/ 38 w 144"/>
                <a:gd name="T29" fmla="*/ 41 h 118"/>
                <a:gd name="T30" fmla="*/ 41 w 144"/>
                <a:gd name="T31" fmla="*/ 47 h 118"/>
                <a:gd name="T32" fmla="*/ 48 w 144"/>
                <a:gd name="T33" fmla="*/ 48 h 118"/>
                <a:gd name="T34" fmla="*/ 43 w 144"/>
                <a:gd name="T35" fmla="*/ 53 h 118"/>
                <a:gd name="T36" fmla="*/ 44 w 144"/>
                <a:gd name="T37" fmla="*/ 61 h 118"/>
                <a:gd name="T38" fmla="*/ 82 w 144"/>
                <a:gd name="T39" fmla="*/ 64 h 118"/>
                <a:gd name="T40" fmla="*/ 72 w 144"/>
                <a:gd name="T41" fmla="*/ 58 h 118"/>
                <a:gd name="T42" fmla="*/ 62 w 144"/>
                <a:gd name="T43" fmla="*/ 64 h 118"/>
                <a:gd name="T44" fmla="*/ 64 w 144"/>
                <a:gd name="T45" fmla="*/ 52 h 118"/>
                <a:gd name="T46" fmla="*/ 56 w 144"/>
                <a:gd name="T47" fmla="*/ 44 h 118"/>
                <a:gd name="T48" fmla="*/ 67 w 144"/>
                <a:gd name="T49" fmla="*/ 43 h 118"/>
                <a:gd name="T50" fmla="*/ 72 w 144"/>
                <a:gd name="T51" fmla="*/ 33 h 118"/>
                <a:gd name="T52" fmla="*/ 77 w 144"/>
                <a:gd name="T53" fmla="*/ 43 h 118"/>
                <a:gd name="T54" fmla="*/ 88 w 144"/>
                <a:gd name="T55" fmla="*/ 44 h 118"/>
                <a:gd name="T56" fmla="*/ 80 w 144"/>
                <a:gd name="T57" fmla="*/ 52 h 118"/>
                <a:gd name="T58" fmla="*/ 82 w 144"/>
                <a:gd name="T59" fmla="*/ 64 h 118"/>
                <a:gd name="T60" fmla="*/ 112 w 144"/>
                <a:gd name="T61" fmla="*/ 61 h 118"/>
                <a:gd name="T62" fmla="*/ 106 w 144"/>
                <a:gd name="T63" fmla="*/ 57 h 118"/>
                <a:gd name="T64" fmla="*/ 99 w 144"/>
                <a:gd name="T65" fmla="*/ 61 h 118"/>
                <a:gd name="T66" fmla="*/ 101 w 144"/>
                <a:gd name="T67" fmla="*/ 53 h 118"/>
                <a:gd name="T68" fmla="*/ 95 w 144"/>
                <a:gd name="T69" fmla="*/ 48 h 118"/>
                <a:gd name="T70" fmla="*/ 103 w 144"/>
                <a:gd name="T71" fmla="*/ 47 h 118"/>
                <a:gd name="T72" fmla="*/ 106 w 144"/>
                <a:gd name="T73" fmla="*/ 41 h 118"/>
                <a:gd name="T74" fmla="*/ 109 w 144"/>
                <a:gd name="T75" fmla="*/ 47 h 118"/>
                <a:gd name="T76" fmla="*/ 116 w 144"/>
                <a:gd name="T77" fmla="*/ 48 h 118"/>
                <a:gd name="T78" fmla="*/ 111 w 144"/>
                <a:gd name="T79" fmla="*/ 53 h 118"/>
                <a:gd name="T80" fmla="*/ 112 w 144"/>
                <a:gd name="T81" fmla="*/ 61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4" h="118">
                  <a:moveTo>
                    <a:pt x="144" y="53"/>
                  </a:moveTo>
                  <a:cubicBezTo>
                    <a:pt x="144" y="24"/>
                    <a:pt x="112" y="0"/>
                    <a:pt x="72" y="0"/>
                  </a:cubicBezTo>
                  <a:cubicBezTo>
                    <a:pt x="32" y="0"/>
                    <a:pt x="0" y="24"/>
                    <a:pt x="0" y="53"/>
                  </a:cubicBezTo>
                  <a:cubicBezTo>
                    <a:pt x="0" y="83"/>
                    <a:pt x="32" y="107"/>
                    <a:pt x="72" y="107"/>
                  </a:cubicBezTo>
                  <a:cubicBezTo>
                    <a:pt x="82" y="107"/>
                    <a:pt x="91" y="105"/>
                    <a:pt x="99" y="103"/>
                  </a:cubicBezTo>
                  <a:cubicBezTo>
                    <a:pt x="102" y="102"/>
                    <a:pt x="130" y="118"/>
                    <a:pt x="130" y="118"/>
                  </a:cubicBezTo>
                  <a:cubicBezTo>
                    <a:pt x="121" y="93"/>
                    <a:pt x="121" y="93"/>
                    <a:pt x="121" y="93"/>
                  </a:cubicBezTo>
                  <a:cubicBezTo>
                    <a:pt x="135" y="83"/>
                    <a:pt x="144" y="69"/>
                    <a:pt x="144" y="53"/>
                  </a:cubicBezTo>
                  <a:close/>
                  <a:moveTo>
                    <a:pt x="44" y="61"/>
                  </a:moveTo>
                  <a:cubicBezTo>
                    <a:pt x="38" y="57"/>
                    <a:pt x="38" y="57"/>
                    <a:pt x="38" y="57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27" y="48"/>
                    <a:pt x="27" y="48"/>
                    <a:pt x="27" y="48"/>
                  </a:cubicBezTo>
                  <a:cubicBezTo>
                    <a:pt x="35" y="47"/>
                    <a:pt x="35" y="47"/>
                    <a:pt x="35" y="47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8" y="48"/>
                    <a:pt x="48" y="48"/>
                    <a:pt x="48" y="48"/>
                  </a:cubicBezTo>
                  <a:cubicBezTo>
                    <a:pt x="43" y="53"/>
                    <a:pt x="43" y="53"/>
                    <a:pt x="43" y="53"/>
                  </a:cubicBezTo>
                  <a:lnTo>
                    <a:pt x="44" y="61"/>
                  </a:lnTo>
                  <a:close/>
                  <a:moveTo>
                    <a:pt x="82" y="64"/>
                  </a:moveTo>
                  <a:cubicBezTo>
                    <a:pt x="72" y="58"/>
                    <a:pt x="72" y="58"/>
                    <a:pt x="72" y="58"/>
                  </a:cubicBezTo>
                  <a:cubicBezTo>
                    <a:pt x="62" y="64"/>
                    <a:pt x="62" y="64"/>
                    <a:pt x="62" y="64"/>
                  </a:cubicBezTo>
                  <a:cubicBezTo>
                    <a:pt x="64" y="52"/>
                    <a:pt x="64" y="52"/>
                    <a:pt x="64" y="52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67" y="43"/>
                    <a:pt x="67" y="43"/>
                    <a:pt x="67" y="43"/>
                  </a:cubicBezTo>
                  <a:cubicBezTo>
                    <a:pt x="72" y="33"/>
                    <a:pt x="72" y="33"/>
                    <a:pt x="72" y="33"/>
                  </a:cubicBezTo>
                  <a:cubicBezTo>
                    <a:pt x="77" y="43"/>
                    <a:pt x="77" y="43"/>
                    <a:pt x="77" y="43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80" y="52"/>
                    <a:pt x="80" y="52"/>
                    <a:pt x="80" y="52"/>
                  </a:cubicBezTo>
                  <a:lnTo>
                    <a:pt x="82" y="64"/>
                  </a:lnTo>
                  <a:close/>
                  <a:moveTo>
                    <a:pt x="112" y="61"/>
                  </a:moveTo>
                  <a:cubicBezTo>
                    <a:pt x="106" y="57"/>
                    <a:pt x="106" y="57"/>
                    <a:pt x="106" y="57"/>
                  </a:cubicBezTo>
                  <a:cubicBezTo>
                    <a:pt x="99" y="61"/>
                    <a:pt x="99" y="61"/>
                    <a:pt x="99" y="61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95" y="48"/>
                    <a:pt x="95" y="48"/>
                    <a:pt x="95" y="48"/>
                  </a:cubicBezTo>
                  <a:cubicBezTo>
                    <a:pt x="103" y="47"/>
                    <a:pt x="103" y="47"/>
                    <a:pt x="103" y="47"/>
                  </a:cubicBezTo>
                  <a:cubicBezTo>
                    <a:pt x="106" y="41"/>
                    <a:pt x="106" y="41"/>
                    <a:pt x="106" y="41"/>
                  </a:cubicBezTo>
                  <a:cubicBezTo>
                    <a:pt x="109" y="47"/>
                    <a:pt x="109" y="47"/>
                    <a:pt x="109" y="47"/>
                  </a:cubicBezTo>
                  <a:cubicBezTo>
                    <a:pt x="116" y="48"/>
                    <a:pt x="116" y="48"/>
                    <a:pt x="116" y="48"/>
                  </a:cubicBezTo>
                  <a:cubicBezTo>
                    <a:pt x="111" y="53"/>
                    <a:pt x="111" y="53"/>
                    <a:pt x="111" y="53"/>
                  </a:cubicBezTo>
                  <a:lnTo>
                    <a:pt x="112" y="6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5024" tIns="32512" rIns="65024" bIns="32512" numCol="1" anchor="t" anchorCtr="0" compatLnSpc="1"/>
            <a:lstStyle/>
            <a:p>
              <a:endParaRPr lang="zh-CN" altLang="en-US" sz="128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1435684" y="2066290"/>
            <a:ext cx="2877186" cy="1104265"/>
            <a:chOff x="1744834" y="1844993"/>
            <a:chExt cx="2347928" cy="901228"/>
          </a:xfrm>
        </p:grpSpPr>
        <p:sp>
          <p:nvSpPr>
            <p:cNvPr id="40" name="TextBox 32"/>
            <p:cNvSpPr txBox="1"/>
            <p:nvPr/>
          </p:nvSpPr>
          <p:spPr>
            <a:xfrm>
              <a:off x="1988385" y="1844993"/>
              <a:ext cx="2104377" cy="250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zh-CN" altLang="en-US" sz="1400" b="1">
                  <a:solidFill>
                    <a:srgbClr val="6D986A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单击此处输入标题</a:t>
              </a:r>
              <a:endParaRPr lang="zh-CN" altLang="en-US" sz="14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  <p:sp>
          <p:nvSpPr>
            <p:cNvPr id="41" name="TextBox 33"/>
            <p:cNvSpPr txBox="1"/>
            <p:nvPr/>
          </p:nvSpPr>
          <p:spPr>
            <a:xfrm>
              <a:off x="1744834" y="2106707"/>
              <a:ext cx="2347927" cy="639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fontAlgn="base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 panose="020B0604020202020204"/>
              </a:pP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</a:t>
              </a:r>
              <a:endParaRPr lang="zh-CN" altLang="en-US" sz="1000" spc="-1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1481404" y="3874770"/>
            <a:ext cx="2831466" cy="1120776"/>
            <a:chOff x="1782144" y="1880522"/>
            <a:chExt cx="2310618" cy="914960"/>
          </a:xfrm>
        </p:grpSpPr>
        <p:sp>
          <p:nvSpPr>
            <p:cNvPr id="43" name="TextBox 35"/>
            <p:cNvSpPr txBox="1"/>
            <p:nvPr/>
          </p:nvSpPr>
          <p:spPr>
            <a:xfrm>
              <a:off x="2138142" y="1880522"/>
              <a:ext cx="1954620" cy="250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zh-CN" altLang="en-US" sz="1400" b="1">
                  <a:solidFill>
                    <a:srgbClr val="6D986A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单击此处输入标题</a:t>
              </a:r>
              <a:endParaRPr lang="zh-CN" altLang="en-US" sz="14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  <p:sp>
          <p:nvSpPr>
            <p:cNvPr id="44" name="TextBox 36"/>
            <p:cNvSpPr txBox="1"/>
            <p:nvPr/>
          </p:nvSpPr>
          <p:spPr>
            <a:xfrm>
              <a:off x="1782144" y="2155788"/>
              <a:ext cx="2310617" cy="639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fontAlgn="base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 panose="020B0604020202020204"/>
              </a:pP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</a:t>
              </a:r>
              <a:endParaRPr lang="zh-CN" altLang="en-US" sz="1000" spc="-1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7874635" y="2977515"/>
            <a:ext cx="2877820" cy="1126491"/>
            <a:chOff x="553519" y="310390"/>
            <a:chExt cx="2348596" cy="919625"/>
          </a:xfrm>
        </p:grpSpPr>
        <p:sp>
          <p:nvSpPr>
            <p:cNvPr id="46" name="TextBox 38"/>
            <p:cNvSpPr txBox="1"/>
            <p:nvPr/>
          </p:nvSpPr>
          <p:spPr>
            <a:xfrm>
              <a:off x="553519" y="310390"/>
              <a:ext cx="2266198" cy="250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400" b="1">
                  <a:solidFill>
                    <a:srgbClr val="6D986A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单击此处输入标题</a:t>
              </a:r>
              <a:endParaRPr lang="zh-CN" altLang="en-US" sz="1400" b="1" dirty="0">
                <a:solidFill>
                  <a:srgbClr val="6D986A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  <p:sp>
          <p:nvSpPr>
            <p:cNvPr id="47" name="TextBox 39"/>
            <p:cNvSpPr txBox="1"/>
            <p:nvPr/>
          </p:nvSpPr>
          <p:spPr>
            <a:xfrm>
              <a:off x="553519" y="590322"/>
              <a:ext cx="2348596" cy="6396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base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 panose="020B0604020202020204"/>
              </a:pP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点击此处更换文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本编辑文字点</a:t>
              </a: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击此处更换文</a:t>
              </a: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本编辑文字</a:t>
              </a:r>
              <a:endParaRPr lang="zh-CN" altLang="en-US" sz="1000" spc="-1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500"/>
                            </p:stCondLst>
                            <p:childTnLst>
                              <p:par>
                                <p:cTn id="7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</p:bldLst>
  </p:timing>
</p:sld>
</file>

<file path=ppt/tags/tag1.xml><?xml version="1.0" encoding="utf-8"?>
<p:tagLst xmlns:p="http://schemas.openxmlformats.org/presentationml/2006/main">
  <p:tag name="PA" val="v4.0.0"/>
</p:tagLst>
</file>

<file path=ppt/tags/tag2.xml><?xml version="1.0" encoding="utf-8"?>
<p:tagLst xmlns:p="http://schemas.openxmlformats.org/presentationml/2006/main">
  <p:tag name="PA" val="v4.0.0"/>
</p:tagLst>
</file>

<file path=ppt/tags/tag3.xml><?xml version="1.0" encoding="utf-8"?>
<p:tagLst xmlns:p="http://schemas.openxmlformats.org/presentationml/2006/main">
  <p:tag name="PA" val="v4.0.0"/>
</p:tagLst>
</file>

<file path=ppt/tags/tag4.xml><?xml version="1.0" encoding="utf-8"?>
<p:tagLst xmlns:p="http://schemas.openxmlformats.org/presentationml/2006/main">
  <p:tag name="PA" val="v4.0.0"/>
</p:tagLst>
</file>

<file path=ppt/tags/tag5.xml><?xml version="1.0" encoding="utf-8"?>
<p:tagLst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5224</Words>
  <Application>WPS 演示</Application>
  <PresentationFormat>宽屏</PresentationFormat>
  <Paragraphs>366</Paragraphs>
  <Slides>24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23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48" baseType="lpstr">
      <vt:lpstr>Arial</vt:lpstr>
      <vt:lpstr>宋体</vt:lpstr>
      <vt:lpstr>Wingdings</vt:lpstr>
      <vt:lpstr>方正清刻本悦宋简体</vt:lpstr>
      <vt:lpstr>方正宋刻本秀楷简体</vt:lpstr>
      <vt:lpstr>华文细黑</vt:lpstr>
      <vt:lpstr>微软雅黑</vt:lpstr>
      <vt:lpstr>Arial</vt:lpstr>
      <vt:lpstr>Calibri</vt:lpstr>
      <vt:lpstr>方正兰亭中粗黑_GBK</vt:lpstr>
      <vt:lpstr>黑体</vt:lpstr>
      <vt:lpstr>方正兰亭纤黑简体</vt:lpstr>
      <vt:lpstr>微软雅黑 Light</vt:lpstr>
      <vt:lpstr>Arial Unicode MS</vt:lpstr>
      <vt:lpstr>等线</vt:lpstr>
      <vt:lpstr>Calibri</vt:lpstr>
      <vt:lpstr>AvantGarde Md BT</vt:lpstr>
      <vt:lpstr>AMGDT</vt:lpstr>
      <vt:lpstr>华文黑体</vt:lpstr>
      <vt:lpstr>Meiryo</vt:lpstr>
      <vt:lpstr>Yu Gothic UI</vt:lpstr>
      <vt:lpstr>Arial Narrow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Administrator</cp:lastModifiedBy>
  <cp:revision>8</cp:revision>
  <dcterms:created xsi:type="dcterms:W3CDTF">2017-10-30T12:45:00Z</dcterms:created>
  <dcterms:modified xsi:type="dcterms:W3CDTF">2025-04-20T00:55:59Z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2052-12.1.0.20784</vt:lpwstr>
  </property>
  <property fmtid="{D5CDD505-2E9C-101B-9397-08002B2CF9AE}" pid="3" name="ICV">
    <vt:lpwstr>9C526FF672EE402C8AD2738288FFC07E_12</vt:lpwstr>
  </property>
</Properties>
</file>